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80" autoAdjust="0"/>
  </p:normalViewPr>
  <p:slideViewPr>
    <p:cSldViewPr snapToGrid="0">
      <p:cViewPr varScale="1">
        <p:scale>
          <a:sx n="104" d="100"/>
          <a:sy n="104" d="100"/>
        </p:scale>
        <p:origin x="250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2B0DC-1873-48CB-8FFD-775C6E82209C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A2999-19B7-4108-81FC-E596ED12BB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76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6be552d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9" name="Google Shape;329;g136be552d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3297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6be552d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9" name="Google Shape;329;g136be552d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136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6be552d4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7" name="Google Shape;207;g136be552d4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74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36be552d4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95325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7" name="Google Shape;207;g136be552d4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09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040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83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2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300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00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462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66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55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61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786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79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2BC4-F164-4806-BC71-FD0CC12FCE42}" type="datetimeFigureOut">
              <a:rPr lang="pt-BR" smtClean="0"/>
              <a:t>03/08/2024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CE2EB-A015-4130-A1CA-70518FAF6EE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6be552d43_0_166"/>
          <p:cNvSpPr txBox="1"/>
          <p:nvPr/>
        </p:nvSpPr>
        <p:spPr>
          <a:xfrm>
            <a:off x="1676400" y="0"/>
            <a:ext cx="7048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Clr>
                <a:srgbClr val="FFFFFF"/>
              </a:buClr>
              <a:buSzPts val="3400"/>
            </a:pPr>
            <a:r>
              <a:rPr lang="en-US" sz="3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Equipe de Projeto</a:t>
            </a:r>
            <a:endParaRPr/>
          </a:p>
        </p:txBody>
      </p:sp>
      <p:sp>
        <p:nvSpPr>
          <p:cNvPr id="5" name="Google Shape;333;g136be552d43_0_166"/>
          <p:cNvSpPr txBox="1"/>
          <p:nvPr/>
        </p:nvSpPr>
        <p:spPr>
          <a:xfrm>
            <a:off x="4188470" y="293763"/>
            <a:ext cx="8303431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pt-BR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Trabalho Discente Efetivo</a:t>
            </a: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698695" y="1592055"/>
            <a:ext cx="1149330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1 – Informe o nome da equipe e o nome dos 4 alunos que farão todos os </a:t>
            </a:r>
            <a:r>
              <a:rPr lang="pt-BR" sz="2800" b="1" dirty="0" err="1"/>
              <a:t>TDE’s</a:t>
            </a:r>
            <a:r>
              <a:rPr lang="pt-BR" sz="2800" b="1" dirty="0"/>
              <a:t> em grupo:</a:t>
            </a:r>
          </a:p>
          <a:p>
            <a:r>
              <a:rPr lang="pt-BR" sz="2800" dirty="0"/>
              <a:t>- </a:t>
            </a:r>
            <a:r>
              <a:rPr lang="pt-BR" sz="2800" dirty="0" err="1"/>
              <a:t>Code</a:t>
            </a:r>
            <a:r>
              <a:rPr lang="pt-BR" sz="2800" dirty="0"/>
              <a:t> </a:t>
            </a:r>
            <a:r>
              <a:rPr lang="pt-BR" sz="2800" dirty="0" err="1"/>
              <a:t>Solution</a:t>
            </a:r>
            <a:endParaRPr lang="pt-BR" sz="2800" dirty="0"/>
          </a:p>
          <a:p>
            <a:endParaRPr lang="pt-BR" sz="2800" dirty="0"/>
          </a:p>
          <a:p>
            <a:r>
              <a:rPr lang="pt-BR" sz="2800" b="1" dirty="0"/>
              <a:t>2 – Você deverá pensar em uma ideia de software simples para ser desenvolvido. Descreva aqui a ideia do software e pelo menos 5 requisitos.</a:t>
            </a:r>
          </a:p>
          <a:p>
            <a:endParaRPr lang="pt-BR" sz="2800" b="1" dirty="0"/>
          </a:p>
        </p:txBody>
      </p:sp>
      <p:sp>
        <p:nvSpPr>
          <p:cNvPr id="3" name="Retângulo 2"/>
          <p:cNvSpPr/>
          <p:nvPr/>
        </p:nvSpPr>
        <p:spPr>
          <a:xfrm>
            <a:off x="529883" y="5023566"/>
            <a:ext cx="11230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Orientações: Uma entrega por equipe (não é necessário que todos os alunos entreguem, apenas um da equipe).</a:t>
            </a:r>
          </a:p>
          <a:p>
            <a:r>
              <a:rPr lang="pt-BR" dirty="0"/>
              <a:t>Cada equipe desempenhará dois papéis. Em um momento será desenvolvedora e em outro testará o software de outra equipe. (O professor sorteará as equipes que inverterão os papéis). </a:t>
            </a:r>
          </a:p>
        </p:txBody>
      </p:sp>
    </p:spTree>
    <p:extLst>
      <p:ext uri="{BB962C8B-B14F-4D97-AF65-F5344CB8AC3E}">
        <p14:creationId xmlns:p14="http://schemas.microsoft.com/office/powerpoint/2010/main" val="2493649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36be552d43_0_166"/>
          <p:cNvSpPr txBox="1"/>
          <p:nvPr/>
        </p:nvSpPr>
        <p:spPr>
          <a:xfrm>
            <a:off x="1676400" y="0"/>
            <a:ext cx="70485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ctr" anchorCtr="0">
            <a:noAutofit/>
          </a:bodyPr>
          <a:lstStyle/>
          <a:p>
            <a:pPr>
              <a:buClr>
                <a:srgbClr val="FFFFFF"/>
              </a:buClr>
              <a:buSzPts val="3400"/>
            </a:pPr>
            <a:r>
              <a:rPr lang="en-US" sz="3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Equipe de Projeto</a:t>
            </a:r>
            <a:endParaRPr/>
          </a:p>
        </p:txBody>
      </p:sp>
      <p:sp>
        <p:nvSpPr>
          <p:cNvPr id="5" name="Google Shape;333;g136be552d43_0_166"/>
          <p:cNvSpPr txBox="1"/>
          <p:nvPr/>
        </p:nvSpPr>
        <p:spPr>
          <a:xfrm>
            <a:off x="4188470" y="293763"/>
            <a:ext cx="8303431" cy="4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pt-BR" sz="26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Trabalho Discente Efetivo</a:t>
            </a:r>
            <a:endParaRPr dirty="0"/>
          </a:p>
        </p:txBody>
      </p:sp>
      <p:sp>
        <p:nvSpPr>
          <p:cNvPr id="2" name="Retângulo 1"/>
          <p:cNvSpPr/>
          <p:nvPr/>
        </p:nvSpPr>
        <p:spPr>
          <a:xfrm>
            <a:off x="436098" y="1507648"/>
            <a:ext cx="1149330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3 - Como você planejaria a construção de um software?</a:t>
            </a:r>
          </a:p>
          <a:p>
            <a:endParaRPr lang="pt-BR" sz="2800" dirty="0"/>
          </a:p>
          <a:p>
            <a:r>
              <a:rPr lang="pt-BR" sz="2800" dirty="0"/>
              <a:t>4 - Que desafios você acha que seriam os mais difíceis?</a:t>
            </a:r>
          </a:p>
          <a:p>
            <a:endParaRPr lang="pt-BR" sz="2800" dirty="0"/>
          </a:p>
          <a:p>
            <a:r>
              <a:rPr lang="pt-BR" sz="2800" dirty="0"/>
              <a:t>5 - Que fase você considera como a mais complicada?</a:t>
            </a:r>
          </a:p>
          <a:p>
            <a:endParaRPr lang="pt-BR" sz="2800" dirty="0"/>
          </a:p>
          <a:p>
            <a:r>
              <a:rPr lang="pt-BR" sz="2800" dirty="0"/>
              <a:t>6 - Que estratégias utilizaria para conseguir alcançar os Requisitos (especificações) e Expectativas do cliente?</a:t>
            </a:r>
          </a:p>
        </p:txBody>
      </p:sp>
    </p:spTree>
    <p:extLst>
      <p:ext uri="{BB962C8B-B14F-4D97-AF65-F5344CB8AC3E}">
        <p14:creationId xmlns:p14="http://schemas.microsoft.com/office/powerpoint/2010/main" val="58415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6be552d43_0_63"/>
          <p:cNvSpPr txBox="1"/>
          <p:nvPr/>
        </p:nvSpPr>
        <p:spPr>
          <a:xfrm>
            <a:off x="436506" y="544928"/>
            <a:ext cx="11324084" cy="57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rgbClr val="000000"/>
              </a:buClr>
              <a:buSzPts val="2400"/>
            </a:pPr>
            <a:endParaRPr lang="en-US" sz="2400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just">
              <a:buClr>
                <a:srgbClr val="000000"/>
              </a:buClr>
              <a:buSzPts val="2400"/>
            </a:pPr>
            <a:endParaRPr lang="en-US" sz="2400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just">
              <a:buClr>
                <a:srgbClr val="000000"/>
              </a:buClr>
              <a:buSzPts val="2400"/>
            </a:pPr>
            <a:endParaRPr lang="en-US" sz="2400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just">
              <a:spcBef>
                <a:spcPts val="800"/>
              </a:spcBef>
              <a:buClr>
                <a:srgbClr val="000000"/>
              </a:buClr>
              <a:buSzPts val="2400"/>
            </a:pP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7 -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Por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os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custos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desenvolvimento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são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difíceis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aceitar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prever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?</a:t>
            </a:r>
            <a:endParaRPr sz="2800" dirty="0"/>
          </a:p>
          <a:p>
            <a:pPr algn="just">
              <a:spcBef>
                <a:spcPts val="800"/>
              </a:spcBef>
              <a:buClr>
                <a:srgbClr val="000000"/>
              </a:buClr>
              <a:buSzPts val="2400"/>
            </a:pPr>
            <a:endParaRPr lang="en-US" sz="2800" dirty="0">
              <a:solidFill>
                <a:srgbClr val="000000"/>
              </a:solidFill>
              <a:ea typeface="Corbel"/>
              <a:cs typeface="Corbel"/>
              <a:sym typeface="Corbel"/>
            </a:endParaRPr>
          </a:p>
          <a:p>
            <a:pPr algn="just">
              <a:spcBef>
                <a:spcPts val="800"/>
              </a:spcBef>
              <a:buClr>
                <a:srgbClr val="000000"/>
              </a:buClr>
              <a:buSzPts val="2400"/>
            </a:pP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8 -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Por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não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podemos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achar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todos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os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erros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antes da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entrega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?</a:t>
            </a:r>
            <a:endParaRPr sz="2800" dirty="0"/>
          </a:p>
          <a:p>
            <a:pPr algn="just">
              <a:spcBef>
                <a:spcPts val="800"/>
              </a:spcBef>
              <a:buClr>
                <a:srgbClr val="000000"/>
              </a:buClr>
              <a:buSzPts val="2400"/>
            </a:pPr>
            <a:endParaRPr lang="en-US" sz="2800" dirty="0">
              <a:solidFill>
                <a:srgbClr val="000000"/>
              </a:solidFill>
              <a:ea typeface="Corbel"/>
              <a:cs typeface="Corbel"/>
              <a:sym typeface="Corbel"/>
            </a:endParaRPr>
          </a:p>
          <a:p>
            <a:pPr algn="just">
              <a:spcBef>
                <a:spcPts val="800"/>
              </a:spcBef>
              <a:buClr>
                <a:srgbClr val="000000"/>
              </a:buClr>
              <a:buSzPts val="2400"/>
            </a:pP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9 -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Por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que é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tão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alto o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esforço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manutenção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dos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softwares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já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existentes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?</a:t>
            </a:r>
            <a:endParaRPr sz="2800" dirty="0"/>
          </a:p>
          <a:p>
            <a:endParaRPr lang="pt-BR" sz="2800" dirty="0">
              <a:solidFill>
                <a:srgbClr val="000000"/>
              </a:solidFill>
              <a:ea typeface="Corbel"/>
              <a:cs typeface="Corbel"/>
              <a:sym typeface="Corbel"/>
            </a:endParaRPr>
          </a:p>
          <a:p>
            <a:r>
              <a:rPr lang="pt-BR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10 – Escolha um modelo de desenvolvimento de software que poderia auxiliar ou ser mais interessante para a parte de TESTES e justifique sua escolha.</a:t>
            </a:r>
          </a:p>
        </p:txBody>
      </p:sp>
      <p:sp>
        <p:nvSpPr>
          <p:cNvPr id="2" name="Retângulo 1"/>
          <p:cNvSpPr/>
          <p:nvPr/>
        </p:nvSpPr>
        <p:spPr>
          <a:xfrm>
            <a:off x="3921087" y="817890"/>
            <a:ext cx="3854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pt-BR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Trabalho Discente Efetivo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9533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36be552d43_0_63"/>
          <p:cNvSpPr txBox="1"/>
          <p:nvPr/>
        </p:nvSpPr>
        <p:spPr>
          <a:xfrm>
            <a:off x="366168" y="347980"/>
            <a:ext cx="11324084" cy="57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Clr>
                <a:srgbClr val="000000"/>
              </a:buClr>
              <a:buSzPts val="2400"/>
            </a:pPr>
            <a:endParaRPr lang="en-US" sz="2400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just">
              <a:buClr>
                <a:srgbClr val="000000"/>
              </a:buClr>
              <a:buSzPts val="2400"/>
            </a:pPr>
            <a:endParaRPr lang="en-US" sz="2400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just">
              <a:buClr>
                <a:srgbClr val="000000"/>
              </a:buClr>
              <a:buSzPts val="2400"/>
            </a:pPr>
            <a:endParaRPr lang="en-US" sz="2400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algn="just">
              <a:buClr>
                <a:srgbClr val="000000"/>
              </a:buClr>
              <a:buSzPts val="2400"/>
            </a:pP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11 –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Construa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exemplo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Solicitação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de Sistema.</a:t>
            </a:r>
          </a:p>
          <a:p>
            <a:pPr algn="just">
              <a:buClr>
                <a:srgbClr val="000000"/>
              </a:buClr>
              <a:buSzPts val="2400"/>
            </a:pPr>
            <a:endParaRPr lang="en-US" sz="2800" dirty="0">
              <a:solidFill>
                <a:srgbClr val="000000"/>
              </a:solidFill>
              <a:ea typeface="Corbel"/>
              <a:cs typeface="Corbel"/>
              <a:sym typeface="Corbel"/>
            </a:endParaRPr>
          </a:p>
          <a:p>
            <a:pPr algn="just">
              <a:buClr>
                <a:srgbClr val="000000"/>
              </a:buClr>
              <a:buSzPts val="2400"/>
            </a:pP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12 –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Construa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exemplo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Proposta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de Sistema.</a:t>
            </a:r>
          </a:p>
          <a:p>
            <a:pPr algn="just">
              <a:buClr>
                <a:srgbClr val="000000"/>
              </a:buClr>
              <a:buSzPts val="2400"/>
            </a:pPr>
            <a:endParaRPr lang="en-US" sz="2800" dirty="0">
              <a:solidFill>
                <a:srgbClr val="000000"/>
              </a:solidFill>
              <a:ea typeface="Corbel"/>
              <a:cs typeface="Corbel"/>
              <a:sym typeface="Corbel"/>
            </a:endParaRPr>
          </a:p>
          <a:p>
            <a:pPr algn="just">
              <a:buClr>
                <a:srgbClr val="000000"/>
              </a:buClr>
              <a:buSzPts val="2400"/>
            </a:pP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13 –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Construa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um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exemplo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uma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Especificação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de Sistema.</a:t>
            </a:r>
          </a:p>
          <a:p>
            <a:pPr algn="just">
              <a:buClr>
                <a:srgbClr val="000000"/>
              </a:buClr>
              <a:buSzPts val="2400"/>
            </a:pPr>
            <a:endParaRPr lang="en-US" sz="2800" dirty="0">
              <a:solidFill>
                <a:srgbClr val="000000"/>
              </a:solidFill>
              <a:ea typeface="Corbel"/>
              <a:cs typeface="Corbel"/>
              <a:sym typeface="Corbel"/>
            </a:endParaRPr>
          </a:p>
          <a:p>
            <a:pPr algn="just">
              <a:buClr>
                <a:srgbClr val="000000"/>
              </a:buClr>
              <a:buSzPts val="2400"/>
            </a:pP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14 –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Dê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exemplos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documentações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que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poderiam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auxiliar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a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execução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dos testes.</a:t>
            </a:r>
          </a:p>
          <a:p>
            <a:pPr algn="just">
              <a:buClr>
                <a:srgbClr val="000000"/>
              </a:buClr>
              <a:buSzPts val="2400"/>
            </a:pPr>
            <a:endParaRPr lang="en-US" sz="2800" dirty="0">
              <a:solidFill>
                <a:srgbClr val="000000"/>
              </a:solidFill>
              <a:ea typeface="Corbel"/>
              <a:cs typeface="Corbel"/>
              <a:sym typeface="Corbel"/>
            </a:endParaRPr>
          </a:p>
          <a:p>
            <a:pPr algn="just">
              <a:buClr>
                <a:srgbClr val="000000"/>
              </a:buClr>
              <a:buSzPts val="2400"/>
            </a:pP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15 –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Pesquise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e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apresente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3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tipos</a:t>
            </a:r>
            <a:r>
              <a:rPr lang="en-US" sz="2800" dirty="0">
                <a:solidFill>
                  <a:srgbClr val="000000"/>
                </a:solidFill>
                <a:ea typeface="Corbel"/>
                <a:cs typeface="Corbel"/>
                <a:sym typeface="Corbel"/>
              </a:rPr>
              <a:t> de testes </a:t>
            </a:r>
            <a:r>
              <a:rPr lang="en-US" sz="2800" dirty="0" err="1">
                <a:solidFill>
                  <a:srgbClr val="000000"/>
                </a:solidFill>
                <a:ea typeface="Corbel"/>
                <a:cs typeface="Corbel"/>
                <a:sym typeface="Corbel"/>
              </a:rPr>
              <a:t>diferentes</a:t>
            </a:r>
            <a:r>
              <a:rPr lang="en-US" sz="2800">
                <a:solidFill>
                  <a:srgbClr val="000000"/>
                </a:solidFill>
                <a:ea typeface="Corbel"/>
                <a:cs typeface="Corbel"/>
                <a:sym typeface="Corbel"/>
              </a:rPr>
              <a:t>. </a:t>
            </a:r>
            <a:endParaRPr lang="en-US" sz="2800" dirty="0">
              <a:solidFill>
                <a:srgbClr val="000000"/>
              </a:solidFill>
              <a:ea typeface="Corbel"/>
              <a:cs typeface="Corbel"/>
              <a:sym typeface="Corbe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624472" y="458931"/>
            <a:ext cx="38542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ts val="2600"/>
            </a:pPr>
            <a:r>
              <a:rPr lang="pt-BR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Trabalho Discente Efetivo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4750790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301</Words>
  <Application>Microsoft Office PowerPoint</Application>
  <PresentationFormat>Widescreen</PresentationFormat>
  <Paragraphs>41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Corbel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user</dc:creator>
  <cp:lastModifiedBy>Hemerson Lacovic</cp:lastModifiedBy>
  <cp:revision>6</cp:revision>
  <dcterms:created xsi:type="dcterms:W3CDTF">2024-07-21T23:47:45Z</dcterms:created>
  <dcterms:modified xsi:type="dcterms:W3CDTF">2024-08-03T19:29:02Z</dcterms:modified>
</cp:coreProperties>
</file>