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6" r:id="rId3"/>
    <p:sldId id="317" r:id="rId4"/>
    <p:sldId id="258" r:id="rId5"/>
    <p:sldId id="311" r:id="rId6"/>
    <p:sldId id="310" r:id="rId7"/>
    <p:sldId id="260" r:id="rId8"/>
    <p:sldId id="308" r:id="rId9"/>
    <p:sldId id="320" r:id="rId10"/>
    <p:sldId id="32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AciB38JRVqdDGISYogMlBtYXE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5848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09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86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86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3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760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062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6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30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7E931C-5972-4F51-8CF3-CCE4713037D1}" type="datetime1">
              <a:rPr lang="pt-BR"/>
              <a:pPr>
                <a:defRPr/>
              </a:pPr>
              <a:t>10/02/2025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324D9E5-41D6-4510-AB10-3ECA06F6DC0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20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83079" y="1661052"/>
            <a:ext cx="671135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5000" dirty="0" smtClean="0"/>
              <a:t/>
            </a:r>
            <a:br>
              <a:rPr lang="pt-BR" sz="5000" dirty="0" smtClean="0"/>
            </a:br>
            <a:r>
              <a:rPr lang="pt-BR" sz="5000" dirty="0" smtClean="0"/>
              <a:t>Empreende</a:t>
            </a:r>
            <a:br>
              <a:rPr lang="pt-BR" sz="5000" dirty="0" smtClean="0"/>
            </a:br>
            <a:r>
              <a:rPr lang="pt-BR" sz="5000" dirty="0" smtClean="0"/>
              <a:t>Aulas 1,2</a:t>
            </a:r>
            <a:br>
              <a:rPr lang="pt-BR" sz="5000" dirty="0" smtClean="0"/>
            </a:br>
            <a:endParaRPr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0111" y="6466885"/>
            <a:ext cx="4560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https://troposlab.com/lista-startups-uniconio-brasileiras/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61;p14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9" r="16631" b="15096"/>
          <a:stretch>
            <a:fillRect/>
          </a:stretch>
        </p:blipFill>
        <p:spPr bwMode="auto">
          <a:xfrm>
            <a:off x="527915" y="1716667"/>
            <a:ext cx="2039793" cy="265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62;p14"/>
          <p:cNvSpPr txBox="1"/>
          <p:nvPr/>
        </p:nvSpPr>
        <p:spPr>
          <a:xfrm>
            <a:off x="2967760" y="950046"/>
            <a:ext cx="8864022" cy="506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>
            <a:spAutoFit/>
          </a:bodyPr>
          <a:lstStyle/>
          <a:p>
            <a:pPr>
              <a:defRPr/>
            </a:pPr>
            <a:r>
              <a:rPr lang="pt-BR" sz="1700" dirty="0" smtClean="0"/>
              <a:t>Fabricio </a:t>
            </a:r>
            <a:r>
              <a:rPr lang="pt-BR" sz="1700" dirty="0" err="1" smtClean="0"/>
              <a:t>Pelloso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/>
              <a:t>Pós-Doutor em Ciências Sociais, Políticas e Território pela Universidade de Aveiro;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/>
              <a:t>Doutor </a:t>
            </a:r>
            <a:r>
              <a:rPr lang="pt-BR" sz="1700" dirty="0"/>
              <a:t>em Administração pela Universidade Federal de Lavras;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/>
              <a:t>Mestre em Engenharia Elétrica pela Universidade Federal de São João </a:t>
            </a:r>
            <a:r>
              <a:rPr lang="pt-BR" sz="1700" dirty="0" err="1"/>
              <a:t>del</a:t>
            </a:r>
            <a:r>
              <a:rPr lang="pt-BR" sz="1700" dirty="0"/>
              <a:t>-Rei;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/>
              <a:t>Esp. </a:t>
            </a:r>
            <a:r>
              <a:rPr lang="pt-BR" sz="1700" dirty="0" smtClean="0"/>
              <a:t>em Tec. para Inovação </a:t>
            </a:r>
            <a:r>
              <a:rPr lang="pt-BR" sz="1700" dirty="0"/>
              <a:t>e Comunicação Empresarial pelo Instituto Pol. do </a:t>
            </a:r>
            <a:r>
              <a:rPr lang="pt-BR" sz="1700" dirty="0" smtClean="0"/>
              <a:t>Porto;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/>
              <a:t>MBA em Gestão de Tecnologia da Informação pelo Unis-MG;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/>
              <a:t>Esp. </a:t>
            </a:r>
            <a:r>
              <a:rPr lang="pt-BR" sz="1700" dirty="0"/>
              <a:t>em Redes de Computadores pelo Unis-MG;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/>
              <a:t>Bacharel em Ciência da Computação pelo Unis-MG.</a:t>
            </a:r>
          </a:p>
          <a:p>
            <a:pPr>
              <a:defRPr/>
            </a:pPr>
            <a:endParaRPr lang="pt-BR" sz="1700" dirty="0"/>
          </a:p>
          <a:p>
            <a:pPr>
              <a:defRPr/>
            </a:pPr>
            <a:r>
              <a:rPr lang="pt-BR" sz="1700" dirty="0"/>
              <a:t>Consultor e professor de processos de inovação, projetos e TI para </a:t>
            </a:r>
            <a:endParaRPr lang="pt-BR" sz="1700" dirty="0" smtClean="0"/>
          </a:p>
          <a:p>
            <a:pPr>
              <a:defRPr/>
            </a:pPr>
            <a:r>
              <a:rPr lang="pt-BR" sz="1700" dirty="0" smtClean="0"/>
              <a:t>ALICORP</a:t>
            </a:r>
            <a:r>
              <a:rPr lang="pt-BR" sz="1700" dirty="0"/>
              <a:t>, J.MACEDO, SICREDI, GERDAU, CAPEBE, AGROGALAXY, VETBR, MINASUL, COLETEK, SÃO MARCO, MANGELS, PPPRINT, CRESÇA MAIS, COCATREL, MANTIQUEIRA</a:t>
            </a:r>
            <a:r>
              <a:rPr lang="pt-BR" sz="1700" dirty="0" smtClean="0"/>
              <a:t>, CESAMA, </a:t>
            </a:r>
            <a:r>
              <a:rPr lang="pt-BR" sz="1700" dirty="0"/>
              <a:t>Exército Brasileiro e Força Aérea Brasileira. </a:t>
            </a:r>
          </a:p>
          <a:p>
            <a:pPr>
              <a:defRPr/>
            </a:pPr>
            <a:endParaRPr lang="pt-BR" sz="1700" dirty="0"/>
          </a:p>
          <a:p>
            <a:pPr>
              <a:defRPr/>
            </a:pPr>
            <a:r>
              <a:rPr lang="pt-BR" sz="1700" dirty="0"/>
              <a:t>Projetos de pesquisa e ensino com universidades da </a:t>
            </a:r>
            <a:r>
              <a:rPr lang="pt-BR" sz="1700" dirty="0" smtClean="0"/>
              <a:t>América Latina, América do Norte, Europa, Ásia.</a:t>
            </a:r>
            <a:endParaRPr lang="pt-BR" sz="1700" dirty="0"/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/>
              <a:t>https://www.linkedin.com/in/fabricio-pelloso/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68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65452"/>
              </p:ext>
            </p:extLst>
          </p:nvPr>
        </p:nvGraphicFramePr>
        <p:xfrm>
          <a:off x="103517" y="1636777"/>
          <a:ext cx="12088483" cy="35160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5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Aula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Data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Empreende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10/02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Introdução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ao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Empreendedorismo</a:t>
                      </a:r>
                      <a:r>
                        <a:rPr lang="en-US" sz="1600" dirty="0" smtClean="0">
                          <a:effectLst/>
                        </a:rPr>
                        <a:t> e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Apresentação</a:t>
                      </a:r>
                      <a:r>
                        <a:rPr lang="en-US" sz="1600" baseline="0" dirty="0" smtClean="0">
                          <a:effectLst/>
                        </a:rPr>
                        <a:t> do </a:t>
                      </a:r>
                      <a:r>
                        <a:rPr lang="en-US" sz="1600" baseline="0" dirty="0" err="1" smtClean="0">
                          <a:effectLst/>
                        </a:rPr>
                        <a:t>Programa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Empreende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17/02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Inovação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como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fator</a:t>
                      </a:r>
                      <a:r>
                        <a:rPr lang="en-US" sz="1600" dirty="0">
                          <a:effectLst/>
                        </a:rPr>
                        <a:t> de </a:t>
                      </a:r>
                      <a:r>
                        <a:rPr lang="en-US" sz="1600" dirty="0" err="1" smtClean="0">
                          <a:effectLst/>
                        </a:rPr>
                        <a:t>sobrevivência</a:t>
                      </a:r>
                      <a:r>
                        <a:rPr lang="en-US" sz="1600" dirty="0" smtClean="0">
                          <a:effectLst/>
                        </a:rPr>
                        <a:t> e </a:t>
                      </a:r>
                      <a:r>
                        <a:rPr lang="en-US" sz="1600" dirty="0" err="1" smtClean="0">
                          <a:effectLst/>
                        </a:rPr>
                        <a:t>Possíveis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</a:rPr>
                        <a:t>Dores</a:t>
                      </a:r>
                      <a:r>
                        <a:rPr lang="en-US" sz="1600" dirty="0" smtClean="0">
                          <a:effectLst/>
                        </a:rPr>
                        <a:t> para </a:t>
                      </a:r>
                      <a:r>
                        <a:rPr lang="en-US" sz="1600" dirty="0" err="1" smtClean="0">
                          <a:effectLst/>
                        </a:rPr>
                        <a:t>definição</a:t>
                      </a:r>
                      <a:r>
                        <a:rPr lang="en-US" sz="1600" dirty="0" smtClean="0">
                          <a:effectLst/>
                        </a:rPr>
                        <a:t> de </a:t>
                      </a:r>
                      <a:r>
                        <a:rPr lang="en-US" sz="1600" dirty="0" err="1" smtClean="0">
                          <a:effectLst/>
                        </a:rPr>
                        <a:t>temas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24/02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Case </a:t>
                      </a:r>
                      <a:r>
                        <a:rPr lang="en-US" sz="1600" dirty="0" err="1">
                          <a:effectLst/>
                        </a:rPr>
                        <a:t>Marmiteiros</a:t>
                      </a:r>
                      <a:r>
                        <a:rPr lang="en-US" sz="1600" dirty="0">
                          <a:effectLst/>
                        </a:rPr>
                        <a:t> de </a:t>
                      </a:r>
                      <a:r>
                        <a:rPr lang="en-US" sz="1600" dirty="0" smtClean="0">
                          <a:effectLst/>
                        </a:rPr>
                        <a:t>Harvard</a:t>
                      </a:r>
                      <a:r>
                        <a:rPr lang="en-US" sz="1600" baseline="0" dirty="0" smtClean="0">
                          <a:effectLst/>
                        </a:rPr>
                        <a:t> e Design Thinking – </a:t>
                      </a:r>
                      <a:r>
                        <a:rPr lang="en-US" sz="1600" baseline="0" dirty="0" err="1" smtClean="0">
                          <a:effectLst/>
                        </a:rPr>
                        <a:t>Imersão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Preliminar</a:t>
                      </a:r>
                      <a:r>
                        <a:rPr lang="en-US" sz="1600" baseline="0" dirty="0" smtClean="0">
                          <a:effectLst/>
                        </a:rPr>
                        <a:t> – ENTREGA 1 (ANEXO 1)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10/03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Entrega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itens</a:t>
                      </a:r>
                      <a:r>
                        <a:rPr lang="en-US" sz="1600" baseline="0" dirty="0" smtClean="0">
                          <a:effectLst/>
                        </a:rPr>
                        <a:t> 1 e 2 do </a:t>
                      </a:r>
                      <a:r>
                        <a:rPr lang="en-US" sz="1600" baseline="0" dirty="0" err="1" smtClean="0">
                          <a:effectLst/>
                        </a:rPr>
                        <a:t>pré-projeto</a:t>
                      </a:r>
                      <a:r>
                        <a:rPr lang="en-US" sz="1600" baseline="0" dirty="0" smtClean="0">
                          <a:effectLst/>
                        </a:rPr>
                        <a:t> e </a:t>
                      </a:r>
                      <a:r>
                        <a:rPr lang="en-US" sz="1600" baseline="0" dirty="0" err="1" smtClean="0">
                          <a:effectLst/>
                        </a:rPr>
                        <a:t>Imersão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</a:rPr>
                        <a:t>Profunda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17/03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Design </a:t>
                      </a:r>
                      <a:r>
                        <a:rPr lang="en-US" sz="1600" dirty="0" smtClean="0">
                          <a:effectLst/>
                        </a:rPr>
                        <a:t>Thinking - </a:t>
                      </a:r>
                      <a:r>
                        <a:rPr lang="en-US" sz="1600" dirty="0" err="1" smtClean="0">
                          <a:effectLst/>
                        </a:rPr>
                        <a:t>Imersão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24/03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Design Thinking </a:t>
                      </a:r>
                      <a:r>
                        <a:rPr lang="en-US" sz="1600" dirty="0" smtClean="0">
                          <a:effectLst/>
                        </a:rPr>
                        <a:t>– </a:t>
                      </a:r>
                      <a:r>
                        <a:rPr lang="en-US" sz="1600" dirty="0" err="1" smtClean="0">
                          <a:effectLst/>
                        </a:rPr>
                        <a:t>Entrega</a:t>
                      </a:r>
                      <a:r>
                        <a:rPr lang="en-US" sz="1600" baseline="0" dirty="0" smtClean="0">
                          <a:effectLst/>
                        </a:rPr>
                        <a:t> item 3 do </a:t>
                      </a:r>
                      <a:r>
                        <a:rPr lang="en-US" sz="1600" baseline="0" dirty="0" err="1" smtClean="0">
                          <a:effectLst/>
                        </a:rPr>
                        <a:t>pré-projeto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31/03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Startup </a:t>
                      </a:r>
                      <a:r>
                        <a:rPr lang="en-US" sz="1600" dirty="0" err="1" smtClean="0">
                          <a:effectLst/>
                        </a:rPr>
                        <a:t>convidada</a:t>
                      </a:r>
                      <a:r>
                        <a:rPr lang="en-US" sz="1600" baseline="0" dirty="0" smtClean="0">
                          <a:effectLst/>
                        </a:rPr>
                        <a:t> – </a:t>
                      </a:r>
                      <a:r>
                        <a:rPr lang="en-US" sz="1600" baseline="0" dirty="0" err="1" smtClean="0">
                          <a:effectLst/>
                        </a:rPr>
                        <a:t>Entrega</a:t>
                      </a:r>
                      <a:r>
                        <a:rPr lang="en-US" sz="1600" baseline="0" dirty="0" smtClean="0">
                          <a:effectLst/>
                        </a:rPr>
                        <a:t> item 4 e 5 do </a:t>
                      </a:r>
                      <a:r>
                        <a:rPr lang="en-US" sz="1600" baseline="0" dirty="0" err="1" smtClean="0">
                          <a:effectLst/>
                        </a:rPr>
                        <a:t>pré-projeto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07/04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Design</a:t>
                      </a:r>
                      <a:r>
                        <a:rPr lang="en-US" sz="1600" baseline="0" dirty="0" smtClean="0">
                          <a:effectLst/>
                        </a:rPr>
                        <a:t> Thinking – </a:t>
                      </a:r>
                      <a:r>
                        <a:rPr lang="en-US" sz="1600" baseline="0" dirty="0" err="1" smtClean="0">
                          <a:effectLst/>
                        </a:rPr>
                        <a:t>Ideação</a:t>
                      </a:r>
                      <a:r>
                        <a:rPr lang="en-US" sz="1600" baseline="0" dirty="0" smtClean="0">
                          <a:effectLst/>
                        </a:rPr>
                        <a:t> e </a:t>
                      </a:r>
                      <a:r>
                        <a:rPr lang="en-US" sz="1600" baseline="0" dirty="0" smtClean="0">
                          <a:effectLst/>
                        </a:rPr>
                        <a:t>ENTREGA </a:t>
                      </a:r>
                      <a:r>
                        <a:rPr lang="en-US" sz="1600" baseline="0" dirty="0" smtClean="0">
                          <a:effectLst/>
                        </a:rPr>
                        <a:t>2 (</a:t>
                      </a:r>
                      <a:r>
                        <a:rPr lang="en-US" sz="1600" baseline="0" dirty="0" err="1" smtClean="0">
                          <a:effectLst/>
                        </a:rPr>
                        <a:t>Pré-Projeto</a:t>
                      </a:r>
                      <a:r>
                        <a:rPr lang="en-US" sz="1600" baseline="0" dirty="0" smtClean="0">
                          <a:effectLst/>
                        </a:rPr>
                        <a:t> complete)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14/04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</a:rPr>
                        <a:t>Próximos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+mn-ea"/>
                        </a:rPr>
                        <a:t>passos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para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+mn-ea"/>
                        </a:rPr>
                        <a:t>continuidade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</a:rPr>
                        <a:t> do </a:t>
                      </a:r>
                      <a:r>
                        <a:rPr lang="en-US" sz="1600" baseline="0" dirty="0" err="1" smtClean="0">
                          <a:effectLst/>
                          <a:latin typeface="+mn-lt"/>
                          <a:ea typeface="+mn-ea"/>
                        </a:rPr>
                        <a:t>projeto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8" marR="35408" marT="35408" marB="354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42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t="8554" b="5283"/>
          <a:stretch/>
        </p:blipFill>
        <p:spPr>
          <a:xfrm>
            <a:off x="0" y="0"/>
            <a:ext cx="12192000" cy="5909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t="13333" b="12201"/>
          <a:stretch/>
        </p:blipFill>
        <p:spPr>
          <a:xfrm>
            <a:off x="69011" y="103517"/>
            <a:ext cx="12192000" cy="51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 descr="Resultado de imagem para revoluÃ§Ã£o indust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77" y="2067070"/>
            <a:ext cx="6762750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Resultado de imagem para revoluÃ§Ã£o agrÃ­co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7" y="1114570"/>
            <a:ext cx="507047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Resultado de imagem para revoluÃ§Ã£o da informaÃ§Ã£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3938732"/>
            <a:ext cx="31496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gado de Schumpeter | Blog Cidadania &amp; Cultu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58" y="1457865"/>
            <a:ext cx="2905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748" y="2807879"/>
            <a:ext cx="7028306" cy="111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7" y="988263"/>
            <a:ext cx="9028981" cy="47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.ctcdn.com.br/Vy20z6xjdFC5mXSelQWZO7TsXlc=/660x0/smart/i36818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2" y="34367"/>
            <a:ext cx="10843404" cy="61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233577" y="6178964"/>
            <a:ext cx="9592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https://canaltech.com.br/saude/de-olho-na-saude-conheca-os-5-maiores-unicornios-em-health-tech-158155/</a:t>
            </a:r>
          </a:p>
        </p:txBody>
      </p:sp>
    </p:spTree>
    <p:extLst>
      <p:ext uri="{BB962C8B-B14F-4D97-AF65-F5344CB8AC3E}">
        <p14:creationId xmlns:p14="http://schemas.microsoft.com/office/powerpoint/2010/main" val="367297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271</Words>
  <Application>Microsoft Office PowerPoint</Application>
  <PresentationFormat>Widescreen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Tema do Office</vt:lpstr>
      <vt:lpstr> Empreende Aulas 1,2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 Hub de Atendimento do PEIEX</dc:title>
  <dc:creator>Junior Curotto</dc:creator>
  <cp:lastModifiedBy>user</cp:lastModifiedBy>
  <cp:revision>46</cp:revision>
  <dcterms:created xsi:type="dcterms:W3CDTF">2022-03-08T18:00:08Z</dcterms:created>
  <dcterms:modified xsi:type="dcterms:W3CDTF">2025-02-10T12:30:55Z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0x01010030B8D3A13EF73648880A6AB3F06EEF26</vt:lpwstr>
  </property>
</Properties>
</file>