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rnKbZMCRCCpN4hIzPDp/kVo54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965447-A7FB-417C-99FE-99F8601858C4}">
  <a:tblStyle styleId="{E4965447-A7FB-417C-99FE-99F8601858C4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" name="Google Shape;9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4" name="Google Shape;12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ven3.com.br/anais/simpar2022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rive.google.com/drive/folders/1gpZ88VNv-6M8S_bUdh-rf2S6J8MGSxNa?usp=drive_link" TargetMode="External"/><Relationship Id="rId5" Type="http://schemas.openxmlformats.org/officeDocument/2006/relationships/hyperlink" Target="https://drive.google.com/drive/folders/1XL0bZ4rfRn9U8Wlz5hz9o2QvtC_kQFp_?usp=drive_link" TargetMode="External"/><Relationship Id="rId4" Type="http://schemas.openxmlformats.org/officeDocument/2006/relationships/hyperlink" Target="https://simpar.grupointegrado.br/arquivos/docs/anais_1710869987_2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hyperlink" Target="https://www.youtube.com/watch?time_continue=34&amp;v=UzZJ-HxvLLI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483079" y="1661052"/>
            <a:ext cx="6711351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3333"/>
              <a:buFont typeface="Calibri"/>
              <a:buNone/>
            </a:pPr>
            <a:r>
              <a:rPr lang="en-US" sz="5000"/>
              <a:t/>
            </a:r>
            <a:br>
              <a:rPr lang="en-US" sz="5000"/>
            </a:br>
            <a:r>
              <a:rPr lang="en-US" sz="5000"/>
              <a:t>Empreende</a:t>
            </a:r>
            <a:br>
              <a:rPr lang="en-US" sz="5000"/>
            </a:br>
            <a:r>
              <a:rPr lang="en-US" sz="5000"/>
              <a:t>Aulas 2,3</a:t>
            </a:r>
            <a:br>
              <a:rPr lang="en-US" sz="5000"/>
            </a:br>
            <a:endParaRPr sz="5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/>
          <p:nvPr/>
        </p:nvSpPr>
        <p:spPr>
          <a:xfrm>
            <a:off x="1158726" y="1495341"/>
            <a:ext cx="9435806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 smtClean="0">
                <a:solidFill>
                  <a:srgbClr val="000000"/>
                </a:solidFill>
                <a:sym typeface="Arial"/>
                <a:hlinkClick r:id="rId3"/>
              </a:rPr>
              <a:t>2022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 smtClean="0">
                <a:solidFill>
                  <a:srgbClr val="000000"/>
                </a:solidFill>
                <a:sym typeface="Arial"/>
                <a:hlinkClick r:id="rId3"/>
              </a:rPr>
              <a:t>https</a:t>
            </a:r>
            <a:r>
              <a:rPr lang="en-US" sz="2400" b="0" i="0" u="none" strike="noStrike" cap="none" dirty="0">
                <a:solidFill>
                  <a:srgbClr val="000000"/>
                </a:solidFill>
                <a:sym typeface="Arial"/>
                <a:hlinkClick r:id="rId3"/>
              </a:rPr>
              <a:t>://www.even3.com.br/anais/simpar2022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sym typeface="Arial"/>
                <a:hlinkClick r:id="rId3"/>
              </a:rPr>
              <a:t>/</a:t>
            </a:r>
            <a:endParaRPr lang="en-US" sz="2400" b="0" i="0" u="none" strike="noStrike" cap="none" dirty="0" smtClean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2023</a:t>
            </a:r>
            <a:endParaRPr lang="en-US" sz="2400" dirty="0"/>
          </a:p>
          <a:p>
            <a:pPr lvl="0"/>
            <a:r>
              <a:rPr lang="pt-BR" sz="2400" dirty="0">
                <a:hlinkClick r:id="rId4"/>
              </a:rPr>
              <a:t>https://</a:t>
            </a:r>
            <a:r>
              <a:rPr lang="pt-BR" sz="2400" dirty="0" smtClean="0">
                <a:hlinkClick r:id="rId4"/>
              </a:rPr>
              <a:t>simpar.grupointegrado.br/arquivos/docs/anais_1710869987_2.pdf</a:t>
            </a:r>
            <a:endParaRPr lang="pt-BR" sz="2400" dirty="0" smtClean="0"/>
          </a:p>
          <a:p>
            <a:pPr lvl="0"/>
            <a:endParaRPr lang="pt-BR" dirty="0" smtClean="0"/>
          </a:p>
          <a:p>
            <a:pPr lvl="0"/>
            <a:endParaRPr lang="pt-BR" dirty="0"/>
          </a:p>
          <a:p>
            <a:pPr lvl="0"/>
            <a:r>
              <a:rPr lang="pt-BR" sz="2400" dirty="0" smtClean="0"/>
              <a:t>2024</a:t>
            </a:r>
            <a:endParaRPr lang="pt-BR" sz="2400" dirty="0"/>
          </a:p>
          <a:p>
            <a:pPr lvl="0"/>
            <a:endParaRPr dirty="0"/>
          </a:p>
        </p:txBody>
      </p:sp>
      <p:sp>
        <p:nvSpPr>
          <p:cNvPr id="133" name="Google Shape;133;p24"/>
          <p:cNvSpPr txBox="1">
            <a:spLocks noGrp="1"/>
          </p:cNvSpPr>
          <p:nvPr>
            <p:ph type="ctrTitle"/>
          </p:nvPr>
        </p:nvSpPr>
        <p:spPr>
          <a:xfrm>
            <a:off x="2669366" y="-1248774"/>
            <a:ext cx="6711351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5000" dirty="0"/>
              <a:t>TCC’s de </a:t>
            </a:r>
            <a:r>
              <a:rPr lang="en-US" sz="5000" dirty="0" err="1"/>
              <a:t>anos</a:t>
            </a:r>
            <a:r>
              <a:rPr lang="en-US" sz="5000" dirty="0"/>
              <a:t> </a:t>
            </a:r>
            <a:r>
              <a:rPr lang="en-US" sz="5000" dirty="0" err="1"/>
              <a:t>anteriores</a:t>
            </a:r>
            <a:endParaRPr sz="5000" dirty="0"/>
          </a:p>
        </p:txBody>
      </p:sp>
      <p:sp>
        <p:nvSpPr>
          <p:cNvPr id="2" name="Retângulo 1"/>
          <p:cNvSpPr/>
          <p:nvPr/>
        </p:nvSpPr>
        <p:spPr>
          <a:xfrm>
            <a:off x="1158726" y="4500561"/>
            <a:ext cx="10078396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hlinkClick r:id="rId5"/>
              </a:rPr>
              <a:t>https://drive.google.com/drive/folders/1XL0bZ4rfRn9U8Wlz5hz9o2QvtC_kQFp_?</a:t>
            </a:r>
            <a:r>
              <a:rPr lang="pt-BR" sz="2400" dirty="0" smtClean="0">
                <a:hlinkClick r:id="rId5"/>
              </a:rPr>
              <a:t>usp=drive_link</a:t>
            </a:r>
            <a:endParaRPr lang="pt-BR" sz="2400" dirty="0" smtClean="0"/>
          </a:p>
          <a:p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158726" y="5547001"/>
            <a:ext cx="972670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hlinkClick r:id="rId6"/>
              </a:rPr>
              <a:t>https://</a:t>
            </a:r>
            <a:r>
              <a:rPr lang="pt-BR" sz="2400" dirty="0" smtClean="0">
                <a:hlinkClick r:id="rId6"/>
              </a:rPr>
              <a:t>drive.google.com/drive/folders/1gpZ88VNv-6M8S_bUdh-rf2S6J8MGSxNa?usp=drive_link</a:t>
            </a:r>
            <a:endParaRPr lang="pt-BR" sz="2400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Google Shape;89;p18"/>
          <p:cNvGraphicFramePr/>
          <p:nvPr/>
        </p:nvGraphicFramePr>
        <p:xfrm>
          <a:off x="103516" y="86272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{E4965447-A7FB-417C-99FE-99F8601858C4}</a:tableStyleId>
              </a:tblPr>
              <a:tblGrid>
                <a:gridCol w="118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2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Aula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400" marR="35400" marT="35400" marB="354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Data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400" marR="35400" marT="35400" marB="35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Empreende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400" marR="35400" marT="35400" marB="35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sngStrike" cap="none"/>
                        <a:t>1</a:t>
                      </a:r>
                      <a:endParaRPr sz="1600" u="none" strike="sng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400" marR="35400" marT="35400" marB="354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sngStrike" cap="none"/>
                        <a:t>08/02</a:t>
                      </a:r>
                      <a:endParaRPr sz="1600" u="none" strike="sng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400" marR="35400" marT="35400" marB="35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sngStrike" cap="none"/>
                        <a:t>Introdução ao Empreendedorismo e Apresentação do Programa Empreende</a:t>
                      </a:r>
                      <a:endParaRPr sz="1600" u="none" strike="sng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400" marR="35400" marT="35400" marB="354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2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400" marR="35400" marT="35400" marB="354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15/02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400" marR="35400" marT="35400" marB="35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Inovação como fator de sobrevivência e Possíveis Dores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400" marR="35400" marT="35400" marB="354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3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400" marR="35400" marT="35400" marB="354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22/02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400" marR="35400" marT="35400" marB="35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Case Marmiteiros de Harvard e Definição de temas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400" marR="35400" marT="35400" marB="354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4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400" marR="35400" marT="35400" marB="354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29/02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400" marR="35400" marT="35400" marB="35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Design Thinking e Entrega 1 (Anexo 1)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400" marR="35400" marT="35400" marB="354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5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400" marR="35400" marT="35400" marB="354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07/03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400" marR="35400" marT="35400" marB="35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Design Thinking - Imersão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400" marR="35400" marT="35400" marB="354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6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400" marR="35400" marT="35400" marB="354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14/03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400" marR="35400" marT="35400" marB="35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Design Thinking - Imersão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400" marR="35400" marT="35400" marB="354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7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400" marR="35400" marT="35400" marB="354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21/03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400" marR="35400" marT="35400" marB="35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Startup convidada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400" marR="35400" marT="35400" marB="354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8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400" marR="35400" marT="35400" marB="354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28/03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400" marR="35400" marT="35400" marB="35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Design Thinking – Ideação e Entrega 2 (Pré-Projeto)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400" marR="35400" marT="35400" marB="354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9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400" marR="35400" marT="35400" marB="354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04/04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400" marR="35400" marT="35400" marB="35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Design Thinking - Ideação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400" marR="35400" marT="35400" marB="354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1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10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400" marR="35400" marT="35400" marB="354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11/04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400" marR="35400" marT="35400" marB="35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Design Thinking - Ideação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400" marR="35400" marT="35400" marB="3540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1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11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400" marR="35400" marT="35400" marB="354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18/04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400" marR="35400" marT="35400" marB="35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Design Thinking - Prototipação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400" marR="35400" marT="35400" marB="3540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1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12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400" marR="35400" marT="35400" marB="354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25/04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400" marR="35400" marT="35400" marB="35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Design Thinking - Prototipação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400" marR="35400" marT="35400" marB="3540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1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13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400" marR="35400" marT="35400" marB="354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02/05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400" marR="35400" marT="35400" marB="35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Design Thinking - Prototipação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400" marR="35400" marT="35400" marB="3540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1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14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400" marR="35400" marT="35400" marB="354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09/05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400" marR="35400" marT="35400" marB="35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Design Thinking - Prototipação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400" marR="35400" marT="35400" marB="3540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1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15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400" marR="35400" marT="35400" marB="354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16/05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400" marR="35400" marT="35400" marB="35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CONCCEPAR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400" marR="35400" marT="35400" marB="3540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1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16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400" marR="35400" marT="35400" marB="354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23/05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400" marR="35400" marT="35400" marB="35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Lean Canvas Entrega 3 (Versão para Orientador)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400" marR="35400" marT="35400" marB="3540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31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17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400" marR="35400" marT="35400" marB="354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30/05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400" marR="35400" marT="35400" marB="35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FERIADO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400" marR="35400" marT="35400" marB="3540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31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18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400" marR="35400" marT="35400" marB="354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06/06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400" marR="35400" marT="35400" marB="35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Entrega 4 (Entrega final)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400" marR="35400" marT="35400" marB="3540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31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19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400" marR="35400" marT="35400" marB="354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13/06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400" marR="35400" marT="35400" marB="35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Apresentação 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400" marR="35400" marT="35400" marB="3540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31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400" marR="35400" marT="35400" marB="354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20/06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400" marR="35400" marT="35400" marB="35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Apresentação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5400" marR="35400" marT="35400" marB="3540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3" descr="http://1.bp.blogspot.com/-X5Frb8u-P9M/TdSF0-67iyI/AAAAAAAAANU/k1GZ04eewJ4/s1600/mudanca.jpg"/>
          <p:cNvPicPr preferRelativeResize="0"/>
          <p:nvPr/>
        </p:nvPicPr>
        <p:blipFill rotWithShape="1">
          <a:blip r:embed="rId4">
            <a:alphaModFix/>
          </a:blip>
          <a:srcRect t="4111"/>
          <a:stretch/>
        </p:blipFill>
        <p:spPr>
          <a:xfrm>
            <a:off x="0" y="2182493"/>
            <a:ext cx="6095974" cy="4252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3" descr="http://paisagens.iol.pt/wp-content/uploads/2014/07/mudan%C3%A7a.jpg"/>
          <p:cNvPicPr preferRelativeResize="0"/>
          <p:nvPr/>
        </p:nvPicPr>
        <p:blipFill rotWithShape="1">
          <a:blip r:embed="rId5">
            <a:alphaModFix/>
          </a:blip>
          <a:srcRect t="6973"/>
          <a:stretch/>
        </p:blipFill>
        <p:spPr>
          <a:xfrm>
            <a:off x="6095979" y="2181802"/>
            <a:ext cx="6096001" cy="4253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 descr="Resultado de imagem para era da qualidade revolução industrial"/>
          <p:cNvPicPr preferRelativeResize="0"/>
          <p:nvPr/>
        </p:nvPicPr>
        <p:blipFill rotWithShape="1">
          <a:blip r:embed="rId4">
            <a:alphaModFix/>
          </a:blip>
          <a:srcRect r="845"/>
          <a:stretch/>
        </p:blipFill>
        <p:spPr>
          <a:xfrm>
            <a:off x="20" y="2260131"/>
            <a:ext cx="12191980" cy="424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106" name="Google Shape;106;p20" descr="Resultado de imagem para feitas para dur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66052" y="-14431"/>
            <a:ext cx="4784088" cy="6886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5" descr="https://img.ibxk.com.br/2018/06/06/06165430104384-t1200x480.jpg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t="13014"/>
          <a:stretch/>
        </p:blipFill>
        <p:spPr>
          <a:xfrm>
            <a:off x="0" y="2389527"/>
            <a:ext cx="12191980" cy="424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1" descr="Photo of Dick Fosbury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0783" y="1906198"/>
            <a:ext cx="9248775" cy="4227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ctrTitle"/>
          </p:nvPr>
        </p:nvSpPr>
        <p:spPr>
          <a:xfrm>
            <a:off x="2740324" y="0"/>
            <a:ext cx="6711351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5000"/>
              <a:t/>
            </a:r>
            <a:br>
              <a:rPr lang="en-US" sz="5000"/>
            </a:br>
            <a:r>
              <a:rPr lang="en-US" sz="5000"/>
              <a:t>Dores reais de empresas</a:t>
            </a:r>
            <a:br>
              <a:rPr lang="en-US" sz="5000"/>
            </a:br>
            <a:endParaRPr sz="500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080" y="387129"/>
            <a:ext cx="10272642" cy="577554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161</Words>
  <Application>Microsoft Office PowerPoint</Application>
  <PresentationFormat>Widescreen</PresentationFormat>
  <Paragraphs>76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Tema do Office</vt:lpstr>
      <vt:lpstr> Empreende Aulas 2,3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Dores reais de empresas </vt:lpstr>
      <vt:lpstr>TCC’s de anos anteriores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Empreende Aulas 2,3 </dc:title>
  <dc:creator>Junior Curotto</dc:creator>
  <cp:lastModifiedBy>user</cp:lastModifiedBy>
  <cp:revision>2</cp:revision>
  <dcterms:created xsi:type="dcterms:W3CDTF">2022-03-08T18:00:08Z</dcterms:created>
  <dcterms:modified xsi:type="dcterms:W3CDTF">2025-02-17T13:05:07Z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0x01010030B8D3A13EF73648880A6AB3F06EEF26</vt:lpwstr>
  </property>
</Properties>
</file>