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9" r:id="rId3"/>
    <p:sldId id="261" r:id="rId4"/>
    <p:sldId id="263" r:id="rId5"/>
    <p:sldId id="264"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roduction" id="{1BD0E75E-ED94-4F88-B8E9-853F85056D5F}">
          <p14:sldIdLst>
            <p14:sldId id="256"/>
            <p14:sldId id="259"/>
            <p14:sldId id="261"/>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7D9F59-1E10-4A9B-A1B9-2BAC453C0211}"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1C0B06-3340-4109-9BB8-90BBDABABCD8}" type="slidenum">
              <a:rPr lang="en-US" smtClean="0"/>
              <a:t>‹#›</a:t>
            </a:fld>
            <a:endParaRPr lang="en-US"/>
          </a:p>
        </p:txBody>
      </p:sp>
    </p:spTree>
    <p:extLst>
      <p:ext uri="{BB962C8B-B14F-4D97-AF65-F5344CB8AC3E}">
        <p14:creationId xmlns:p14="http://schemas.microsoft.com/office/powerpoint/2010/main" val="169821173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E6848-630C-4143-931A-3482CD985CE7}"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7B949A-DC14-404E-98B4-A4D89143D60E}" type="slidenum">
              <a:rPr lang="en-US" smtClean="0"/>
              <a:t>‹#›</a:t>
            </a:fld>
            <a:endParaRPr lang="en-US"/>
          </a:p>
        </p:txBody>
      </p:sp>
    </p:spTree>
    <p:extLst>
      <p:ext uri="{BB962C8B-B14F-4D97-AF65-F5344CB8AC3E}">
        <p14:creationId xmlns:p14="http://schemas.microsoft.com/office/powerpoint/2010/main" val="3784057544"/>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FA4D39-3DF9-45F0-B12A-A60F2B84AF00}" type="datetime1">
              <a:rPr lang="en-US" smtClean="0"/>
              <a:t>11/21/2024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3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BA10A5-7694-4E6D-B9EB-5FED3A264B2B}" type="datetime1">
              <a:rPr lang="en-US" smtClean="0"/>
              <a:t>11/21/2024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0425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E15FEA-70C5-4284-AE7E-C5E02B60CA1B}" type="datetime1">
              <a:rPr lang="en-US" smtClean="0"/>
              <a:t>11/21/2024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4424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80A95E-1C47-4CEF-BFBB-0974FDB304DB}" type="datetime1">
              <a:rPr lang="en-US" smtClean="0"/>
              <a:t>11/21/2024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5402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88B2C4-D439-45A3-A117-51F3E01B60C3}" type="datetime1">
              <a:rPr lang="en-US" smtClean="0"/>
              <a:t>11/21/2024</a:t>
            </a:fld>
            <a:endParaRPr lang="en-US"/>
          </a:p>
        </p:txBody>
      </p:sp>
      <p:sp>
        <p:nvSpPr>
          <p:cNvPr id="5" name="Footer Placeholder 4"/>
          <p:cNvSpPr>
            <a:spLocks noGrp="1"/>
          </p:cNvSpPr>
          <p:nvPr>
            <p:ph type="ftr" sz="quarter" idx="11"/>
          </p:nvPr>
        </p:nvSpPr>
        <p:spPr/>
        <p:txBody>
          <a:bodyPr/>
          <a:lstStyle/>
          <a:p>
            <a:r>
              <a:rPr lang="en-US"/>
              <a:t>Department of Computer Science &amp; Engineering ,CSPIT</a:t>
            </a:r>
          </a:p>
        </p:txBody>
      </p:sp>
      <p:sp>
        <p:nvSpPr>
          <p:cNvPr id="6" name="Slide Number Placeholder 5"/>
          <p:cNvSpPr>
            <a:spLocks noGrp="1"/>
          </p:cNvSpPr>
          <p:nvPr>
            <p:ph type="sldNum" sz="quarter" idx="12"/>
          </p:nvPr>
        </p:nvSpPr>
        <p:spPr/>
        <p:txBody>
          <a:bodyPr/>
          <a:lstStyle/>
          <a:p>
            <a:fld id="{252F294B-B6A8-44F3-8A3C-0EE5B1E3450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105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67F6E-A66B-4381-8A2C-3486C09D598B}" type="datetime1">
              <a:rPr lang="en-US" smtClean="0"/>
              <a:t>11/21/2024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577703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96E20F-C7C1-4D22-8980-41122AA8A602}" type="datetime1">
              <a:rPr lang="en-US" smtClean="0"/>
              <a:t>11/21/2024</a:t>
            </a:fld>
            <a:endParaRPr lang="en-US"/>
          </a:p>
        </p:txBody>
      </p:sp>
      <p:sp>
        <p:nvSpPr>
          <p:cNvPr id="8" name="Footer Placeholder 7"/>
          <p:cNvSpPr>
            <a:spLocks noGrp="1"/>
          </p:cNvSpPr>
          <p:nvPr>
            <p:ph type="ftr" sz="quarter" idx="11"/>
          </p:nvPr>
        </p:nvSpPr>
        <p:spPr/>
        <p:txBody>
          <a:body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97745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B8222F-A0B4-4627-BA7D-1684A17AC69B}" type="datetime1">
              <a:rPr lang="en-US" smtClean="0"/>
              <a:t>11/21/2024</a:t>
            </a:fld>
            <a:endParaRPr lang="en-US"/>
          </a:p>
        </p:txBody>
      </p:sp>
      <p:sp>
        <p:nvSpPr>
          <p:cNvPr id="4" name="Footer Placeholder 3"/>
          <p:cNvSpPr>
            <a:spLocks noGrp="1"/>
          </p:cNvSpPr>
          <p:nvPr>
            <p:ph type="ftr" sz="quarter" idx="11"/>
          </p:nvPr>
        </p:nvSpPr>
        <p:spPr/>
        <p:txBody>
          <a:bodyPr/>
          <a:lstStyle/>
          <a:p>
            <a:r>
              <a:rPr lang="en-US"/>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380486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57C41A-BDE4-4D8F-A183-1217B30E28B4}" type="datetime1">
              <a:rPr lang="en-US" smtClean="0"/>
              <a:t>11/21/2024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,CSPIT</a:t>
            </a:r>
          </a:p>
        </p:txBody>
      </p:sp>
      <p:sp>
        <p:nvSpPr>
          <p:cNvPr id="9" name="Slide Number Placeholder 8"/>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11009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31206F-3307-4F0F-A434-2A5B37659217}" type="datetime1">
              <a:rPr lang="en-US" smtClean="0"/>
              <a:t>11/21/2024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52F294B-B6A8-44F3-8A3C-0EE5B1E3450E}" type="slidenum">
              <a:rPr lang="en-US" smtClean="0"/>
              <a:t>‹#›</a:t>
            </a:fld>
            <a:endParaRPr lang="en-US"/>
          </a:p>
        </p:txBody>
      </p:sp>
    </p:spTree>
    <p:extLst>
      <p:ext uri="{BB962C8B-B14F-4D97-AF65-F5344CB8AC3E}">
        <p14:creationId xmlns:p14="http://schemas.microsoft.com/office/powerpoint/2010/main" val="2807011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F0B680-DFE7-47E7-8C10-791358E93EC8}" type="datetime1">
              <a:rPr lang="en-US" smtClean="0"/>
              <a:t>11/21/2024</a:t>
            </a:fld>
            <a:endParaRPr lang="en-US"/>
          </a:p>
        </p:txBody>
      </p:sp>
      <p:sp>
        <p:nvSpPr>
          <p:cNvPr id="6" name="Footer Placeholder 5"/>
          <p:cNvSpPr>
            <a:spLocks noGrp="1"/>
          </p:cNvSpPr>
          <p:nvPr>
            <p:ph type="ftr" sz="quarter" idx="11"/>
          </p:nvPr>
        </p:nvSpPr>
        <p:spPr/>
        <p:txBody>
          <a:bodyPr/>
          <a:lstStyle/>
          <a:p>
            <a:r>
              <a:rPr lang="en-US"/>
              <a:t>Department of Computer Science &amp; Engineering ,CSPIT</a:t>
            </a:r>
          </a:p>
        </p:txBody>
      </p:sp>
      <p:sp>
        <p:nvSpPr>
          <p:cNvPr id="7" name="Slide Number Placeholder 6"/>
          <p:cNvSpPr>
            <a:spLocks noGrp="1"/>
          </p:cNvSpPr>
          <p:nvPr>
            <p:ph type="sldNum" sz="quarter" idx="12"/>
          </p:nvPr>
        </p:nvSpPr>
        <p:spPr/>
        <p:txBody>
          <a:bodyPr/>
          <a:lstStyle/>
          <a:p>
            <a:fld id="{252F294B-B6A8-44F3-8A3C-0EE5B1E3450E}" type="slidenum">
              <a:rPr lang="en-US" smtClean="0"/>
              <a:t>‹#›</a:t>
            </a:fld>
            <a:endParaRPr lang="en-US"/>
          </a:p>
        </p:txBody>
      </p:sp>
    </p:spTree>
    <p:extLst>
      <p:ext uri="{BB962C8B-B14F-4D97-AF65-F5344CB8AC3E}">
        <p14:creationId xmlns:p14="http://schemas.microsoft.com/office/powerpoint/2010/main" val="1633624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1EE931B-43B2-469F-93B9-3C56D1192037}" type="datetime1">
              <a:rPr lang="en-US" smtClean="0"/>
              <a:t>11/21/2024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,CSPIT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52F294B-B6A8-44F3-8A3C-0EE5B1E3450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07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p:cNvSpPr>
            <a:spLocks noGrp="1"/>
          </p:cNvSpPr>
          <p:nvPr>
            <p:ph type="sldNum" sz="quarter" idx="12"/>
          </p:nvPr>
        </p:nvSpPr>
        <p:spPr/>
        <p:txBody>
          <a:bodyPr/>
          <a:lstStyle/>
          <a:p>
            <a:fld id="{252F294B-B6A8-44F3-8A3C-0EE5B1E3450E}" type="slidenum">
              <a:rPr lang="en-US" smtClean="0"/>
              <a:t>1</a:t>
            </a:fld>
            <a:endParaRPr lang="en-US"/>
          </a:p>
        </p:txBody>
      </p:sp>
      <p:sp>
        <p:nvSpPr>
          <p:cNvPr id="4" name="Rectangle 3"/>
          <p:cNvSpPr/>
          <p:nvPr/>
        </p:nvSpPr>
        <p:spPr>
          <a:xfrm>
            <a:off x="7070102" y="4714310"/>
            <a:ext cx="4989107" cy="2287806"/>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Team Members : Patel Hemil (23CS064)</a:t>
            </a:r>
            <a:endParaRPr lang="en-US" dirty="0">
              <a:latin typeface="Times New Roman" panose="02020603050405020304" pitchFamily="18" charset="0"/>
              <a:cs typeface="Times New Roman" panose="02020603050405020304" pitchFamily="18" charset="0"/>
            </a:endParaRPr>
          </a:p>
          <a:p>
            <a:pPr>
              <a:spcBef>
                <a:spcPts val="1000"/>
              </a:spcBef>
            </a:pP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Pipaliya</a:t>
            </a:r>
            <a:r>
              <a:rPr lang="en-US" dirty="0">
                <a:solidFill>
                  <a:srgbClr val="000000"/>
                </a:solidFill>
                <a:latin typeface="Times New Roman" panose="02020603050405020304" pitchFamily="18" charset="0"/>
                <a:cs typeface="Times New Roman" panose="02020603050405020304" pitchFamily="18" charset="0"/>
              </a:rPr>
              <a:t> Harsh (23CS078)</a:t>
            </a:r>
          </a:p>
          <a:p>
            <a:pPr>
              <a:spcBef>
                <a:spcPts val="1000"/>
              </a:spcBef>
            </a:pPr>
            <a:r>
              <a:rPr lang="en-US" dirty="0">
                <a:solidFill>
                  <a:srgbClr val="000000"/>
                </a:solidFill>
                <a:latin typeface="Times New Roman" panose="02020603050405020304" pitchFamily="18" charset="0"/>
                <a:cs typeface="Times New Roman" panose="02020603050405020304" pitchFamily="18" charset="0"/>
              </a:rPr>
              <a:t>			     Sailor </a:t>
            </a:r>
            <a:r>
              <a:rPr lang="en-US" dirty="0" err="1">
                <a:solidFill>
                  <a:srgbClr val="000000"/>
                </a:solidFill>
                <a:latin typeface="Times New Roman" panose="02020603050405020304" pitchFamily="18" charset="0"/>
                <a:cs typeface="Times New Roman" panose="02020603050405020304" pitchFamily="18" charset="0"/>
              </a:rPr>
              <a:t>Mitanshu</a:t>
            </a:r>
            <a:r>
              <a:rPr lang="en-US" dirty="0">
                <a:solidFill>
                  <a:srgbClr val="000000"/>
                </a:solidFill>
                <a:latin typeface="Times New Roman" panose="02020603050405020304" pitchFamily="18" charset="0"/>
                <a:cs typeface="Times New Roman" panose="02020603050405020304" pitchFamily="18" charset="0"/>
              </a:rPr>
              <a:t> (23CS083)</a:t>
            </a:r>
            <a:br>
              <a:rPr lang="en-US" dirty="0"/>
            </a:br>
            <a:br>
              <a:rPr lang="en-US" dirty="0"/>
            </a:br>
            <a:r>
              <a:rPr lang="en-US" dirty="0">
                <a:solidFill>
                  <a:srgbClr val="000000"/>
                </a:solidFill>
                <a:latin typeface="Calibri" panose="020F0502020204030204" pitchFamily="34" charset="0"/>
              </a:rPr>
              <a:t>      </a:t>
            </a:r>
            <a:endParaRPr lang="en-US" dirty="0"/>
          </a:p>
          <a:p>
            <a:br>
              <a:rPr lang="en-US" dirty="0"/>
            </a:br>
            <a:endParaRPr lang="en-US" dirty="0"/>
          </a:p>
        </p:txBody>
      </p:sp>
      <p:sp>
        <p:nvSpPr>
          <p:cNvPr id="6" name="Rectangle 5"/>
          <p:cNvSpPr/>
          <p:nvPr/>
        </p:nvSpPr>
        <p:spPr>
          <a:xfrm>
            <a:off x="389641" y="4743498"/>
            <a:ext cx="6096000" cy="923330"/>
          </a:xfrm>
          <a:prstGeom prst="rect">
            <a:avLst/>
          </a:prstGeom>
        </p:spPr>
        <p:txBody>
          <a:bodyPr>
            <a:spAutoFit/>
          </a:bodyPr>
          <a:lstStyle/>
          <a:p>
            <a:r>
              <a:rPr lang="en-US" dirty="0">
                <a:solidFill>
                  <a:srgbClr val="000000"/>
                </a:solidFill>
                <a:latin typeface="Times New Roman" panose="02020603050405020304" pitchFamily="18" charset="0"/>
                <a:cs typeface="Times New Roman" panose="02020603050405020304" pitchFamily="18" charset="0"/>
              </a:rPr>
              <a:t>Guided By : Prof. Pinal </a:t>
            </a:r>
            <a:r>
              <a:rPr lang="en-US" dirty="0" err="1">
                <a:solidFill>
                  <a:srgbClr val="000000"/>
                </a:solidFill>
                <a:latin typeface="Times New Roman" panose="02020603050405020304" pitchFamily="18" charset="0"/>
                <a:cs typeface="Times New Roman" panose="02020603050405020304" pitchFamily="18" charset="0"/>
              </a:rPr>
              <a:t>Hansora</a:t>
            </a:r>
            <a:r>
              <a:rPr lang="en-US" dirty="0">
                <a:solidFill>
                  <a:srgbClr val="00000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br>
              <a:rPr lang="en-US" dirty="0"/>
            </a:br>
            <a:endParaRPr lang="en-US"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28535" y="379250"/>
            <a:ext cx="4672240" cy="894445"/>
          </a:xfrm>
          <a:prstGeom prst="rect">
            <a:avLst/>
          </a:prstGeom>
        </p:spPr>
      </p:pic>
      <p:sp>
        <p:nvSpPr>
          <p:cNvPr id="11" name="Title 10"/>
          <p:cNvSpPr>
            <a:spLocks noGrp="1"/>
          </p:cNvSpPr>
          <p:nvPr>
            <p:ph type="ctrTitle"/>
          </p:nvPr>
        </p:nvSpPr>
        <p:spPr>
          <a:xfrm>
            <a:off x="1097280" y="758952"/>
            <a:ext cx="10058400" cy="3575656"/>
          </a:xfrm>
        </p:spPr>
        <p:txBody>
          <a:bodyPr>
            <a:normAutofit/>
          </a:bodyPr>
          <a:lstStyle/>
          <a:p>
            <a:pPr algn="ctr"/>
            <a:r>
              <a:rPr lang="en-IN" sz="4800" dirty="0">
                <a:solidFill>
                  <a:schemeClr val="tx1"/>
                </a:solidFill>
                <a:latin typeface="Times New Roman" panose="02020603050405020304" pitchFamily="18" charset="0"/>
                <a:cs typeface="Times New Roman" panose="02020603050405020304" pitchFamily="18" charset="0"/>
              </a:rPr>
              <a:t>CLUBS MANEGMENT </a:t>
            </a:r>
            <a:br>
              <a:rPr lang="en-IN" sz="4800" dirty="0">
                <a:solidFill>
                  <a:schemeClr val="tx1"/>
                </a:solidFill>
                <a:latin typeface="Times New Roman" panose="02020603050405020304" pitchFamily="18" charset="0"/>
                <a:cs typeface="Times New Roman" panose="02020603050405020304" pitchFamily="18" charset="0"/>
              </a:rPr>
            </a:br>
            <a:r>
              <a:rPr lang="en-IN" sz="4800" dirty="0">
                <a:solidFill>
                  <a:schemeClr val="tx1"/>
                </a:solidFill>
                <a:latin typeface="Times New Roman" panose="02020603050405020304" pitchFamily="18" charset="0"/>
                <a:cs typeface="Times New Roman" panose="02020603050405020304" pitchFamily="18" charset="0"/>
              </a:rPr>
              <a:t>SYSTEM</a:t>
            </a:r>
            <a:br>
              <a:rPr lang="en-IN" sz="4800" dirty="0"/>
            </a:br>
            <a:br>
              <a:rPr lang="en-IN" sz="4800" dirty="0"/>
            </a:br>
            <a:r>
              <a:rPr lang="en-IN" sz="3600" dirty="0">
                <a:latin typeface="Times New Roman" panose="02020603050405020304" pitchFamily="18" charset="0"/>
                <a:cs typeface="Times New Roman" panose="02020603050405020304" pitchFamily="18" charset="0"/>
              </a:rPr>
              <a:t>CSE204: Project-I</a:t>
            </a:r>
            <a:endParaRPr lang="en-IN" sz="4800" dirty="0">
              <a:latin typeface="Times New Roman" panose="02020603050405020304" pitchFamily="18" charset="0"/>
              <a:cs typeface="Times New Roman" panose="02020603050405020304" pitchFamily="18" charset="0"/>
            </a:endParaRPr>
          </a:p>
        </p:txBody>
      </p:sp>
      <p:sp>
        <p:nvSpPr>
          <p:cNvPr id="12" name="Title 10"/>
          <p:cNvSpPr txBox="1">
            <a:spLocks/>
          </p:cNvSpPr>
          <p:nvPr/>
        </p:nvSpPr>
        <p:spPr>
          <a:xfrm>
            <a:off x="1097280" y="5530362"/>
            <a:ext cx="10058400" cy="592074"/>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IN" sz="4800" b="1" dirty="0"/>
          </a:p>
        </p:txBody>
      </p:sp>
      <p:sp>
        <p:nvSpPr>
          <p:cNvPr id="13" name="Rectangle 12"/>
          <p:cNvSpPr/>
          <p:nvPr/>
        </p:nvSpPr>
        <p:spPr>
          <a:xfrm>
            <a:off x="2705099" y="6324525"/>
            <a:ext cx="7045570" cy="615553"/>
          </a:xfrm>
          <a:prstGeom prst="rect">
            <a:avLst/>
          </a:prstGeom>
        </p:spPr>
        <p:txBody>
          <a:bodyPr wrap="square">
            <a:spAutoFit/>
          </a:bodyPr>
          <a:lstStyle/>
          <a:p>
            <a:pPr algn="ctr"/>
            <a:r>
              <a:rPr lang="en-IN" sz="1600" b="1" dirty="0">
                <a:solidFill>
                  <a:schemeClr val="bg1"/>
                </a:solidFill>
              </a:rPr>
              <a:t>Department of Computer Science &amp; Engineering, </a:t>
            </a:r>
          </a:p>
          <a:p>
            <a:r>
              <a:rPr lang="en-US" b="1" dirty="0"/>
              <a:t>                        </a:t>
            </a:r>
            <a:r>
              <a:rPr lang="en-US" b="1" dirty="0">
                <a:solidFill>
                  <a:schemeClr val="bg1"/>
                </a:solidFill>
              </a:rPr>
              <a:t> </a:t>
            </a:r>
            <a:r>
              <a:rPr lang="en-US" sz="1600" b="1" dirty="0">
                <a:solidFill>
                  <a:schemeClr val="bg1"/>
                </a:solidFill>
              </a:rPr>
              <a:t>Chandubhai S. Patel Institute of Technology (CSPIT)</a:t>
            </a:r>
            <a:endParaRPr lang="en-IN" sz="1600"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295" y="0"/>
            <a:ext cx="2054374" cy="2054374"/>
          </a:xfrm>
          <a:prstGeom prst="rect">
            <a:avLst/>
          </a:prstGeom>
        </p:spPr>
      </p:pic>
    </p:spTree>
    <p:extLst>
      <p:ext uri="{BB962C8B-B14F-4D97-AF65-F5344CB8AC3E}">
        <p14:creationId xmlns:p14="http://schemas.microsoft.com/office/powerpoint/2010/main" val="21208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EF66A-4E9B-4352-C03C-69B11F4BF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87034-5D98-65B1-1B7F-2E2759325EA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CHALLENGES FACED</a:t>
            </a:r>
          </a:p>
        </p:txBody>
      </p:sp>
      <p:sp>
        <p:nvSpPr>
          <p:cNvPr id="6" name="Content Placeholder 5">
            <a:extLst>
              <a:ext uri="{FF2B5EF4-FFF2-40B4-BE49-F238E27FC236}">
                <a16:creationId xmlns:a16="http://schemas.microsoft.com/office/drawing/2014/main" id="{BA1056B4-BA06-F221-3805-323238FAF904}"/>
              </a:ext>
            </a:extLst>
          </p:cNvPr>
          <p:cNvSpPr>
            <a:spLocks noGrp="1"/>
          </p:cNvSpPr>
          <p:nvPr>
            <p:ph idx="1"/>
          </p:nvPr>
        </p:nvSpPr>
        <p:spPr/>
        <p:txBody>
          <a:bodyPr>
            <a:normAutofit/>
          </a:bodyPr>
          <a:lstStyle/>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Session Management</a:t>
            </a:r>
            <a:r>
              <a:rPr lang="en-US" sz="1600" u="sng" dirty="0">
                <a:solidFill>
                  <a:schemeClr val="tx1"/>
                </a:solidFill>
                <a:latin typeface="Times New Roman" panose="02020603050405020304" pitchFamily="18" charset="0"/>
                <a:cs typeface="Times New Roman" panose="02020603050405020304" pitchFamily="18" charset="0"/>
              </a:rPr>
              <a:t>:</a:t>
            </a:r>
            <a:r>
              <a:rPr lang="en-US" sz="1600" dirty="0"/>
              <a:t> </a:t>
            </a:r>
            <a:r>
              <a:rPr lang="en-US" sz="2000" dirty="0">
                <a:latin typeface="Times New Roman" panose="02020603050405020304" pitchFamily="18" charset="0"/>
                <a:cs typeface="Times New Roman" panose="02020603050405020304" pitchFamily="18" charset="0"/>
              </a:rPr>
              <a:t>Ensuring secure session handling and user authentication</a:t>
            </a:r>
            <a:r>
              <a:rPr lang="en-US" sz="1600" dirty="0"/>
              <a:t>.</a:t>
            </a:r>
          </a:p>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Animation/Design</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Making auto sliding effect</a:t>
            </a:r>
            <a:r>
              <a:rPr lang="en-US" sz="1600" dirty="0"/>
              <a:t>.</a:t>
            </a:r>
          </a:p>
          <a:p>
            <a:pPr marL="749808" lvl="1" indent="-457200" algn="just">
              <a:lnSpc>
                <a:spcPct val="150000"/>
              </a:lnSpc>
              <a:buClr>
                <a:schemeClr val="tx1"/>
              </a:buClr>
              <a:buFont typeface="+mj-lt"/>
              <a:buAutoNum type="arabicPeriod"/>
            </a:pPr>
            <a:r>
              <a:rPr lang="en-US" sz="2000" u="sng" dirty="0">
                <a:latin typeface="Times New Roman" panose="02020603050405020304" pitchFamily="18" charset="0"/>
                <a:cs typeface="Times New Roman" panose="02020603050405020304" pitchFamily="18" charset="0"/>
              </a:rPr>
              <a:t>Data Base: </a:t>
            </a:r>
            <a:r>
              <a:rPr lang="en-US" sz="2000" dirty="0">
                <a:latin typeface="Times New Roman" panose="02020603050405020304" pitchFamily="18" charset="0"/>
                <a:cs typeface="Times New Roman" panose="02020603050405020304" pitchFamily="18" charset="0"/>
              </a:rPr>
              <a:t>Connecting data and store in database for user</a:t>
            </a: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6D9772D-3D3A-F5CE-9028-065F2978329A}"/>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AF4EE259-BE9E-E48E-4138-436588928F6E}"/>
              </a:ext>
            </a:extLst>
          </p:cNvPr>
          <p:cNvSpPr>
            <a:spLocks noGrp="1"/>
          </p:cNvSpPr>
          <p:nvPr>
            <p:ph type="sldNum" sz="quarter" idx="12"/>
          </p:nvPr>
        </p:nvSpPr>
        <p:spPr/>
        <p:txBody>
          <a:bodyPr/>
          <a:lstStyle/>
          <a:p>
            <a:fld id="{252F294B-B6A8-44F3-8A3C-0EE5B1E3450E}" type="slidenum">
              <a:rPr lang="en-US" smtClean="0"/>
              <a:t>10</a:t>
            </a:fld>
            <a:endParaRPr lang="en-US"/>
          </a:p>
        </p:txBody>
      </p:sp>
    </p:spTree>
    <p:extLst>
      <p:ext uri="{BB962C8B-B14F-4D97-AF65-F5344CB8AC3E}">
        <p14:creationId xmlns:p14="http://schemas.microsoft.com/office/powerpoint/2010/main" val="274109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F161A-3457-8B30-E494-9FEAE7D194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2C71D-DF33-DC99-F74C-B32EBE40345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CONCLUSION &amp; FUTURE SCOPE</a:t>
            </a:r>
          </a:p>
        </p:txBody>
      </p:sp>
      <p:sp>
        <p:nvSpPr>
          <p:cNvPr id="6" name="Content Placeholder 5">
            <a:extLst>
              <a:ext uri="{FF2B5EF4-FFF2-40B4-BE49-F238E27FC236}">
                <a16:creationId xmlns:a16="http://schemas.microsoft.com/office/drawing/2014/main" id="{3A4074C0-3183-2DAE-7887-E7BE3B52C128}"/>
              </a:ext>
            </a:extLst>
          </p:cNvPr>
          <p:cNvSpPr>
            <a:spLocks noGrp="1"/>
          </p:cNvSpPr>
          <p:nvPr>
            <p:ph idx="1"/>
          </p:nvPr>
        </p:nvSpPr>
        <p:spPr/>
        <p:txBody>
          <a:bodyPr>
            <a:normAutofit/>
          </a:bodyPr>
          <a:lstStyle/>
          <a:p>
            <a:pPr marL="749808" lvl="1" indent="-45720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system successfully display all clubs details and events of our department.</a:t>
            </a:r>
          </a:p>
          <a:p>
            <a:pPr marL="749808" lvl="1" indent="-457200" algn="just">
              <a:lnSpc>
                <a:spcPct val="150000"/>
              </a:lnSpc>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Future Enhancements:</a:t>
            </a:r>
            <a:endParaRPr lang="en-US" sz="2000" dirty="0">
              <a:solidFill>
                <a:schemeClr val="tx1"/>
              </a:solidFill>
              <a:latin typeface="Times New Roman" panose="02020603050405020304" pitchFamily="18" charset="0"/>
              <a:cs typeface="Times New Roman" panose="02020603050405020304" pitchFamily="18" charset="0"/>
            </a:endParaRP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Mobile app development for better accessibility.</a:t>
            </a: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Reviews systems for all clubs and rating clubs based on reviews.</a:t>
            </a: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Expanding the database to include more clubs of other department.</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7D9AC56-E9C4-690A-C5C6-5D03F47235A7}"/>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A1FE2812-44E4-C1B9-0E48-7455E59F775C}"/>
              </a:ext>
            </a:extLst>
          </p:cNvPr>
          <p:cNvSpPr>
            <a:spLocks noGrp="1"/>
          </p:cNvSpPr>
          <p:nvPr>
            <p:ph type="sldNum" sz="quarter" idx="12"/>
          </p:nvPr>
        </p:nvSpPr>
        <p:spPr/>
        <p:txBody>
          <a:bodyPr/>
          <a:lstStyle/>
          <a:p>
            <a:fld id="{252F294B-B6A8-44F3-8A3C-0EE5B1E3450E}" type="slidenum">
              <a:rPr lang="en-US" smtClean="0"/>
              <a:t>11</a:t>
            </a:fld>
            <a:endParaRPr lang="en-US"/>
          </a:p>
        </p:txBody>
      </p:sp>
    </p:spTree>
    <p:extLst>
      <p:ext uri="{BB962C8B-B14F-4D97-AF65-F5344CB8AC3E}">
        <p14:creationId xmlns:p14="http://schemas.microsoft.com/office/powerpoint/2010/main" val="211113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0EB49-1F17-85C3-04D5-0E0E775DC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D11E5-41FA-45CB-0016-51CFABAAF8D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p>
        </p:txBody>
      </p:sp>
      <p:sp>
        <p:nvSpPr>
          <p:cNvPr id="6" name="Content Placeholder 5">
            <a:extLst>
              <a:ext uri="{FF2B5EF4-FFF2-40B4-BE49-F238E27FC236}">
                <a16:creationId xmlns:a16="http://schemas.microsoft.com/office/drawing/2014/main" id="{55FFA96D-68DE-B311-4C7B-283989D0830E}"/>
              </a:ext>
            </a:extLst>
          </p:cNvPr>
          <p:cNvSpPr>
            <a:spLocks noGrp="1"/>
          </p:cNvSpPr>
          <p:nvPr>
            <p:ph idx="1"/>
          </p:nvPr>
        </p:nvSpPr>
        <p:spPr/>
        <p:txBody>
          <a:bodyPr>
            <a:normAutofit/>
          </a:bodyPr>
          <a:lstStyle/>
          <a:p>
            <a:pPr marL="749808" lvl="1" indent="-45720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W3Schools, “PHP Tutorial.” , 2024.</a:t>
            </a:r>
          </a:p>
          <a:p>
            <a:pPr marL="749808" lvl="1" indent="-45720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XAMPP, “XAMPP for Windows.” Apache Friends, 2024.</a:t>
            </a:r>
          </a:p>
          <a:p>
            <a:pPr marL="749808" lvl="1" indent="-45720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CSPIT Principal Website</a:t>
            </a:r>
          </a:p>
          <a:p>
            <a:pPr marL="292608" lvl="1" indent="0" algn="just">
              <a:lnSpc>
                <a:spcPct val="150000"/>
              </a:lnSpc>
              <a:buClr>
                <a:schemeClr val="tx1"/>
              </a:buClr>
              <a:buNone/>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0AADEC2-4351-46AF-6A63-2879E8779106}"/>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9FEF0652-284D-532F-B067-1D1272272A98}"/>
              </a:ext>
            </a:extLst>
          </p:cNvPr>
          <p:cNvSpPr>
            <a:spLocks noGrp="1"/>
          </p:cNvSpPr>
          <p:nvPr>
            <p:ph type="sldNum" sz="quarter" idx="12"/>
          </p:nvPr>
        </p:nvSpPr>
        <p:spPr/>
        <p:txBody>
          <a:bodyPr/>
          <a:lstStyle/>
          <a:p>
            <a:fld id="{252F294B-B6A8-44F3-8A3C-0EE5B1E3450E}" type="slidenum">
              <a:rPr lang="en-US" smtClean="0"/>
              <a:t>12</a:t>
            </a:fld>
            <a:endParaRPr lang="en-US"/>
          </a:p>
        </p:txBody>
      </p:sp>
    </p:spTree>
    <p:extLst>
      <p:ext uri="{BB962C8B-B14F-4D97-AF65-F5344CB8AC3E}">
        <p14:creationId xmlns:p14="http://schemas.microsoft.com/office/powerpoint/2010/main" val="2960198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8570B0-468C-C08E-3C79-2B392070F8E3}"/>
              </a:ext>
            </a:extLst>
          </p:cNvPr>
          <p:cNvSpPr>
            <a:spLocks noGrp="1"/>
          </p:cNvSpPr>
          <p:nvPr>
            <p:ph type="ctrTitle"/>
          </p:nvPr>
        </p:nvSpPr>
        <p:spPr/>
        <p:txBody>
          <a:bodyPr>
            <a:normAutofit/>
          </a:bodyPr>
          <a:lstStyle/>
          <a:p>
            <a:pPr algn="ctr"/>
            <a:r>
              <a:rPr lang="en-US" sz="9600" b="1" dirty="0"/>
              <a:t>Thank You</a:t>
            </a:r>
          </a:p>
        </p:txBody>
      </p:sp>
      <p:sp>
        <p:nvSpPr>
          <p:cNvPr id="7" name="Subtitle 6">
            <a:extLst>
              <a:ext uri="{FF2B5EF4-FFF2-40B4-BE49-F238E27FC236}">
                <a16:creationId xmlns:a16="http://schemas.microsoft.com/office/drawing/2014/main" id="{99F962D0-ECAB-22DD-FC9F-2628E7A97276}"/>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69332CF0-6DAE-4B4D-CEF8-55E8469FEFF7}"/>
              </a:ext>
            </a:extLst>
          </p:cNvPr>
          <p:cNvSpPr>
            <a:spLocks noGrp="1"/>
          </p:cNvSpPr>
          <p:nvPr>
            <p:ph type="ftr" sz="quarter" idx="11"/>
          </p:nvPr>
        </p:nvSpPr>
        <p:spPr/>
        <p:txBody>
          <a:bodyPr/>
          <a:lstStyle/>
          <a:p>
            <a:r>
              <a:rPr lang="en-US"/>
              <a:t>Department of Computer Science &amp; Engineering ,CSPIT</a:t>
            </a:r>
          </a:p>
        </p:txBody>
      </p:sp>
      <p:sp>
        <p:nvSpPr>
          <p:cNvPr id="5" name="Slide Number Placeholder 4">
            <a:extLst>
              <a:ext uri="{FF2B5EF4-FFF2-40B4-BE49-F238E27FC236}">
                <a16:creationId xmlns:a16="http://schemas.microsoft.com/office/drawing/2014/main" id="{B370D91B-5F57-2DD3-0BD9-55B4A636CC3B}"/>
              </a:ext>
            </a:extLst>
          </p:cNvPr>
          <p:cNvSpPr>
            <a:spLocks noGrp="1"/>
          </p:cNvSpPr>
          <p:nvPr>
            <p:ph type="sldNum" sz="quarter" idx="12"/>
          </p:nvPr>
        </p:nvSpPr>
        <p:spPr/>
        <p:txBody>
          <a:bodyPr/>
          <a:lstStyle/>
          <a:p>
            <a:fld id="{252F294B-B6A8-44F3-8A3C-0EE5B1E3450E}" type="slidenum">
              <a:rPr lang="en-US" smtClean="0"/>
              <a:t>13</a:t>
            </a:fld>
            <a:endParaRPr lang="en-US"/>
          </a:p>
        </p:txBody>
      </p:sp>
    </p:spTree>
    <p:extLst>
      <p:ext uri="{BB962C8B-B14F-4D97-AF65-F5344CB8AC3E}">
        <p14:creationId xmlns:p14="http://schemas.microsoft.com/office/powerpoint/2010/main" val="1979625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52F294B-B6A8-44F3-8A3C-0EE5B1E3450E}" type="slidenum">
              <a:rPr lang="en-US" smtClean="0"/>
              <a:t>2</a:t>
            </a:fld>
            <a:endParaRPr lang="en-US"/>
          </a:p>
        </p:txBody>
      </p:sp>
      <p:sp>
        <p:nvSpPr>
          <p:cNvPr id="5" name="Rectangle 4"/>
          <p:cNvSpPr/>
          <p:nvPr/>
        </p:nvSpPr>
        <p:spPr>
          <a:xfrm>
            <a:off x="782425" y="1082183"/>
            <a:ext cx="9492792" cy="4662815"/>
          </a:xfrm>
          <a:prstGeom prst="rect">
            <a:avLst/>
          </a:prstGeom>
        </p:spPr>
        <p:txBody>
          <a:bodyPr wrap="square">
            <a:spAutoFit/>
          </a:bodyPr>
          <a:lstStyle/>
          <a:p>
            <a:pPr lvl="0">
              <a:lnSpc>
                <a:spcPct val="150000"/>
              </a:lnSpc>
            </a:pPr>
            <a:endParaRPr lang="en-IN" dirty="0"/>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SYSTEM ANALYSIS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TECHNOLOGY STACK</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SYSTEM DESIGN/Architecture Diagram</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CHALLENGES FACED</a:t>
            </a:r>
            <a:endParaRPr lang="en-IN"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CONCLUSION AND FUTURE SCOPE</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6" name="Footer Placeholder 8"/>
          <p:cNvSpPr txBox="1">
            <a:spLocks/>
          </p:cNvSpPr>
          <p:nvPr/>
        </p:nvSpPr>
        <p:spPr>
          <a:xfrm>
            <a:off x="3657905" y="6459784"/>
            <a:ext cx="4822804"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dirty="0"/>
              <a:t>Department of Computer Science &amp; Engineering, CSPIT</a:t>
            </a:r>
          </a:p>
        </p:txBody>
      </p:sp>
      <p:sp>
        <p:nvSpPr>
          <p:cNvPr id="7" name="Rectangle 6"/>
          <p:cNvSpPr/>
          <p:nvPr/>
        </p:nvSpPr>
        <p:spPr>
          <a:xfrm>
            <a:off x="974103" y="620518"/>
            <a:ext cx="6096000" cy="584775"/>
          </a:xfrm>
          <a:prstGeom prst="rect">
            <a:avLst/>
          </a:prstGeom>
        </p:spPr>
        <p:txBody>
          <a:bodyPr>
            <a:spAutoFit/>
          </a:bodyPr>
          <a:lstStyle/>
          <a:p>
            <a:r>
              <a:rPr lang="en-US" sz="3200" dirty="0">
                <a:latin typeface="Times New Roman" panose="02020603050405020304" pitchFamily="18" charset="0"/>
                <a:cs typeface="Times New Roman" panose="02020603050405020304" pitchFamily="18" charset="0"/>
              </a:rPr>
              <a:t>Content of the Presentation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555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6" name="Content Placeholder 5">
            <a:extLst>
              <a:ext uri="{FF2B5EF4-FFF2-40B4-BE49-F238E27FC236}">
                <a16:creationId xmlns:a16="http://schemas.microsoft.com/office/drawing/2014/main" id="{2116589D-9774-93D9-38A8-19457ABAD638}"/>
              </a:ext>
            </a:extLst>
          </p:cNvPr>
          <p:cNvSpPr>
            <a:spLocks noGrp="1"/>
          </p:cNvSpPr>
          <p:nvPr>
            <p:ph idx="1"/>
          </p:nvPr>
        </p:nvSpPr>
        <p:spPr/>
        <p:txBody>
          <a:bodyPr/>
          <a:lstStyle/>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CSPIT clubs management System is designed to make it easier for users to find and register  in clubs. The system provides an intuitive interface for searching and register in clubs.</a:t>
            </a:r>
          </a:p>
          <a:p>
            <a:pPr marL="457200" indent="-457200" algn="just">
              <a:lnSpc>
                <a:spcPct val="150000"/>
              </a:lnSpc>
              <a:buClr>
                <a:schemeClr val="tx1"/>
              </a:buCl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project  focuses on solving the problem of student for searching any clubs and it’s events details at one place.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z="1100" dirty="0"/>
              <a:t>Department of Computer Science &amp; Engineering, CSPIT</a:t>
            </a:r>
          </a:p>
        </p:txBody>
      </p:sp>
      <p:sp>
        <p:nvSpPr>
          <p:cNvPr id="5" name="Slide Number Placeholder 4"/>
          <p:cNvSpPr>
            <a:spLocks noGrp="1"/>
          </p:cNvSpPr>
          <p:nvPr>
            <p:ph type="sldNum" sz="quarter" idx="12"/>
          </p:nvPr>
        </p:nvSpPr>
        <p:spPr/>
        <p:txBody>
          <a:bodyPr/>
          <a:lstStyle/>
          <a:p>
            <a:fld id="{252F294B-B6A8-44F3-8A3C-0EE5B1E3450E}" type="slidenum">
              <a:rPr lang="en-US" smtClean="0"/>
              <a:t>3</a:t>
            </a:fld>
            <a:endParaRPr lang="en-US"/>
          </a:p>
        </p:txBody>
      </p:sp>
    </p:spTree>
    <p:extLst>
      <p:ext uri="{BB962C8B-B14F-4D97-AF65-F5344CB8AC3E}">
        <p14:creationId xmlns:p14="http://schemas.microsoft.com/office/powerpoint/2010/main" val="302836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8FD88-09F1-01DD-F989-77EECAA72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1E64F-A648-5586-3678-C11B08898C39}"/>
              </a:ext>
            </a:extLst>
          </p:cNvPr>
          <p:cNvSpPr>
            <a:spLocks noGrp="1"/>
          </p:cNvSpPr>
          <p:nvPr>
            <p:ph type="title"/>
          </p:nvPr>
        </p:nvSpPr>
        <p:spPr>
          <a:xfrm>
            <a:off x="1097280" y="286603"/>
            <a:ext cx="10058400" cy="1458221"/>
          </a:xfrm>
        </p:spPr>
        <p:txBody>
          <a:bodyPr/>
          <a:lstStyle/>
          <a:p>
            <a:r>
              <a:rPr lang="en-US" b="1" dirty="0">
                <a:solidFill>
                  <a:schemeClr val="tx1"/>
                </a:solidFill>
                <a:latin typeface="Times New Roman" panose="02020603050405020304" pitchFamily="18" charset="0"/>
                <a:cs typeface="Times New Roman" panose="02020603050405020304" pitchFamily="18" charset="0"/>
              </a:rPr>
              <a:t>LITERATURE REVIEW</a:t>
            </a:r>
          </a:p>
        </p:txBody>
      </p:sp>
      <p:sp>
        <p:nvSpPr>
          <p:cNvPr id="6" name="Content Placeholder 5">
            <a:extLst>
              <a:ext uri="{FF2B5EF4-FFF2-40B4-BE49-F238E27FC236}">
                <a16:creationId xmlns:a16="http://schemas.microsoft.com/office/drawing/2014/main" id="{64E6D7C2-346E-056F-6837-D6815F9291DA}"/>
              </a:ext>
            </a:extLst>
          </p:cNvPr>
          <p:cNvSpPr>
            <a:spLocks noGrp="1"/>
          </p:cNvSpPr>
          <p:nvPr>
            <p:ph idx="1"/>
          </p:nvPr>
        </p:nvSpPr>
        <p:spPr/>
        <p:txBody>
          <a:bodyPr>
            <a:normAutofit/>
          </a:bodyPr>
          <a:lstStyle/>
          <a:p>
            <a:pPr marL="457200" indent="-457200" algn="just">
              <a:lnSpc>
                <a:spcPct val="150000"/>
              </a:lnSpc>
              <a:buClr>
                <a:schemeClr val="tx1"/>
              </a:buClr>
              <a:buFont typeface="+mj-lt"/>
              <a:buAutoNum type="arabicPeriod"/>
            </a:pPr>
            <a:r>
              <a:rPr lang="en-US" dirty="0">
                <a:latin typeface="Times New Roman" panose="02020603050405020304" pitchFamily="18" charset="0"/>
                <a:cs typeface="Times New Roman" panose="02020603050405020304" pitchFamily="18" charset="0"/>
              </a:rPr>
              <a:t>Current we have individuals websites for each clubs , it help register but do not have the tools needed to fully manage clubs or their events. They lack features for organizing club activities, managing members, or keeping everyone in the club connected</a:t>
            </a:r>
            <a:r>
              <a:rPr lang="en-US" dirty="0">
                <a:solidFill>
                  <a:schemeClr val="tx1"/>
                </a:solidFill>
                <a:latin typeface="Times New Roman" panose="02020603050405020304" pitchFamily="18" charset="0"/>
                <a:cs typeface="Times New Roman" panose="02020603050405020304" pitchFamily="18" charset="0"/>
              </a:rPr>
              <a:t>.</a:t>
            </a:r>
          </a:p>
          <a:p>
            <a:pPr marL="457200" indent="-457200" algn="just">
              <a:lnSpc>
                <a:spcPct val="150000"/>
              </a:lnSpc>
              <a:buClr>
                <a:schemeClr val="tx1"/>
              </a:buClr>
              <a:buFont typeface="+mj-lt"/>
              <a:buAutoNum type="arabicPeriod"/>
            </a:pPr>
            <a:r>
              <a:rPr lang="en-US" dirty="0">
                <a:latin typeface="Times New Roman" panose="02020603050405020304" pitchFamily="18" charset="0"/>
                <a:cs typeface="Times New Roman" panose="02020603050405020304" pitchFamily="18" charset="0"/>
              </a:rPr>
              <a:t>Our club management system solves these problems by adding easy-to-use tools for details of events, finding specific club activities, and managing clubs. It makes running and participating in clubs simpler and more organized</a:t>
            </a:r>
            <a:r>
              <a:rPr lang="en-US" dirty="0">
                <a:solidFill>
                  <a:schemeClr val="tx1"/>
                </a:solidFill>
              </a:rPr>
              <a: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44816ABB-DA82-0751-F649-15B55475D524}"/>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BC93DC75-B683-C8EA-4B14-AEB4AD486737}"/>
              </a:ext>
            </a:extLst>
          </p:cNvPr>
          <p:cNvSpPr>
            <a:spLocks noGrp="1"/>
          </p:cNvSpPr>
          <p:nvPr>
            <p:ph type="sldNum" sz="quarter" idx="12"/>
          </p:nvPr>
        </p:nvSpPr>
        <p:spPr/>
        <p:txBody>
          <a:bodyPr/>
          <a:lstStyle/>
          <a:p>
            <a:fld id="{252F294B-B6A8-44F3-8A3C-0EE5B1E3450E}" type="slidenum">
              <a:rPr lang="en-US" smtClean="0"/>
              <a:t>4</a:t>
            </a:fld>
            <a:endParaRPr lang="en-US"/>
          </a:p>
        </p:txBody>
      </p:sp>
    </p:spTree>
    <p:extLst>
      <p:ext uri="{BB962C8B-B14F-4D97-AF65-F5344CB8AC3E}">
        <p14:creationId xmlns:p14="http://schemas.microsoft.com/office/powerpoint/2010/main" val="1783747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FB3AE-C1C0-D17D-4FD0-24B95D994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F7BA51-8474-6F1A-8817-D5498174AAA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SYSTEM ANALYSIS</a:t>
            </a:r>
          </a:p>
        </p:txBody>
      </p:sp>
      <p:sp>
        <p:nvSpPr>
          <p:cNvPr id="6" name="Content Placeholder 5">
            <a:extLst>
              <a:ext uri="{FF2B5EF4-FFF2-40B4-BE49-F238E27FC236}">
                <a16:creationId xmlns:a16="http://schemas.microsoft.com/office/drawing/2014/main" id="{C029AF34-008C-27B1-EDAF-91317C620D84}"/>
              </a:ext>
            </a:extLst>
          </p:cNvPr>
          <p:cNvSpPr>
            <a:spLocks noGrp="1"/>
          </p:cNvSpPr>
          <p:nvPr>
            <p:ph idx="1"/>
          </p:nvPr>
        </p:nvSpPr>
        <p:spPr/>
        <p:txBody>
          <a:bodyPr/>
          <a:lstStyle/>
          <a:p>
            <a:pPr marL="578358" lvl="1" indent="-285750" algn="just">
              <a:lnSpc>
                <a:spcPct val="150000"/>
              </a:lnSpc>
              <a:buClr>
                <a:schemeClr val="tx1"/>
              </a:buClr>
              <a:buFont typeface="Wingdings" panose="05000000000000000000" pitchFamily="2" charset="2"/>
              <a:buChar char="v"/>
            </a:pPr>
            <a:r>
              <a:rPr lang="en-IN" sz="2000" u="sng" dirty="0">
                <a:solidFill>
                  <a:schemeClr val="tx1"/>
                </a:solidFill>
                <a:latin typeface="Times New Roman" panose="02020603050405020304" pitchFamily="18" charset="0"/>
                <a:cs typeface="Times New Roman" panose="02020603050405020304" pitchFamily="18" charset="0"/>
              </a:rPr>
              <a:t>Functional Requirements</a:t>
            </a:r>
            <a:r>
              <a:rPr lang="en-IN" sz="2000" dirty="0">
                <a:solidFill>
                  <a:schemeClr val="tx1"/>
                </a:solidFill>
                <a:latin typeface="Times New Roman" panose="02020603050405020304" pitchFamily="18" charset="0"/>
                <a:cs typeface="Times New Roman" panose="02020603050405020304" pitchFamily="18" charset="0"/>
              </a:rPr>
              <a:t>:</a:t>
            </a: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User signup</a:t>
            </a:r>
            <a:r>
              <a:rPr lang="en-US" sz="2000">
                <a:solidFill>
                  <a:schemeClr val="tx1"/>
                </a:solidFill>
                <a:latin typeface="Times New Roman" panose="02020603050405020304" pitchFamily="18" charset="0"/>
                <a:cs typeface="Times New Roman" panose="02020603050405020304" pitchFamily="18" charset="0"/>
              </a:rPr>
              <a:t>, login </a:t>
            </a:r>
            <a:r>
              <a:rPr lang="en-US" sz="2000" dirty="0">
                <a:solidFill>
                  <a:schemeClr val="tx1"/>
                </a:solidFill>
                <a:latin typeface="Times New Roman" panose="02020603050405020304" pitchFamily="18" charset="0"/>
                <a:cs typeface="Times New Roman" panose="02020603050405020304" pitchFamily="18" charset="0"/>
              </a:rPr>
              <a:t>and register in clubs.</a:t>
            </a:r>
            <a:endParaRPr lang="en-IN" dirty="0">
              <a:latin typeface="Times New Roman" panose="02020603050405020304" pitchFamily="18" charset="0"/>
              <a:cs typeface="Times New Roman" panose="02020603050405020304" pitchFamily="18" charset="0"/>
            </a:endParaRPr>
          </a:p>
          <a:p>
            <a:pPr marL="578358" lvl="1" indent="-285750" algn="just">
              <a:lnSpc>
                <a:spcPct val="150000"/>
              </a:lnSpc>
              <a:buClr>
                <a:schemeClr val="tx1"/>
              </a:buClr>
              <a:buFont typeface="Wingdings" panose="05000000000000000000" pitchFamily="2" charset="2"/>
              <a:buChar char="v"/>
            </a:pPr>
            <a:r>
              <a:rPr lang="en-IN" sz="2000" u="sng" dirty="0">
                <a:solidFill>
                  <a:schemeClr val="tx1"/>
                </a:solidFill>
                <a:latin typeface="Times New Roman" panose="02020603050405020304" pitchFamily="18" charset="0"/>
                <a:cs typeface="Times New Roman" panose="02020603050405020304" pitchFamily="18" charset="0"/>
              </a:rPr>
              <a:t>Non-Functional Requirements:</a:t>
            </a: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Security: Secure session management to protect user data.</a:t>
            </a:r>
            <a:endParaRPr lang="en-IN" sz="2000" dirty="0">
              <a:solidFill>
                <a:schemeClr val="tx1"/>
              </a:solidFill>
              <a:latin typeface="Times New Roman" panose="02020603050405020304" pitchFamily="18" charset="0"/>
              <a:cs typeface="Times New Roman" panose="02020603050405020304" pitchFamily="18" charset="0"/>
            </a:endParaRPr>
          </a:p>
          <a:p>
            <a:pPr marL="761238" lvl="2" indent="-28575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Usability: The interface is designed to be easy to navigate for users.</a:t>
            </a:r>
          </a:p>
        </p:txBody>
      </p:sp>
      <p:sp>
        <p:nvSpPr>
          <p:cNvPr id="4" name="Footer Placeholder 3">
            <a:extLst>
              <a:ext uri="{FF2B5EF4-FFF2-40B4-BE49-F238E27FC236}">
                <a16:creationId xmlns:a16="http://schemas.microsoft.com/office/drawing/2014/main" id="{A9C19683-B591-709F-0763-B7806AEBB844}"/>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72C4C88A-719F-F165-C030-C77AEE571702}"/>
              </a:ext>
            </a:extLst>
          </p:cNvPr>
          <p:cNvSpPr>
            <a:spLocks noGrp="1"/>
          </p:cNvSpPr>
          <p:nvPr>
            <p:ph type="sldNum" sz="quarter" idx="12"/>
          </p:nvPr>
        </p:nvSpPr>
        <p:spPr/>
        <p:txBody>
          <a:bodyPr/>
          <a:lstStyle/>
          <a:p>
            <a:fld id="{252F294B-B6A8-44F3-8A3C-0EE5B1E3450E}" type="slidenum">
              <a:rPr lang="en-US" smtClean="0"/>
              <a:t>5</a:t>
            </a:fld>
            <a:endParaRPr lang="en-US"/>
          </a:p>
        </p:txBody>
      </p:sp>
    </p:spTree>
    <p:extLst>
      <p:ext uri="{BB962C8B-B14F-4D97-AF65-F5344CB8AC3E}">
        <p14:creationId xmlns:p14="http://schemas.microsoft.com/office/powerpoint/2010/main" val="311277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B5DAD-D469-69D3-BB84-326F381DE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8D8CA-D102-FD28-80E7-D096A55C2C4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TECHNOLOGY STACK</a:t>
            </a:r>
          </a:p>
        </p:txBody>
      </p:sp>
      <p:sp>
        <p:nvSpPr>
          <p:cNvPr id="6" name="Content Placeholder 5">
            <a:extLst>
              <a:ext uri="{FF2B5EF4-FFF2-40B4-BE49-F238E27FC236}">
                <a16:creationId xmlns:a16="http://schemas.microsoft.com/office/drawing/2014/main" id="{3DC18FD0-6CD1-C720-8FA6-E59AA09EC8F4}"/>
              </a:ext>
            </a:extLst>
          </p:cNvPr>
          <p:cNvSpPr>
            <a:spLocks noGrp="1"/>
          </p:cNvSpPr>
          <p:nvPr>
            <p:ph idx="1"/>
          </p:nvPr>
        </p:nvSpPr>
        <p:spPr/>
        <p:txBody>
          <a:bodyPr>
            <a:normAutofit/>
          </a:bodyPr>
          <a:lstStyle/>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Programming Languages</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PHP,  JAVA Script (for backend development) and HTML/CSS (for frontend development).</a:t>
            </a:r>
          </a:p>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Database</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MySQL is used to store user data.</a:t>
            </a:r>
          </a:p>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Server</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XAMPP is used for local development, combining Apache with MySQL for hosting and database management.</a:t>
            </a:r>
          </a:p>
        </p:txBody>
      </p:sp>
      <p:sp>
        <p:nvSpPr>
          <p:cNvPr id="4" name="Footer Placeholder 3">
            <a:extLst>
              <a:ext uri="{FF2B5EF4-FFF2-40B4-BE49-F238E27FC236}">
                <a16:creationId xmlns:a16="http://schemas.microsoft.com/office/drawing/2014/main" id="{AFB2BFD4-D54A-456F-208B-775CAF4EC340}"/>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CD88E6B9-12BB-57CA-2AA3-D97C4D253E8F}"/>
              </a:ext>
            </a:extLst>
          </p:cNvPr>
          <p:cNvSpPr>
            <a:spLocks noGrp="1"/>
          </p:cNvSpPr>
          <p:nvPr>
            <p:ph type="sldNum" sz="quarter" idx="12"/>
          </p:nvPr>
        </p:nvSpPr>
        <p:spPr/>
        <p:txBody>
          <a:bodyPr/>
          <a:lstStyle/>
          <a:p>
            <a:fld id="{252F294B-B6A8-44F3-8A3C-0EE5B1E3450E}" type="slidenum">
              <a:rPr lang="en-US" smtClean="0"/>
              <a:t>6</a:t>
            </a:fld>
            <a:endParaRPr lang="en-US"/>
          </a:p>
        </p:txBody>
      </p:sp>
    </p:spTree>
    <p:extLst>
      <p:ext uri="{BB962C8B-B14F-4D97-AF65-F5344CB8AC3E}">
        <p14:creationId xmlns:p14="http://schemas.microsoft.com/office/powerpoint/2010/main" val="41980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B679D-EBEC-2799-59E6-89C454E47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00FE5-6CFA-224E-5ED8-55E8742D7A5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SYSTEM DESIGN</a:t>
            </a:r>
          </a:p>
        </p:txBody>
      </p:sp>
      <p:sp>
        <p:nvSpPr>
          <p:cNvPr id="6" name="Content Placeholder 5">
            <a:extLst>
              <a:ext uri="{FF2B5EF4-FFF2-40B4-BE49-F238E27FC236}">
                <a16:creationId xmlns:a16="http://schemas.microsoft.com/office/drawing/2014/main" id="{D1EFA704-690B-5CE8-D2AD-E9B41A469BF5}"/>
              </a:ext>
            </a:extLst>
          </p:cNvPr>
          <p:cNvSpPr>
            <a:spLocks noGrp="1"/>
          </p:cNvSpPr>
          <p:nvPr>
            <p:ph idx="1"/>
          </p:nvPr>
        </p:nvSpPr>
        <p:spPr/>
        <p:txBody>
          <a:bodyPr>
            <a:normAutofit/>
          </a:bodyPr>
          <a:lstStyle/>
          <a:p>
            <a:pPr marL="635508" lvl="1" indent="-342900" algn="just">
              <a:lnSpc>
                <a:spcPct val="150000"/>
              </a:lnSpc>
              <a:buClr>
                <a:schemeClr val="tx1"/>
              </a:buClr>
              <a:buFont typeface="Wingdings" panose="05000000000000000000" pitchFamily="2" charset="2"/>
              <a:buChar char="v"/>
            </a:pPr>
            <a:r>
              <a:rPr lang="en-US" sz="2000" dirty="0">
                <a:solidFill>
                  <a:schemeClr val="tx1"/>
                </a:solidFill>
                <a:latin typeface="Times New Roman" panose="02020603050405020304" pitchFamily="18" charset="0"/>
                <a:cs typeface="Times New Roman" panose="02020603050405020304" pitchFamily="18" charset="0"/>
              </a:rPr>
              <a:t>The system uses a three-layer architecture:</a:t>
            </a:r>
          </a:p>
          <a:p>
            <a:pPr marL="818388" lvl="2" indent="-342900" algn="just">
              <a:lnSpc>
                <a:spcPct val="150000"/>
              </a:lnSpc>
              <a:buClr>
                <a:schemeClr val="tx1"/>
              </a:buClr>
              <a:buFont typeface="Wingdings" panose="05000000000000000000" pitchFamily="2" charset="2"/>
              <a:buChar char="v"/>
            </a:pPr>
            <a:r>
              <a:rPr lang="en-US" sz="2000" u="sng" dirty="0">
                <a:solidFill>
                  <a:schemeClr val="tx1"/>
                </a:solidFill>
                <a:latin typeface="Times New Roman" panose="02020603050405020304" pitchFamily="18" charset="0"/>
                <a:cs typeface="Times New Roman" panose="02020603050405020304" pitchFamily="18" charset="0"/>
              </a:rPr>
              <a:t>Frontend</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HTML/CSS for the user interface.</a:t>
            </a:r>
          </a:p>
          <a:p>
            <a:pPr marL="818388" lvl="2" indent="-342900" algn="just">
              <a:lnSpc>
                <a:spcPct val="150000"/>
              </a:lnSpc>
              <a:buClr>
                <a:schemeClr val="tx1"/>
              </a:buClr>
              <a:buFont typeface="Wingdings" panose="05000000000000000000" pitchFamily="2" charset="2"/>
              <a:buChar char="v"/>
            </a:pPr>
            <a:r>
              <a:rPr lang="en-IN" sz="2000" u="sng" dirty="0">
                <a:solidFill>
                  <a:schemeClr val="tx1"/>
                </a:solidFill>
                <a:latin typeface="Times New Roman" panose="02020603050405020304" pitchFamily="18" charset="0"/>
                <a:cs typeface="Times New Roman" panose="02020603050405020304" pitchFamily="18" charset="0"/>
              </a:rPr>
              <a:t>Backend</a:t>
            </a:r>
            <a:r>
              <a:rPr lang="en-IN" sz="2000" b="1" dirty="0">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PHP for server-side scripting.</a:t>
            </a:r>
            <a:endParaRPr lang="en-US" sz="2000" dirty="0">
              <a:solidFill>
                <a:schemeClr val="tx1"/>
              </a:solidFill>
              <a:latin typeface="Times New Roman" panose="02020603050405020304" pitchFamily="18" charset="0"/>
              <a:cs typeface="Times New Roman" panose="02020603050405020304" pitchFamily="18" charset="0"/>
            </a:endParaRPr>
          </a:p>
          <a:p>
            <a:pPr marL="818388" lvl="2" indent="-342900" algn="just">
              <a:lnSpc>
                <a:spcPct val="150000"/>
              </a:lnSpc>
              <a:buClr>
                <a:schemeClr val="tx1"/>
              </a:buClr>
              <a:buFont typeface="Wingdings" panose="05000000000000000000" pitchFamily="2" charset="2"/>
              <a:buChar char="v"/>
            </a:pPr>
            <a:r>
              <a:rPr lang="en-US" sz="2000" u="sng" dirty="0">
                <a:solidFill>
                  <a:schemeClr val="tx1"/>
                </a:solidFill>
                <a:latin typeface="Times New Roman" panose="02020603050405020304" pitchFamily="18" charset="0"/>
                <a:cs typeface="Times New Roman" panose="02020603050405020304" pitchFamily="18" charset="0"/>
              </a:rPr>
              <a:t>Database</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MySQL to manage user, venue, and booking data.</a:t>
            </a:r>
          </a:p>
        </p:txBody>
      </p:sp>
      <p:sp>
        <p:nvSpPr>
          <p:cNvPr id="4" name="Footer Placeholder 3">
            <a:extLst>
              <a:ext uri="{FF2B5EF4-FFF2-40B4-BE49-F238E27FC236}">
                <a16:creationId xmlns:a16="http://schemas.microsoft.com/office/drawing/2014/main" id="{6BE1C1C7-B5FD-EFDE-E704-E018E62C2245}"/>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491CCEF6-8D57-EDEE-60D4-CE63FAFB6945}"/>
              </a:ext>
            </a:extLst>
          </p:cNvPr>
          <p:cNvSpPr>
            <a:spLocks noGrp="1"/>
          </p:cNvSpPr>
          <p:nvPr>
            <p:ph type="sldNum" sz="quarter" idx="12"/>
          </p:nvPr>
        </p:nvSpPr>
        <p:spPr/>
        <p:txBody>
          <a:bodyPr/>
          <a:lstStyle/>
          <a:p>
            <a:fld id="{252F294B-B6A8-44F3-8A3C-0EE5B1E3450E}" type="slidenum">
              <a:rPr lang="en-US" smtClean="0"/>
              <a:t>7</a:t>
            </a:fld>
            <a:endParaRPr lang="en-US"/>
          </a:p>
        </p:txBody>
      </p:sp>
    </p:spTree>
    <p:extLst>
      <p:ext uri="{BB962C8B-B14F-4D97-AF65-F5344CB8AC3E}">
        <p14:creationId xmlns:p14="http://schemas.microsoft.com/office/powerpoint/2010/main" val="2981270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AE606-ACAA-2837-941B-5413DBD49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029AE9-D925-4F1A-9781-6791D9972E0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TESTING</a:t>
            </a:r>
          </a:p>
        </p:txBody>
      </p:sp>
      <p:sp>
        <p:nvSpPr>
          <p:cNvPr id="6" name="Content Placeholder 5">
            <a:extLst>
              <a:ext uri="{FF2B5EF4-FFF2-40B4-BE49-F238E27FC236}">
                <a16:creationId xmlns:a16="http://schemas.microsoft.com/office/drawing/2014/main" id="{7ED21175-4456-32B4-79FA-CA6341922C71}"/>
              </a:ext>
            </a:extLst>
          </p:cNvPr>
          <p:cNvSpPr>
            <a:spLocks noGrp="1"/>
          </p:cNvSpPr>
          <p:nvPr>
            <p:ph idx="1"/>
          </p:nvPr>
        </p:nvSpPr>
        <p:spPr/>
        <p:txBody>
          <a:bodyPr>
            <a:normAutofit/>
          </a:bodyPr>
          <a:lstStyle/>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Unit Testing</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Ensured individual components like login, signup, logout.</a:t>
            </a:r>
          </a:p>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Integration Testing</a:t>
            </a:r>
            <a:r>
              <a:rPr lang="en-US" sz="2000" b="1" dirty="0">
                <a:solidFill>
                  <a:schemeClr val="tx1"/>
                </a:solidFill>
                <a:latin typeface="Times New Roman" panose="02020603050405020304" pitchFamily="18" charset="0"/>
                <a:cs typeface="Times New Roman" panose="02020603050405020304" pitchFamily="18" charset="0"/>
              </a:rPr>
              <a:t>:</a:t>
            </a:r>
            <a:r>
              <a:rPr lang="en-US" sz="2000" dirty="0">
                <a:solidFill>
                  <a:schemeClr val="tx1"/>
                </a:solidFill>
                <a:latin typeface="Times New Roman" panose="02020603050405020304" pitchFamily="18" charset="0"/>
                <a:cs typeface="Times New Roman" panose="02020603050405020304" pitchFamily="18" charset="0"/>
              </a:rPr>
              <a:t> Verified interactions between modules, such as logging.</a:t>
            </a:r>
          </a:p>
          <a:p>
            <a:pPr marL="749808" lvl="1" indent="-457200" algn="just">
              <a:lnSpc>
                <a:spcPct val="150000"/>
              </a:lnSpc>
              <a:buClr>
                <a:schemeClr val="tx1"/>
              </a:buClr>
              <a:buFont typeface="+mj-lt"/>
              <a:buAutoNum type="arabicPeriod"/>
            </a:pPr>
            <a:r>
              <a:rPr lang="en-US" sz="2000" u="sng" dirty="0">
                <a:solidFill>
                  <a:schemeClr val="tx1"/>
                </a:solidFill>
                <a:latin typeface="Times New Roman" panose="02020603050405020304" pitchFamily="18" charset="0"/>
                <a:cs typeface="Times New Roman" panose="02020603050405020304" pitchFamily="18" charset="0"/>
              </a:rPr>
              <a:t>User Acceptance Testing (UAT):</a:t>
            </a:r>
            <a:r>
              <a:rPr lang="en-US" sz="2000" dirty="0">
                <a:solidFill>
                  <a:schemeClr val="tx1"/>
                </a:solidFill>
                <a:latin typeface="Times New Roman" panose="02020603050405020304" pitchFamily="18" charset="0"/>
                <a:cs typeface="Times New Roman" panose="02020603050405020304" pitchFamily="18" charset="0"/>
              </a:rPr>
              <a:t> Users tested the system, providing feedback on usability and features.</a:t>
            </a:r>
          </a:p>
        </p:txBody>
      </p:sp>
      <p:sp>
        <p:nvSpPr>
          <p:cNvPr id="4" name="Footer Placeholder 3">
            <a:extLst>
              <a:ext uri="{FF2B5EF4-FFF2-40B4-BE49-F238E27FC236}">
                <a16:creationId xmlns:a16="http://schemas.microsoft.com/office/drawing/2014/main" id="{D76829CC-6F91-036E-9072-3D8C47F9EE12}"/>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B14CE1CE-CA7C-5C61-B492-192664C1EC3A}"/>
              </a:ext>
            </a:extLst>
          </p:cNvPr>
          <p:cNvSpPr>
            <a:spLocks noGrp="1"/>
          </p:cNvSpPr>
          <p:nvPr>
            <p:ph type="sldNum" sz="quarter" idx="12"/>
          </p:nvPr>
        </p:nvSpPr>
        <p:spPr/>
        <p:txBody>
          <a:bodyPr/>
          <a:lstStyle/>
          <a:p>
            <a:fld id="{252F294B-B6A8-44F3-8A3C-0EE5B1E3450E}" type="slidenum">
              <a:rPr lang="en-US" smtClean="0"/>
              <a:t>8</a:t>
            </a:fld>
            <a:endParaRPr lang="en-US"/>
          </a:p>
        </p:txBody>
      </p:sp>
    </p:spTree>
    <p:extLst>
      <p:ext uri="{BB962C8B-B14F-4D97-AF65-F5344CB8AC3E}">
        <p14:creationId xmlns:p14="http://schemas.microsoft.com/office/powerpoint/2010/main" val="316345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7C492-8B1A-0094-F41D-3230C23F31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82666-6195-9111-3858-3A15017408F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RESULTS</a:t>
            </a:r>
          </a:p>
        </p:txBody>
      </p:sp>
      <p:sp>
        <p:nvSpPr>
          <p:cNvPr id="6" name="Content Placeholder 5">
            <a:extLst>
              <a:ext uri="{FF2B5EF4-FFF2-40B4-BE49-F238E27FC236}">
                <a16:creationId xmlns:a16="http://schemas.microsoft.com/office/drawing/2014/main" id="{52602399-51F6-D71F-2BAF-11C5DCD9089D}"/>
              </a:ext>
            </a:extLst>
          </p:cNvPr>
          <p:cNvSpPr>
            <a:spLocks noGrp="1"/>
          </p:cNvSpPr>
          <p:nvPr>
            <p:ph idx="1"/>
          </p:nvPr>
        </p:nvSpPr>
        <p:spPr/>
        <p:txBody>
          <a:bodyPr>
            <a:normAutofit/>
          </a:bodyPr>
          <a:lstStyle/>
          <a:p>
            <a:pPr marL="749808" lvl="1" indent="-457200" algn="just">
              <a:lnSpc>
                <a:spcPct val="150000"/>
              </a:lnSpc>
              <a:buClr>
                <a:schemeClr val="tx1"/>
              </a:buClr>
              <a:buFont typeface="Wingdings" panose="05000000000000000000" pitchFamily="2" charset="2"/>
              <a:buChar char="v"/>
            </a:pPr>
            <a:r>
              <a:rPr lang="en-IN" sz="2000" dirty="0">
                <a:solidFill>
                  <a:schemeClr val="tx1"/>
                </a:solidFill>
                <a:latin typeface="Times New Roman" panose="02020603050405020304" pitchFamily="18" charset="0"/>
                <a:cs typeface="Times New Roman" panose="02020603050405020304" pitchFamily="18" charset="0"/>
              </a:rPr>
              <a:t>Key features developed include:</a:t>
            </a: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User signup, login , explore clubs details.</a:t>
            </a:r>
            <a:endParaRPr lang="en-IN" sz="2000" dirty="0">
              <a:solidFill>
                <a:schemeClr val="tx1"/>
              </a:solidFill>
              <a:latin typeface="Times New Roman" panose="02020603050405020304" pitchFamily="18" charset="0"/>
              <a:cs typeface="Times New Roman" panose="02020603050405020304" pitchFamily="18" charset="0"/>
            </a:endParaRP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See details of Event on home page.</a:t>
            </a:r>
          </a:p>
          <a:p>
            <a:pPr marL="932688" lvl="2" indent="-457200" algn="just">
              <a:lnSpc>
                <a:spcPct val="150000"/>
              </a:lnSpc>
              <a:buClr>
                <a:schemeClr val="tx1"/>
              </a:buClr>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User can get brief details about each clubs.</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5D257DB-ED34-62EC-4C70-044D3DDB4AB5}"/>
              </a:ext>
            </a:extLst>
          </p:cNvPr>
          <p:cNvSpPr>
            <a:spLocks noGrp="1"/>
          </p:cNvSpPr>
          <p:nvPr>
            <p:ph type="ftr" sz="quarter" idx="11"/>
          </p:nvPr>
        </p:nvSpPr>
        <p:spPr/>
        <p:txBody>
          <a:bodyPr/>
          <a:lstStyle/>
          <a:p>
            <a:r>
              <a:rPr lang="en-US" sz="1100" dirty="0"/>
              <a:t>Department of Computer Science &amp; Engineering, CSPIT</a:t>
            </a:r>
          </a:p>
        </p:txBody>
      </p:sp>
      <p:sp>
        <p:nvSpPr>
          <p:cNvPr id="5" name="Slide Number Placeholder 4">
            <a:extLst>
              <a:ext uri="{FF2B5EF4-FFF2-40B4-BE49-F238E27FC236}">
                <a16:creationId xmlns:a16="http://schemas.microsoft.com/office/drawing/2014/main" id="{91596407-0809-76DB-702C-06AD69D57399}"/>
              </a:ext>
            </a:extLst>
          </p:cNvPr>
          <p:cNvSpPr>
            <a:spLocks noGrp="1"/>
          </p:cNvSpPr>
          <p:nvPr>
            <p:ph type="sldNum" sz="quarter" idx="12"/>
          </p:nvPr>
        </p:nvSpPr>
        <p:spPr/>
        <p:txBody>
          <a:bodyPr/>
          <a:lstStyle/>
          <a:p>
            <a:fld id="{252F294B-B6A8-44F3-8A3C-0EE5B1E3450E}" type="slidenum">
              <a:rPr lang="en-US" smtClean="0"/>
              <a:t>9</a:t>
            </a:fld>
            <a:endParaRPr lang="en-US"/>
          </a:p>
        </p:txBody>
      </p:sp>
    </p:spTree>
    <p:extLst>
      <p:ext uri="{BB962C8B-B14F-4D97-AF65-F5344CB8AC3E}">
        <p14:creationId xmlns:p14="http://schemas.microsoft.com/office/powerpoint/2010/main" val="36773832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377</TotalTime>
  <Words>658</Words>
  <Application>Microsoft Office PowerPoint</Application>
  <PresentationFormat>Widescreen</PresentationFormat>
  <Paragraphs>91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Times New Roman</vt:lpstr>
      <vt:lpstr>Wingdings</vt:lpstr>
      <vt:lpstr>Retrospect</vt:lpstr>
      <vt:lpstr>CLUBS MANEGMENT  SYSTEM  CSE204: Project-I</vt:lpstr>
      <vt:lpstr>PowerPoint Presentation</vt:lpstr>
      <vt:lpstr>Introduction</vt:lpstr>
      <vt:lpstr>LITERATURE REVIEW</vt:lpstr>
      <vt:lpstr>SYSTEM ANALYSIS</vt:lpstr>
      <vt:lpstr>TECHNOLOGY STACK</vt:lpstr>
      <vt:lpstr>SYSTEM DESIGN</vt:lpstr>
      <vt:lpstr>TESTING</vt:lpstr>
      <vt:lpstr>RESULTS</vt:lpstr>
      <vt:lpstr>CHALLENGES FACED</vt:lpstr>
      <vt:lpstr>CONCLUSION &amp; 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 Solanki</dc:creator>
  <cp:lastModifiedBy>HEMIL PATEL</cp:lastModifiedBy>
  <cp:revision>47</cp:revision>
  <dcterms:created xsi:type="dcterms:W3CDTF">2023-09-24T01:32:29Z</dcterms:created>
  <dcterms:modified xsi:type="dcterms:W3CDTF">2024-11-21T04:04:21Z</dcterms:modified>
</cp:coreProperties>
</file>