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256B-4992-4B0F-9F1E-EF33C2FF683F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EE7-C234-4C9C-ABED-3A5DB38D3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14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256B-4992-4B0F-9F1E-EF33C2FF683F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EE7-C234-4C9C-ABED-3A5DB38D3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50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256B-4992-4B0F-9F1E-EF33C2FF683F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EE7-C234-4C9C-ABED-3A5DB38D3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630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256B-4992-4B0F-9F1E-EF33C2FF683F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EE7-C234-4C9C-ABED-3A5DB38D3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7366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256B-4992-4B0F-9F1E-EF33C2FF683F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EE7-C234-4C9C-ABED-3A5DB38D3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957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256B-4992-4B0F-9F1E-EF33C2FF683F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EE7-C234-4C9C-ABED-3A5DB38D3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8819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256B-4992-4B0F-9F1E-EF33C2FF683F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EE7-C234-4C9C-ABED-3A5DB38D3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75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256B-4992-4B0F-9F1E-EF33C2FF683F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EE7-C234-4C9C-ABED-3A5DB38D3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6431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256B-4992-4B0F-9F1E-EF33C2FF683F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EE7-C234-4C9C-ABED-3A5DB38D3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2069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256B-4992-4B0F-9F1E-EF33C2FF683F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DD9AEE7-C234-4C9C-ABED-3A5DB38D3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9790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256B-4992-4B0F-9F1E-EF33C2FF683F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EE7-C234-4C9C-ABED-3A5DB38D3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123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256B-4992-4B0F-9F1E-EF33C2FF683F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EE7-C234-4C9C-ABED-3A5DB38D3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1698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256B-4992-4B0F-9F1E-EF33C2FF683F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EE7-C234-4C9C-ABED-3A5DB38D3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727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256B-4992-4B0F-9F1E-EF33C2FF683F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EE7-C234-4C9C-ABED-3A5DB38D3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6285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256B-4992-4B0F-9F1E-EF33C2FF683F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EE7-C234-4C9C-ABED-3A5DB38D3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0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256B-4992-4B0F-9F1E-EF33C2FF683F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EE7-C234-4C9C-ABED-3A5DB38D3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633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256B-4992-4B0F-9F1E-EF33C2FF683F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AEE7-C234-4C9C-ABED-3A5DB38D3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921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21E256B-4992-4B0F-9F1E-EF33C2FF683F}" type="datetimeFigureOut">
              <a:rPr lang="en-IN" smtClean="0"/>
              <a:t>23-08-2025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DD9AEE7-C234-4C9C-ABED-3A5DB38D35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539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BD90E8F-D12C-FE51-CFE5-A93E7DFB86CD}"/>
              </a:ext>
            </a:extLst>
          </p:cNvPr>
          <p:cNvSpPr txBox="1"/>
          <p:nvPr/>
        </p:nvSpPr>
        <p:spPr>
          <a:xfrm>
            <a:off x="1441805" y="1369800"/>
            <a:ext cx="9308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Gym Management  System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BD4E7B-BA71-3732-104C-383554906D9B}"/>
              </a:ext>
            </a:extLst>
          </p:cNvPr>
          <p:cNvSpPr txBox="1"/>
          <p:nvPr/>
        </p:nvSpPr>
        <p:spPr>
          <a:xfrm>
            <a:off x="1441805" y="2747100"/>
            <a:ext cx="42329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Created  By:- Hemil Patel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49097B-45A0-6683-7144-AE4F47549138}"/>
              </a:ext>
            </a:extLst>
          </p:cNvPr>
          <p:cNvSpPr txBox="1"/>
          <p:nvPr/>
        </p:nvSpPr>
        <p:spPr>
          <a:xfrm>
            <a:off x="1441805" y="3587681"/>
            <a:ext cx="590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Enrolment no.:- 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23002171210108</a:t>
            </a:r>
            <a:endParaRPr lang="en-IN" sz="2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EBEBB0-1C62-8CC5-2CD1-DB6101614354}"/>
              </a:ext>
            </a:extLst>
          </p:cNvPr>
          <p:cNvSpPr txBox="1"/>
          <p:nvPr/>
        </p:nvSpPr>
        <p:spPr>
          <a:xfrm>
            <a:off x="1441805" y="4372510"/>
            <a:ext cx="5904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Branch :- B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IN" sz="2800" b="1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4062743-BEC1-8D3F-457E-A44FEE4C2F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270800" y="0"/>
            <a:ext cx="3921200" cy="7089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2982F0C-DE9E-B11E-1FCF-DED76AC91B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974"/>
            <a:ext cx="811658" cy="83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921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307DC-78F3-8737-5613-B99AD202D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5CC1D12-F6A4-2D4F-CEB0-7AE73DD92CCB}"/>
              </a:ext>
            </a:extLst>
          </p:cNvPr>
          <p:cNvSpPr txBox="1"/>
          <p:nvPr/>
        </p:nvSpPr>
        <p:spPr>
          <a:xfrm>
            <a:off x="1530850" y="842480"/>
            <a:ext cx="76028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b="1" dirty="0"/>
              <a:t>Problem &amp; Objective :-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3628D6-8307-60C8-DA10-E69EBC55FC38}"/>
              </a:ext>
            </a:extLst>
          </p:cNvPr>
          <p:cNvSpPr txBox="1"/>
          <p:nvPr/>
        </p:nvSpPr>
        <p:spPr>
          <a:xfrm>
            <a:off x="1530850" y="1782305"/>
            <a:ext cx="1008922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/>
              <a:t>Problem</a:t>
            </a:r>
            <a:r>
              <a:rPr lang="en-IN" sz="4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000" dirty="0"/>
              <a:t>Manual gym operations are time-consuming and error-prone.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3000" dirty="0"/>
              <a:t>Difficult to track memberships, schedules, and payments efficiently.</a:t>
            </a:r>
          </a:p>
          <a:p>
            <a:pPr lvl="1"/>
            <a:endParaRPr lang="en-IN" sz="3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4000" b="1" dirty="0"/>
              <a:t>Objective</a:t>
            </a:r>
            <a:r>
              <a:rPr lang="en-IN" sz="4000" dirty="0"/>
              <a:t>: </a:t>
            </a:r>
            <a:r>
              <a:rPr lang="en-IN" sz="3200" dirty="0"/>
              <a:t>A system to streamline gym operations and member management.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391D0F-C648-EF23-4AC7-8ECBED7D29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270800" y="0"/>
            <a:ext cx="3921200" cy="7089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BFFFAC0-BA68-40E9-156B-5DBD327959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974"/>
            <a:ext cx="811658" cy="83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596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5B22FA-6318-A1DD-11BB-CF88A1123A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AE8450-3F53-E091-6DAD-A8A841057194}"/>
              </a:ext>
            </a:extLst>
          </p:cNvPr>
          <p:cNvSpPr txBox="1"/>
          <p:nvPr/>
        </p:nvSpPr>
        <p:spPr>
          <a:xfrm>
            <a:off x="1613043" y="862402"/>
            <a:ext cx="48699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b="1" dirty="0"/>
              <a:t>Functionalities 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54B533-F350-A5C7-F79C-DE21FF12BDB0}"/>
              </a:ext>
            </a:extLst>
          </p:cNvPr>
          <p:cNvSpPr txBox="1"/>
          <p:nvPr/>
        </p:nvSpPr>
        <p:spPr>
          <a:xfrm>
            <a:off x="1613043" y="1724176"/>
            <a:ext cx="7541231" cy="4868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/>
              <a:t>Register new gym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/>
              <a:t>Add members of to their respective gyms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/>
              <a:t>Handle membership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/>
              <a:t>Track Membership of registered members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/>
              <a:t>Track whether members are active or not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3000" dirty="0"/>
              <a:t>Shows upcoming membership expires of active members.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5CF03B-7AF2-508E-DD62-7B0A1C4DA1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270800" y="0"/>
            <a:ext cx="3921200" cy="7089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16D61E4-842A-9294-BDFC-1DCDB6B955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974"/>
            <a:ext cx="811658" cy="83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570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38D9F-0568-4F1A-081E-3ED69AA7B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88A98B-F1CD-F749-CF93-CDF5C7D67403}"/>
              </a:ext>
            </a:extLst>
          </p:cNvPr>
          <p:cNvSpPr txBox="1"/>
          <p:nvPr/>
        </p:nvSpPr>
        <p:spPr>
          <a:xfrm>
            <a:off x="1633592" y="924676"/>
            <a:ext cx="772616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000" b="1" dirty="0"/>
              <a:t>Future Scope 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EC5C99-DE1D-6374-7480-7D063677552C}"/>
              </a:ext>
            </a:extLst>
          </p:cNvPr>
          <p:cNvSpPr txBox="1"/>
          <p:nvPr/>
        </p:nvSpPr>
        <p:spPr>
          <a:xfrm>
            <a:off x="1726058" y="2116476"/>
            <a:ext cx="855837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Set automatic offers avail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User Feedback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Online Attendance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3000" dirty="0">
                <a:latin typeface="Arial" panose="020B0604020202020204" pitchFamily="34" charset="0"/>
                <a:cs typeface="Arial" panose="020B0604020202020204" pitchFamily="34" charset="0"/>
              </a:rPr>
              <a:t>Members app to inform and get special offers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073F4-0E59-BDE2-F239-11A5D696EE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270800" y="0"/>
            <a:ext cx="3921200" cy="7089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FF5EF7-7E6E-8CE1-5073-B9BFE80B6B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974"/>
            <a:ext cx="811658" cy="83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128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E7FB4-2607-10D9-E1DB-982FCFDFA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5DE9B8-03AE-CB8E-5CBD-5A6BE21D8B31}"/>
              </a:ext>
            </a:extLst>
          </p:cNvPr>
          <p:cNvSpPr txBox="1"/>
          <p:nvPr/>
        </p:nvSpPr>
        <p:spPr>
          <a:xfrm>
            <a:off x="2659294" y="2767280"/>
            <a:ext cx="68734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spc="700" dirty="0"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8B90517-CD2E-5DF9-7FFC-71CED3D255B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8270800" y="0"/>
            <a:ext cx="3921200" cy="7089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9FCBF2-4FBE-4CD3-56B8-58778E50C4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974"/>
            <a:ext cx="811658" cy="83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2186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21</TotalTime>
  <Words>107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Hemil Patel</dc:creator>
  <cp:lastModifiedBy>Hemil Patel</cp:lastModifiedBy>
  <cp:revision>8</cp:revision>
  <dcterms:created xsi:type="dcterms:W3CDTF">2025-08-19T08:26:21Z</dcterms:created>
  <dcterms:modified xsi:type="dcterms:W3CDTF">2025-08-23T03:27:21Z</dcterms:modified>
</cp:coreProperties>
</file>