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28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17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D37CF-31A0-4769-9AA9-40C9B044E265}" type="datetimeFigureOut">
              <a:rPr lang="en-US" smtClean="0"/>
              <a:pPr/>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FC22B-5A30-42C3-9EE2-65405D4BC265}" type="slidenum">
              <a:rPr lang="en-US" smtClean="0"/>
              <a:pPr/>
              <a:t>‹#›</a:t>
            </a:fld>
            <a:endParaRPr lang="en-US"/>
          </a:p>
        </p:txBody>
      </p:sp>
    </p:spTree>
    <p:extLst>
      <p:ext uri="{BB962C8B-B14F-4D97-AF65-F5344CB8AC3E}">
        <p14:creationId xmlns:p14="http://schemas.microsoft.com/office/powerpoint/2010/main" xmlns="" val="286159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8FC22B-5A30-42C3-9EE2-65405D4BC265}" type="slidenum">
              <a:rPr lang="en-US" smtClean="0"/>
              <a:pPr/>
              <a:t>1</a:t>
            </a:fld>
            <a:endParaRPr lang="en-US" dirty="0"/>
          </a:p>
        </p:txBody>
      </p:sp>
    </p:spTree>
    <p:extLst>
      <p:ext uri="{BB962C8B-B14F-4D97-AF65-F5344CB8AC3E}">
        <p14:creationId xmlns:p14="http://schemas.microsoft.com/office/powerpoint/2010/main" xmlns="" val="84328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1) </a:t>
            </a:r>
            <a:r>
              <a:rPr lang="en-US" b="1" dirty="0" smtClean="0"/>
              <a:t>Queue</a:t>
            </a:r>
            <a:r>
              <a:rPr lang="en-US" dirty="0" smtClean="0"/>
              <a:t> is </a:t>
            </a:r>
            <a:r>
              <a:rPr lang="en-US" b="1" i="1" dirty="0" smtClean="0">
                <a:solidFill>
                  <a:srgbClr val="993300"/>
                </a:solidFill>
              </a:rPr>
              <a:t>FIFO</a:t>
            </a:r>
            <a:r>
              <a:rPr lang="en-US" b="1" dirty="0" smtClean="0">
                <a:solidFill>
                  <a:srgbClr val="993300"/>
                </a:solidFill>
              </a:rPr>
              <a:t> (First In First Out)</a:t>
            </a:r>
            <a:r>
              <a:rPr lang="en-US" dirty="0" smtClean="0"/>
              <a:t> structure and physically can be implemented as an array or as a linked list.</a:t>
            </a:r>
          </a:p>
          <a:p>
            <a:pPr eaLnBrk="1" fontAlgn="auto" hangingPunct="1">
              <a:spcBef>
                <a:spcPts val="0"/>
              </a:spcBef>
              <a:spcAft>
                <a:spcPts val="0"/>
              </a:spcAft>
              <a:defRPr/>
            </a:pPr>
            <a:r>
              <a:rPr lang="en-US" dirty="0" smtClean="0"/>
              <a:t>2) </a:t>
            </a:r>
            <a:r>
              <a:rPr lang="en-US" b="1" dirty="0" smtClean="0"/>
              <a:t>Queue</a:t>
            </a:r>
            <a:r>
              <a:rPr lang="en-US" dirty="0" smtClean="0"/>
              <a:t>, when implemented as an array is functionally same as any other array except that here, adding an element and deletion is done from the one direction and deletion from other just like any queue of peoples.</a:t>
            </a:r>
          </a:p>
          <a:p>
            <a:pPr eaLnBrk="1" fontAlgn="auto" hangingPunct="1">
              <a:spcBef>
                <a:spcPts val="0"/>
              </a:spcBef>
              <a:spcAft>
                <a:spcPts val="0"/>
              </a:spcAft>
              <a:defRPr/>
            </a:pPr>
            <a:r>
              <a:rPr lang="en-US" dirty="0" smtClean="0"/>
              <a:t>3) </a:t>
            </a:r>
            <a:r>
              <a:rPr lang="en-US" sz="2800" dirty="0" smtClean="0">
                <a:ea typeface="MS Mincho" charset="-128"/>
              </a:rPr>
              <a:t>Queues have two ends: </a:t>
            </a:r>
            <a:endParaRPr lang="en-US" sz="2800" dirty="0" smtClean="0">
              <a:cs typeface="Courier New" pitchFamily="49" charset="0"/>
            </a:endParaRPr>
          </a:p>
          <a:p>
            <a:pPr lvl="1" eaLnBrk="1" fontAlgn="auto" hangingPunct="1">
              <a:spcBef>
                <a:spcPts val="0"/>
              </a:spcBef>
              <a:spcAft>
                <a:spcPts val="0"/>
              </a:spcAft>
              <a:defRPr/>
            </a:pPr>
            <a:r>
              <a:rPr lang="en-US" dirty="0" smtClean="0">
                <a:ea typeface="MS Mincho" charset="-128"/>
              </a:rPr>
              <a:t>Elements are added at one end Called REAR. </a:t>
            </a:r>
            <a:endParaRPr lang="en-US" dirty="0" smtClean="0">
              <a:cs typeface="Courier New" pitchFamily="49" charset="0"/>
            </a:endParaRPr>
          </a:p>
          <a:p>
            <a:pPr lvl="1" eaLnBrk="1" fontAlgn="auto" hangingPunct="1">
              <a:spcBef>
                <a:spcPts val="0"/>
              </a:spcBef>
              <a:spcAft>
                <a:spcPts val="0"/>
              </a:spcAft>
              <a:defRPr/>
            </a:pPr>
            <a:r>
              <a:rPr lang="en-US" dirty="0" smtClean="0">
                <a:ea typeface="MS Mincho" charset="-128"/>
              </a:rPr>
              <a:t>Elements are removed from the other end Called FRONT.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sz="1050" dirty="0" smtClean="0"/>
          </a:p>
          <a:p>
            <a:pPr eaLnBrk="1" fontAlgn="auto" hangingPunct="1">
              <a:spcBef>
                <a:spcPts val="0"/>
              </a:spcBef>
              <a:spcAft>
                <a:spcPts val="0"/>
              </a:spcAft>
              <a:defRPr/>
            </a:pPr>
            <a:endParaRPr lang="en-US" dirty="0" smtClean="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ACA911-7834-4042-A229-F7C4C064FAF5}" type="slidenum">
              <a:rPr lang="en-US">
                <a:latin typeface="Calibri" panose="020F0502020204030204" pitchFamily="34" charset="0"/>
              </a:rPr>
              <a:pPr eaLnBrk="1" hangingPunct="1"/>
              <a:t>2</a:t>
            </a:fld>
            <a:endParaRPr lang="en-US" dirty="0">
              <a:latin typeface="Calibri" panose="020F0502020204030204" pitchFamily="34" charset="0"/>
            </a:endParaRPr>
          </a:p>
        </p:txBody>
      </p:sp>
    </p:spTree>
    <p:extLst>
      <p:ext uri="{BB962C8B-B14F-4D97-AF65-F5344CB8AC3E}">
        <p14:creationId xmlns:p14="http://schemas.microsoft.com/office/powerpoint/2010/main" xmlns="" val="303183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True </a:t>
            </a:r>
            <a:r>
              <a:rPr lang="en-US" smtClean="0">
                <a:sym typeface="Wingdings" panose="05000000000000000000" pitchFamily="2" charset="2"/>
              </a:rPr>
              <a:t> 1</a:t>
            </a:r>
          </a:p>
          <a:p>
            <a:r>
              <a:rPr lang="en-US" smtClean="0">
                <a:sym typeface="Wingdings" panose="05000000000000000000" pitchFamily="2" charset="2"/>
              </a:rPr>
              <a:t>False 0</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9D0141-D5A9-4C85-91CF-A316E07A637B}" type="slidenum">
              <a:rPr lang="en-US">
                <a:latin typeface="Calibri" panose="020F0502020204030204" pitchFamily="34" charset="0"/>
              </a:rPr>
              <a:pPr eaLnBrk="1" hangingPunct="1"/>
              <a:t>22</a:t>
            </a:fld>
            <a:endParaRPr lang="en-US">
              <a:latin typeface="Calibri" panose="020F0502020204030204" pitchFamily="34" charset="0"/>
            </a:endParaRPr>
          </a:p>
        </p:txBody>
      </p:sp>
    </p:spTree>
    <p:extLst>
      <p:ext uri="{BB962C8B-B14F-4D97-AF65-F5344CB8AC3E}">
        <p14:creationId xmlns:p14="http://schemas.microsoft.com/office/powerpoint/2010/main" xmlns="" val="179087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New Roman" panose="02020603050405020304" pitchFamily="18" charset="0"/>
                <a:cs typeface="Times New Roman" panose="02020603050405020304" pitchFamily="18" charset="0"/>
              </a:rPr>
              <a:t>((F=0 and R = N-1) or (F=R+1))  === (F=R+1)%N      N is Size of Queue</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6C98CC-4B62-482D-919A-4D00D972410A}" type="slidenum">
              <a:rPr lang="en-US">
                <a:latin typeface="Calibri" panose="020F0502020204030204" pitchFamily="34" charset="0"/>
              </a:rPr>
              <a:pPr eaLnBrk="1" hangingPunct="1"/>
              <a:t>23</a:t>
            </a:fld>
            <a:endParaRPr lang="en-US">
              <a:latin typeface="Calibri" panose="020F0502020204030204" pitchFamily="34" charset="0"/>
            </a:endParaRPr>
          </a:p>
        </p:txBody>
      </p:sp>
    </p:spTree>
    <p:extLst>
      <p:ext uri="{BB962C8B-B14F-4D97-AF65-F5344CB8AC3E}">
        <p14:creationId xmlns:p14="http://schemas.microsoft.com/office/powerpoint/2010/main" xmlns="" val="247846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New Roman" panose="02020603050405020304" pitchFamily="18" charset="0"/>
                <a:cs typeface="Times New Roman" panose="02020603050405020304" pitchFamily="18" charset="0"/>
              </a:rPr>
              <a:t>R=(R+1)%N   === (if (R=N-1) then R =0; else R=R+1;)</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DAFC4D-73D6-4FA7-9DB1-DAAF2E24EB9C}" type="slidenum">
              <a:rPr lang="en-US">
                <a:latin typeface="Calibri" panose="020F0502020204030204" pitchFamily="34" charset="0"/>
              </a:rPr>
              <a:pPr eaLnBrk="1" hangingPunct="1"/>
              <a:t>24</a:t>
            </a:fld>
            <a:endParaRPr lang="en-US">
              <a:latin typeface="Calibri" panose="020F0502020204030204" pitchFamily="34" charset="0"/>
            </a:endParaRPr>
          </a:p>
        </p:txBody>
      </p:sp>
    </p:spTree>
    <p:extLst>
      <p:ext uri="{BB962C8B-B14F-4D97-AF65-F5344CB8AC3E}">
        <p14:creationId xmlns:p14="http://schemas.microsoft.com/office/powerpoint/2010/main" xmlns="" val="228373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New Roman" panose="02020603050405020304" pitchFamily="18" charset="0"/>
                <a:cs typeface="Times New Roman" panose="02020603050405020304" pitchFamily="18" charset="0"/>
              </a:rPr>
              <a:t>F=(F+1)%N   === (if (F=N-1) then F =0; else F=F+1;)</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26E910-C25A-4F46-8B56-F875024B1B61}" type="slidenum">
              <a:rPr lang="en-US">
                <a:latin typeface="Calibri" panose="020F0502020204030204" pitchFamily="34" charset="0"/>
              </a:rPr>
              <a:pPr eaLnBrk="1" hangingPunct="1"/>
              <a:t>25</a:t>
            </a:fld>
            <a:endParaRPr lang="en-US">
              <a:latin typeface="Calibri" panose="020F0502020204030204" pitchFamily="34" charset="0"/>
            </a:endParaRPr>
          </a:p>
        </p:txBody>
      </p:sp>
    </p:spTree>
    <p:extLst>
      <p:ext uri="{BB962C8B-B14F-4D97-AF65-F5344CB8AC3E}">
        <p14:creationId xmlns:p14="http://schemas.microsoft.com/office/powerpoint/2010/main" xmlns="" val="1955464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3B4B65-3C65-4482-9DC9-348646A02C0F}" type="slidenum">
              <a:rPr lang="en-US">
                <a:latin typeface="Calibri" panose="020F0502020204030204" pitchFamily="34" charset="0"/>
              </a:rPr>
              <a:pPr eaLnBrk="1" hangingPunct="1"/>
              <a:t>46</a:t>
            </a:fld>
            <a:endParaRPr lang="en-US">
              <a:latin typeface="Calibri" panose="020F0502020204030204" pitchFamily="34" charset="0"/>
            </a:endParaRPr>
          </a:p>
        </p:txBody>
      </p:sp>
    </p:spTree>
    <p:extLst>
      <p:ext uri="{BB962C8B-B14F-4D97-AF65-F5344CB8AC3E}">
        <p14:creationId xmlns:p14="http://schemas.microsoft.com/office/powerpoint/2010/main" xmlns="" val="12784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A2CDD8-B3F1-42E4-9443-3EB7F13BE292}" type="datetime1">
              <a:rPr lang="en-US" smtClean="0"/>
              <a:pPr/>
              <a:t>7/8/2021</a:t>
            </a:fld>
            <a:endParaRPr lang="en-US" dirty="0"/>
          </a:p>
        </p:txBody>
      </p:sp>
      <p:sp>
        <p:nvSpPr>
          <p:cNvPr id="5" name="Footer Placeholder 4"/>
          <p:cNvSpPr>
            <a:spLocks noGrp="1"/>
          </p:cNvSpPr>
          <p:nvPr>
            <p:ph type="ftr" sz="quarter" idx="11"/>
          </p:nvPr>
        </p:nvSpPr>
        <p:spPr/>
        <p:txBody>
          <a:bodyPr/>
          <a:lstStyle/>
          <a:p>
            <a:r>
              <a:rPr lang="en-IN" smtClean="0"/>
              <a:t>Queue Data Structure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B0A81-0FE2-4E2D-AE34-D1F9ABD1660C}" type="datetime1">
              <a:rPr lang="en-US" smtClean="0"/>
              <a:pPr/>
              <a:t>7/8/2021</a:t>
            </a:fld>
            <a:endParaRPr lang="en-US" dirty="0"/>
          </a:p>
        </p:txBody>
      </p:sp>
      <p:sp>
        <p:nvSpPr>
          <p:cNvPr id="5" name="Footer Placeholder 4"/>
          <p:cNvSpPr>
            <a:spLocks noGrp="1"/>
          </p:cNvSpPr>
          <p:nvPr>
            <p:ph type="ftr" sz="quarter" idx="11"/>
          </p:nvPr>
        </p:nvSpPr>
        <p:spPr/>
        <p:txBody>
          <a:bodyPr/>
          <a:lstStyle/>
          <a:p>
            <a:r>
              <a:rPr lang="en-IN" smtClean="0"/>
              <a:t>Queue Data Structure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047679-0997-4CCA-9D19-4C1189604966}" type="datetime1">
              <a:rPr lang="en-US" smtClean="0"/>
              <a:pPr/>
              <a:t>7/8/2021</a:t>
            </a:fld>
            <a:endParaRPr lang="en-US" dirty="0"/>
          </a:p>
        </p:txBody>
      </p:sp>
      <p:sp>
        <p:nvSpPr>
          <p:cNvPr id="5" name="Footer Placeholder 4"/>
          <p:cNvSpPr>
            <a:spLocks noGrp="1"/>
          </p:cNvSpPr>
          <p:nvPr>
            <p:ph type="ftr" sz="quarter" idx="11"/>
          </p:nvPr>
        </p:nvSpPr>
        <p:spPr/>
        <p:txBody>
          <a:bodyPr/>
          <a:lstStyle/>
          <a:p>
            <a:r>
              <a:rPr lang="en-IN" smtClean="0"/>
              <a:t>Queue Data Structure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04FCFFE-70A1-4845-AB45-A7204D735BBF}" type="datetime1">
              <a:rPr lang="en-US" smtClean="0"/>
              <a:pPr/>
              <a:t>7/8/2021</a:t>
            </a:fld>
            <a:endParaRPr lang="en-US" dirty="0"/>
          </a:p>
        </p:txBody>
      </p:sp>
      <p:sp>
        <p:nvSpPr>
          <p:cNvPr id="6" name="Footer Placeholder 5"/>
          <p:cNvSpPr>
            <a:spLocks noGrp="1"/>
          </p:cNvSpPr>
          <p:nvPr>
            <p:ph type="ftr" sz="quarter" idx="11"/>
          </p:nvPr>
        </p:nvSpPr>
        <p:spPr/>
        <p:txBody>
          <a:bodyPr/>
          <a:lstStyle/>
          <a:p>
            <a:r>
              <a:rPr lang="en-IN" smtClean="0"/>
              <a:t>Queue Data Structure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1DE3E23-7DE0-4D03-908C-62B50C5B6AEB}" type="datetime1">
              <a:rPr lang="en-US" smtClean="0"/>
              <a:pPr/>
              <a:t>7/8/2021</a:t>
            </a:fld>
            <a:endParaRPr lang="en-US" dirty="0"/>
          </a:p>
        </p:txBody>
      </p:sp>
      <p:sp>
        <p:nvSpPr>
          <p:cNvPr id="6" name="Footer Placeholder 5"/>
          <p:cNvSpPr>
            <a:spLocks noGrp="1"/>
          </p:cNvSpPr>
          <p:nvPr>
            <p:ph type="ftr" sz="quarter" idx="11"/>
          </p:nvPr>
        </p:nvSpPr>
        <p:spPr/>
        <p:txBody>
          <a:bodyPr/>
          <a:lstStyle/>
          <a:p>
            <a:r>
              <a:rPr lang="en-IN" smtClean="0"/>
              <a:t>Queue Data Structure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F0E0065-2C1E-493A-BA28-FAC87F97910E}" type="datetime1">
              <a:rPr lang="en-US" smtClean="0"/>
              <a:pPr/>
              <a:t>7/8/2021</a:t>
            </a:fld>
            <a:endParaRPr lang="en-US" dirty="0"/>
          </a:p>
        </p:txBody>
      </p:sp>
      <p:sp>
        <p:nvSpPr>
          <p:cNvPr id="6" name="Footer Placeholder 5"/>
          <p:cNvSpPr>
            <a:spLocks noGrp="1"/>
          </p:cNvSpPr>
          <p:nvPr>
            <p:ph type="ftr" sz="quarter" idx="11"/>
          </p:nvPr>
        </p:nvSpPr>
        <p:spPr/>
        <p:txBody>
          <a:bodyPr/>
          <a:lstStyle/>
          <a:p>
            <a:r>
              <a:rPr lang="en-IN" smtClean="0"/>
              <a:t>Queue Data Structure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8A2210-710E-4A4F-B84C-54FD5CDCB62E}" type="datetime1">
              <a:rPr lang="en-US" smtClean="0"/>
              <a:pPr/>
              <a:t>7/8/2021</a:t>
            </a:fld>
            <a:endParaRPr lang="en-US" dirty="0"/>
          </a:p>
        </p:txBody>
      </p:sp>
      <p:sp>
        <p:nvSpPr>
          <p:cNvPr id="5" name="Footer Placeholder 4"/>
          <p:cNvSpPr>
            <a:spLocks noGrp="1"/>
          </p:cNvSpPr>
          <p:nvPr>
            <p:ph type="ftr" sz="quarter" idx="11"/>
          </p:nvPr>
        </p:nvSpPr>
        <p:spPr/>
        <p:txBody>
          <a:bodyPr/>
          <a:lstStyle/>
          <a:p>
            <a:r>
              <a:rPr lang="en-IN" smtClean="0"/>
              <a:t>Queue Data Structure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53929A-8E38-4512-B923-AAA0F8CA9FE3}" type="datetime1">
              <a:rPr lang="en-US" smtClean="0"/>
              <a:pPr/>
              <a:t>7/8/2021</a:t>
            </a:fld>
            <a:endParaRPr lang="en-US" dirty="0"/>
          </a:p>
        </p:txBody>
      </p:sp>
      <p:sp>
        <p:nvSpPr>
          <p:cNvPr id="5" name="Footer Placeholder 4"/>
          <p:cNvSpPr>
            <a:spLocks noGrp="1"/>
          </p:cNvSpPr>
          <p:nvPr>
            <p:ph type="ftr" sz="quarter" idx="11"/>
          </p:nvPr>
        </p:nvSpPr>
        <p:spPr/>
        <p:txBody>
          <a:bodyPr/>
          <a:lstStyle/>
          <a:p>
            <a:r>
              <a:rPr lang="en-IN" smtClean="0"/>
              <a:t>Queue Data Structure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D6C365-7871-4926-92B5-7509BBDD8935}" type="datetime1">
              <a:rPr lang="en-US" smtClean="0"/>
              <a:pPr/>
              <a:t>7/8/2021</a:t>
            </a:fld>
            <a:endParaRPr lang="en-US" dirty="0"/>
          </a:p>
        </p:txBody>
      </p:sp>
      <p:sp>
        <p:nvSpPr>
          <p:cNvPr id="5" name="Footer Placeholder 4"/>
          <p:cNvSpPr>
            <a:spLocks noGrp="1"/>
          </p:cNvSpPr>
          <p:nvPr>
            <p:ph type="ftr" sz="quarter" idx="11"/>
          </p:nvPr>
        </p:nvSpPr>
        <p:spPr/>
        <p:txBody>
          <a:bodyPr/>
          <a:lstStyle/>
          <a:p>
            <a:r>
              <a:rPr lang="en-IN" smtClean="0"/>
              <a:t>Queue Data Structure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5EE27-D9B6-49BC-B72E-0055AD8666A0}" type="datetime1">
              <a:rPr lang="en-US" smtClean="0"/>
              <a:pPr/>
              <a:t>7/8/2021</a:t>
            </a:fld>
            <a:endParaRPr lang="en-US" dirty="0"/>
          </a:p>
        </p:txBody>
      </p:sp>
      <p:sp>
        <p:nvSpPr>
          <p:cNvPr id="5" name="Footer Placeholder 4"/>
          <p:cNvSpPr>
            <a:spLocks noGrp="1"/>
          </p:cNvSpPr>
          <p:nvPr>
            <p:ph type="ftr" sz="quarter" idx="11"/>
          </p:nvPr>
        </p:nvSpPr>
        <p:spPr/>
        <p:txBody>
          <a:bodyPr/>
          <a:lstStyle/>
          <a:p>
            <a:r>
              <a:rPr lang="en-IN" smtClean="0"/>
              <a:t>Queue Data Structure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8CAE8D-29A0-48ED-A43F-0622BA609802}" type="datetime1">
              <a:rPr lang="en-US" smtClean="0"/>
              <a:pPr/>
              <a:t>7/8/2021</a:t>
            </a:fld>
            <a:endParaRPr lang="en-US" dirty="0"/>
          </a:p>
        </p:txBody>
      </p:sp>
      <p:sp>
        <p:nvSpPr>
          <p:cNvPr id="6" name="Footer Placeholder 5"/>
          <p:cNvSpPr>
            <a:spLocks noGrp="1"/>
          </p:cNvSpPr>
          <p:nvPr>
            <p:ph type="ftr" sz="quarter" idx="11"/>
          </p:nvPr>
        </p:nvSpPr>
        <p:spPr/>
        <p:txBody>
          <a:bodyPr/>
          <a:lstStyle/>
          <a:p>
            <a:r>
              <a:rPr lang="en-IN" smtClean="0"/>
              <a:t>Queue Data Structure          </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D6FCCD-A7B7-4029-83C5-28BE1E10A85E}" type="datetime1">
              <a:rPr lang="en-US" smtClean="0"/>
              <a:pPr/>
              <a:t>7/8/2021</a:t>
            </a:fld>
            <a:endParaRPr lang="en-US" dirty="0"/>
          </a:p>
        </p:txBody>
      </p:sp>
      <p:sp>
        <p:nvSpPr>
          <p:cNvPr id="8" name="Footer Placeholder 7"/>
          <p:cNvSpPr>
            <a:spLocks noGrp="1"/>
          </p:cNvSpPr>
          <p:nvPr>
            <p:ph type="ftr" sz="quarter" idx="11"/>
          </p:nvPr>
        </p:nvSpPr>
        <p:spPr/>
        <p:txBody>
          <a:bodyPr/>
          <a:lstStyle/>
          <a:p>
            <a:r>
              <a:rPr lang="en-IN" smtClean="0"/>
              <a:t>Queue Data Structure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D76B04-44F5-428A-A79D-1FAE6C075AF5}" type="datetime1">
              <a:rPr lang="en-US" smtClean="0"/>
              <a:pPr/>
              <a:t>7/8/2021</a:t>
            </a:fld>
            <a:endParaRPr lang="en-US" dirty="0"/>
          </a:p>
        </p:txBody>
      </p:sp>
      <p:sp>
        <p:nvSpPr>
          <p:cNvPr id="4" name="Footer Placeholder 3"/>
          <p:cNvSpPr>
            <a:spLocks noGrp="1"/>
          </p:cNvSpPr>
          <p:nvPr>
            <p:ph type="ftr" sz="quarter" idx="11"/>
          </p:nvPr>
        </p:nvSpPr>
        <p:spPr/>
        <p:txBody>
          <a:bodyPr/>
          <a:lstStyle/>
          <a:p>
            <a:r>
              <a:rPr lang="en-IN" smtClean="0"/>
              <a:t>Queue Data Structure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7D58A-8216-4EF9-B71C-5D89B748C7E2}" type="datetime1">
              <a:rPr lang="en-US" smtClean="0"/>
              <a:pPr/>
              <a:t>7/8/2021</a:t>
            </a:fld>
            <a:endParaRPr lang="en-US" dirty="0"/>
          </a:p>
        </p:txBody>
      </p:sp>
      <p:sp>
        <p:nvSpPr>
          <p:cNvPr id="3" name="Footer Placeholder 2"/>
          <p:cNvSpPr>
            <a:spLocks noGrp="1"/>
          </p:cNvSpPr>
          <p:nvPr>
            <p:ph type="ftr" sz="quarter" idx="11"/>
          </p:nvPr>
        </p:nvSpPr>
        <p:spPr/>
        <p:txBody>
          <a:bodyPr/>
          <a:lstStyle/>
          <a:p>
            <a:r>
              <a:rPr lang="en-IN" smtClean="0"/>
              <a:t>Queue Data Structure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80919F-F190-4B21-ADA5-4F207E6362A3}" type="datetime1">
              <a:rPr lang="en-US" smtClean="0"/>
              <a:pPr/>
              <a:t>7/8/2021</a:t>
            </a:fld>
            <a:endParaRPr lang="en-US" dirty="0"/>
          </a:p>
        </p:txBody>
      </p:sp>
      <p:sp>
        <p:nvSpPr>
          <p:cNvPr id="6" name="Footer Placeholder 5"/>
          <p:cNvSpPr>
            <a:spLocks noGrp="1"/>
          </p:cNvSpPr>
          <p:nvPr>
            <p:ph type="ftr" sz="quarter" idx="11"/>
          </p:nvPr>
        </p:nvSpPr>
        <p:spPr/>
        <p:txBody>
          <a:bodyPr/>
          <a:lstStyle/>
          <a:p>
            <a:r>
              <a:rPr lang="en-IN" smtClean="0"/>
              <a:t>Queue Data Structure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2DF1B-C76F-4824-A897-AC63D502842E}" type="datetime1">
              <a:rPr lang="en-US" smtClean="0"/>
              <a:pPr/>
              <a:t>7/8/2021</a:t>
            </a:fld>
            <a:endParaRPr lang="en-US" dirty="0"/>
          </a:p>
        </p:txBody>
      </p:sp>
      <p:sp>
        <p:nvSpPr>
          <p:cNvPr id="6" name="Footer Placeholder 5"/>
          <p:cNvSpPr>
            <a:spLocks noGrp="1"/>
          </p:cNvSpPr>
          <p:nvPr>
            <p:ph type="ftr" sz="quarter" idx="11"/>
          </p:nvPr>
        </p:nvSpPr>
        <p:spPr/>
        <p:txBody>
          <a:bodyPr/>
          <a:lstStyle/>
          <a:p>
            <a:r>
              <a:rPr lang="en-IN" smtClean="0"/>
              <a:t>Queue Data Structure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A09CF6-667A-489B-A15B-3434734D9BC5}" type="datetime1">
              <a:rPr lang="en-US" smtClean="0"/>
              <a:pPr/>
              <a:t>7/8/2021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smtClean="0"/>
              <a:t>Queue Data Structure          </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July-Dec%202015/DS/A-Z_DS/X.%20Animation/queue/animations/circular%20queue/circular%20queue.ex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1033" y="1677474"/>
            <a:ext cx="8915399" cy="1400577"/>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Data Structures</a:t>
            </a:r>
            <a:endParaRPr lang="en-US" sz="4800" dirty="0">
              <a:solidFill>
                <a:schemeClr val="accent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Date Placeholder 5"/>
          <p:cNvSpPr>
            <a:spLocks noGrp="1"/>
          </p:cNvSpPr>
          <p:nvPr>
            <p:ph type="dt" sz="half" idx="10"/>
          </p:nvPr>
        </p:nvSpPr>
        <p:spPr/>
        <p:txBody>
          <a:bodyPr/>
          <a:lstStyle/>
          <a:p>
            <a:fld id="{00A09BD8-D171-4E41-AF29-8C4FEF2B189D}" type="datetime1">
              <a:rPr lang="en-US" smtClean="0"/>
              <a:pPr/>
              <a:t>7/8/2021</a:t>
            </a:fld>
            <a:endParaRPr lang="en-US" dirty="0"/>
          </a:p>
        </p:txBody>
      </p:sp>
      <p:sp>
        <p:nvSpPr>
          <p:cNvPr id="8" name="Footer Placeholder 7"/>
          <p:cNvSpPr>
            <a:spLocks noGrp="1"/>
          </p:cNvSpPr>
          <p:nvPr>
            <p:ph type="ftr" sz="quarter" idx="11"/>
          </p:nvPr>
        </p:nvSpPr>
        <p:spPr/>
        <p:txBody>
          <a:bodyPr/>
          <a:lstStyle/>
          <a:p>
            <a:r>
              <a:rPr lang="en-IN" dirty="0" smtClean="0"/>
              <a:t>Queue Data Structure          </a:t>
            </a:r>
            <a:endParaRPr lang="en-US" dirty="0"/>
          </a:p>
        </p:txBody>
      </p:sp>
    </p:spTree>
    <p:extLst>
      <p:ext uri="{BB962C8B-B14F-4D97-AF65-F5344CB8AC3E}">
        <p14:creationId xmlns:p14="http://schemas.microsoft.com/office/powerpoint/2010/main" xmlns="" val="3640782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906463"/>
            <a:ext cx="8229600" cy="722312"/>
          </a:xfrm>
        </p:spPr>
        <p:txBody>
          <a:bodyPr>
            <a:normAutofit fontScale="90000"/>
          </a:bodyPr>
          <a:lstStyle/>
          <a:p>
            <a:pPr algn="ctr"/>
            <a:r>
              <a:rPr lang="en-US" sz="3200"/>
              <a:t>Status of Linear Queue after some operations</a:t>
            </a:r>
            <a:br>
              <a:rPr lang="en-US" sz="3200"/>
            </a:br>
            <a:r>
              <a:rPr lang="en-US" sz="3200"/>
              <a:t>(Example)</a:t>
            </a:r>
          </a:p>
        </p:txBody>
      </p:sp>
      <p:sp>
        <p:nvSpPr>
          <p:cNvPr id="15363" name="Content Placeholder 2"/>
          <p:cNvSpPr>
            <a:spLocks noGrp="1"/>
          </p:cNvSpPr>
          <p:nvPr>
            <p:ph idx="1"/>
          </p:nvPr>
        </p:nvSpPr>
        <p:spPr>
          <a:xfrm>
            <a:off x="1847851" y="1484314"/>
            <a:ext cx="8424863" cy="5056187"/>
          </a:xfrm>
        </p:spPr>
        <p:txBody>
          <a:bodyPr/>
          <a:lstStyle/>
          <a:p>
            <a:pPr>
              <a:lnSpc>
                <a:spcPct val="150000"/>
              </a:lnSpc>
              <a:buFont typeface="Wingdings 2" panose="05020102010507070707" pitchFamily="18" charset="2"/>
              <a:buNone/>
            </a:pPr>
            <a:r>
              <a:rPr lang="en-US">
                <a:latin typeface="Times New Roman" panose="02020603050405020304" pitchFamily="18" charset="0"/>
                <a:cs typeface="Times New Roman" panose="02020603050405020304" pitchFamily="18" charset="0"/>
              </a:rPr>
              <a:t>A Queue of N=5 elements:</a:t>
            </a:r>
          </a:p>
          <a:p>
            <a:pPr>
              <a:lnSpc>
                <a:spcPct val="150000"/>
              </a:lnSpc>
            </a:pPr>
            <a:r>
              <a:rPr lang="en-US">
                <a:latin typeface="Times New Roman" panose="02020603050405020304" pitchFamily="18" charset="0"/>
                <a:cs typeface="Times New Roman" panose="02020603050405020304" pitchFamily="18" charset="0"/>
              </a:rPr>
              <a:t>Empty Queue</a:t>
            </a:r>
            <a:endParaRPr lang="en-US" b="1">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Enqueue(10) </a:t>
            </a:r>
            <a:endParaRPr lang="en-US" b="1">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Enqueue(20)</a:t>
            </a:r>
          </a:p>
          <a:p>
            <a:pPr>
              <a:lnSpc>
                <a:spcPct val="150000"/>
              </a:lnSpc>
            </a:pPr>
            <a:r>
              <a:rPr lang="en-US">
                <a:latin typeface="Times New Roman" panose="02020603050405020304" pitchFamily="18" charset="0"/>
                <a:cs typeface="Times New Roman" panose="02020603050405020304" pitchFamily="18" charset="0"/>
              </a:rPr>
              <a:t>Enqueue(30) </a:t>
            </a:r>
            <a:endParaRPr lang="en-US" b="1">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Enqueue(40) </a:t>
            </a:r>
          </a:p>
          <a:p>
            <a:pPr>
              <a:lnSpc>
                <a:spcPct val="150000"/>
              </a:lnSpc>
            </a:pPr>
            <a:r>
              <a:rPr lang="en-US">
                <a:latin typeface="Times New Roman" panose="02020603050405020304" pitchFamily="18" charset="0"/>
                <a:cs typeface="Times New Roman" panose="02020603050405020304" pitchFamily="18" charset="0"/>
              </a:rPr>
              <a:t>Enqueue(50) </a:t>
            </a:r>
          </a:p>
          <a:p>
            <a:pPr>
              <a:lnSpc>
                <a:spcPct val="150000"/>
              </a:lnSpc>
            </a:pPr>
            <a:r>
              <a:rPr lang="en-US">
                <a:latin typeface="Times New Roman" panose="02020603050405020304" pitchFamily="18" charset="0"/>
                <a:cs typeface="Times New Roman" panose="02020603050405020304" pitchFamily="18" charset="0"/>
              </a:rPr>
              <a:t>Dequeue() </a:t>
            </a:r>
          </a:p>
          <a:p>
            <a:pPr>
              <a:buFont typeface="Wingdings 2" panose="05020102010507070707" pitchFamily="18" charset="2"/>
              <a:buNone/>
            </a:pPr>
            <a:endParaRPr lang="en-US" smtClean="0">
              <a:latin typeface="Times New Roman" panose="02020603050405020304" pitchFamily="18" charset="0"/>
              <a:cs typeface="Times New Roman" panose="02020603050405020304" pitchFamily="18" charset="0"/>
            </a:endParaRPr>
          </a:p>
        </p:txBody>
      </p:sp>
      <p:pic>
        <p:nvPicPr>
          <p:cNvPr id="15364" name="Picture 5" descr="C:\Users\Lenovo\Google Drive\PIET 2015-16\III Sem\PU PPT\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07225" y="2078038"/>
            <a:ext cx="3605212" cy="414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5" name="Picture 6" descr="C:\Users\Lenovo\Google Drive\PIET 2015-16\III Sem\PU PPT\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07225" y="2492375"/>
            <a:ext cx="3529013"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6" name="Picture 7" descr="C:\Users\Lenovo\Google Drive\PIET 2015-16\III Sem\PU PPT\3.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007225" y="2936875"/>
            <a:ext cx="3529013"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7" name="Picture 8" descr="C:\Users\Lenovo\Google Drive\PIET 2015-16\III Sem\PU PPT\4.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007225" y="3365422"/>
            <a:ext cx="3529013"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8" name="Picture 9" descr="C:\Users\Lenovo\Google Drive\PIET 2015-16\III Sem\PU PPT\5.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036672" y="3895725"/>
            <a:ext cx="3529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9" name="Picture 10" descr="C:\Users\Lenovo\Google Drive\PIET 2015-16\III Sem\PU PPT\6.PN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7007225" y="4319196"/>
            <a:ext cx="3529013"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70" name="Picture 11" descr="C:\Users\Lenovo\Google Drive\PIET 2015-16\III Sem\PU PPT\7.PNG"/>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6890544" y="4855873"/>
            <a:ext cx="3500437"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a:spLocks noChangeArrowheads="1"/>
          </p:cNvSpPr>
          <p:nvPr/>
        </p:nvSpPr>
        <p:spPr bwMode="auto">
          <a:xfrm>
            <a:off x="7007225" y="1557338"/>
            <a:ext cx="3127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0</a:t>
            </a:r>
          </a:p>
        </p:txBody>
      </p:sp>
      <p:sp>
        <p:nvSpPr>
          <p:cNvPr id="12" name="TextBox 11"/>
          <p:cNvSpPr txBox="1">
            <a:spLocks noChangeArrowheads="1"/>
          </p:cNvSpPr>
          <p:nvPr/>
        </p:nvSpPr>
        <p:spPr bwMode="auto">
          <a:xfrm>
            <a:off x="7727950" y="1557338"/>
            <a:ext cx="3127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1</a:t>
            </a:r>
          </a:p>
        </p:txBody>
      </p:sp>
      <p:sp>
        <p:nvSpPr>
          <p:cNvPr id="13" name="TextBox 12"/>
          <p:cNvSpPr txBox="1">
            <a:spLocks noChangeArrowheads="1"/>
          </p:cNvSpPr>
          <p:nvPr/>
        </p:nvSpPr>
        <p:spPr bwMode="auto">
          <a:xfrm>
            <a:off x="8328025" y="1557338"/>
            <a:ext cx="3127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2</a:t>
            </a:r>
          </a:p>
        </p:txBody>
      </p:sp>
      <p:sp>
        <p:nvSpPr>
          <p:cNvPr id="14" name="TextBox 13"/>
          <p:cNvSpPr txBox="1">
            <a:spLocks noChangeArrowheads="1"/>
          </p:cNvSpPr>
          <p:nvPr/>
        </p:nvSpPr>
        <p:spPr bwMode="auto">
          <a:xfrm>
            <a:off x="8951914" y="1557338"/>
            <a:ext cx="3127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3</a:t>
            </a:r>
          </a:p>
        </p:txBody>
      </p:sp>
      <p:sp>
        <p:nvSpPr>
          <p:cNvPr id="15" name="TextBox 14"/>
          <p:cNvSpPr txBox="1">
            <a:spLocks noChangeArrowheads="1"/>
          </p:cNvSpPr>
          <p:nvPr/>
        </p:nvSpPr>
        <p:spPr bwMode="auto">
          <a:xfrm>
            <a:off x="9671050" y="1557338"/>
            <a:ext cx="3127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4</a:t>
            </a:r>
          </a:p>
        </p:txBody>
      </p:sp>
      <p:sp>
        <p:nvSpPr>
          <p:cNvPr id="16" name="TextBox 15"/>
          <p:cNvSpPr txBox="1">
            <a:spLocks noChangeArrowheads="1"/>
          </p:cNvSpPr>
          <p:nvPr/>
        </p:nvSpPr>
        <p:spPr bwMode="auto">
          <a:xfrm>
            <a:off x="3590925" y="2492375"/>
            <a:ext cx="26495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Times New Roman" panose="02020603050405020304" pitchFamily="18" charset="0"/>
                <a:cs typeface="Times New Roman" panose="02020603050405020304" pitchFamily="18" charset="0"/>
              </a:rPr>
              <a:t>=&gt; FRONT = 0 ,REAR =0</a:t>
            </a:r>
            <a:endParaRPr lang="en-US"/>
          </a:p>
        </p:txBody>
      </p:sp>
      <p:sp>
        <p:nvSpPr>
          <p:cNvPr id="17" name="TextBox 16"/>
          <p:cNvSpPr txBox="1">
            <a:spLocks noChangeArrowheads="1"/>
          </p:cNvSpPr>
          <p:nvPr/>
        </p:nvSpPr>
        <p:spPr bwMode="auto">
          <a:xfrm>
            <a:off x="3575050" y="2987675"/>
            <a:ext cx="26495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Times New Roman" panose="02020603050405020304" pitchFamily="18" charset="0"/>
                <a:cs typeface="Times New Roman" panose="02020603050405020304" pitchFamily="18" charset="0"/>
              </a:rPr>
              <a:t>=&gt; FRONT = 0 ,REAR =1</a:t>
            </a:r>
            <a:endParaRPr lang="en-US"/>
          </a:p>
        </p:txBody>
      </p:sp>
      <p:sp>
        <p:nvSpPr>
          <p:cNvPr id="18" name="TextBox 17"/>
          <p:cNvSpPr txBox="1">
            <a:spLocks noChangeArrowheads="1"/>
          </p:cNvSpPr>
          <p:nvPr/>
        </p:nvSpPr>
        <p:spPr bwMode="auto">
          <a:xfrm>
            <a:off x="3575050" y="3429000"/>
            <a:ext cx="26495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Times New Roman" panose="02020603050405020304" pitchFamily="18" charset="0"/>
                <a:cs typeface="Times New Roman" panose="02020603050405020304" pitchFamily="18" charset="0"/>
              </a:rPr>
              <a:t>=&gt; FRONT = 0 ,REAR =2</a:t>
            </a:r>
            <a:endParaRPr lang="en-US"/>
          </a:p>
        </p:txBody>
      </p:sp>
      <p:sp>
        <p:nvSpPr>
          <p:cNvPr id="19" name="TextBox 18"/>
          <p:cNvSpPr txBox="1">
            <a:spLocks noChangeArrowheads="1"/>
          </p:cNvSpPr>
          <p:nvPr/>
        </p:nvSpPr>
        <p:spPr bwMode="auto">
          <a:xfrm>
            <a:off x="3575050" y="3924300"/>
            <a:ext cx="26495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Times New Roman" panose="02020603050405020304" pitchFamily="18" charset="0"/>
                <a:cs typeface="Times New Roman" panose="02020603050405020304" pitchFamily="18" charset="0"/>
              </a:rPr>
              <a:t>=&gt; FRONT = 0 ,REAR =3</a:t>
            </a:r>
            <a:endParaRPr lang="en-US"/>
          </a:p>
        </p:txBody>
      </p:sp>
      <p:sp>
        <p:nvSpPr>
          <p:cNvPr id="20" name="TextBox 19"/>
          <p:cNvSpPr txBox="1">
            <a:spLocks noChangeArrowheads="1"/>
          </p:cNvSpPr>
          <p:nvPr/>
        </p:nvSpPr>
        <p:spPr bwMode="auto">
          <a:xfrm>
            <a:off x="3575050" y="4365625"/>
            <a:ext cx="26495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Times New Roman" panose="02020603050405020304" pitchFamily="18" charset="0"/>
                <a:cs typeface="Times New Roman" panose="02020603050405020304" pitchFamily="18" charset="0"/>
              </a:rPr>
              <a:t>=&gt; FRONT = 0 ,REAR =4</a:t>
            </a:r>
            <a:endParaRPr lang="en-US"/>
          </a:p>
        </p:txBody>
      </p:sp>
      <p:sp>
        <p:nvSpPr>
          <p:cNvPr id="21" name="TextBox 20"/>
          <p:cNvSpPr txBox="1">
            <a:spLocks noChangeArrowheads="1"/>
          </p:cNvSpPr>
          <p:nvPr/>
        </p:nvSpPr>
        <p:spPr bwMode="auto">
          <a:xfrm>
            <a:off x="3590925" y="4787900"/>
            <a:ext cx="26495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Times New Roman" panose="02020603050405020304" pitchFamily="18" charset="0"/>
                <a:cs typeface="Times New Roman" panose="02020603050405020304" pitchFamily="18" charset="0"/>
              </a:rPr>
              <a:t>=&gt; FRONT = 1 ,REAR =4</a:t>
            </a:r>
            <a:endParaRPr lang="en-US"/>
          </a:p>
        </p:txBody>
      </p:sp>
      <p:sp>
        <p:nvSpPr>
          <p:cNvPr id="22" name="TextBox 21"/>
          <p:cNvSpPr txBox="1">
            <a:spLocks noChangeArrowheads="1"/>
          </p:cNvSpPr>
          <p:nvPr/>
        </p:nvSpPr>
        <p:spPr bwMode="auto">
          <a:xfrm>
            <a:off x="3575051" y="2060575"/>
            <a:ext cx="28606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Times New Roman" panose="02020603050405020304" pitchFamily="18" charset="0"/>
                <a:cs typeface="Times New Roman" panose="02020603050405020304" pitchFamily="18" charset="0"/>
              </a:rPr>
              <a:t>=&gt; FRONT = -1 ,REAR = -1</a:t>
            </a:r>
            <a:endParaRPr lang="en-US"/>
          </a:p>
        </p:txBody>
      </p:sp>
      <p:sp>
        <p:nvSpPr>
          <p:cNvPr id="23" name="TextBox 22"/>
          <p:cNvSpPr txBox="1">
            <a:spLocks noChangeArrowheads="1"/>
          </p:cNvSpPr>
          <p:nvPr/>
        </p:nvSpPr>
        <p:spPr bwMode="auto">
          <a:xfrm>
            <a:off x="4157664" y="5713414"/>
            <a:ext cx="52419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2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Since REAR = 4 (i.e. N-1)</a:t>
            </a:r>
            <a:r>
              <a:rPr lang="en-US">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Overflow</a:t>
            </a:r>
            <a:endParaRPr lang="en-US" sz="2800">
              <a:solidFill>
                <a:schemeClr val="accent1"/>
              </a:solidFill>
            </a:endParaRPr>
          </a:p>
        </p:txBody>
      </p:sp>
      <p:sp>
        <p:nvSpPr>
          <p:cNvPr id="25" name="TextBox 24"/>
          <p:cNvSpPr txBox="1">
            <a:spLocks noChangeArrowheads="1"/>
          </p:cNvSpPr>
          <p:nvPr/>
        </p:nvSpPr>
        <p:spPr bwMode="auto">
          <a:xfrm>
            <a:off x="2351088" y="5732463"/>
            <a:ext cx="165735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200">
                <a:latin typeface="Times New Roman" panose="02020603050405020304" pitchFamily="18" charset="0"/>
                <a:cs typeface="Times New Roman" panose="02020603050405020304" pitchFamily="18" charset="0"/>
              </a:rPr>
              <a:t>Enqueue(60)</a:t>
            </a:r>
            <a:endParaRPr lang="en-US" sz="2200">
              <a:solidFill>
                <a:schemeClr val="accent1"/>
              </a:solidFill>
            </a:endParaRPr>
          </a:p>
        </p:txBody>
      </p:sp>
      <p:sp>
        <p:nvSpPr>
          <p:cNvPr id="26" name="Date Placeholder 25"/>
          <p:cNvSpPr>
            <a:spLocks noGrp="1"/>
          </p:cNvSpPr>
          <p:nvPr>
            <p:ph type="dt" sz="quarter" idx="10"/>
          </p:nvPr>
        </p:nvSpPr>
        <p:spPr/>
        <p:txBody>
          <a:bodyPr/>
          <a:lstStyle/>
          <a:p>
            <a:pPr>
              <a:defRPr/>
            </a:pPr>
            <a:fld id="{4BC8DC52-63A9-43FE-B3E8-910361A0B05E}" type="datetime1">
              <a:rPr lang="en-US" smtClean="0"/>
              <a:pPr>
                <a:defRPr/>
              </a:pPr>
              <a:t>7/8/2021</a:t>
            </a:fld>
            <a:endParaRPr lang="en-IN"/>
          </a:p>
        </p:txBody>
      </p:sp>
      <p:sp>
        <p:nvSpPr>
          <p:cNvPr id="27" name="Slide Number Placeholder 2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09C3EB-54C1-43FA-A551-F5E51ABFF834}" type="slidenum">
              <a:rPr lang="en-IN">
                <a:solidFill>
                  <a:srgbClr val="045C75"/>
                </a:solidFill>
                <a:latin typeface="Constantia" panose="02030602050306030303" pitchFamily="18" charset="0"/>
              </a:rPr>
              <a:pPr eaLnBrk="1" hangingPunct="1"/>
              <a:t>10</a:t>
            </a:fld>
            <a:endParaRPr lang="en-IN">
              <a:solidFill>
                <a:srgbClr val="045C75"/>
              </a:solidFill>
              <a:latin typeface="Constantia" panose="02030602050306030303" pitchFamily="18" charset="0"/>
            </a:endParaRPr>
          </a:p>
        </p:txBody>
      </p:sp>
      <p:sp>
        <p:nvSpPr>
          <p:cNvPr id="28" name="Footer Placeholder 27"/>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2486059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from="(-#ppt_w/2)" to="(#ppt_x)" calcmode="lin" valueType="num">
                                      <p:cBhvr>
                                        <p:cTn id="7" dur="300" fill="hold">
                                          <p:stCondLst>
                                            <p:cond delay="0"/>
                                          </p:stCondLst>
                                        </p:cTn>
                                        <p:tgtEl>
                                          <p:spTgt spid="15363">
                                            <p:txEl>
                                              <p:pRg st="0" end="0"/>
                                            </p:txEl>
                                          </p:spTgt>
                                        </p:tgtEl>
                                        <p:attrNameLst>
                                          <p:attrName>ppt_x</p:attrName>
                                        </p:attrNameLst>
                                      </p:cBhvr>
                                    </p:anim>
                                    <p:anim from="0" to="-1.0" calcmode="lin" valueType="num">
                                      <p:cBhvr>
                                        <p:cTn id="8" dur="100" decel="50000" autoRev="1" fill="hold">
                                          <p:stCondLst>
                                            <p:cond delay="300"/>
                                          </p:stCondLst>
                                        </p:cTn>
                                        <p:tgtEl>
                                          <p:spTgt spid="15363">
                                            <p:txEl>
                                              <p:pRg st="0" end="0"/>
                                            </p:txEl>
                                          </p:spTgt>
                                        </p:tgtEl>
                                        <p:attrNameLst>
                                          <p:attrName>xshear</p:attrName>
                                        </p:attrNameLst>
                                      </p:cBhvr>
                                    </p:anim>
                                    <p:animScale>
                                      <p:cBhvr>
                                        <p:cTn id="9" dur="100" decel="100000" autoRev="1" fill="hold">
                                          <p:stCondLst>
                                            <p:cond delay="300"/>
                                          </p:stCondLst>
                                        </p:cTn>
                                        <p:tgtEl>
                                          <p:spTgt spid="15363">
                                            <p:txEl>
                                              <p:pRg st="0" end="0"/>
                                            </p:txEl>
                                          </p:spTgt>
                                        </p:tgtEl>
                                      </p:cBhvr>
                                      <p:from x="100000" y="100000"/>
                                      <p:to x="80000" y="100000"/>
                                    </p:animScale>
                                    <p:anim by="(#ppt_h/3+#ppt_w*0.1)" calcmode="lin" valueType="num">
                                      <p:cBhvr additive="sum">
                                        <p:cTn id="10" dur="100" decel="100000" autoRev="1" fill="hold">
                                          <p:stCondLst>
                                            <p:cond delay="300"/>
                                          </p:stCondLst>
                                        </p:cTn>
                                        <p:tgtEl>
                                          <p:spTgt spid="15363">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364"/>
                                        </p:tgtEl>
                                        <p:attrNameLst>
                                          <p:attrName>style.visibility</p:attrName>
                                        </p:attrNameLst>
                                      </p:cBhvr>
                                      <p:to>
                                        <p:strVal val="visible"/>
                                      </p:to>
                                    </p:set>
                                    <p:anim calcmode="lin" valueType="num">
                                      <p:cBhvr additive="base">
                                        <p:cTn id="35" dur="500" fill="hold"/>
                                        <p:tgtEl>
                                          <p:spTgt spid="15364"/>
                                        </p:tgtEl>
                                        <p:attrNameLst>
                                          <p:attrName>ppt_x</p:attrName>
                                        </p:attrNameLst>
                                      </p:cBhvr>
                                      <p:tavLst>
                                        <p:tav tm="0">
                                          <p:val>
                                            <p:strVal val="#ppt_x"/>
                                          </p:val>
                                        </p:tav>
                                        <p:tav tm="100000">
                                          <p:val>
                                            <p:strVal val="#ppt_x"/>
                                          </p:val>
                                        </p:tav>
                                      </p:tavLst>
                                    </p:anim>
                                    <p:anim calcmode="lin" valueType="num">
                                      <p:cBhvr additive="base">
                                        <p:cTn id="36"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4" presetClass="entr" presetSubtype="0" fill="hold" nodeType="clickEffect">
                                  <p:stCondLst>
                                    <p:cond delay="0"/>
                                  </p:stCondLst>
                                  <p:childTnLst>
                                    <p:set>
                                      <p:cBhvr>
                                        <p:cTn id="40" dur="1" fill="hold">
                                          <p:stCondLst>
                                            <p:cond delay="0"/>
                                          </p:stCondLst>
                                        </p:cTn>
                                        <p:tgtEl>
                                          <p:spTgt spid="15363">
                                            <p:txEl>
                                              <p:pRg st="1" end="1"/>
                                            </p:txEl>
                                          </p:spTgt>
                                        </p:tgtEl>
                                        <p:attrNameLst>
                                          <p:attrName>style.visibility</p:attrName>
                                        </p:attrNameLst>
                                      </p:cBhvr>
                                      <p:to>
                                        <p:strVal val="visible"/>
                                      </p:to>
                                    </p:set>
                                    <p:anim from="(-#ppt_w/2)" to="(#ppt_x)" calcmode="lin" valueType="num">
                                      <p:cBhvr>
                                        <p:cTn id="41" dur="300" fill="hold">
                                          <p:stCondLst>
                                            <p:cond delay="0"/>
                                          </p:stCondLst>
                                        </p:cTn>
                                        <p:tgtEl>
                                          <p:spTgt spid="15363">
                                            <p:txEl>
                                              <p:pRg st="1" end="1"/>
                                            </p:txEl>
                                          </p:spTgt>
                                        </p:tgtEl>
                                        <p:attrNameLst>
                                          <p:attrName>ppt_x</p:attrName>
                                        </p:attrNameLst>
                                      </p:cBhvr>
                                    </p:anim>
                                    <p:anim from="0" to="-1.0" calcmode="lin" valueType="num">
                                      <p:cBhvr>
                                        <p:cTn id="42" dur="100" decel="50000" autoRev="1" fill="hold">
                                          <p:stCondLst>
                                            <p:cond delay="300"/>
                                          </p:stCondLst>
                                        </p:cTn>
                                        <p:tgtEl>
                                          <p:spTgt spid="15363">
                                            <p:txEl>
                                              <p:pRg st="1" end="1"/>
                                            </p:txEl>
                                          </p:spTgt>
                                        </p:tgtEl>
                                        <p:attrNameLst>
                                          <p:attrName>xshear</p:attrName>
                                        </p:attrNameLst>
                                      </p:cBhvr>
                                    </p:anim>
                                    <p:animScale>
                                      <p:cBhvr>
                                        <p:cTn id="43" dur="100" decel="100000" autoRev="1" fill="hold">
                                          <p:stCondLst>
                                            <p:cond delay="300"/>
                                          </p:stCondLst>
                                        </p:cTn>
                                        <p:tgtEl>
                                          <p:spTgt spid="15363">
                                            <p:txEl>
                                              <p:pRg st="1" end="1"/>
                                            </p:txEl>
                                          </p:spTgt>
                                        </p:tgtEl>
                                      </p:cBhvr>
                                      <p:from x="100000" y="100000"/>
                                      <p:to x="80000" y="100000"/>
                                    </p:animScale>
                                    <p:anim by="(#ppt_h/3+#ppt_w*0.1)" calcmode="lin" valueType="num">
                                      <p:cBhvr additive="sum">
                                        <p:cTn id="44" dur="100" decel="100000" autoRev="1" fill="hold">
                                          <p:stCondLst>
                                            <p:cond delay="300"/>
                                          </p:stCondLst>
                                        </p:cTn>
                                        <p:tgtEl>
                                          <p:spTgt spid="15363">
                                            <p:txEl>
                                              <p:pRg st="1" end="1"/>
                                            </p:txEl>
                                          </p:spTgt>
                                        </p:tgtEl>
                                        <p:attrNameLst>
                                          <p:attrName>ppt_x</p:attrName>
                                        </p:attrNameLst>
                                      </p:cBhvr>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4"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from="(-#ppt_w/2)" to="(#ppt_x)" calcmode="lin" valueType="num">
                                      <p:cBhvr>
                                        <p:cTn id="49" dur="300" fill="hold">
                                          <p:stCondLst>
                                            <p:cond delay="0"/>
                                          </p:stCondLst>
                                        </p:cTn>
                                        <p:tgtEl>
                                          <p:spTgt spid="22"/>
                                        </p:tgtEl>
                                        <p:attrNameLst>
                                          <p:attrName>ppt_x</p:attrName>
                                        </p:attrNameLst>
                                      </p:cBhvr>
                                    </p:anim>
                                    <p:anim from="0" to="-1.0" calcmode="lin" valueType="num">
                                      <p:cBhvr>
                                        <p:cTn id="50" dur="100" decel="50000" autoRev="1" fill="hold">
                                          <p:stCondLst>
                                            <p:cond delay="300"/>
                                          </p:stCondLst>
                                        </p:cTn>
                                        <p:tgtEl>
                                          <p:spTgt spid="22"/>
                                        </p:tgtEl>
                                        <p:attrNameLst>
                                          <p:attrName>xshear</p:attrName>
                                        </p:attrNameLst>
                                      </p:cBhvr>
                                    </p:anim>
                                    <p:animScale>
                                      <p:cBhvr>
                                        <p:cTn id="51" dur="100" decel="100000" autoRev="1" fill="hold">
                                          <p:stCondLst>
                                            <p:cond delay="300"/>
                                          </p:stCondLst>
                                        </p:cTn>
                                        <p:tgtEl>
                                          <p:spTgt spid="22"/>
                                        </p:tgtEl>
                                      </p:cBhvr>
                                      <p:from x="100000" y="100000"/>
                                      <p:to x="80000" y="100000"/>
                                    </p:animScale>
                                    <p:anim by="(#ppt_h/3+#ppt_w*0.1)" calcmode="lin" valueType="num">
                                      <p:cBhvr additive="sum">
                                        <p:cTn id="52" dur="100" decel="100000" autoRev="1" fill="hold">
                                          <p:stCondLst>
                                            <p:cond delay="300"/>
                                          </p:stCondLst>
                                        </p:cTn>
                                        <p:tgtEl>
                                          <p:spTgt spid="22"/>
                                        </p:tgtEl>
                                        <p:attrNameLst>
                                          <p:attrName>ppt_x</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4" presetClass="entr" presetSubtype="0" fill="hold" nodeType="clickEffect">
                                  <p:stCondLst>
                                    <p:cond delay="0"/>
                                  </p:stCondLst>
                                  <p:childTnLst>
                                    <p:set>
                                      <p:cBhvr>
                                        <p:cTn id="56" dur="1" fill="hold">
                                          <p:stCondLst>
                                            <p:cond delay="0"/>
                                          </p:stCondLst>
                                        </p:cTn>
                                        <p:tgtEl>
                                          <p:spTgt spid="15363">
                                            <p:txEl>
                                              <p:pRg st="2" end="2"/>
                                            </p:txEl>
                                          </p:spTgt>
                                        </p:tgtEl>
                                        <p:attrNameLst>
                                          <p:attrName>style.visibility</p:attrName>
                                        </p:attrNameLst>
                                      </p:cBhvr>
                                      <p:to>
                                        <p:strVal val="visible"/>
                                      </p:to>
                                    </p:set>
                                    <p:anim from="(-#ppt_w/2)" to="(#ppt_x)" calcmode="lin" valueType="num">
                                      <p:cBhvr>
                                        <p:cTn id="57" dur="300" fill="hold">
                                          <p:stCondLst>
                                            <p:cond delay="0"/>
                                          </p:stCondLst>
                                        </p:cTn>
                                        <p:tgtEl>
                                          <p:spTgt spid="15363">
                                            <p:txEl>
                                              <p:pRg st="2" end="2"/>
                                            </p:txEl>
                                          </p:spTgt>
                                        </p:tgtEl>
                                        <p:attrNameLst>
                                          <p:attrName>ppt_x</p:attrName>
                                        </p:attrNameLst>
                                      </p:cBhvr>
                                    </p:anim>
                                    <p:anim from="0" to="-1.0" calcmode="lin" valueType="num">
                                      <p:cBhvr>
                                        <p:cTn id="58" dur="100" decel="50000" autoRev="1" fill="hold">
                                          <p:stCondLst>
                                            <p:cond delay="300"/>
                                          </p:stCondLst>
                                        </p:cTn>
                                        <p:tgtEl>
                                          <p:spTgt spid="15363">
                                            <p:txEl>
                                              <p:pRg st="2" end="2"/>
                                            </p:txEl>
                                          </p:spTgt>
                                        </p:tgtEl>
                                        <p:attrNameLst>
                                          <p:attrName>xshear</p:attrName>
                                        </p:attrNameLst>
                                      </p:cBhvr>
                                    </p:anim>
                                    <p:animScale>
                                      <p:cBhvr>
                                        <p:cTn id="59" dur="100" decel="100000" autoRev="1" fill="hold">
                                          <p:stCondLst>
                                            <p:cond delay="300"/>
                                          </p:stCondLst>
                                        </p:cTn>
                                        <p:tgtEl>
                                          <p:spTgt spid="15363">
                                            <p:txEl>
                                              <p:pRg st="2" end="2"/>
                                            </p:txEl>
                                          </p:spTgt>
                                        </p:tgtEl>
                                      </p:cBhvr>
                                      <p:from x="100000" y="100000"/>
                                      <p:to x="80000" y="100000"/>
                                    </p:animScale>
                                    <p:anim by="(#ppt_h/3+#ppt_w*0.1)" calcmode="lin" valueType="num">
                                      <p:cBhvr additive="sum">
                                        <p:cTn id="60" dur="100" decel="100000" autoRev="1" fill="hold">
                                          <p:stCondLst>
                                            <p:cond delay="300"/>
                                          </p:stCondLst>
                                        </p:cTn>
                                        <p:tgtEl>
                                          <p:spTgt spid="15363">
                                            <p:txEl>
                                              <p:pRg st="2" end="2"/>
                                            </p:txEl>
                                          </p:spTgt>
                                        </p:tgtEl>
                                        <p:attrNameLst>
                                          <p:attrName>ppt_x</p:attrName>
                                        </p:attrNameLst>
                                      </p:cBhvr>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45" presetClass="entr" presetSubtype="0" fill="hold" grpId="0" nodeType="clickEffect">
                                  <p:stCondLst>
                                    <p:cond delay="0"/>
                                  </p:stCondLst>
                                  <p:iterate type="lt">
                                    <p:tmPct val="10000"/>
                                  </p:iterate>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anim calcmode="lin" valueType="num">
                                      <p:cBhvr>
                                        <p:cTn id="66" dur="500" fill="hold"/>
                                        <p:tgtEl>
                                          <p:spTgt spid="16"/>
                                        </p:tgtEl>
                                        <p:attrNameLst>
                                          <p:attrName>ppt_w</p:attrName>
                                        </p:attrNameLst>
                                      </p:cBhvr>
                                      <p:tavLst>
                                        <p:tav tm="0" fmla="#ppt_w*sin(2.5*pi*$)">
                                          <p:val>
                                            <p:fltVal val="0"/>
                                          </p:val>
                                        </p:tav>
                                        <p:tav tm="100000">
                                          <p:val>
                                            <p:fltVal val="1"/>
                                          </p:val>
                                        </p:tav>
                                      </p:tavLst>
                                    </p:anim>
                                    <p:anim calcmode="lin" valueType="num">
                                      <p:cBhvr>
                                        <p:cTn id="67"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15365"/>
                                        </p:tgtEl>
                                        <p:attrNameLst>
                                          <p:attrName>style.visibility</p:attrName>
                                        </p:attrNameLst>
                                      </p:cBhvr>
                                      <p:to>
                                        <p:strVal val="visible"/>
                                      </p:to>
                                    </p:set>
                                    <p:anim calcmode="lin" valueType="num">
                                      <p:cBhvr additive="base">
                                        <p:cTn id="72" dur="500" fill="hold"/>
                                        <p:tgtEl>
                                          <p:spTgt spid="15365"/>
                                        </p:tgtEl>
                                        <p:attrNameLst>
                                          <p:attrName>ppt_x</p:attrName>
                                        </p:attrNameLst>
                                      </p:cBhvr>
                                      <p:tavLst>
                                        <p:tav tm="0">
                                          <p:val>
                                            <p:strVal val="#ppt_x"/>
                                          </p:val>
                                        </p:tav>
                                        <p:tav tm="100000">
                                          <p:val>
                                            <p:strVal val="#ppt_x"/>
                                          </p:val>
                                        </p:tav>
                                      </p:tavLst>
                                    </p:anim>
                                    <p:anim calcmode="lin" valueType="num">
                                      <p:cBhvr additive="base">
                                        <p:cTn id="73"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34" presetClass="entr" presetSubtype="0" fill="hold" nodeType="clickEffect">
                                  <p:stCondLst>
                                    <p:cond delay="0"/>
                                  </p:stCondLst>
                                  <p:childTnLst>
                                    <p:set>
                                      <p:cBhvr>
                                        <p:cTn id="77" dur="1" fill="hold">
                                          <p:stCondLst>
                                            <p:cond delay="0"/>
                                          </p:stCondLst>
                                        </p:cTn>
                                        <p:tgtEl>
                                          <p:spTgt spid="15363">
                                            <p:txEl>
                                              <p:pRg st="3" end="3"/>
                                            </p:txEl>
                                          </p:spTgt>
                                        </p:tgtEl>
                                        <p:attrNameLst>
                                          <p:attrName>style.visibility</p:attrName>
                                        </p:attrNameLst>
                                      </p:cBhvr>
                                      <p:to>
                                        <p:strVal val="visible"/>
                                      </p:to>
                                    </p:set>
                                    <p:anim from="(-#ppt_w/2)" to="(#ppt_x)" calcmode="lin" valueType="num">
                                      <p:cBhvr>
                                        <p:cTn id="78" dur="300" fill="hold">
                                          <p:stCondLst>
                                            <p:cond delay="0"/>
                                          </p:stCondLst>
                                        </p:cTn>
                                        <p:tgtEl>
                                          <p:spTgt spid="15363">
                                            <p:txEl>
                                              <p:pRg st="3" end="3"/>
                                            </p:txEl>
                                          </p:spTgt>
                                        </p:tgtEl>
                                        <p:attrNameLst>
                                          <p:attrName>ppt_x</p:attrName>
                                        </p:attrNameLst>
                                      </p:cBhvr>
                                    </p:anim>
                                    <p:anim from="0" to="-1.0" calcmode="lin" valueType="num">
                                      <p:cBhvr>
                                        <p:cTn id="79" dur="100" decel="50000" autoRev="1" fill="hold">
                                          <p:stCondLst>
                                            <p:cond delay="300"/>
                                          </p:stCondLst>
                                        </p:cTn>
                                        <p:tgtEl>
                                          <p:spTgt spid="15363">
                                            <p:txEl>
                                              <p:pRg st="3" end="3"/>
                                            </p:txEl>
                                          </p:spTgt>
                                        </p:tgtEl>
                                        <p:attrNameLst>
                                          <p:attrName>xshear</p:attrName>
                                        </p:attrNameLst>
                                      </p:cBhvr>
                                    </p:anim>
                                    <p:animScale>
                                      <p:cBhvr>
                                        <p:cTn id="80" dur="100" decel="100000" autoRev="1" fill="hold">
                                          <p:stCondLst>
                                            <p:cond delay="300"/>
                                          </p:stCondLst>
                                        </p:cTn>
                                        <p:tgtEl>
                                          <p:spTgt spid="15363">
                                            <p:txEl>
                                              <p:pRg st="3" end="3"/>
                                            </p:txEl>
                                          </p:spTgt>
                                        </p:tgtEl>
                                      </p:cBhvr>
                                      <p:from x="100000" y="100000"/>
                                      <p:to x="80000" y="100000"/>
                                    </p:animScale>
                                    <p:anim by="(#ppt_h/3+#ppt_w*0.1)" calcmode="lin" valueType="num">
                                      <p:cBhvr additive="sum">
                                        <p:cTn id="81" dur="100" decel="100000" autoRev="1" fill="hold">
                                          <p:stCondLst>
                                            <p:cond delay="300"/>
                                          </p:stCondLst>
                                        </p:cTn>
                                        <p:tgtEl>
                                          <p:spTgt spid="15363">
                                            <p:txEl>
                                              <p:pRg st="3" end="3"/>
                                            </p:txEl>
                                          </p:spTgt>
                                        </p:tgtEl>
                                        <p:attrNameLst>
                                          <p:attrName>ppt_x</p:attrName>
                                        </p:attrNameLst>
                                      </p:cBhvr>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34"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 from="(-#ppt_w/2)" to="(#ppt_x)" calcmode="lin" valueType="num">
                                      <p:cBhvr>
                                        <p:cTn id="86" dur="300" fill="hold">
                                          <p:stCondLst>
                                            <p:cond delay="0"/>
                                          </p:stCondLst>
                                        </p:cTn>
                                        <p:tgtEl>
                                          <p:spTgt spid="17"/>
                                        </p:tgtEl>
                                        <p:attrNameLst>
                                          <p:attrName>ppt_x</p:attrName>
                                        </p:attrNameLst>
                                      </p:cBhvr>
                                    </p:anim>
                                    <p:anim from="0" to="-1.0" calcmode="lin" valueType="num">
                                      <p:cBhvr>
                                        <p:cTn id="87" dur="100" decel="50000" autoRev="1" fill="hold">
                                          <p:stCondLst>
                                            <p:cond delay="300"/>
                                          </p:stCondLst>
                                        </p:cTn>
                                        <p:tgtEl>
                                          <p:spTgt spid="17"/>
                                        </p:tgtEl>
                                        <p:attrNameLst>
                                          <p:attrName>xshear</p:attrName>
                                        </p:attrNameLst>
                                      </p:cBhvr>
                                    </p:anim>
                                    <p:animScale>
                                      <p:cBhvr>
                                        <p:cTn id="88" dur="100" decel="100000" autoRev="1" fill="hold">
                                          <p:stCondLst>
                                            <p:cond delay="300"/>
                                          </p:stCondLst>
                                        </p:cTn>
                                        <p:tgtEl>
                                          <p:spTgt spid="17"/>
                                        </p:tgtEl>
                                      </p:cBhvr>
                                      <p:from x="100000" y="100000"/>
                                      <p:to x="80000" y="100000"/>
                                    </p:animScale>
                                    <p:anim by="(#ppt_h/3+#ppt_w*0.1)" calcmode="lin" valueType="num">
                                      <p:cBhvr additive="sum">
                                        <p:cTn id="89" dur="100" decel="100000" autoRev="1" fill="hold">
                                          <p:stCondLst>
                                            <p:cond delay="300"/>
                                          </p:stCondLst>
                                        </p:cTn>
                                        <p:tgtEl>
                                          <p:spTgt spid="17"/>
                                        </p:tgtEl>
                                        <p:attrNameLst>
                                          <p:attrName>ppt_x</p:attrName>
                                        </p:attrNameLst>
                                      </p:cBhvr>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34" presetClass="entr" presetSubtype="0" fill="hold" nodeType="clickEffect">
                                  <p:stCondLst>
                                    <p:cond delay="0"/>
                                  </p:stCondLst>
                                  <p:childTnLst>
                                    <p:set>
                                      <p:cBhvr>
                                        <p:cTn id="93" dur="1" fill="hold">
                                          <p:stCondLst>
                                            <p:cond delay="0"/>
                                          </p:stCondLst>
                                        </p:cTn>
                                        <p:tgtEl>
                                          <p:spTgt spid="15366"/>
                                        </p:tgtEl>
                                        <p:attrNameLst>
                                          <p:attrName>style.visibility</p:attrName>
                                        </p:attrNameLst>
                                      </p:cBhvr>
                                      <p:to>
                                        <p:strVal val="visible"/>
                                      </p:to>
                                    </p:set>
                                    <p:anim from="(-#ppt_w/2)" to="(#ppt_x)" calcmode="lin" valueType="num">
                                      <p:cBhvr>
                                        <p:cTn id="94" dur="300" fill="hold">
                                          <p:stCondLst>
                                            <p:cond delay="0"/>
                                          </p:stCondLst>
                                        </p:cTn>
                                        <p:tgtEl>
                                          <p:spTgt spid="15366"/>
                                        </p:tgtEl>
                                        <p:attrNameLst>
                                          <p:attrName>ppt_x</p:attrName>
                                        </p:attrNameLst>
                                      </p:cBhvr>
                                    </p:anim>
                                    <p:anim from="0" to="-1.0" calcmode="lin" valueType="num">
                                      <p:cBhvr>
                                        <p:cTn id="95" dur="100" decel="50000" autoRev="1" fill="hold">
                                          <p:stCondLst>
                                            <p:cond delay="300"/>
                                          </p:stCondLst>
                                        </p:cTn>
                                        <p:tgtEl>
                                          <p:spTgt spid="15366"/>
                                        </p:tgtEl>
                                        <p:attrNameLst>
                                          <p:attrName>xshear</p:attrName>
                                        </p:attrNameLst>
                                      </p:cBhvr>
                                    </p:anim>
                                    <p:animScale>
                                      <p:cBhvr>
                                        <p:cTn id="96" dur="100" decel="100000" autoRev="1" fill="hold">
                                          <p:stCondLst>
                                            <p:cond delay="300"/>
                                          </p:stCondLst>
                                        </p:cTn>
                                        <p:tgtEl>
                                          <p:spTgt spid="15366"/>
                                        </p:tgtEl>
                                      </p:cBhvr>
                                      <p:from x="100000" y="100000"/>
                                      <p:to x="80000" y="100000"/>
                                    </p:animScale>
                                    <p:anim by="(#ppt_h/3+#ppt_w*0.1)" calcmode="lin" valueType="num">
                                      <p:cBhvr additive="sum">
                                        <p:cTn id="97" dur="100" decel="100000" autoRev="1" fill="hold">
                                          <p:stCondLst>
                                            <p:cond delay="300"/>
                                          </p:stCondLst>
                                        </p:cTn>
                                        <p:tgtEl>
                                          <p:spTgt spid="15366"/>
                                        </p:tgtEl>
                                        <p:attrNameLst>
                                          <p:attrName>ppt_x</p:attrName>
                                        </p:attrNameLst>
                                      </p:cBhvr>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34" presetClass="entr" presetSubtype="0" fill="hold" nodeType="clickEffect">
                                  <p:stCondLst>
                                    <p:cond delay="0"/>
                                  </p:stCondLst>
                                  <p:childTnLst>
                                    <p:set>
                                      <p:cBhvr>
                                        <p:cTn id="101" dur="1" fill="hold">
                                          <p:stCondLst>
                                            <p:cond delay="0"/>
                                          </p:stCondLst>
                                        </p:cTn>
                                        <p:tgtEl>
                                          <p:spTgt spid="15363">
                                            <p:txEl>
                                              <p:pRg st="4" end="4"/>
                                            </p:txEl>
                                          </p:spTgt>
                                        </p:tgtEl>
                                        <p:attrNameLst>
                                          <p:attrName>style.visibility</p:attrName>
                                        </p:attrNameLst>
                                      </p:cBhvr>
                                      <p:to>
                                        <p:strVal val="visible"/>
                                      </p:to>
                                    </p:set>
                                    <p:anim from="(-#ppt_w/2)" to="(#ppt_x)" calcmode="lin" valueType="num">
                                      <p:cBhvr>
                                        <p:cTn id="102" dur="300" fill="hold">
                                          <p:stCondLst>
                                            <p:cond delay="0"/>
                                          </p:stCondLst>
                                        </p:cTn>
                                        <p:tgtEl>
                                          <p:spTgt spid="15363">
                                            <p:txEl>
                                              <p:pRg st="4" end="4"/>
                                            </p:txEl>
                                          </p:spTgt>
                                        </p:tgtEl>
                                        <p:attrNameLst>
                                          <p:attrName>ppt_x</p:attrName>
                                        </p:attrNameLst>
                                      </p:cBhvr>
                                    </p:anim>
                                    <p:anim from="0" to="-1.0" calcmode="lin" valueType="num">
                                      <p:cBhvr>
                                        <p:cTn id="103" dur="100" decel="50000" autoRev="1" fill="hold">
                                          <p:stCondLst>
                                            <p:cond delay="300"/>
                                          </p:stCondLst>
                                        </p:cTn>
                                        <p:tgtEl>
                                          <p:spTgt spid="15363">
                                            <p:txEl>
                                              <p:pRg st="4" end="4"/>
                                            </p:txEl>
                                          </p:spTgt>
                                        </p:tgtEl>
                                        <p:attrNameLst>
                                          <p:attrName>xshear</p:attrName>
                                        </p:attrNameLst>
                                      </p:cBhvr>
                                    </p:anim>
                                    <p:animScale>
                                      <p:cBhvr>
                                        <p:cTn id="104" dur="100" decel="100000" autoRev="1" fill="hold">
                                          <p:stCondLst>
                                            <p:cond delay="300"/>
                                          </p:stCondLst>
                                        </p:cTn>
                                        <p:tgtEl>
                                          <p:spTgt spid="15363">
                                            <p:txEl>
                                              <p:pRg st="4" end="4"/>
                                            </p:txEl>
                                          </p:spTgt>
                                        </p:tgtEl>
                                      </p:cBhvr>
                                      <p:from x="100000" y="100000"/>
                                      <p:to x="80000" y="100000"/>
                                    </p:animScale>
                                    <p:anim by="(#ppt_h/3+#ppt_w*0.1)" calcmode="lin" valueType="num">
                                      <p:cBhvr additive="sum">
                                        <p:cTn id="105" dur="100" decel="100000" autoRev="1" fill="hold">
                                          <p:stCondLst>
                                            <p:cond delay="300"/>
                                          </p:stCondLst>
                                        </p:cTn>
                                        <p:tgtEl>
                                          <p:spTgt spid="15363">
                                            <p:txEl>
                                              <p:pRg st="4" end="4"/>
                                            </p:txEl>
                                          </p:spTgt>
                                        </p:tgtEl>
                                        <p:attrNameLst>
                                          <p:attrName>ppt_x</p:attrName>
                                        </p:attrNameLst>
                                      </p:cBhvr>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4" presetClass="entr" presetSubtype="0" fill="hold" grpId="0" nodeType="clickEffect">
                                  <p:stCondLst>
                                    <p:cond delay="0"/>
                                  </p:stCondLst>
                                  <p:childTnLst>
                                    <p:set>
                                      <p:cBhvr>
                                        <p:cTn id="109" dur="1" fill="hold">
                                          <p:stCondLst>
                                            <p:cond delay="0"/>
                                          </p:stCondLst>
                                        </p:cTn>
                                        <p:tgtEl>
                                          <p:spTgt spid="18"/>
                                        </p:tgtEl>
                                        <p:attrNameLst>
                                          <p:attrName>style.visibility</p:attrName>
                                        </p:attrNameLst>
                                      </p:cBhvr>
                                      <p:to>
                                        <p:strVal val="visible"/>
                                      </p:to>
                                    </p:set>
                                    <p:anim from="(-#ppt_w/2)" to="(#ppt_x)" calcmode="lin" valueType="num">
                                      <p:cBhvr>
                                        <p:cTn id="110" dur="300" fill="hold">
                                          <p:stCondLst>
                                            <p:cond delay="0"/>
                                          </p:stCondLst>
                                        </p:cTn>
                                        <p:tgtEl>
                                          <p:spTgt spid="18"/>
                                        </p:tgtEl>
                                        <p:attrNameLst>
                                          <p:attrName>ppt_x</p:attrName>
                                        </p:attrNameLst>
                                      </p:cBhvr>
                                    </p:anim>
                                    <p:anim from="0" to="-1.0" calcmode="lin" valueType="num">
                                      <p:cBhvr>
                                        <p:cTn id="111" dur="100" decel="50000" autoRev="1" fill="hold">
                                          <p:stCondLst>
                                            <p:cond delay="300"/>
                                          </p:stCondLst>
                                        </p:cTn>
                                        <p:tgtEl>
                                          <p:spTgt spid="18"/>
                                        </p:tgtEl>
                                        <p:attrNameLst>
                                          <p:attrName>xshear</p:attrName>
                                        </p:attrNameLst>
                                      </p:cBhvr>
                                    </p:anim>
                                    <p:animScale>
                                      <p:cBhvr>
                                        <p:cTn id="112" dur="100" decel="100000" autoRev="1" fill="hold">
                                          <p:stCondLst>
                                            <p:cond delay="300"/>
                                          </p:stCondLst>
                                        </p:cTn>
                                        <p:tgtEl>
                                          <p:spTgt spid="18"/>
                                        </p:tgtEl>
                                      </p:cBhvr>
                                      <p:from x="100000" y="100000"/>
                                      <p:to x="80000" y="100000"/>
                                    </p:animScale>
                                    <p:anim by="(#ppt_h/3+#ppt_w*0.1)" calcmode="lin" valueType="num">
                                      <p:cBhvr additive="sum">
                                        <p:cTn id="113" dur="100" decel="100000" autoRev="1" fill="hold">
                                          <p:stCondLst>
                                            <p:cond delay="300"/>
                                          </p:stCondLst>
                                        </p:cTn>
                                        <p:tgtEl>
                                          <p:spTgt spid="18"/>
                                        </p:tgtEl>
                                        <p:attrNameLst>
                                          <p:attrName>ppt_x</p:attrName>
                                        </p:attrNameLst>
                                      </p:cBhvr>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4" fill="hold" nodeType="clickEffect">
                                  <p:stCondLst>
                                    <p:cond delay="0"/>
                                  </p:stCondLst>
                                  <p:childTnLst>
                                    <p:set>
                                      <p:cBhvr>
                                        <p:cTn id="117" dur="1" fill="hold">
                                          <p:stCondLst>
                                            <p:cond delay="0"/>
                                          </p:stCondLst>
                                        </p:cTn>
                                        <p:tgtEl>
                                          <p:spTgt spid="15367"/>
                                        </p:tgtEl>
                                        <p:attrNameLst>
                                          <p:attrName>style.visibility</p:attrName>
                                        </p:attrNameLst>
                                      </p:cBhvr>
                                      <p:to>
                                        <p:strVal val="visible"/>
                                      </p:to>
                                    </p:set>
                                    <p:anim calcmode="lin" valueType="num">
                                      <p:cBhvr additive="base">
                                        <p:cTn id="118" dur="500" fill="hold"/>
                                        <p:tgtEl>
                                          <p:spTgt spid="15367"/>
                                        </p:tgtEl>
                                        <p:attrNameLst>
                                          <p:attrName>ppt_x</p:attrName>
                                        </p:attrNameLst>
                                      </p:cBhvr>
                                      <p:tavLst>
                                        <p:tav tm="0">
                                          <p:val>
                                            <p:strVal val="#ppt_x"/>
                                          </p:val>
                                        </p:tav>
                                        <p:tav tm="100000">
                                          <p:val>
                                            <p:strVal val="#ppt_x"/>
                                          </p:val>
                                        </p:tav>
                                      </p:tavLst>
                                    </p:anim>
                                    <p:anim calcmode="lin" valueType="num">
                                      <p:cBhvr additive="base">
                                        <p:cTn id="119"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 presetClass="entr" presetSubtype="4" fill="hold" nodeType="clickEffect">
                                  <p:stCondLst>
                                    <p:cond delay="0"/>
                                  </p:stCondLst>
                                  <p:childTnLst>
                                    <p:set>
                                      <p:cBhvr>
                                        <p:cTn id="123" dur="1" fill="hold">
                                          <p:stCondLst>
                                            <p:cond delay="0"/>
                                          </p:stCondLst>
                                        </p:cTn>
                                        <p:tgtEl>
                                          <p:spTgt spid="15363">
                                            <p:txEl>
                                              <p:pRg st="5" end="5"/>
                                            </p:txEl>
                                          </p:spTgt>
                                        </p:tgtEl>
                                        <p:attrNameLst>
                                          <p:attrName>style.visibility</p:attrName>
                                        </p:attrNameLst>
                                      </p:cBhvr>
                                      <p:to>
                                        <p:strVal val="visible"/>
                                      </p:to>
                                    </p:set>
                                    <p:anim calcmode="lin" valueType="num">
                                      <p:cBhvr additive="base">
                                        <p:cTn id="124"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4" presetClass="entr" presetSubtype="0" fill="hold" grpId="0" nodeType="clickEffect">
                                  <p:stCondLst>
                                    <p:cond delay="0"/>
                                  </p:stCondLst>
                                  <p:childTnLst>
                                    <p:set>
                                      <p:cBhvr>
                                        <p:cTn id="129" dur="1" fill="hold">
                                          <p:stCondLst>
                                            <p:cond delay="0"/>
                                          </p:stCondLst>
                                        </p:cTn>
                                        <p:tgtEl>
                                          <p:spTgt spid="19"/>
                                        </p:tgtEl>
                                        <p:attrNameLst>
                                          <p:attrName>style.visibility</p:attrName>
                                        </p:attrNameLst>
                                      </p:cBhvr>
                                      <p:to>
                                        <p:strVal val="visible"/>
                                      </p:to>
                                    </p:set>
                                    <p:anim from="(-#ppt_w/2)" to="(#ppt_x)" calcmode="lin" valueType="num">
                                      <p:cBhvr>
                                        <p:cTn id="130" dur="300" fill="hold">
                                          <p:stCondLst>
                                            <p:cond delay="0"/>
                                          </p:stCondLst>
                                        </p:cTn>
                                        <p:tgtEl>
                                          <p:spTgt spid="19"/>
                                        </p:tgtEl>
                                        <p:attrNameLst>
                                          <p:attrName>ppt_x</p:attrName>
                                        </p:attrNameLst>
                                      </p:cBhvr>
                                    </p:anim>
                                    <p:anim from="0" to="-1.0" calcmode="lin" valueType="num">
                                      <p:cBhvr>
                                        <p:cTn id="131" dur="100" decel="50000" autoRev="1" fill="hold">
                                          <p:stCondLst>
                                            <p:cond delay="300"/>
                                          </p:stCondLst>
                                        </p:cTn>
                                        <p:tgtEl>
                                          <p:spTgt spid="19"/>
                                        </p:tgtEl>
                                        <p:attrNameLst>
                                          <p:attrName>xshear</p:attrName>
                                        </p:attrNameLst>
                                      </p:cBhvr>
                                    </p:anim>
                                    <p:animScale>
                                      <p:cBhvr>
                                        <p:cTn id="132" dur="100" decel="100000" autoRev="1" fill="hold">
                                          <p:stCondLst>
                                            <p:cond delay="300"/>
                                          </p:stCondLst>
                                        </p:cTn>
                                        <p:tgtEl>
                                          <p:spTgt spid="19"/>
                                        </p:tgtEl>
                                      </p:cBhvr>
                                      <p:from x="100000" y="100000"/>
                                      <p:to x="80000" y="100000"/>
                                    </p:animScale>
                                    <p:anim by="(#ppt_h/3+#ppt_w*0.1)" calcmode="lin" valueType="num">
                                      <p:cBhvr additive="sum">
                                        <p:cTn id="133" dur="100" decel="100000" autoRev="1" fill="hold">
                                          <p:stCondLst>
                                            <p:cond delay="300"/>
                                          </p:stCondLst>
                                        </p:cTn>
                                        <p:tgtEl>
                                          <p:spTgt spid="19"/>
                                        </p:tgtEl>
                                        <p:attrNameLst>
                                          <p:attrName>ppt_x</p:attrName>
                                        </p:attrNameLst>
                                      </p:cBhvr>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4" presetClass="entr" presetSubtype="0" fill="hold" nodeType="clickEffect">
                                  <p:stCondLst>
                                    <p:cond delay="0"/>
                                  </p:stCondLst>
                                  <p:childTnLst>
                                    <p:set>
                                      <p:cBhvr>
                                        <p:cTn id="137" dur="1" fill="hold">
                                          <p:stCondLst>
                                            <p:cond delay="0"/>
                                          </p:stCondLst>
                                        </p:cTn>
                                        <p:tgtEl>
                                          <p:spTgt spid="15368"/>
                                        </p:tgtEl>
                                        <p:attrNameLst>
                                          <p:attrName>style.visibility</p:attrName>
                                        </p:attrNameLst>
                                      </p:cBhvr>
                                      <p:to>
                                        <p:strVal val="visible"/>
                                      </p:to>
                                    </p:set>
                                    <p:anim from="(-#ppt_w/2)" to="(#ppt_x)" calcmode="lin" valueType="num">
                                      <p:cBhvr>
                                        <p:cTn id="138" dur="300" fill="hold">
                                          <p:stCondLst>
                                            <p:cond delay="0"/>
                                          </p:stCondLst>
                                        </p:cTn>
                                        <p:tgtEl>
                                          <p:spTgt spid="15368"/>
                                        </p:tgtEl>
                                        <p:attrNameLst>
                                          <p:attrName>ppt_x</p:attrName>
                                        </p:attrNameLst>
                                      </p:cBhvr>
                                    </p:anim>
                                    <p:anim from="0" to="-1.0" calcmode="lin" valueType="num">
                                      <p:cBhvr>
                                        <p:cTn id="139" dur="100" decel="50000" autoRev="1" fill="hold">
                                          <p:stCondLst>
                                            <p:cond delay="300"/>
                                          </p:stCondLst>
                                        </p:cTn>
                                        <p:tgtEl>
                                          <p:spTgt spid="15368"/>
                                        </p:tgtEl>
                                        <p:attrNameLst>
                                          <p:attrName>xshear</p:attrName>
                                        </p:attrNameLst>
                                      </p:cBhvr>
                                    </p:anim>
                                    <p:animScale>
                                      <p:cBhvr>
                                        <p:cTn id="140" dur="100" decel="100000" autoRev="1" fill="hold">
                                          <p:stCondLst>
                                            <p:cond delay="300"/>
                                          </p:stCondLst>
                                        </p:cTn>
                                        <p:tgtEl>
                                          <p:spTgt spid="15368"/>
                                        </p:tgtEl>
                                      </p:cBhvr>
                                      <p:from x="100000" y="100000"/>
                                      <p:to x="80000" y="100000"/>
                                    </p:animScale>
                                    <p:anim by="(#ppt_h/3+#ppt_w*0.1)" calcmode="lin" valueType="num">
                                      <p:cBhvr additive="sum">
                                        <p:cTn id="141" dur="100" decel="100000" autoRev="1" fill="hold">
                                          <p:stCondLst>
                                            <p:cond delay="300"/>
                                          </p:stCondLst>
                                        </p:cTn>
                                        <p:tgtEl>
                                          <p:spTgt spid="15368"/>
                                        </p:tgtEl>
                                        <p:attrNameLst>
                                          <p:attrName>ppt_x</p:attrName>
                                        </p:attrNameLst>
                                      </p:cBhvr>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4" presetClass="entr" presetSubtype="0" fill="hold" nodeType="clickEffect">
                                  <p:stCondLst>
                                    <p:cond delay="0"/>
                                  </p:stCondLst>
                                  <p:childTnLst>
                                    <p:set>
                                      <p:cBhvr>
                                        <p:cTn id="145" dur="1" fill="hold">
                                          <p:stCondLst>
                                            <p:cond delay="0"/>
                                          </p:stCondLst>
                                        </p:cTn>
                                        <p:tgtEl>
                                          <p:spTgt spid="15363">
                                            <p:txEl>
                                              <p:pRg st="6" end="6"/>
                                            </p:txEl>
                                          </p:spTgt>
                                        </p:tgtEl>
                                        <p:attrNameLst>
                                          <p:attrName>style.visibility</p:attrName>
                                        </p:attrNameLst>
                                      </p:cBhvr>
                                      <p:to>
                                        <p:strVal val="visible"/>
                                      </p:to>
                                    </p:set>
                                    <p:anim from="(-#ppt_w/2)" to="(#ppt_x)" calcmode="lin" valueType="num">
                                      <p:cBhvr>
                                        <p:cTn id="146" dur="300" fill="hold">
                                          <p:stCondLst>
                                            <p:cond delay="0"/>
                                          </p:stCondLst>
                                        </p:cTn>
                                        <p:tgtEl>
                                          <p:spTgt spid="15363">
                                            <p:txEl>
                                              <p:pRg st="6" end="6"/>
                                            </p:txEl>
                                          </p:spTgt>
                                        </p:tgtEl>
                                        <p:attrNameLst>
                                          <p:attrName>ppt_x</p:attrName>
                                        </p:attrNameLst>
                                      </p:cBhvr>
                                    </p:anim>
                                    <p:anim from="0" to="-1.0" calcmode="lin" valueType="num">
                                      <p:cBhvr>
                                        <p:cTn id="147" dur="100" decel="50000" autoRev="1" fill="hold">
                                          <p:stCondLst>
                                            <p:cond delay="300"/>
                                          </p:stCondLst>
                                        </p:cTn>
                                        <p:tgtEl>
                                          <p:spTgt spid="15363">
                                            <p:txEl>
                                              <p:pRg st="6" end="6"/>
                                            </p:txEl>
                                          </p:spTgt>
                                        </p:tgtEl>
                                        <p:attrNameLst>
                                          <p:attrName>xshear</p:attrName>
                                        </p:attrNameLst>
                                      </p:cBhvr>
                                    </p:anim>
                                    <p:animScale>
                                      <p:cBhvr>
                                        <p:cTn id="148" dur="100" decel="100000" autoRev="1" fill="hold">
                                          <p:stCondLst>
                                            <p:cond delay="300"/>
                                          </p:stCondLst>
                                        </p:cTn>
                                        <p:tgtEl>
                                          <p:spTgt spid="15363">
                                            <p:txEl>
                                              <p:pRg st="6" end="6"/>
                                            </p:txEl>
                                          </p:spTgt>
                                        </p:tgtEl>
                                      </p:cBhvr>
                                      <p:from x="100000" y="100000"/>
                                      <p:to x="80000" y="100000"/>
                                    </p:animScale>
                                    <p:anim by="(#ppt_h/3+#ppt_w*0.1)" calcmode="lin" valueType="num">
                                      <p:cBhvr additive="sum">
                                        <p:cTn id="149" dur="100" decel="100000" autoRev="1" fill="hold">
                                          <p:stCondLst>
                                            <p:cond delay="300"/>
                                          </p:stCondLst>
                                        </p:cTn>
                                        <p:tgtEl>
                                          <p:spTgt spid="15363">
                                            <p:txEl>
                                              <p:pRg st="6" end="6"/>
                                            </p:txEl>
                                          </p:spTgt>
                                        </p:tgtEl>
                                        <p:attrNameLst>
                                          <p:attrName>ppt_x</p:attrName>
                                        </p:attrNameLst>
                                      </p:cBhvr>
                                    </p:anim>
                                  </p:childTnLst>
                                </p:cTn>
                              </p:par>
                            </p:childTnLst>
                          </p:cTn>
                        </p:par>
                      </p:childTnLst>
                    </p:cTn>
                  </p:par>
                  <p:par>
                    <p:cTn id="150" fill="hold" nodeType="clickPar">
                      <p:stCondLst>
                        <p:cond delay="indefinite"/>
                      </p:stCondLst>
                      <p:childTnLst>
                        <p:par>
                          <p:cTn id="151" fill="hold" nodeType="withGroup">
                            <p:stCondLst>
                              <p:cond delay="0"/>
                            </p:stCondLst>
                            <p:childTnLst>
                              <p:par>
                                <p:cTn id="152" presetID="34" presetClass="entr" presetSubtype="0" fill="hold" grpId="0" nodeType="clickEffect">
                                  <p:stCondLst>
                                    <p:cond delay="0"/>
                                  </p:stCondLst>
                                  <p:childTnLst>
                                    <p:set>
                                      <p:cBhvr>
                                        <p:cTn id="153" dur="1" fill="hold">
                                          <p:stCondLst>
                                            <p:cond delay="0"/>
                                          </p:stCondLst>
                                        </p:cTn>
                                        <p:tgtEl>
                                          <p:spTgt spid="20"/>
                                        </p:tgtEl>
                                        <p:attrNameLst>
                                          <p:attrName>style.visibility</p:attrName>
                                        </p:attrNameLst>
                                      </p:cBhvr>
                                      <p:to>
                                        <p:strVal val="visible"/>
                                      </p:to>
                                    </p:set>
                                    <p:anim from="(-#ppt_w/2)" to="(#ppt_x)" calcmode="lin" valueType="num">
                                      <p:cBhvr>
                                        <p:cTn id="154" dur="300" fill="hold">
                                          <p:stCondLst>
                                            <p:cond delay="0"/>
                                          </p:stCondLst>
                                        </p:cTn>
                                        <p:tgtEl>
                                          <p:spTgt spid="20"/>
                                        </p:tgtEl>
                                        <p:attrNameLst>
                                          <p:attrName>ppt_x</p:attrName>
                                        </p:attrNameLst>
                                      </p:cBhvr>
                                    </p:anim>
                                    <p:anim from="0" to="-1.0" calcmode="lin" valueType="num">
                                      <p:cBhvr>
                                        <p:cTn id="155" dur="100" decel="50000" autoRev="1" fill="hold">
                                          <p:stCondLst>
                                            <p:cond delay="300"/>
                                          </p:stCondLst>
                                        </p:cTn>
                                        <p:tgtEl>
                                          <p:spTgt spid="20"/>
                                        </p:tgtEl>
                                        <p:attrNameLst>
                                          <p:attrName>xshear</p:attrName>
                                        </p:attrNameLst>
                                      </p:cBhvr>
                                    </p:anim>
                                    <p:animScale>
                                      <p:cBhvr>
                                        <p:cTn id="156" dur="100" decel="100000" autoRev="1" fill="hold">
                                          <p:stCondLst>
                                            <p:cond delay="300"/>
                                          </p:stCondLst>
                                        </p:cTn>
                                        <p:tgtEl>
                                          <p:spTgt spid="20"/>
                                        </p:tgtEl>
                                      </p:cBhvr>
                                      <p:from x="100000" y="100000"/>
                                      <p:to x="80000" y="100000"/>
                                    </p:animScale>
                                    <p:anim by="(#ppt_h/3+#ppt_w*0.1)" calcmode="lin" valueType="num">
                                      <p:cBhvr additive="sum">
                                        <p:cTn id="157" dur="100" decel="100000" autoRev="1" fill="hold">
                                          <p:stCondLst>
                                            <p:cond delay="300"/>
                                          </p:stCondLst>
                                        </p:cTn>
                                        <p:tgtEl>
                                          <p:spTgt spid="20"/>
                                        </p:tgtEl>
                                        <p:attrNameLst>
                                          <p:attrName>ppt_x</p:attrName>
                                        </p:attrNameLst>
                                      </p:cBhvr>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34" presetClass="entr" presetSubtype="0" fill="hold" nodeType="clickEffect">
                                  <p:stCondLst>
                                    <p:cond delay="0"/>
                                  </p:stCondLst>
                                  <p:childTnLst>
                                    <p:set>
                                      <p:cBhvr>
                                        <p:cTn id="161" dur="1" fill="hold">
                                          <p:stCondLst>
                                            <p:cond delay="0"/>
                                          </p:stCondLst>
                                        </p:cTn>
                                        <p:tgtEl>
                                          <p:spTgt spid="15369"/>
                                        </p:tgtEl>
                                        <p:attrNameLst>
                                          <p:attrName>style.visibility</p:attrName>
                                        </p:attrNameLst>
                                      </p:cBhvr>
                                      <p:to>
                                        <p:strVal val="visible"/>
                                      </p:to>
                                    </p:set>
                                    <p:anim from="(-#ppt_w/2)" to="(#ppt_x)" calcmode="lin" valueType="num">
                                      <p:cBhvr>
                                        <p:cTn id="162" dur="300" fill="hold">
                                          <p:stCondLst>
                                            <p:cond delay="0"/>
                                          </p:stCondLst>
                                        </p:cTn>
                                        <p:tgtEl>
                                          <p:spTgt spid="15369"/>
                                        </p:tgtEl>
                                        <p:attrNameLst>
                                          <p:attrName>ppt_x</p:attrName>
                                        </p:attrNameLst>
                                      </p:cBhvr>
                                    </p:anim>
                                    <p:anim from="0" to="-1.0" calcmode="lin" valueType="num">
                                      <p:cBhvr>
                                        <p:cTn id="163" dur="100" decel="50000" autoRev="1" fill="hold">
                                          <p:stCondLst>
                                            <p:cond delay="300"/>
                                          </p:stCondLst>
                                        </p:cTn>
                                        <p:tgtEl>
                                          <p:spTgt spid="15369"/>
                                        </p:tgtEl>
                                        <p:attrNameLst>
                                          <p:attrName>xshear</p:attrName>
                                        </p:attrNameLst>
                                      </p:cBhvr>
                                    </p:anim>
                                    <p:animScale>
                                      <p:cBhvr>
                                        <p:cTn id="164" dur="100" decel="100000" autoRev="1" fill="hold">
                                          <p:stCondLst>
                                            <p:cond delay="300"/>
                                          </p:stCondLst>
                                        </p:cTn>
                                        <p:tgtEl>
                                          <p:spTgt spid="15369"/>
                                        </p:tgtEl>
                                      </p:cBhvr>
                                      <p:from x="100000" y="100000"/>
                                      <p:to x="80000" y="100000"/>
                                    </p:animScale>
                                    <p:anim by="(#ppt_h/3+#ppt_w*0.1)" calcmode="lin" valueType="num">
                                      <p:cBhvr additive="sum">
                                        <p:cTn id="165" dur="100" decel="100000" autoRev="1" fill="hold">
                                          <p:stCondLst>
                                            <p:cond delay="300"/>
                                          </p:stCondLst>
                                        </p:cTn>
                                        <p:tgtEl>
                                          <p:spTgt spid="15369"/>
                                        </p:tgtEl>
                                        <p:attrNameLst>
                                          <p:attrName>ppt_x</p:attrName>
                                        </p:attrNameLst>
                                      </p:cBhvr>
                                    </p:anim>
                                  </p:childTnLst>
                                </p:cTn>
                              </p:par>
                            </p:childTnLst>
                          </p:cTn>
                        </p:par>
                      </p:childTnLst>
                    </p:cTn>
                  </p:par>
                  <p:par>
                    <p:cTn id="166" fill="hold" nodeType="clickPar">
                      <p:stCondLst>
                        <p:cond delay="indefinite"/>
                      </p:stCondLst>
                      <p:childTnLst>
                        <p:par>
                          <p:cTn id="167" fill="hold" nodeType="withGroup">
                            <p:stCondLst>
                              <p:cond delay="0"/>
                            </p:stCondLst>
                            <p:childTnLst>
                              <p:par>
                                <p:cTn id="168" presetID="34" presetClass="entr" presetSubtype="0" fill="hold" grpId="0" nodeType="clickEffect">
                                  <p:stCondLst>
                                    <p:cond delay="0"/>
                                  </p:stCondLst>
                                  <p:childTnLst>
                                    <p:set>
                                      <p:cBhvr>
                                        <p:cTn id="169" dur="1" fill="hold">
                                          <p:stCondLst>
                                            <p:cond delay="0"/>
                                          </p:stCondLst>
                                        </p:cTn>
                                        <p:tgtEl>
                                          <p:spTgt spid="25"/>
                                        </p:tgtEl>
                                        <p:attrNameLst>
                                          <p:attrName>style.visibility</p:attrName>
                                        </p:attrNameLst>
                                      </p:cBhvr>
                                      <p:to>
                                        <p:strVal val="visible"/>
                                      </p:to>
                                    </p:set>
                                    <p:anim from="(-#ppt_w/2)" to="(#ppt_x)" calcmode="lin" valueType="num">
                                      <p:cBhvr>
                                        <p:cTn id="170" dur="300" fill="hold">
                                          <p:stCondLst>
                                            <p:cond delay="0"/>
                                          </p:stCondLst>
                                        </p:cTn>
                                        <p:tgtEl>
                                          <p:spTgt spid="25"/>
                                        </p:tgtEl>
                                        <p:attrNameLst>
                                          <p:attrName>ppt_x</p:attrName>
                                        </p:attrNameLst>
                                      </p:cBhvr>
                                    </p:anim>
                                    <p:anim from="0" to="-1.0" calcmode="lin" valueType="num">
                                      <p:cBhvr>
                                        <p:cTn id="171" dur="100" decel="50000" autoRev="1" fill="hold">
                                          <p:stCondLst>
                                            <p:cond delay="300"/>
                                          </p:stCondLst>
                                        </p:cTn>
                                        <p:tgtEl>
                                          <p:spTgt spid="25"/>
                                        </p:tgtEl>
                                        <p:attrNameLst>
                                          <p:attrName>xshear</p:attrName>
                                        </p:attrNameLst>
                                      </p:cBhvr>
                                    </p:anim>
                                    <p:animScale>
                                      <p:cBhvr>
                                        <p:cTn id="172" dur="100" decel="100000" autoRev="1" fill="hold">
                                          <p:stCondLst>
                                            <p:cond delay="300"/>
                                          </p:stCondLst>
                                        </p:cTn>
                                        <p:tgtEl>
                                          <p:spTgt spid="25"/>
                                        </p:tgtEl>
                                      </p:cBhvr>
                                      <p:from x="100000" y="100000"/>
                                      <p:to x="80000" y="100000"/>
                                    </p:animScale>
                                    <p:anim by="(#ppt_h/3+#ppt_w*0.1)" calcmode="lin" valueType="num">
                                      <p:cBhvr additive="sum">
                                        <p:cTn id="173" dur="100" decel="100000" autoRev="1" fill="hold">
                                          <p:stCondLst>
                                            <p:cond delay="300"/>
                                          </p:stCondLst>
                                        </p:cTn>
                                        <p:tgtEl>
                                          <p:spTgt spid="25"/>
                                        </p:tgtEl>
                                        <p:attrNameLst>
                                          <p:attrName>ppt_x</p:attrName>
                                        </p:attrNameLst>
                                      </p:cBhvr>
                                    </p:anim>
                                  </p:childTnLst>
                                </p:cTn>
                              </p:par>
                            </p:childTnLst>
                          </p:cTn>
                        </p:par>
                      </p:childTnLst>
                    </p:cTn>
                  </p:par>
                  <p:par>
                    <p:cTn id="174" fill="hold" nodeType="clickPar">
                      <p:stCondLst>
                        <p:cond delay="indefinite"/>
                      </p:stCondLst>
                      <p:childTnLst>
                        <p:par>
                          <p:cTn id="175" fill="hold" nodeType="withGroup">
                            <p:stCondLst>
                              <p:cond delay="0"/>
                            </p:stCondLst>
                            <p:childTnLst>
                              <p:par>
                                <p:cTn id="176" presetID="34" presetClass="entr" presetSubtype="0" fill="hold" grpId="0" nodeType="clickEffect">
                                  <p:stCondLst>
                                    <p:cond delay="0"/>
                                  </p:stCondLst>
                                  <p:childTnLst>
                                    <p:set>
                                      <p:cBhvr>
                                        <p:cTn id="177" dur="1" fill="hold">
                                          <p:stCondLst>
                                            <p:cond delay="0"/>
                                          </p:stCondLst>
                                        </p:cTn>
                                        <p:tgtEl>
                                          <p:spTgt spid="23"/>
                                        </p:tgtEl>
                                        <p:attrNameLst>
                                          <p:attrName>style.visibility</p:attrName>
                                        </p:attrNameLst>
                                      </p:cBhvr>
                                      <p:to>
                                        <p:strVal val="visible"/>
                                      </p:to>
                                    </p:set>
                                    <p:anim from="(-#ppt_w/2)" to="(#ppt_x)" calcmode="lin" valueType="num">
                                      <p:cBhvr>
                                        <p:cTn id="178" dur="300" fill="hold">
                                          <p:stCondLst>
                                            <p:cond delay="0"/>
                                          </p:stCondLst>
                                        </p:cTn>
                                        <p:tgtEl>
                                          <p:spTgt spid="23"/>
                                        </p:tgtEl>
                                        <p:attrNameLst>
                                          <p:attrName>ppt_x</p:attrName>
                                        </p:attrNameLst>
                                      </p:cBhvr>
                                    </p:anim>
                                    <p:anim from="0" to="-1.0" calcmode="lin" valueType="num">
                                      <p:cBhvr>
                                        <p:cTn id="179" dur="100" decel="50000" autoRev="1" fill="hold">
                                          <p:stCondLst>
                                            <p:cond delay="300"/>
                                          </p:stCondLst>
                                        </p:cTn>
                                        <p:tgtEl>
                                          <p:spTgt spid="23"/>
                                        </p:tgtEl>
                                        <p:attrNameLst>
                                          <p:attrName>xshear</p:attrName>
                                        </p:attrNameLst>
                                      </p:cBhvr>
                                    </p:anim>
                                    <p:animScale>
                                      <p:cBhvr>
                                        <p:cTn id="180" dur="100" decel="100000" autoRev="1" fill="hold">
                                          <p:stCondLst>
                                            <p:cond delay="300"/>
                                          </p:stCondLst>
                                        </p:cTn>
                                        <p:tgtEl>
                                          <p:spTgt spid="23"/>
                                        </p:tgtEl>
                                      </p:cBhvr>
                                      <p:from x="100000" y="100000"/>
                                      <p:to x="80000" y="100000"/>
                                    </p:animScale>
                                    <p:anim by="(#ppt_h/3+#ppt_w*0.1)" calcmode="lin" valueType="num">
                                      <p:cBhvr additive="sum">
                                        <p:cTn id="181" dur="100" decel="100000" autoRev="1" fill="hold">
                                          <p:stCondLst>
                                            <p:cond delay="300"/>
                                          </p:stCondLst>
                                        </p:cTn>
                                        <p:tgtEl>
                                          <p:spTgt spid="23"/>
                                        </p:tgtEl>
                                        <p:attrNameLst>
                                          <p:attrName>ppt_x</p:attrName>
                                        </p:attrNameLst>
                                      </p:cBhvr>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34" presetClass="exit" presetSubtype="0" fill="hold" grpId="1" nodeType="clickEffect">
                                  <p:stCondLst>
                                    <p:cond delay="0"/>
                                  </p:stCondLst>
                                  <p:childTnLst>
                                    <p:anim from="(ppt_x)" to="(ppt_x+1)" calcmode="lin" valueType="num">
                                      <p:cBhvr>
                                        <p:cTn id="185" dur="500">
                                          <p:stCondLst>
                                            <p:cond delay="0"/>
                                          </p:stCondLst>
                                        </p:cTn>
                                        <p:tgtEl>
                                          <p:spTgt spid="25"/>
                                        </p:tgtEl>
                                        <p:attrNameLst>
                                          <p:attrName>ppt_x</p:attrName>
                                        </p:attrNameLst>
                                      </p:cBhvr>
                                    </p:anim>
                                    <p:anim from="0" to="-1.0" calcmode="lin" valueType="num">
                                      <p:cBhvr>
                                        <p:cTn id="186" dur="100" accel="50000">
                                          <p:stCondLst>
                                            <p:cond delay="0"/>
                                          </p:stCondLst>
                                        </p:cTn>
                                        <p:tgtEl>
                                          <p:spTgt spid="25"/>
                                        </p:tgtEl>
                                        <p:attrNameLst>
                                          <p:attrName>xshear</p:attrName>
                                        </p:attrNameLst>
                                      </p:cBhvr>
                                    </p:anim>
                                    <p:set>
                                      <p:cBhvr>
                                        <p:cTn id="187" dur="400">
                                          <p:stCondLst>
                                            <p:cond delay="100"/>
                                          </p:stCondLst>
                                        </p:cTn>
                                        <p:tgtEl>
                                          <p:spTgt spid="25"/>
                                        </p:tgtEl>
                                        <p:attrNameLst>
                                          <p:attrName>xshear</p:attrName>
                                        </p:attrNameLst>
                                      </p:cBhvr>
                                      <p:to>
                                        <p:strVal val="-1.0"/>
                                      </p:to>
                                    </p:set>
                                    <p:set>
                                      <p:cBhvr>
                                        <p:cTn id="188" dur="1" fill="hold">
                                          <p:stCondLst>
                                            <p:cond delay="499"/>
                                          </p:stCondLst>
                                        </p:cTn>
                                        <p:tgtEl>
                                          <p:spTgt spid="25"/>
                                        </p:tgtEl>
                                        <p:attrNameLst>
                                          <p:attrName>style.visibility</p:attrName>
                                        </p:attrNameLst>
                                      </p:cBhvr>
                                      <p:to>
                                        <p:strVal val="hidden"/>
                                      </p:to>
                                    </p:set>
                                  </p:childTnLst>
                                </p:cTn>
                              </p:par>
                              <p:par>
                                <p:cTn id="189" presetID="34" presetClass="exit" presetSubtype="0" fill="hold" grpId="1" nodeType="withEffect">
                                  <p:stCondLst>
                                    <p:cond delay="0"/>
                                  </p:stCondLst>
                                  <p:childTnLst>
                                    <p:anim from="(ppt_x)" to="(ppt_x+1)" calcmode="lin" valueType="num">
                                      <p:cBhvr>
                                        <p:cTn id="190" dur="500">
                                          <p:stCondLst>
                                            <p:cond delay="0"/>
                                          </p:stCondLst>
                                        </p:cTn>
                                        <p:tgtEl>
                                          <p:spTgt spid="23"/>
                                        </p:tgtEl>
                                        <p:attrNameLst>
                                          <p:attrName>ppt_x</p:attrName>
                                        </p:attrNameLst>
                                      </p:cBhvr>
                                    </p:anim>
                                    <p:anim from="0" to="-1.0" calcmode="lin" valueType="num">
                                      <p:cBhvr>
                                        <p:cTn id="191" dur="100" accel="50000">
                                          <p:stCondLst>
                                            <p:cond delay="0"/>
                                          </p:stCondLst>
                                        </p:cTn>
                                        <p:tgtEl>
                                          <p:spTgt spid="23"/>
                                        </p:tgtEl>
                                        <p:attrNameLst>
                                          <p:attrName>xshear</p:attrName>
                                        </p:attrNameLst>
                                      </p:cBhvr>
                                    </p:anim>
                                    <p:set>
                                      <p:cBhvr>
                                        <p:cTn id="192" dur="400">
                                          <p:stCondLst>
                                            <p:cond delay="100"/>
                                          </p:stCondLst>
                                        </p:cTn>
                                        <p:tgtEl>
                                          <p:spTgt spid="23"/>
                                        </p:tgtEl>
                                        <p:attrNameLst>
                                          <p:attrName>xshear</p:attrName>
                                        </p:attrNameLst>
                                      </p:cBhvr>
                                      <p:to>
                                        <p:strVal val="-1.0"/>
                                      </p:to>
                                    </p:set>
                                    <p:set>
                                      <p:cBhvr>
                                        <p:cTn id="193" dur="1" fill="hold">
                                          <p:stCondLst>
                                            <p:cond delay="499"/>
                                          </p:stCondLst>
                                        </p:cTn>
                                        <p:tgtEl>
                                          <p:spTgt spid="23"/>
                                        </p:tgtEl>
                                        <p:attrNameLst>
                                          <p:attrName>style.visibility</p:attrName>
                                        </p:attrNameLst>
                                      </p:cBhvr>
                                      <p:to>
                                        <p:strVal val="hidden"/>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34" presetClass="entr" presetSubtype="0" fill="hold" nodeType="clickEffect">
                                  <p:stCondLst>
                                    <p:cond delay="0"/>
                                  </p:stCondLst>
                                  <p:childTnLst>
                                    <p:set>
                                      <p:cBhvr>
                                        <p:cTn id="197" dur="1" fill="hold">
                                          <p:stCondLst>
                                            <p:cond delay="0"/>
                                          </p:stCondLst>
                                        </p:cTn>
                                        <p:tgtEl>
                                          <p:spTgt spid="15363">
                                            <p:txEl>
                                              <p:pRg st="7" end="7"/>
                                            </p:txEl>
                                          </p:spTgt>
                                        </p:tgtEl>
                                        <p:attrNameLst>
                                          <p:attrName>style.visibility</p:attrName>
                                        </p:attrNameLst>
                                      </p:cBhvr>
                                      <p:to>
                                        <p:strVal val="visible"/>
                                      </p:to>
                                    </p:set>
                                    <p:anim from="(-#ppt_w/2)" to="(#ppt_x)" calcmode="lin" valueType="num">
                                      <p:cBhvr>
                                        <p:cTn id="198" dur="300" fill="hold">
                                          <p:stCondLst>
                                            <p:cond delay="0"/>
                                          </p:stCondLst>
                                        </p:cTn>
                                        <p:tgtEl>
                                          <p:spTgt spid="15363">
                                            <p:txEl>
                                              <p:pRg st="7" end="7"/>
                                            </p:txEl>
                                          </p:spTgt>
                                        </p:tgtEl>
                                        <p:attrNameLst>
                                          <p:attrName>ppt_x</p:attrName>
                                        </p:attrNameLst>
                                      </p:cBhvr>
                                    </p:anim>
                                    <p:anim from="0" to="-1.0" calcmode="lin" valueType="num">
                                      <p:cBhvr>
                                        <p:cTn id="199" dur="100" decel="50000" autoRev="1" fill="hold">
                                          <p:stCondLst>
                                            <p:cond delay="300"/>
                                          </p:stCondLst>
                                        </p:cTn>
                                        <p:tgtEl>
                                          <p:spTgt spid="15363">
                                            <p:txEl>
                                              <p:pRg st="7" end="7"/>
                                            </p:txEl>
                                          </p:spTgt>
                                        </p:tgtEl>
                                        <p:attrNameLst>
                                          <p:attrName>xshear</p:attrName>
                                        </p:attrNameLst>
                                      </p:cBhvr>
                                    </p:anim>
                                    <p:animScale>
                                      <p:cBhvr>
                                        <p:cTn id="200" dur="100" decel="100000" autoRev="1" fill="hold">
                                          <p:stCondLst>
                                            <p:cond delay="300"/>
                                          </p:stCondLst>
                                        </p:cTn>
                                        <p:tgtEl>
                                          <p:spTgt spid="15363">
                                            <p:txEl>
                                              <p:pRg st="7" end="7"/>
                                            </p:txEl>
                                          </p:spTgt>
                                        </p:tgtEl>
                                      </p:cBhvr>
                                      <p:from x="100000" y="100000"/>
                                      <p:to x="80000" y="100000"/>
                                    </p:animScale>
                                    <p:anim by="(#ppt_h/3+#ppt_w*0.1)" calcmode="lin" valueType="num">
                                      <p:cBhvr additive="sum">
                                        <p:cTn id="201" dur="100" decel="100000" autoRev="1" fill="hold">
                                          <p:stCondLst>
                                            <p:cond delay="300"/>
                                          </p:stCondLst>
                                        </p:cTn>
                                        <p:tgtEl>
                                          <p:spTgt spid="15363">
                                            <p:txEl>
                                              <p:pRg st="7" end="7"/>
                                            </p:txEl>
                                          </p:spTgt>
                                        </p:tgtEl>
                                        <p:attrNameLst>
                                          <p:attrName>ppt_x</p:attrName>
                                        </p:attrNameLst>
                                      </p:cBhvr>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34" presetClass="entr" presetSubtype="0" fill="hold" grpId="0" nodeType="clickEffect">
                                  <p:stCondLst>
                                    <p:cond delay="0"/>
                                  </p:stCondLst>
                                  <p:childTnLst>
                                    <p:set>
                                      <p:cBhvr>
                                        <p:cTn id="205" dur="1" fill="hold">
                                          <p:stCondLst>
                                            <p:cond delay="0"/>
                                          </p:stCondLst>
                                        </p:cTn>
                                        <p:tgtEl>
                                          <p:spTgt spid="21"/>
                                        </p:tgtEl>
                                        <p:attrNameLst>
                                          <p:attrName>style.visibility</p:attrName>
                                        </p:attrNameLst>
                                      </p:cBhvr>
                                      <p:to>
                                        <p:strVal val="visible"/>
                                      </p:to>
                                    </p:set>
                                    <p:anim from="(-#ppt_w/2)" to="(#ppt_x)" calcmode="lin" valueType="num">
                                      <p:cBhvr>
                                        <p:cTn id="206" dur="300" fill="hold">
                                          <p:stCondLst>
                                            <p:cond delay="0"/>
                                          </p:stCondLst>
                                        </p:cTn>
                                        <p:tgtEl>
                                          <p:spTgt spid="21"/>
                                        </p:tgtEl>
                                        <p:attrNameLst>
                                          <p:attrName>ppt_x</p:attrName>
                                        </p:attrNameLst>
                                      </p:cBhvr>
                                    </p:anim>
                                    <p:anim from="0" to="-1.0" calcmode="lin" valueType="num">
                                      <p:cBhvr>
                                        <p:cTn id="207" dur="100" decel="50000" autoRev="1" fill="hold">
                                          <p:stCondLst>
                                            <p:cond delay="300"/>
                                          </p:stCondLst>
                                        </p:cTn>
                                        <p:tgtEl>
                                          <p:spTgt spid="21"/>
                                        </p:tgtEl>
                                        <p:attrNameLst>
                                          <p:attrName>xshear</p:attrName>
                                        </p:attrNameLst>
                                      </p:cBhvr>
                                    </p:anim>
                                    <p:animScale>
                                      <p:cBhvr>
                                        <p:cTn id="208" dur="100" decel="100000" autoRev="1" fill="hold">
                                          <p:stCondLst>
                                            <p:cond delay="300"/>
                                          </p:stCondLst>
                                        </p:cTn>
                                        <p:tgtEl>
                                          <p:spTgt spid="21"/>
                                        </p:tgtEl>
                                      </p:cBhvr>
                                      <p:from x="100000" y="100000"/>
                                      <p:to x="80000" y="100000"/>
                                    </p:animScale>
                                    <p:anim by="(#ppt_h/3+#ppt_w*0.1)" calcmode="lin" valueType="num">
                                      <p:cBhvr additive="sum">
                                        <p:cTn id="209" dur="100" decel="100000" autoRev="1" fill="hold">
                                          <p:stCondLst>
                                            <p:cond delay="300"/>
                                          </p:stCondLst>
                                        </p:cTn>
                                        <p:tgtEl>
                                          <p:spTgt spid="21"/>
                                        </p:tgtEl>
                                        <p:attrNameLst>
                                          <p:attrName>ppt_x</p:attrName>
                                        </p:attrNameLst>
                                      </p:cBhvr>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34" presetClass="entr" presetSubtype="0" fill="hold" nodeType="clickEffect">
                                  <p:stCondLst>
                                    <p:cond delay="0"/>
                                  </p:stCondLst>
                                  <p:childTnLst>
                                    <p:set>
                                      <p:cBhvr>
                                        <p:cTn id="213" dur="1" fill="hold">
                                          <p:stCondLst>
                                            <p:cond delay="0"/>
                                          </p:stCondLst>
                                        </p:cTn>
                                        <p:tgtEl>
                                          <p:spTgt spid="15370"/>
                                        </p:tgtEl>
                                        <p:attrNameLst>
                                          <p:attrName>style.visibility</p:attrName>
                                        </p:attrNameLst>
                                      </p:cBhvr>
                                      <p:to>
                                        <p:strVal val="visible"/>
                                      </p:to>
                                    </p:set>
                                    <p:anim from="(-#ppt_w/2)" to="(#ppt_x)" calcmode="lin" valueType="num">
                                      <p:cBhvr>
                                        <p:cTn id="214" dur="300" fill="hold">
                                          <p:stCondLst>
                                            <p:cond delay="0"/>
                                          </p:stCondLst>
                                        </p:cTn>
                                        <p:tgtEl>
                                          <p:spTgt spid="15370"/>
                                        </p:tgtEl>
                                        <p:attrNameLst>
                                          <p:attrName>ppt_x</p:attrName>
                                        </p:attrNameLst>
                                      </p:cBhvr>
                                    </p:anim>
                                    <p:anim from="0" to="-1.0" calcmode="lin" valueType="num">
                                      <p:cBhvr>
                                        <p:cTn id="215" dur="100" decel="50000" autoRev="1" fill="hold">
                                          <p:stCondLst>
                                            <p:cond delay="300"/>
                                          </p:stCondLst>
                                        </p:cTn>
                                        <p:tgtEl>
                                          <p:spTgt spid="15370"/>
                                        </p:tgtEl>
                                        <p:attrNameLst>
                                          <p:attrName>xshear</p:attrName>
                                        </p:attrNameLst>
                                      </p:cBhvr>
                                    </p:anim>
                                    <p:animScale>
                                      <p:cBhvr>
                                        <p:cTn id="216" dur="100" decel="100000" autoRev="1" fill="hold">
                                          <p:stCondLst>
                                            <p:cond delay="300"/>
                                          </p:stCondLst>
                                        </p:cTn>
                                        <p:tgtEl>
                                          <p:spTgt spid="15370"/>
                                        </p:tgtEl>
                                      </p:cBhvr>
                                      <p:from x="100000" y="100000"/>
                                      <p:to x="80000" y="100000"/>
                                    </p:animScale>
                                    <p:anim by="(#ppt_h/3+#ppt_w*0.1)" calcmode="lin" valueType="num">
                                      <p:cBhvr additive="sum">
                                        <p:cTn id="217" dur="100" decel="100000" autoRev="1" fill="hold">
                                          <p:stCondLst>
                                            <p:cond delay="300"/>
                                          </p:stCondLst>
                                        </p:cTn>
                                        <p:tgtEl>
                                          <p:spTgt spid="15370"/>
                                        </p:tgtEl>
                                        <p:attrNameLst>
                                          <p:attrName>ppt_x</p:attrName>
                                        </p:attrNameLst>
                                      </p:cBhvr>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34" presetClass="entr" presetSubtype="0" fill="hold" grpId="2" nodeType="clickEffect">
                                  <p:stCondLst>
                                    <p:cond delay="0"/>
                                  </p:stCondLst>
                                  <p:childTnLst>
                                    <p:set>
                                      <p:cBhvr>
                                        <p:cTn id="221" dur="1" fill="hold">
                                          <p:stCondLst>
                                            <p:cond delay="0"/>
                                          </p:stCondLst>
                                        </p:cTn>
                                        <p:tgtEl>
                                          <p:spTgt spid="25"/>
                                        </p:tgtEl>
                                        <p:attrNameLst>
                                          <p:attrName>style.visibility</p:attrName>
                                        </p:attrNameLst>
                                      </p:cBhvr>
                                      <p:to>
                                        <p:strVal val="visible"/>
                                      </p:to>
                                    </p:set>
                                    <p:anim from="(-#ppt_w/2)" to="(#ppt_x)" calcmode="lin" valueType="num">
                                      <p:cBhvr>
                                        <p:cTn id="222" dur="300" fill="hold">
                                          <p:stCondLst>
                                            <p:cond delay="0"/>
                                          </p:stCondLst>
                                        </p:cTn>
                                        <p:tgtEl>
                                          <p:spTgt spid="25"/>
                                        </p:tgtEl>
                                        <p:attrNameLst>
                                          <p:attrName>ppt_x</p:attrName>
                                        </p:attrNameLst>
                                      </p:cBhvr>
                                    </p:anim>
                                    <p:anim from="0" to="-1.0" calcmode="lin" valueType="num">
                                      <p:cBhvr>
                                        <p:cTn id="223" dur="100" decel="50000" autoRev="1" fill="hold">
                                          <p:stCondLst>
                                            <p:cond delay="300"/>
                                          </p:stCondLst>
                                        </p:cTn>
                                        <p:tgtEl>
                                          <p:spTgt spid="25"/>
                                        </p:tgtEl>
                                        <p:attrNameLst>
                                          <p:attrName>xshear</p:attrName>
                                        </p:attrNameLst>
                                      </p:cBhvr>
                                    </p:anim>
                                    <p:animScale>
                                      <p:cBhvr>
                                        <p:cTn id="224" dur="100" decel="100000" autoRev="1" fill="hold">
                                          <p:stCondLst>
                                            <p:cond delay="300"/>
                                          </p:stCondLst>
                                        </p:cTn>
                                        <p:tgtEl>
                                          <p:spTgt spid="25"/>
                                        </p:tgtEl>
                                      </p:cBhvr>
                                      <p:from x="100000" y="100000"/>
                                      <p:to x="80000" y="100000"/>
                                    </p:animScale>
                                    <p:anim by="(#ppt_h/3+#ppt_w*0.1)" calcmode="lin" valueType="num">
                                      <p:cBhvr additive="sum">
                                        <p:cTn id="225" dur="100" decel="100000" autoRev="1" fill="hold">
                                          <p:stCondLst>
                                            <p:cond delay="300"/>
                                          </p:stCondLst>
                                        </p:cTn>
                                        <p:tgtEl>
                                          <p:spTgt spid="25"/>
                                        </p:tgtEl>
                                        <p:attrNameLst>
                                          <p:attrName>ppt_x</p:attrName>
                                        </p:attrNameLst>
                                      </p:cBhvr>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34" presetClass="entr" presetSubtype="0" fill="hold" grpId="2" nodeType="clickEffect">
                                  <p:stCondLst>
                                    <p:cond delay="0"/>
                                  </p:stCondLst>
                                  <p:childTnLst>
                                    <p:set>
                                      <p:cBhvr>
                                        <p:cTn id="229" dur="1" fill="hold">
                                          <p:stCondLst>
                                            <p:cond delay="0"/>
                                          </p:stCondLst>
                                        </p:cTn>
                                        <p:tgtEl>
                                          <p:spTgt spid="23"/>
                                        </p:tgtEl>
                                        <p:attrNameLst>
                                          <p:attrName>style.visibility</p:attrName>
                                        </p:attrNameLst>
                                      </p:cBhvr>
                                      <p:to>
                                        <p:strVal val="visible"/>
                                      </p:to>
                                    </p:set>
                                    <p:anim from="(-#ppt_w/2)" to="(#ppt_x)" calcmode="lin" valueType="num">
                                      <p:cBhvr>
                                        <p:cTn id="230" dur="300" fill="hold">
                                          <p:stCondLst>
                                            <p:cond delay="0"/>
                                          </p:stCondLst>
                                        </p:cTn>
                                        <p:tgtEl>
                                          <p:spTgt spid="23"/>
                                        </p:tgtEl>
                                        <p:attrNameLst>
                                          <p:attrName>ppt_x</p:attrName>
                                        </p:attrNameLst>
                                      </p:cBhvr>
                                    </p:anim>
                                    <p:anim from="0" to="-1.0" calcmode="lin" valueType="num">
                                      <p:cBhvr>
                                        <p:cTn id="231" dur="100" decel="50000" autoRev="1" fill="hold">
                                          <p:stCondLst>
                                            <p:cond delay="300"/>
                                          </p:stCondLst>
                                        </p:cTn>
                                        <p:tgtEl>
                                          <p:spTgt spid="23"/>
                                        </p:tgtEl>
                                        <p:attrNameLst>
                                          <p:attrName>xshear</p:attrName>
                                        </p:attrNameLst>
                                      </p:cBhvr>
                                    </p:anim>
                                    <p:animScale>
                                      <p:cBhvr>
                                        <p:cTn id="232" dur="100" decel="100000" autoRev="1" fill="hold">
                                          <p:stCondLst>
                                            <p:cond delay="300"/>
                                          </p:stCondLst>
                                        </p:cTn>
                                        <p:tgtEl>
                                          <p:spTgt spid="23"/>
                                        </p:tgtEl>
                                      </p:cBhvr>
                                      <p:from x="100000" y="100000"/>
                                      <p:to x="80000" y="100000"/>
                                    </p:animScale>
                                    <p:anim by="(#ppt_h/3+#ppt_w*0.1)" calcmode="lin" valueType="num">
                                      <p:cBhvr additive="sum">
                                        <p:cTn id="233" dur="100" decel="100000" autoRev="1" fill="hold">
                                          <p:stCondLst>
                                            <p:cond delay="300"/>
                                          </p:stCondLst>
                                        </p:cTn>
                                        <p:tgtEl>
                                          <p:spTgt spid="2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P spid="22" grpId="0"/>
      <p:bldP spid="23" grpId="0"/>
      <p:bldP spid="23" grpId="1"/>
      <p:bldP spid="23" grpId="2"/>
      <p:bldP spid="25" grpId="0"/>
      <p:bldP spid="25" grpId="1"/>
      <p:bldP spid="25"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a:r>
              <a:rPr lang="en-US" smtClean="0"/>
              <a:t>Operations in Linear Queue</a:t>
            </a:r>
          </a:p>
        </p:txBody>
      </p:sp>
      <p:sp>
        <p:nvSpPr>
          <p:cNvPr id="17411" name="Content Placeholder 2"/>
          <p:cNvSpPr>
            <a:spLocks noGrp="1"/>
          </p:cNvSpPr>
          <p:nvPr>
            <p:ph idx="1"/>
          </p:nvPr>
        </p:nvSpPr>
        <p:spPr/>
        <p:txBody>
          <a:bodyPr/>
          <a:lstStyle/>
          <a:p>
            <a:pPr algn="ctr">
              <a:buFont typeface="Wingdings 2" panose="05020102010507070707" pitchFamily="18" charset="2"/>
              <a:buNone/>
            </a:pPr>
            <a:r>
              <a:rPr lang="en-US" b="1" smtClean="0"/>
              <a:t>Algorithm IsEmpty()</a:t>
            </a:r>
          </a:p>
          <a:p>
            <a:pPr eaLnBrk="1" hangingPunct="1">
              <a:buFont typeface="Wingdings 2" panose="05020102010507070707" pitchFamily="18" charset="2"/>
              <a:buNone/>
            </a:pPr>
            <a:r>
              <a:rPr lang="en-US" smtClean="0">
                <a:latin typeface="Times New Roman" panose="02020603050405020304" pitchFamily="18" charset="0"/>
                <a:cs typeface="Times New Roman" panose="02020603050405020304" pitchFamily="18" charset="0"/>
              </a:rPr>
              <a:t>step1. Start</a:t>
            </a:r>
          </a:p>
          <a:p>
            <a:pPr eaLnBrk="1" hangingPunct="1">
              <a:buFont typeface="Wingdings 2" panose="05020102010507070707" pitchFamily="18" charset="2"/>
              <a:buNone/>
            </a:pPr>
            <a:r>
              <a:rPr lang="en-US" smtClean="0">
                <a:latin typeface="Times New Roman" panose="02020603050405020304" pitchFamily="18" charset="0"/>
                <a:cs typeface="Times New Roman" panose="02020603050405020304" pitchFamily="18" charset="0"/>
              </a:rPr>
              <a:t>step2. if  (F=-1 and R = -1) return True </a:t>
            </a:r>
            <a:r>
              <a:rPr lang="en-US" smtClean="0">
                <a:solidFill>
                  <a:schemeClr val="accent1"/>
                </a:solidFill>
                <a:latin typeface="Times New Roman" panose="02020603050405020304" pitchFamily="18" charset="0"/>
                <a:cs typeface="Times New Roman" panose="02020603050405020304" pitchFamily="18" charset="0"/>
              </a:rPr>
              <a:t> </a:t>
            </a:r>
            <a:r>
              <a:rPr lang="en-US" smtClean="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Queue is Empty</a:t>
            </a:r>
            <a:endParaRPr lang="en-US" smtClean="0">
              <a:solidFill>
                <a:schemeClr val="accent1"/>
              </a:solidFill>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en-US" smtClean="0">
                <a:latin typeface="Times New Roman" panose="02020603050405020304" pitchFamily="18" charset="0"/>
                <a:cs typeface="Times New Roman" panose="02020603050405020304" pitchFamily="18" charset="0"/>
              </a:rPr>
              <a:t>step3. else return False</a:t>
            </a:r>
          </a:p>
          <a:p>
            <a:pPr eaLnBrk="1" hangingPunct="1">
              <a:buFont typeface="Wingdings 2" panose="05020102010507070707" pitchFamily="18" charset="2"/>
              <a:buNone/>
            </a:pPr>
            <a:r>
              <a:rPr lang="en-US" smtClean="0">
                <a:latin typeface="Times New Roman" panose="02020603050405020304" pitchFamily="18" charset="0"/>
                <a:cs typeface="Times New Roman" panose="02020603050405020304" pitchFamily="18" charset="0"/>
              </a:rPr>
              <a:t>Step4. End</a:t>
            </a:r>
          </a:p>
          <a:p>
            <a:pPr>
              <a:buFont typeface="Wingdings 2" panose="05020102010507070707" pitchFamily="18" charset="2"/>
              <a:buNone/>
            </a:pPr>
            <a:endParaRPr lang="en-US" smtClean="0"/>
          </a:p>
        </p:txBody>
      </p:sp>
      <p:sp>
        <p:nvSpPr>
          <p:cNvPr id="4" name="Date Placeholder 3"/>
          <p:cNvSpPr>
            <a:spLocks noGrp="1"/>
          </p:cNvSpPr>
          <p:nvPr>
            <p:ph type="dt" sz="quarter" idx="10"/>
          </p:nvPr>
        </p:nvSpPr>
        <p:spPr/>
        <p:txBody>
          <a:bodyPr/>
          <a:lstStyle/>
          <a:p>
            <a:pPr>
              <a:defRPr/>
            </a:pPr>
            <a:fld id="{704AC7A1-0203-410A-9F6D-A642120254FE}"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7C680A-5F38-4735-8F0D-66CA62DF1278}" type="slidenum">
              <a:rPr lang="en-IN">
                <a:solidFill>
                  <a:srgbClr val="045C75"/>
                </a:solidFill>
                <a:latin typeface="Constantia" panose="02030602050306030303" pitchFamily="18" charset="0"/>
              </a:rPr>
              <a:pPr eaLnBrk="1" hangingPunct="1"/>
              <a:t>11</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730943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a:r>
              <a:rPr lang="en-US" smtClean="0"/>
              <a:t>Operations in Linear Queue</a:t>
            </a:r>
          </a:p>
        </p:txBody>
      </p:sp>
      <p:sp>
        <p:nvSpPr>
          <p:cNvPr id="18435" name="Content Placeholder 2"/>
          <p:cNvSpPr>
            <a:spLocks noGrp="1"/>
          </p:cNvSpPr>
          <p:nvPr>
            <p:ph idx="1"/>
          </p:nvPr>
        </p:nvSpPr>
        <p:spPr/>
        <p:txBody>
          <a:bodyPr/>
          <a:lstStyle/>
          <a:p>
            <a:pPr algn="ctr">
              <a:buFont typeface="Wingdings 2" panose="05020102010507070707" pitchFamily="18" charset="2"/>
              <a:buNone/>
            </a:pPr>
            <a:r>
              <a:rPr lang="en-US" b="1" smtClean="0"/>
              <a:t>Algorithm IsFull()</a:t>
            </a:r>
          </a:p>
          <a:p>
            <a:pPr eaLnBrk="1" hangingPunct="1">
              <a:buFont typeface="Wingdings 2" panose="05020102010507070707" pitchFamily="18" charset="2"/>
              <a:buNone/>
            </a:pPr>
            <a:r>
              <a:rPr lang="en-US" sz="2800">
                <a:latin typeface="Times New Roman" panose="02020603050405020304" pitchFamily="18" charset="0"/>
                <a:cs typeface="Times New Roman" panose="02020603050405020304" pitchFamily="18" charset="0"/>
              </a:rPr>
              <a:t>step1. Start</a:t>
            </a:r>
          </a:p>
          <a:p>
            <a:pPr eaLnBrk="1" hangingPunct="1">
              <a:buFont typeface="Wingdings 2" panose="05020102010507070707" pitchFamily="18" charset="2"/>
              <a:buNone/>
            </a:pPr>
            <a:r>
              <a:rPr lang="en-US" sz="2800">
                <a:latin typeface="Times New Roman" panose="02020603050405020304" pitchFamily="18" charset="0"/>
                <a:cs typeface="Times New Roman" panose="02020603050405020304" pitchFamily="18" charset="0"/>
              </a:rPr>
              <a:t>step2. if   R = N-1 return True</a:t>
            </a:r>
            <a:r>
              <a:rPr lang="en-US" sz="2800">
                <a:solidFill>
                  <a:schemeClr val="accent1"/>
                </a:solidFill>
                <a:latin typeface="Times New Roman" panose="02020603050405020304" pitchFamily="18" charset="0"/>
                <a:cs typeface="Times New Roman" panose="02020603050405020304" pitchFamily="18" charset="0"/>
              </a:rPr>
              <a:t> </a:t>
            </a:r>
            <a:r>
              <a:rPr lang="en-US" sz="28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Queue is Full</a:t>
            </a:r>
            <a:endParaRPr lang="en-US" sz="2800">
              <a:solidFill>
                <a:schemeClr val="accent1"/>
              </a:solidFill>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en-US" sz="2800">
                <a:latin typeface="Times New Roman" panose="02020603050405020304" pitchFamily="18" charset="0"/>
                <a:cs typeface="Times New Roman" panose="02020603050405020304" pitchFamily="18" charset="0"/>
              </a:rPr>
              <a:t>step3. else return False</a:t>
            </a:r>
          </a:p>
          <a:p>
            <a:pPr>
              <a:buFont typeface="Wingdings 2" panose="05020102010507070707" pitchFamily="18" charset="2"/>
              <a:buNone/>
            </a:pPr>
            <a:r>
              <a:rPr lang="en-US" smtClean="0">
                <a:latin typeface="Times New Roman" panose="02020603050405020304" pitchFamily="18" charset="0"/>
                <a:cs typeface="Times New Roman" panose="02020603050405020304" pitchFamily="18" charset="0"/>
              </a:rPr>
              <a:t>Step4. End</a:t>
            </a:r>
          </a:p>
          <a:p>
            <a:pPr>
              <a:buFont typeface="Wingdings 2" panose="05020102010507070707" pitchFamily="18" charset="2"/>
              <a:buNone/>
            </a:pPr>
            <a:endParaRPr lang="en-US" smtClean="0"/>
          </a:p>
        </p:txBody>
      </p:sp>
      <p:sp>
        <p:nvSpPr>
          <p:cNvPr id="4" name="Date Placeholder 3"/>
          <p:cNvSpPr>
            <a:spLocks noGrp="1"/>
          </p:cNvSpPr>
          <p:nvPr>
            <p:ph type="dt" sz="quarter" idx="10"/>
          </p:nvPr>
        </p:nvSpPr>
        <p:spPr/>
        <p:txBody>
          <a:bodyPr/>
          <a:lstStyle/>
          <a:p>
            <a:pPr>
              <a:defRPr/>
            </a:pPr>
            <a:fld id="{79299457-0577-42F3-AD08-91161AD4CD71}"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D343BC-77ED-47C5-BAF6-31FD5D650D30}" type="slidenum">
              <a:rPr lang="en-IN">
                <a:solidFill>
                  <a:srgbClr val="045C75"/>
                </a:solidFill>
                <a:latin typeface="Constantia" panose="02030602050306030303" pitchFamily="18" charset="0"/>
              </a:rPr>
              <a:pPr eaLnBrk="1" hangingPunct="1"/>
              <a:t>12</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2070977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additive="base">
                                        <p:cTn id="3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404813"/>
            <a:ext cx="8229600" cy="1143000"/>
          </a:xfrm>
        </p:spPr>
        <p:txBody>
          <a:bodyPr/>
          <a:lstStyle/>
          <a:p>
            <a:pPr algn="ctr"/>
            <a:r>
              <a:rPr lang="en-US" smtClean="0"/>
              <a:t>Operations in Linear Queue</a:t>
            </a:r>
          </a:p>
        </p:txBody>
      </p:sp>
      <p:sp>
        <p:nvSpPr>
          <p:cNvPr id="19459" name="Content Placeholder 2"/>
          <p:cNvSpPr>
            <a:spLocks noGrp="1"/>
          </p:cNvSpPr>
          <p:nvPr>
            <p:ph idx="1"/>
          </p:nvPr>
        </p:nvSpPr>
        <p:spPr>
          <a:xfrm>
            <a:off x="1981200" y="1557338"/>
            <a:ext cx="8229600" cy="4679950"/>
          </a:xfrm>
        </p:spPr>
        <p:txBody>
          <a:bodyPr>
            <a:normAutofit fontScale="92500" lnSpcReduction="20000"/>
          </a:bodyPr>
          <a:lstStyle/>
          <a:p>
            <a:pPr algn="ctr">
              <a:buFont typeface="Wingdings 2" panose="05020102010507070707" pitchFamily="18" charset="2"/>
              <a:buNone/>
            </a:pPr>
            <a:r>
              <a:rPr lang="en-US" sz="2000" b="1">
                <a:latin typeface="Times New Roman" panose="02020603050405020304" pitchFamily="18" charset="0"/>
                <a:cs typeface="Times New Roman" panose="02020603050405020304" pitchFamily="18" charset="0"/>
              </a:rPr>
              <a:t>Algorithm EnQueue(value)</a:t>
            </a:r>
          </a:p>
          <a:p>
            <a:r>
              <a:rPr lang="en-US" sz="2000">
                <a:latin typeface="Times New Roman" panose="02020603050405020304" pitchFamily="18" charset="0"/>
                <a:cs typeface="Times New Roman" panose="02020603050405020304" pitchFamily="18" charset="0"/>
              </a:rPr>
              <a:t>Step 1: start</a:t>
            </a:r>
          </a:p>
          <a:p>
            <a:r>
              <a:rPr lang="en-IN" sz="2000">
                <a:latin typeface="Times New Roman" panose="02020603050405020304" pitchFamily="18" charset="0"/>
                <a:cs typeface="Times New Roman" panose="02020603050405020304" pitchFamily="18" charset="0"/>
              </a:rPr>
              <a:t>Step2: [check for queue is over flow or not] </a:t>
            </a:r>
            <a:r>
              <a:rPr lang="en-IN" sz="20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operation Validation</a:t>
            </a:r>
            <a:endParaRPr lang="en-IN" sz="2000">
              <a:solidFill>
                <a:schemeClr val="accent1"/>
              </a:solidFill>
              <a:latin typeface="Times New Roman" panose="02020603050405020304" pitchFamily="18" charset="0"/>
              <a:cs typeface="Times New Roman" panose="02020603050405020304" pitchFamily="18" charset="0"/>
            </a:endParaRPr>
          </a:p>
          <a:p>
            <a:pPr lvl="2">
              <a:buFont typeface="Wingdings 2" panose="05020102010507070707" pitchFamily="18" charset="2"/>
              <a:buNone/>
            </a:pPr>
            <a:r>
              <a:rPr lang="en-IN" sz="1800">
                <a:latin typeface="Times New Roman" panose="02020603050405020304" pitchFamily="18" charset="0"/>
                <a:cs typeface="Times New Roman" panose="02020603050405020304" pitchFamily="18" charset="0"/>
              </a:rPr>
              <a:t>If (R=N-1)	</a:t>
            </a:r>
          </a:p>
          <a:p>
            <a:pPr lvl="3">
              <a:buFont typeface="Wingdings 2" panose="05020102010507070707" pitchFamily="18" charset="2"/>
              <a:buNone/>
            </a:pPr>
            <a:r>
              <a:rPr lang="en-US" sz="1700">
                <a:latin typeface="Times New Roman" panose="02020603050405020304" pitchFamily="18" charset="0"/>
                <a:cs typeface="Times New Roman" panose="02020603050405020304" pitchFamily="18" charset="0"/>
              </a:rPr>
              <a:t>		Print “queue is overflow”</a:t>
            </a:r>
          </a:p>
          <a:p>
            <a:pPr lvl="3">
              <a:buFont typeface="Wingdings 2" panose="05020102010507070707" pitchFamily="18" charset="2"/>
              <a:buNone/>
            </a:pPr>
            <a:r>
              <a:rPr lang="en-US" sz="1700">
                <a:latin typeface="Times New Roman" panose="02020603050405020304" pitchFamily="18" charset="0"/>
                <a:cs typeface="Times New Roman" panose="02020603050405020304" pitchFamily="18" charset="0"/>
              </a:rPr>
              <a:t>                go to step 5</a:t>
            </a:r>
          </a:p>
          <a:p>
            <a:pPr>
              <a:buFont typeface="Wingdings 2" panose="05020102010507070707" pitchFamily="18" charset="2"/>
              <a:buNone/>
            </a:pPr>
            <a:r>
              <a:rPr lang="en-US" sz="2000">
                <a:latin typeface="Times New Roman" panose="02020603050405020304" pitchFamily="18" charset="0"/>
                <a:cs typeface="Times New Roman" panose="02020603050405020304" pitchFamily="18" charset="0"/>
              </a:rPr>
              <a:t>             else </a:t>
            </a:r>
            <a:r>
              <a:rPr lang="en-US">
                <a:latin typeface="Times New Roman" panose="02020603050405020304" pitchFamily="18" charset="0"/>
                <a:cs typeface="Times New Roman" panose="02020603050405020304" pitchFamily="18" charset="0"/>
              </a:rPr>
              <a:t>        go to step 3</a:t>
            </a:r>
          </a:p>
          <a:p>
            <a:r>
              <a:rPr lang="en-IN" sz="2000">
                <a:latin typeface="Times New Roman" panose="02020603050405020304" pitchFamily="18" charset="0"/>
                <a:cs typeface="Times New Roman" panose="02020603050405020304" pitchFamily="18" charset="0"/>
              </a:rPr>
              <a:t>Step 3: [</a:t>
            </a:r>
            <a:r>
              <a:rPr lang="en-US" sz="2000">
                <a:latin typeface="Times New Roman" panose="02020603050405020304" pitchFamily="18" charset="0"/>
                <a:cs typeface="Times New Roman" panose="02020603050405020304" pitchFamily="18" charset="0"/>
              </a:rPr>
              <a:t>check condition</a:t>
            </a:r>
            <a:r>
              <a:rPr lang="en-IN" sz="2000">
                <a:latin typeface="Times New Roman" panose="02020603050405020304" pitchFamily="18" charset="0"/>
                <a:cs typeface="Times New Roman" panose="02020603050405020304" pitchFamily="18" charset="0"/>
              </a:rPr>
              <a:t>]               </a:t>
            </a:r>
            <a:r>
              <a:rPr lang="en-IN" sz="2000">
                <a:solidFill>
                  <a:schemeClr val="accent1"/>
                </a:solidFill>
                <a:latin typeface="Times New Roman" panose="02020603050405020304" pitchFamily="18" charset="0"/>
                <a:cs typeface="Times New Roman" panose="02020603050405020304" pitchFamily="18" charset="0"/>
              </a:rPr>
              <a:t>   </a:t>
            </a:r>
            <a:r>
              <a:rPr lang="en-IN" sz="20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If it is  First Element of Queue</a:t>
            </a:r>
            <a:endParaRPr lang="en-IN" sz="2000">
              <a:solidFill>
                <a:schemeClr val="accent1"/>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sz="2000">
                <a:latin typeface="Times New Roman" panose="02020603050405020304" pitchFamily="18" charset="0"/>
                <a:cs typeface="Times New Roman" panose="02020603050405020304" pitchFamily="18" charset="0"/>
              </a:rPr>
              <a:t>                   If(R=-1)     R:=</a:t>
            </a:r>
            <a:r>
              <a:rPr lang="en-US">
                <a:latin typeface="Times New Roman" panose="02020603050405020304" pitchFamily="18" charset="0"/>
                <a:cs typeface="Times New Roman" panose="02020603050405020304" pitchFamily="18" charset="0"/>
              </a:rPr>
              <a:t>F:=0</a:t>
            </a:r>
            <a:endParaRPr lang="en-US" sz="2000">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I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else R:=R+1</a:t>
            </a:r>
          </a:p>
          <a:p>
            <a:r>
              <a:rPr lang="en-US" sz="2000">
                <a:latin typeface="Times New Roman" panose="02020603050405020304" pitchFamily="18" charset="0"/>
                <a:cs typeface="Times New Roman" panose="02020603050405020304" pitchFamily="18" charset="0"/>
              </a:rPr>
              <a:t>Step 4:[</a:t>
            </a:r>
            <a:r>
              <a:rPr lang="en-IN" sz="2000">
                <a:latin typeface="Times New Roman" panose="02020603050405020304" pitchFamily="18" charset="0"/>
                <a:cs typeface="Times New Roman" panose="02020603050405020304" pitchFamily="18" charset="0"/>
              </a:rPr>
              <a:t>insert  item into Queue</a:t>
            </a:r>
            <a:r>
              <a:rPr lang="en-US" sz="2000">
                <a:latin typeface="Times New Roman" panose="02020603050405020304" pitchFamily="18" charset="0"/>
                <a:cs typeface="Times New Roman" panose="02020603050405020304" pitchFamily="18" charset="0"/>
              </a:rPr>
              <a:t>]</a:t>
            </a:r>
            <a:r>
              <a:rPr lang="en-US" sz="2000">
                <a:solidFill>
                  <a:schemeClr val="accent1"/>
                </a:solidFill>
                <a:latin typeface="Times New Roman" panose="02020603050405020304" pitchFamily="18" charset="0"/>
                <a:cs typeface="Times New Roman" panose="02020603050405020304" pitchFamily="18" charset="0"/>
              </a:rPr>
              <a:t>  </a:t>
            </a:r>
            <a:r>
              <a:rPr lang="en-US" sz="20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a:t>
            </a:r>
            <a:r>
              <a:rPr lang="en-IN" sz="20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insert Element</a:t>
            </a:r>
            <a:endParaRPr lang="en-US" sz="2000">
              <a:solidFill>
                <a:schemeClr val="accent1"/>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sz="2000">
                <a:latin typeface="Times New Roman" panose="02020603050405020304" pitchFamily="18" charset="0"/>
                <a:cs typeface="Times New Roman" panose="02020603050405020304" pitchFamily="18" charset="0"/>
              </a:rPr>
              <a:t>                  QUEUE[R]:=value </a:t>
            </a:r>
            <a:endParaRPr lang="en-US">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Step 5:end</a:t>
            </a:r>
          </a:p>
        </p:txBody>
      </p:sp>
      <p:sp>
        <p:nvSpPr>
          <p:cNvPr id="4" name="Date Placeholder 3"/>
          <p:cNvSpPr>
            <a:spLocks noGrp="1"/>
          </p:cNvSpPr>
          <p:nvPr>
            <p:ph type="dt" sz="quarter" idx="10"/>
          </p:nvPr>
        </p:nvSpPr>
        <p:spPr/>
        <p:txBody>
          <a:bodyPr/>
          <a:lstStyle/>
          <a:p>
            <a:pPr>
              <a:defRPr/>
            </a:pPr>
            <a:fld id="{61340ED2-2FE1-43DB-8C84-DD1D72E455FD}"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DC9B0C-109A-49C4-ABED-000436F6A7DC}" type="slidenum">
              <a:rPr lang="en-IN">
                <a:solidFill>
                  <a:srgbClr val="045C75"/>
                </a:solidFill>
                <a:latin typeface="Constantia" panose="02030602050306030303" pitchFamily="18" charset="0"/>
              </a:rPr>
              <a:pPr eaLnBrk="1" hangingPunct="1"/>
              <a:t>13</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75146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9459">
                                            <p:txEl>
                                              <p:pRg st="3" end="3"/>
                                            </p:txEl>
                                          </p:spTgt>
                                        </p:tgtEl>
                                        <p:attrNameLst>
                                          <p:attrName>style.visibility</p:attrName>
                                        </p:attrNameLst>
                                      </p:cBhvr>
                                      <p:to>
                                        <p:strVal val="visible"/>
                                      </p:to>
                                    </p:set>
                                    <p:anim calcmode="lin" valueType="num">
                                      <p:cBhvr additive="base">
                                        <p:cTn id="24"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19459">
                                            <p:txEl>
                                              <p:pRg st="4" end="4"/>
                                            </p:txEl>
                                          </p:spTgt>
                                        </p:tgtEl>
                                        <p:attrNameLst>
                                          <p:attrName>style.visibility</p:attrName>
                                        </p:attrNameLst>
                                      </p:cBhvr>
                                      <p:to>
                                        <p:strVal val="visible"/>
                                      </p:to>
                                    </p:set>
                                    <p:anim calcmode="lin" valueType="num">
                                      <p:cBhvr additive="base">
                                        <p:cTn id="29"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9459">
                                            <p:txEl>
                                              <p:pRg st="5" end="5"/>
                                            </p:txEl>
                                          </p:spTgt>
                                        </p:tgtEl>
                                        <p:attrNameLst>
                                          <p:attrName>style.visibility</p:attrName>
                                        </p:attrNameLst>
                                      </p:cBhvr>
                                      <p:to>
                                        <p:strVal val="visible"/>
                                      </p:to>
                                    </p:set>
                                    <p:anim calcmode="lin" valueType="num">
                                      <p:cBhvr additive="base">
                                        <p:cTn id="34"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9459">
                                            <p:txEl>
                                              <p:pRg st="5" end="5"/>
                                            </p:txEl>
                                          </p:spTgt>
                                        </p:tgtEl>
                                        <p:attrNameLst>
                                          <p:attrName>ppt_y</p:attrName>
                                        </p:attrNameLst>
                                      </p:cBhvr>
                                      <p:tavLst>
                                        <p:tav tm="0">
                                          <p:val>
                                            <p:strVal val="1+#ppt_h/2"/>
                                          </p:val>
                                        </p:tav>
                                        <p:tav tm="100000">
                                          <p:val>
                                            <p:strVal val="#ppt_y"/>
                                          </p:val>
                                        </p:tav>
                                      </p:tavLst>
                                    </p:anim>
                                  </p:childTnLst>
                                </p:cTn>
                              </p:par>
                              <p:par>
                                <p:cTn id="36" presetID="34" presetClass="entr" presetSubtype="0" fill="hold" nodeType="withEffect">
                                  <p:stCondLst>
                                    <p:cond delay="0"/>
                                  </p:stCondLst>
                                  <p:childTnLst>
                                    <p:set>
                                      <p:cBhvr>
                                        <p:cTn id="37" dur="1" fill="hold">
                                          <p:stCondLst>
                                            <p:cond delay="0"/>
                                          </p:stCondLst>
                                        </p:cTn>
                                        <p:tgtEl>
                                          <p:spTgt spid="19459">
                                            <p:txEl>
                                              <p:pRg st="12" end="12"/>
                                            </p:txEl>
                                          </p:spTgt>
                                        </p:tgtEl>
                                        <p:attrNameLst>
                                          <p:attrName>style.visibility</p:attrName>
                                        </p:attrNameLst>
                                      </p:cBhvr>
                                      <p:to>
                                        <p:strVal val="visible"/>
                                      </p:to>
                                    </p:set>
                                    <p:anim from="(-#ppt_w/2)" to="(#ppt_x)" calcmode="lin" valueType="num">
                                      <p:cBhvr>
                                        <p:cTn id="38" dur="600" fill="hold">
                                          <p:stCondLst>
                                            <p:cond delay="0"/>
                                          </p:stCondLst>
                                        </p:cTn>
                                        <p:tgtEl>
                                          <p:spTgt spid="19459">
                                            <p:txEl>
                                              <p:pRg st="12" end="12"/>
                                            </p:txEl>
                                          </p:spTgt>
                                        </p:tgtEl>
                                        <p:attrNameLst>
                                          <p:attrName>ppt_x</p:attrName>
                                        </p:attrNameLst>
                                      </p:cBhvr>
                                    </p:anim>
                                    <p:anim from="0" to="-1.0" calcmode="lin" valueType="num">
                                      <p:cBhvr>
                                        <p:cTn id="39" dur="200" decel="50000" autoRev="1" fill="hold">
                                          <p:stCondLst>
                                            <p:cond delay="600"/>
                                          </p:stCondLst>
                                        </p:cTn>
                                        <p:tgtEl>
                                          <p:spTgt spid="19459">
                                            <p:txEl>
                                              <p:pRg st="12" end="12"/>
                                            </p:txEl>
                                          </p:spTgt>
                                        </p:tgtEl>
                                        <p:attrNameLst>
                                          <p:attrName>xshear</p:attrName>
                                        </p:attrNameLst>
                                      </p:cBhvr>
                                    </p:anim>
                                    <p:animScale>
                                      <p:cBhvr>
                                        <p:cTn id="40" dur="200" decel="100000" autoRev="1" fill="hold">
                                          <p:stCondLst>
                                            <p:cond delay="600"/>
                                          </p:stCondLst>
                                        </p:cTn>
                                        <p:tgtEl>
                                          <p:spTgt spid="19459">
                                            <p:txEl>
                                              <p:pRg st="12" end="12"/>
                                            </p:txEl>
                                          </p:spTgt>
                                        </p:tgtEl>
                                      </p:cBhvr>
                                      <p:from x="100000" y="100000"/>
                                      <p:to x="80000" y="100000"/>
                                    </p:animScale>
                                    <p:anim by="(#ppt_h/3+#ppt_w*0.1)" calcmode="lin" valueType="num">
                                      <p:cBhvr additive="sum">
                                        <p:cTn id="41" dur="200" decel="100000" autoRev="1" fill="hold">
                                          <p:stCondLst>
                                            <p:cond delay="600"/>
                                          </p:stCondLst>
                                        </p:cTn>
                                        <p:tgtEl>
                                          <p:spTgt spid="19459">
                                            <p:txEl>
                                              <p:pRg st="12" end="12"/>
                                            </p:txEl>
                                          </p:spTgt>
                                        </p:tgtEl>
                                        <p:attrNameLst>
                                          <p:attrName>ppt_x</p:attrName>
                                        </p:attrNameLst>
                                      </p:cBhvr>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9459">
                                            <p:txEl>
                                              <p:pRg st="6" end="6"/>
                                            </p:txEl>
                                          </p:spTgt>
                                        </p:tgtEl>
                                        <p:attrNameLst>
                                          <p:attrName>style.visibility</p:attrName>
                                        </p:attrNameLst>
                                      </p:cBhvr>
                                      <p:to>
                                        <p:strVal val="visible"/>
                                      </p:to>
                                    </p:set>
                                    <p:anim calcmode="lin" valueType="num">
                                      <p:cBhvr additive="base">
                                        <p:cTn id="46"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9459">
                                            <p:txEl>
                                              <p:pRg st="7" end="7"/>
                                            </p:txEl>
                                          </p:spTgt>
                                        </p:tgtEl>
                                        <p:attrNameLst>
                                          <p:attrName>style.visibility</p:attrName>
                                        </p:attrNameLst>
                                      </p:cBhvr>
                                      <p:to>
                                        <p:strVal val="visible"/>
                                      </p:to>
                                    </p:set>
                                    <p:anim calcmode="lin" valueType="num">
                                      <p:cBhvr additive="base">
                                        <p:cTn id="52"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94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4" presetClass="exit" presetSubtype="0" fill="hold" nodeType="clickEffect">
                                  <p:stCondLst>
                                    <p:cond delay="0"/>
                                  </p:stCondLst>
                                  <p:childTnLst>
                                    <p:anim from="(ppt_x)" to="(ppt_x+1)" calcmode="lin" valueType="num">
                                      <p:cBhvr>
                                        <p:cTn id="57" dur="1000">
                                          <p:stCondLst>
                                            <p:cond delay="0"/>
                                          </p:stCondLst>
                                        </p:cTn>
                                        <p:tgtEl>
                                          <p:spTgt spid="19459">
                                            <p:txEl>
                                              <p:pRg st="12" end="12"/>
                                            </p:txEl>
                                          </p:spTgt>
                                        </p:tgtEl>
                                        <p:attrNameLst>
                                          <p:attrName>ppt_x</p:attrName>
                                        </p:attrNameLst>
                                      </p:cBhvr>
                                    </p:anim>
                                    <p:anim from="0" to="-1.0" calcmode="lin" valueType="num">
                                      <p:cBhvr>
                                        <p:cTn id="58" dur="200" accel="50000">
                                          <p:stCondLst>
                                            <p:cond delay="0"/>
                                          </p:stCondLst>
                                        </p:cTn>
                                        <p:tgtEl>
                                          <p:spTgt spid="19459">
                                            <p:txEl>
                                              <p:pRg st="12" end="12"/>
                                            </p:txEl>
                                          </p:spTgt>
                                        </p:tgtEl>
                                        <p:attrNameLst>
                                          <p:attrName>xshear</p:attrName>
                                        </p:attrNameLst>
                                      </p:cBhvr>
                                    </p:anim>
                                    <p:set>
                                      <p:cBhvr>
                                        <p:cTn id="59" dur="800">
                                          <p:stCondLst>
                                            <p:cond delay="200"/>
                                          </p:stCondLst>
                                        </p:cTn>
                                        <p:tgtEl>
                                          <p:spTgt spid="19459">
                                            <p:txEl>
                                              <p:pRg st="12" end="12"/>
                                            </p:txEl>
                                          </p:spTgt>
                                        </p:tgtEl>
                                        <p:attrNameLst>
                                          <p:attrName>xshear</p:attrName>
                                        </p:attrNameLst>
                                      </p:cBhvr>
                                      <p:to>
                                        <p:strVal val="-1.0"/>
                                      </p:to>
                                    </p:set>
                                    <p:set>
                                      <p:cBhvr>
                                        <p:cTn id="60" dur="1" fill="hold">
                                          <p:stCondLst>
                                            <p:cond delay="999"/>
                                          </p:stCondLst>
                                        </p:cTn>
                                        <p:tgtEl>
                                          <p:spTgt spid="19459">
                                            <p:txEl>
                                              <p:pRg st="12" end="12"/>
                                            </p:txEl>
                                          </p:spTgt>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9459">
                                            <p:txEl>
                                              <p:pRg st="8" end="8"/>
                                            </p:txEl>
                                          </p:spTgt>
                                        </p:tgtEl>
                                        <p:attrNameLst>
                                          <p:attrName>style.visibility</p:attrName>
                                        </p:attrNameLst>
                                      </p:cBhvr>
                                      <p:to>
                                        <p:strVal val="visible"/>
                                      </p:to>
                                    </p:set>
                                    <p:anim calcmode="lin" valueType="num">
                                      <p:cBhvr additive="base">
                                        <p:cTn id="65"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9459">
                                            <p:txEl>
                                              <p:pRg st="9" end="9"/>
                                            </p:txEl>
                                          </p:spTgt>
                                        </p:tgtEl>
                                        <p:attrNameLst>
                                          <p:attrName>style.visibility</p:attrName>
                                        </p:attrNameLst>
                                      </p:cBhvr>
                                      <p:to>
                                        <p:strVal val="visible"/>
                                      </p:to>
                                    </p:set>
                                    <p:anim calcmode="lin" valueType="num">
                                      <p:cBhvr additive="base">
                                        <p:cTn id="71" dur="5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94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9459">
                                            <p:txEl>
                                              <p:pRg st="10" end="10"/>
                                            </p:txEl>
                                          </p:spTgt>
                                        </p:tgtEl>
                                        <p:attrNameLst>
                                          <p:attrName>style.visibility</p:attrName>
                                        </p:attrNameLst>
                                      </p:cBhvr>
                                      <p:to>
                                        <p:strVal val="visible"/>
                                      </p:to>
                                    </p:set>
                                    <p:anim calcmode="lin" valueType="num">
                                      <p:cBhvr additive="base">
                                        <p:cTn id="77" dur="5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4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9459">
                                            <p:txEl>
                                              <p:pRg st="11" end="11"/>
                                            </p:txEl>
                                          </p:spTgt>
                                        </p:tgtEl>
                                        <p:attrNameLst>
                                          <p:attrName>style.visibility</p:attrName>
                                        </p:attrNameLst>
                                      </p:cBhvr>
                                      <p:to>
                                        <p:strVal val="visible"/>
                                      </p:to>
                                    </p:set>
                                    <p:anim calcmode="lin" valueType="num">
                                      <p:cBhvr additive="base">
                                        <p:cTn id="83" dur="500" fill="hold"/>
                                        <p:tgtEl>
                                          <p:spTgt spid="19459">
                                            <p:txEl>
                                              <p:pRg st="11" end="1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94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9459">
                                            <p:txEl>
                                              <p:pRg st="12" end="12"/>
                                            </p:txEl>
                                          </p:spTgt>
                                        </p:tgtEl>
                                        <p:attrNameLst>
                                          <p:attrName>style.visibility</p:attrName>
                                        </p:attrNameLst>
                                      </p:cBhvr>
                                      <p:to>
                                        <p:strVal val="visible"/>
                                      </p:to>
                                    </p:set>
                                    <p:anim calcmode="lin" valueType="num">
                                      <p:cBhvr additive="base">
                                        <p:cTn id="89" dur="500" fill="hold"/>
                                        <p:tgtEl>
                                          <p:spTgt spid="19459">
                                            <p:txEl>
                                              <p:pRg st="12" end="12"/>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45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81200" y="404813"/>
            <a:ext cx="8229600" cy="1143000"/>
          </a:xfrm>
        </p:spPr>
        <p:txBody>
          <a:bodyPr/>
          <a:lstStyle/>
          <a:p>
            <a:pPr algn="ctr"/>
            <a:r>
              <a:rPr lang="en-US" smtClean="0"/>
              <a:t>Operations in Linear Queue</a:t>
            </a:r>
          </a:p>
        </p:txBody>
      </p:sp>
      <p:sp>
        <p:nvSpPr>
          <p:cNvPr id="20483" name="Content Placeholder 2"/>
          <p:cNvSpPr>
            <a:spLocks noGrp="1"/>
          </p:cNvSpPr>
          <p:nvPr>
            <p:ph idx="1"/>
          </p:nvPr>
        </p:nvSpPr>
        <p:spPr>
          <a:xfrm>
            <a:off x="1981200" y="1557338"/>
            <a:ext cx="8229600" cy="4679950"/>
          </a:xfrm>
        </p:spPr>
        <p:txBody>
          <a:bodyPr>
            <a:normAutofit fontScale="92500" lnSpcReduction="20000"/>
          </a:bodyPr>
          <a:lstStyle/>
          <a:p>
            <a:pPr algn="ctr">
              <a:buFont typeface="Wingdings 2" panose="05020102010507070707" pitchFamily="18" charset="2"/>
              <a:buNone/>
            </a:pPr>
            <a:r>
              <a:rPr lang="en-US" sz="2000" b="1">
                <a:latin typeface="Times New Roman" panose="02020603050405020304" pitchFamily="18" charset="0"/>
                <a:cs typeface="Times New Roman" panose="02020603050405020304" pitchFamily="18" charset="0"/>
              </a:rPr>
              <a:t>Algorithm DeQueue()</a:t>
            </a:r>
          </a:p>
          <a:p>
            <a:r>
              <a:rPr lang="en-US" sz="2000">
                <a:latin typeface="Times New Roman" panose="02020603050405020304" pitchFamily="18" charset="0"/>
                <a:cs typeface="Times New Roman" panose="02020603050405020304" pitchFamily="18" charset="0"/>
              </a:rPr>
              <a:t>Step 1: start</a:t>
            </a:r>
          </a:p>
          <a:p>
            <a:r>
              <a:rPr lang="en-IN" sz="2000">
                <a:latin typeface="Times New Roman" panose="02020603050405020304" pitchFamily="18" charset="0"/>
                <a:cs typeface="Times New Roman" panose="02020603050405020304" pitchFamily="18" charset="0"/>
              </a:rPr>
              <a:t>Step2: [check for queue is under flow or not] </a:t>
            </a:r>
            <a:r>
              <a:rPr lang="en-IN" sz="20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operation Validation</a:t>
            </a:r>
            <a:endParaRPr lang="en-IN" sz="2000">
              <a:solidFill>
                <a:schemeClr val="accent1"/>
              </a:solidFill>
              <a:latin typeface="Times New Roman" panose="02020603050405020304" pitchFamily="18" charset="0"/>
              <a:cs typeface="Times New Roman" panose="02020603050405020304" pitchFamily="18" charset="0"/>
            </a:endParaRPr>
          </a:p>
          <a:p>
            <a:pPr lvl="2">
              <a:buFont typeface="Wingdings 2" panose="05020102010507070707" pitchFamily="18" charset="2"/>
              <a:buNone/>
            </a:pPr>
            <a:r>
              <a:rPr lang="en-IN" sz="1800">
                <a:latin typeface="Times New Roman" panose="02020603050405020304" pitchFamily="18" charset="0"/>
                <a:cs typeface="Times New Roman" panose="02020603050405020304" pitchFamily="18" charset="0"/>
              </a:rPr>
              <a:t>If (F = -1)	</a:t>
            </a:r>
          </a:p>
          <a:p>
            <a:pPr lvl="3">
              <a:buFont typeface="Wingdings 2" panose="05020102010507070707" pitchFamily="18" charset="2"/>
              <a:buNone/>
            </a:pPr>
            <a:r>
              <a:rPr lang="en-US" sz="1700">
                <a:latin typeface="Times New Roman" panose="02020603050405020304" pitchFamily="18" charset="0"/>
                <a:cs typeface="Times New Roman" panose="02020603050405020304" pitchFamily="18" charset="0"/>
              </a:rPr>
              <a:t>		Print “queue is underflow”</a:t>
            </a:r>
          </a:p>
          <a:p>
            <a:pPr lvl="3">
              <a:buFont typeface="Wingdings 2" panose="05020102010507070707" pitchFamily="18" charset="2"/>
              <a:buNone/>
            </a:pPr>
            <a:r>
              <a:rPr lang="en-US" sz="1700">
                <a:latin typeface="Times New Roman" panose="02020603050405020304" pitchFamily="18" charset="0"/>
                <a:cs typeface="Times New Roman" panose="02020603050405020304" pitchFamily="18" charset="0"/>
              </a:rPr>
              <a:t>                go to step 5</a:t>
            </a:r>
          </a:p>
          <a:p>
            <a:pPr>
              <a:buFont typeface="Wingdings 2" panose="05020102010507070707" pitchFamily="18" charset="2"/>
              <a:buNone/>
            </a:pPr>
            <a:r>
              <a:rPr lang="en-US" sz="2000">
                <a:latin typeface="Times New Roman" panose="02020603050405020304" pitchFamily="18" charset="0"/>
                <a:cs typeface="Times New Roman" panose="02020603050405020304" pitchFamily="18" charset="0"/>
              </a:rPr>
              <a:t>             else </a:t>
            </a:r>
            <a:r>
              <a:rPr lang="en-US">
                <a:latin typeface="Times New Roman" panose="02020603050405020304" pitchFamily="18" charset="0"/>
                <a:cs typeface="Times New Roman" panose="02020603050405020304" pitchFamily="18" charset="0"/>
              </a:rPr>
              <a:t>        go to step 3</a:t>
            </a:r>
          </a:p>
          <a:p>
            <a:r>
              <a:rPr lang="en-IN" sz="2000">
                <a:latin typeface="Times New Roman" panose="02020603050405020304" pitchFamily="18" charset="0"/>
                <a:cs typeface="Times New Roman" panose="02020603050405020304" pitchFamily="18" charset="0"/>
              </a:rPr>
              <a:t>Step 3: [Copy item From Queue]               </a:t>
            </a:r>
            <a:r>
              <a:rPr lang="en-IN" sz="2000">
                <a:solidFill>
                  <a:schemeClr val="accent1"/>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sz="2000">
                <a:latin typeface="Times New Roman" panose="02020603050405020304" pitchFamily="18" charset="0"/>
                <a:cs typeface="Times New Roman" panose="02020603050405020304" pitchFamily="18" charset="0"/>
              </a:rPr>
              <a:t>                   X:= QUEUE[F]</a:t>
            </a:r>
          </a:p>
          <a:p>
            <a:r>
              <a:rPr lang="en-US" sz="2000">
                <a:latin typeface="Times New Roman" panose="02020603050405020304" pitchFamily="18" charset="0"/>
                <a:cs typeface="Times New Roman" panose="02020603050405020304" pitchFamily="18" charset="0"/>
              </a:rPr>
              <a:t>Step 4:[check condition]</a:t>
            </a:r>
            <a:r>
              <a:rPr lang="en-US" sz="2000">
                <a:solidFill>
                  <a:schemeClr val="accent1"/>
                </a:solidFill>
                <a:latin typeface="Times New Roman" panose="02020603050405020304" pitchFamily="18" charset="0"/>
                <a:cs typeface="Times New Roman" panose="02020603050405020304" pitchFamily="18" charset="0"/>
              </a:rPr>
              <a:t>  </a:t>
            </a:r>
            <a:r>
              <a:rPr lang="en-US" sz="20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It is only Element of Queue or not</a:t>
            </a:r>
            <a:endParaRPr lang="en-US" sz="2000">
              <a:solidFill>
                <a:schemeClr val="accent1"/>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sz="2000">
                <a:latin typeface="Times New Roman" panose="02020603050405020304" pitchFamily="18" charset="0"/>
                <a:cs typeface="Times New Roman" panose="02020603050405020304" pitchFamily="18" charset="0"/>
              </a:rPr>
              <a:t>                  If(F=R)     </a:t>
            </a:r>
            <a:r>
              <a:rPr lang="en-US">
                <a:latin typeface="Times New Roman" panose="02020603050405020304" pitchFamily="18" charset="0"/>
                <a:cs typeface="Times New Roman" panose="02020603050405020304" pitchFamily="18" charset="0"/>
              </a:rPr>
              <a:t>F :=  R := -1 </a:t>
            </a:r>
            <a:r>
              <a:rPr lang="en-US">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Empty Queue</a:t>
            </a:r>
          </a:p>
          <a:p>
            <a:pPr>
              <a:buFont typeface="Wingdings 2" panose="05020102010507070707" pitchFamily="18" charset="2"/>
              <a:buNone/>
            </a:pPr>
            <a:r>
              <a:rPr lang="en-US">
                <a:solidFill>
                  <a:schemeClr val="accent1"/>
                </a:solidFill>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Else F:=F+1</a:t>
            </a:r>
          </a:p>
          <a:p>
            <a:r>
              <a:rPr lang="en-US" sz="2000">
                <a:latin typeface="Times New Roman" panose="02020603050405020304" pitchFamily="18" charset="0"/>
                <a:cs typeface="Times New Roman" panose="02020603050405020304" pitchFamily="18" charset="0"/>
              </a:rPr>
              <a:t>Step 5:end</a:t>
            </a:r>
          </a:p>
        </p:txBody>
      </p:sp>
      <p:sp>
        <p:nvSpPr>
          <p:cNvPr id="4" name="Date Placeholder 3"/>
          <p:cNvSpPr>
            <a:spLocks noGrp="1"/>
          </p:cNvSpPr>
          <p:nvPr>
            <p:ph type="dt" sz="quarter" idx="10"/>
          </p:nvPr>
        </p:nvSpPr>
        <p:spPr/>
        <p:txBody>
          <a:bodyPr/>
          <a:lstStyle/>
          <a:p>
            <a:pPr>
              <a:defRPr/>
            </a:pPr>
            <a:fld id="{7DE671AB-E0D4-4931-A379-6B25BFD882BE}"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7BCB6B-2B7F-4E81-9458-04FB3B757F14}" type="slidenum">
              <a:rPr lang="en-IN">
                <a:solidFill>
                  <a:srgbClr val="045C75"/>
                </a:solidFill>
                <a:latin typeface="Constantia" panose="02030602050306030303" pitchFamily="18" charset="0"/>
              </a:rPr>
              <a:pPr eaLnBrk="1" hangingPunct="1"/>
              <a:t>14</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1432048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20483">
                                            <p:txEl>
                                              <p:pRg st="3" end="3"/>
                                            </p:txEl>
                                          </p:spTgt>
                                        </p:tgtEl>
                                        <p:attrNameLst>
                                          <p:attrName>style.visibility</p:attrName>
                                        </p:attrNameLst>
                                      </p:cBhvr>
                                      <p:to>
                                        <p:strVal val="visible"/>
                                      </p:to>
                                    </p:set>
                                    <p:anim calcmode="lin" valueType="num">
                                      <p:cBhvr additive="base">
                                        <p:cTn id="24"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20483">
                                            <p:txEl>
                                              <p:pRg st="4" end="4"/>
                                            </p:txEl>
                                          </p:spTgt>
                                        </p:tgtEl>
                                        <p:attrNameLst>
                                          <p:attrName>style.visibility</p:attrName>
                                        </p:attrNameLst>
                                      </p:cBhvr>
                                      <p:to>
                                        <p:strVal val="visible"/>
                                      </p:to>
                                    </p:set>
                                    <p:anim calcmode="lin" valueType="num">
                                      <p:cBhvr additive="base">
                                        <p:cTn id="29"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2500"/>
                            </p:stCondLst>
                            <p:childTnLst>
                              <p:par>
                                <p:cTn id="32" presetID="2" presetClass="entr" presetSubtype="4" fill="hold" grpId="0" nodeType="afterEffect">
                                  <p:stCondLst>
                                    <p:cond delay="0"/>
                                  </p:stCondLst>
                                  <p:childTnLst>
                                    <p:set>
                                      <p:cBhvr>
                                        <p:cTn id="33" dur="1" fill="hold">
                                          <p:stCondLst>
                                            <p:cond delay="0"/>
                                          </p:stCondLst>
                                        </p:cTn>
                                        <p:tgtEl>
                                          <p:spTgt spid="20483">
                                            <p:txEl>
                                              <p:pRg st="5" end="5"/>
                                            </p:txEl>
                                          </p:spTgt>
                                        </p:tgtEl>
                                        <p:attrNameLst>
                                          <p:attrName>style.visibility</p:attrName>
                                        </p:attrNameLst>
                                      </p:cBhvr>
                                      <p:to>
                                        <p:strVal val="visible"/>
                                      </p:to>
                                    </p:set>
                                    <p:anim calcmode="lin" valueType="num">
                                      <p:cBhvr additive="base">
                                        <p:cTn id="34"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5" dur="10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483">
                                            <p:txEl>
                                              <p:pRg st="12" end="12"/>
                                            </p:txEl>
                                          </p:spTgt>
                                        </p:tgtEl>
                                        <p:attrNameLst>
                                          <p:attrName>style.visibility</p:attrName>
                                        </p:attrNameLst>
                                      </p:cBhvr>
                                      <p:to>
                                        <p:strVal val="visible"/>
                                      </p:to>
                                    </p:set>
                                    <p:anim calcmode="lin" valueType="num">
                                      <p:cBhvr additive="base">
                                        <p:cTn id="40" dur="500" fill="hold"/>
                                        <p:tgtEl>
                                          <p:spTgt spid="20483">
                                            <p:txEl>
                                              <p:pRg st="12" end="1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04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0483">
                                            <p:txEl>
                                              <p:pRg st="6" end="6"/>
                                            </p:txEl>
                                          </p:spTgt>
                                        </p:tgtEl>
                                        <p:attrNameLst>
                                          <p:attrName>style.visibility</p:attrName>
                                        </p:attrNameLst>
                                      </p:cBhvr>
                                      <p:to>
                                        <p:strVal val="visible"/>
                                      </p:to>
                                    </p:set>
                                    <p:anim calcmode="lin" valueType="num">
                                      <p:cBhvr additive="base">
                                        <p:cTn id="46"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483">
                                            <p:txEl>
                                              <p:pRg st="6" end="6"/>
                                            </p:txEl>
                                          </p:spTgt>
                                        </p:tgtEl>
                                        <p:attrNameLst>
                                          <p:attrName>ppt_y</p:attrName>
                                        </p:attrNameLst>
                                      </p:cBhvr>
                                      <p:tavLst>
                                        <p:tav tm="0">
                                          <p:val>
                                            <p:strVal val="1+#ppt_h/2"/>
                                          </p:val>
                                        </p:tav>
                                        <p:tav tm="100000">
                                          <p:val>
                                            <p:strVal val="#ppt_y"/>
                                          </p:val>
                                        </p:tav>
                                      </p:tavLst>
                                    </p:anim>
                                  </p:childTnLst>
                                </p:cTn>
                              </p:par>
                              <p:par>
                                <p:cTn id="48" presetID="34" presetClass="exit" presetSubtype="0" fill="hold" nodeType="withEffect">
                                  <p:stCondLst>
                                    <p:cond delay="0"/>
                                  </p:stCondLst>
                                  <p:childTnLst>
                                    <p:anim from="(ppt_x)" to="(ppt_x+1)" calcmode="lin" valueType="num">
                                      <p:cBhvr>
                                        <p:cTn id="49" dur="1000">
                                          <p:stCondLst>
                                            <p:cond delay="0"/>
                                          </p:stCondLst>
                                        </p:cTn>
                                        <p:tgtEl>
                                          <p:spTgt spid="20483">
                                            <p:txEl>
                                              <p:pRg st="12" end="12"/>
                                            </p:txEl>
                                          </p:spTgt>
                                        </p:tgtEl>
                                        <p:attrNameLst>
                                          <p:attrName>ppt_x</p:attrName>
                                        </p:attrNameLst>
                                      </p:cBhvr>
                                    </p:anim>
                                    <p:anim from="0" to="-1.0" calcmode="lin" valueType="num">
                                      <p:cBhvr>
                                        <p:cTn id="50" dur="200" accel="50000">
                                          <p:stCondLst>
                                            <p:cond delay="0"/>
                                          </p:stCondLst>
                                        </p:cTn>
                                        <p:tgtEl>
                                          <p:spTgt spid="20483">
                                            <p:txEl>
                                              <p:pRg st="12" end="12"/>
                                            </p:txEl>
                                          </p:spTgt>
                                        </p:tgtEl>
                                        <p:attrNameLst>
                                          <p:attrName>xshear</p:attrName>
                                        </p:attrNameLst>
                                      </p:cBhvr>
                                    </p:anim>
                                    <p:set>
                                      <p:cBhvr>
                                        <p:cTn id="51" dur="800">
                                          <p:stCondLst>
                                            <p:cond delay="200"/>
                                          </p:stCondLst>
                                        </p:cTn>
                                        <p:tgtEl>
                                          <p:spTgt spid="20483">
                                            <p:txEl>
                                              <p:pRg st="12" end="12"/>
                                            </p:txEl>
                                          </p:spTgt>
                                        </p:tgtEl>
                                        <p:attrNameLst>
                                          <p:attrName>xshear</p:attrName>
                                        </p:attrNameLst>
                                      </p:cBhvr>
                                      <p:to>
                                        <p:strVal val="-1.0"/>
                                      </p:to>
                                    </p:set>
                                    <p:set>
                                      <p:cBhvr>
                                        <p:cTn id="52" dur="1" fill="hold">
                                          <p:stCondLst>
                                            <p:cond delay="999"/>
                                          </p:stCondLst>
                                        </p:cTn>
                                        <p:tgtEl>
                                          <p:spTgt spid="20483">
                                            <p:txEl>
                                              <p:pRg st="12" end="12"/>
                                            </p:txEl>
                                          </p:spTgt>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0483">
                                            <p:txEl>
                                              <p:pRg st="7" end="7"/>
                                            </p:txEl>
                                          </p:spTgt>
                                        </p:tgtEl>
                                        <p:attrNameLst>
                                          <p:attrName>style.visibility</p:attrName>
                                        </p:attrNameLst>
                                      </p:cBhvr>
                                      <p:to>
                                        <p:strVal val="visible"/>
                                      </p:to>
                                    </p:set>
                                    <p:anim calcmode="lin" valueType="num">
                                      <p:cBhvr additive="base">
                                        <p:cTn id="57"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04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483">
                                            <p:txEl>
                                              <p:pRg st="8" end="8"/>
                                            </p:txEl>
                                          </p:spTgt>
                                        </p:tgtEl>
                                        <p:attrNameLst>
                                          <p:attrName>style.visibility</p:attrName>
                                        </p:attrNameLst>
                                      </p:cBhvr>
                                      <p:to>
                                        <p:strVal val="visible"/>
                                      </p:to>
                                    </p:set>
                                    <p:anim calcmode="lin" valueType="num">
                                      <p:cBhvr additive="base">
                                        <p:cTn id="63"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0483">
                                            <p:txEl>
                                              <p:pRg st="9" end="9"/>
                                            </p:txEl>
                                          </p:spTgt>
                                        </p:tgtEl>
                                        <p:attrNameLst>
                                          <p:attrName>style.visibility</p:attrName>
                                        </p:attrNameLst>
                                      </p:cBhvr>
                                      <p:to>
                                        <p:strVal val="visible"/>
                                      </p:to>
                                    </p:set>
                                    <p:anim calcmode="lin" valueType="num">
                                      <p:cBhvr additive="base">
                                        <p:cTn id="69" dur="500" fill="hold"/>
                                        <p:tgtEl>
                                          <p:spTgt spid="20483">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48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0483">
                                            <p:txEl>
                                              <p:pRg st="10" end="10"/>
                                            </p:txEl>
                                          </p:spTgt>
                                        </p:tgtEl>
                                        <p:attrNameLst>
                                          <p:attrName>style.visibility</p:attrName>
                                        </p:attrNameLst>
                                      </p:cBhvr>
                                      <p:to>
                                        <p:strVal val="visible"/>
                                      </p:to>
                                    </p:set>
                                    <p:anim calcmode="lin" valueType="num">
                                      <p:cBhvr additive="base">
                                        <p:cTn id="75" dur="500" fill="hold"/>
                                        <p:tgtEl>
                                          <p:spTgt spid="20483">
                                            <p:txEl>
                                              <p:pRg st="10" end="1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04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0483">
                                            <p:txEl>
                                              <p:pRg st="11" end="11"/>
                                            </p:txEl>
                                          </p:spTgt>
                                        </p:tgtEl>
                                        <p:attrNameLst>
                                          <p:attrName>style.visibility</p:attrName>
                                        </p:attrNameLst>
                                      </p:cBhvr>
                                      <p:to>
                                        <p:strVal val="visible"/>
                                      </p:to>
                                    </p:set>
                                    <p:anim calcmode="lin" valueType="num">
                                      <p:cBhvr additive="base">
                                        <p:cTn id="81" dur="500" fill="hold"/>
                                        <p:tgtEl>
                                          <p:spTgt spid="20483">
                                            <p:txEl>
                                              <p:pRg st="11" end="1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048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4" presetClass="entr" presetSubtype="0" fill="hold" nodeType="clickEffect">
                                  <p:stCondLst>
                                    <p:cond delay="0"/>
                                  </p:stCondLst>
                                  <p:childTnLst>
                                    <p:set>
                                      <p:cBhvr>
                                        <p:cTn id="86" dur="1" fill="hold">
                                          <p:stCondLst>
                                            <p:cond delay="0"/>
                                          </p:stCondLst>
                                        </p:cTn>
                                        <p:tgtEl>
                                          <p:spTgt spid="20483">
                                            <p:txEl>
                                              <p:pRg st="12" end="12"/>
                                            </p:txEl>
                                          </p:spTgt>
                                        </p:tgtEl>
                                        <p:attrNameLst>
                                          <p:attrName>style.visibility</p:attrName>
                                        </p:attrNameLst>
                                      </p:cBhvr>
                                      <p:to>
                                        <p:strVal val="visible"/>
                                      </p:to>
                                    </p:set>
                                    <p:anim from="(-#ppt_w/2)" to="(#ppt_x)" calcmode="lin" valueType="num">
                                      <p:cBhvr>
                                        <p:cTn id="87" dur="600" fill="hold">
                                          <p:stCondLst>
                                            <p:cond delay="0"/>
                                          </p:stCondLst>
                                        </p:cTn>
                                        <p:tgtEl>
                                          <p:spTgt spid="20483">
                                            <p:txEl>
                                              <p:pRg st="12" end="12"/>
                                            </p:txEl>
                                          </p:spTgt>
                                        </p:tgtEl>
                                        <p:attrNameLst>
                                          <p:attrName>ppt_x</p:attrName>
                                        </p:attrNameLst>
                                      </p:cBhvr>
                                    </p:anim>
                                    <p:anim from="0" to="-1.0" calcmode="lin" valueType="num">
                                      <p:cBhvr>
                                        <p:cTn id="88" dur="200" decel="50000" autoRev="1" fill="hold">
                                          <p:stCondLst>
                                            <p:cond delay="600"/>
                                          </p:stCondLst>
                                        </p:cTn>
                                        <p:tgtEl>
                                          <p:spTgt spid="20483">
                                            <p:txEl>
                                              <p:pRg st="12" end="12"/>
                                            </p:txEl>
                                          </p:spTgt>
                                        </p:tgtEl>
                                        <p:attrNameLst>
                                          <p:attrName>xshear</p:attrName>
                                        </p:attrNameLst>
                                      </p:cBhvr>
                                    </p:anim>
                                    <p:animScale>
                                      <p:cBhvr>
                                        <p:cTn id="89" dur="200" decel="100000" autoRev="1" fill="hold">
                                          <p:stCondLst>
                                            <p:cond delay="600"/>
                                          </p:stCondLst>
                                        </p:cTn>
                                        <p:tgtEl>
                                          <p:spTgt spid="20483">
                                            <p:txEl>
                                              <p:pRg st="12" end="12"/>
                                            </p:txEl>
                                          </p:spTgt>
                                        </p:tgtEl>
                                      </p:cBhvr>
                                      <p:from x="100000" y="100000"/>
                                      <p:to x="80000" y="100000"/>
                                    </p:animScale>
                                    <p:anim by="(#ppt_h/3+#ppt_w*0.1)" calcmode="lin" valueType="num">
                                      <p:cBhvr additive="sum">
                                        <p:cTn id="90" dur="200" decel="100000" autoRev="1" fill="hold">
                                          <p:stCondLst>
                                            <p:cond delay="600"/>
                                          </p:stCondLst>
                                        </p:cTn>
                                        <p:tgtEl>
                                          <p:spTgt spid="20483">
                                            <p:txEl>
                                              <p:pRg st="12" end="1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81200" y="620713"/>
            <a:ext cx="8229600" cy="1008062"/>
          </a:xfrm>
        </p:spPr>
        <p:txBody>
          <a:bodyPr>
            <a:normAutofit fontScale="90000"/>
          </a:bodyPr>
          <a:lstStyle/>
          <a:p>
            <a:pPr algn="ctr"/>
            <a:r>
              <a:rPr lang="en-US" sz="3200"/>
              <a:t>Possible Values for Front  F and Rear R in Linear Queue</a:t>
            </a:r>
          </a:p>
        </p:txBody>
      </p:sp>
      <p:sp>
        <p:nvSpPr>
          <p:cNvPr id="16387" name="Content Placeholder 2"/>
          <p:cNvSpPr>
            <a:spLocks noGrp="1"/>
          </p:cNvSpPr>
          <p:nvPr>
            <p:ph idx="1"/>
          </p:nvPr>
        </p:nvSpPr>
        <p:spPr>
          <a:xfrm>
            <a:off x="1981200" y="1935164"/>
            <a:ext cx="8229600" cy="4662487"/>
          </a:xfrm>
        </p:spPr>
        <p:txBody>
          <a:bodyPr/>
          <a:lstStyle/>
          <a:p>
            <a:pPr>
              <a:defRPr/>
            </a:pPr>
            <a:r>
              <a:rPr lang="en-US" dirty="0" smtClean="0">
                <a:latin typeface="Times New Roman" pitchFamily="18" charset="0"/>
                <a:cs typeface="Times New Roman" pitchFamily="18" charset="0"/>
              </a:rPr>
              <a:t>Assume Queue of Size of N Elements (i.e. Q[0…. N-1] ).</a:t>
            </a:r>
          </a:p>
          <a:p>
            <a:pPr marL="514350" indent="-514350">
              <a:buFont typeface="+mj-lt"/>
              <a:buAutoNum type="arabicPeriod"/>
              <a:defRPr/>
            </a:pPr>
            <a:r>
              <a:rPr lang="en-US" dirty="0" smtClean="0">
                <a:latin typeface="Times New Roman" pitchFamily="18" charset="0"/>
                <a:cs typeface="Times New Roman" pitchFamily="18" charset="0"/>
              </a:rPr>
              <a:t>F = -1 and R= -1   </a:t>
            </a:r>
            <a:r>
              <a:rPr lang="en-US" dirty="0" smtClean="0">
                <a:latin typeface="Times New Roman" pitchFamily="18" charset="0"/>
                <a:cs typeface="Times New Roman" pitchFamily="18" charset="0"/>
                <a:sym typeface="Wingdings" pitchFamily="2" charset="2"/>
              </a:rPr>
              <a:t> Empty Q</a:t>
            </a:r>
          </a:p>
          <a:p>
            <a:pPr marL="514350" indent="-514350">
              <a:buFont typeface="+mj-lt"/>
              <a:buAutoNum type="arabicPeriod"/>
              <a:defRPr/>
            </a:pPr>
            <a:r>
              <a:rPr lang="en-US" dirty="0" smtClean="0">
                <a:latin typeface="Times New Roman" pitchFamily="18" charset="0"/>
                <a:cs typeface="Times New Roman" pitchFamily="18" charset="0"/>
                <a:sym typeface="Wingdings" pitchFamily="2" charset="2"/>
              </a:rPr>
              <a:t>F= 0  and R =0      only one element present in the Q</a:t>
            </a:r>
          </a:p>
          <a:p>
            <a:pPr marL="514350" indent="-514350">
              <a:buFont typeface="+mj-lt"/>
              <a:buAutoNum type="arabicPeriod"/>
              <a:defRPr/>
            </a:pPr>
            <a:r>
              <a:rPr lang="en-US" dirty="0" smtClean="0">
                <a:latin typeface="Times New Roman" pitchFamily="18" charset="0"/>
                <a:cs typeface="Times New Roman" pitchFamily="18" charset="0"/>
                <a:sym typeface="Wingdings" pitchFamily="2" charset="2"/>
              </a:rPr>
              <a:t>F = R != -1            only one element present in the Q </a:t>
            </a:r>
          </a:p>
          <a:p>
            <a:pPr marL="514350" indent="-514350">
              <a:buFont typeface="+mj-lt"/>
              <a:buAutoNum type="arabicPeriod"/>
              <a:defRPr/>
            </a:pPr>
            <a:r>
              <a:rPr lang="en-US" dirty="0" smtClean="0">
                <a:latin typeface="Times New Roman" pitchFamily="18" charset="0"/>
                <a:cs typeface="Times New Roman" pitchFamily="18" charset="0"/>
                <a:sym typeface="Wingdings" pitchFamily="2" charset="2"/>
              </a:rPr>
              <a:t>F=0 and R=N-1    Q is Full</a:t>
            </a:r>
          </a:p>
          <a:p>
            <a:pPr marL="514350" indent="-514350">
              <a:buFont typeface="+mj-lt"/>
              <a:buAutoNum type="arabicPeriod"/>
              <a:defRPr/>
            </a:pPr>
            <a:r>
              <a:rPr lang="en-US" dirty="0" smtClean="0">
                <a:latin typeface="Times New Roman" pitchFamily="18" charset="0"/>
                <a:cs typeface="Times New Roman" pitchFamily="18" charset="0"/>
                <a:sym typeface="Wingdings" pitchFamily="2" charset="2"/>
              </a:rPr>
              <a:t>R= N-1                  Q is Full</a:t>
            </a:r>
          </a:p>
          <a:p>
            <a:pPr marL="514350" indent="-514350">
              <a:buFont typeface="+mj-lt"/>
              <a:buAutoNum type="arabicPeriod"/>
              <a:defRPr/>
            </a:pPr>
            <a:r>
              <a:rPr lang="en-US" dirty="0" smtClean="0">
                <a:latin typeface="Times New Roman" pitchFamily="18" charset="0"/>
                <a:cs typeface="Times New Roman" pitchFamily="18" charset="0"/>
                <a:sym typeface="Wingdings" pitchFamily="2" charset="2"/>
              </a:rPr>
              <a:t>R= N-1  F € (0 to N-1)  Q is Full</a:t>
            </a:r>
          </a:p>
          <a:p>
            <a:pPr marL="514350" indent="-514350">
              <a:buNone/>
              <a:defRPr/>
            </a:pPr>
            <a:r>
              <a:rPr lang="en-US" sz="2000" dirty="0">
                <a:solidFill>
                  <a:schemeClr val="accent1"/>
                </a:solidFill>
                <a:latin typeface="Times New Roman" pitchFamily="18" charset="0"/>
                <a:cs typeface="Times New Roman" pitchFamily="18" charset="0"/>
                <a:sym typeface="Wingdings" pitchFamily="2" charset="2"/>
              </a:rPr>
              <a:t>Note1: R= N-1  F € (1 to N-1)  Q is full even it has space to store more elements  i.e.</a:t>
            </a:r>
            <a:r>
              <a:rPr lang="en-US" sz="2000" dirty="0">
                <a:latin typeface="Times New Roman" pitchFamily="18" charset="0"/>
                <a:cs typeface="Times New Roman" pitchFamily="18" charset="0"/>
                <a:sym typeface="Wingdings" pitchFamily="2" charset="2"/>
              </a:rPr>
              <a:t> </a:t>
            </a:r>
            <a:r>
              <a:rPr lang="en-US" sz="2000" b="1" dirty="0">
                <a:solidFill>
                  <a:schemeClr val="accent1"/>
                </a:solidFill>
                <a:latin typeface="Times New Roman" pitchFamily="18" charset="0"/>
                <a:cs typeface="Times New Roman" pitchFamily="18" charset="0"/>
                <a:sym typeface="Wingdings" pitchFamily="2" charset="2"/>
              </a:rPr>
              <a:t>Disadvantage of Linear Queue</a:t>
            </a:r>
          </a:p>
          <a:p>
            <a:pPr marL="514350" indent="-514350">
              <a:buNone/>
              <a:defRPr/>
            </a:pPr>
            <a:r>
              <a:rPr lang="en-US" dirty="0">
                <a:solidFill>
                  <a:srgbClr val="FF0000"/>
                </a:solidFill>
                <a:latin typeface="Times New Roman" pitchFamily="18" charset="0"/>
                <a:cs typeface="Times New Roman" pitchFamily="18" charset="0"/>
                <a:sym typeface="Wingdings" pitchFamily="2" charset="2"/>
              </a:rPr>
              <a:t>Note2:   [F= -1 and R € (0 to N-1) ]OR [F € (0 to N-1) and R=N-1]  impossible Case.</a:t>
            </a:r>
          </a:p>
          <a:p>
            <a:pPr marL="514350" indent="-514350">
              <a:buNone/>
              <a:defRPr/>
            </a:pPr>
            <a:r>
              <a:rPr lang="en-US" sz="2000" dirty="0">
                <a:solidFill>
                  <a:srgbClr val="FF0000"/>
                </a:solidFill>
                <a:latin typeface="Times New Roman" pitchFamily="18" charset="0"/>
                <a:cs typeface="Times New Roman" pitchFamily="18" charset="0"/>
                <a:sym typeface="Wingdings" pitchFamily="2" charset="2"/>
              </a:rPr>
              <a:t>  That means Both pointers F and R Either will be inside or Out side of Queue</a:t>
            </a:r>
          </a:p>
          <a:p>
            <a:pPr marL="514350" indent="-514350">
              <a:buFont typeface="+mj-lt"/>
              <a:buAutoNum type="arabicPeriod"/>
              <a:defRPr/>
            </a:pPr>
            <a:endParaRPr lang="en-US" dirty="0" smtClean="0">
              <a:latin typeface="Times New Roman" pitchFamily="18" charset="0"/>
              <a:cs typeface="Times New Roman" pitchFamily="18" charset="0"/>
              <a:sym typeface="Wingdings" pitchFamily="2" charset="2"/>
            </a:endParaRPr>
          </a:p>
          <a:p>
            <a:pPr marL="514350" indent="-514350">
              <a:buFont typeface="+mj-lt"/>
              <a:buAutoNum type="arabicPeriod"/>
              <a:defRPr/>
            </a:pPr>
            <a:endParaRPr lang="en-US" dirty="0" smtClean="0">
              <a:latin typeface="Times New Roman" pitchFamily="18" charset="0"/>
              <a:cs typeface="Times New Roman" pitchFamily="18" charset="0"/>
              <a:sym typeface="Wingdings" pitchFamily="2" charset="2"/>
            </a:endParaRPr>
          </a:p>
          <a:p>
            <a:pPr>
              <a:defRPr/>
            </a:pP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p:txBody>
      </p:sp>
      <p:sp>
        <p:nvSpPr>
          <p:cNvPr id="4" name="Right Brace 3"/>
          <p:cNvSpPr/>
          <p:nvPr/>
        </p:nvSpPr>
        <p:spPr>
          <a:xfrm>
            <a:off x="7680325" y="3933825"/>
            <a:ext cx="503238" cy="10795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1509" name="TextBox 5"/>
          <p:cNvSpPr txBox="1">
            <a:spLocks noChangeArrowheads="1"/>
          </p:cNvSpPr>
          <p:nvPr/>
        </p:nvSpPr>
        <p:spPr bwMode="auto">
          <a:xfrm>
            <a:off x="8112126" y="4017964"/>
            <a:ext cx="2232025"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solidFill>
                  <a:schemeClr val="accent1"/>
                </a:solidFill>
              </a:rPr>
              <a:t>No further Enqueue Operation  till </a:t>
            </a:r>
          </a:p>
          <a:p>
            <a:pPr algn="ctr" eaLnBrk="1" hangingPunct="1"/>
            <a:r>
              <a:rPr lang="en-US">
                <a:solidFill>
                  <a:schemeClr val="accent1"/>
                </a:solidFill>
              </a:rPr>
              <a:t>R= N-1</a:t>
            </a:r>
          </a:p>
        </p:txBody>
      </p:sp>
      <p:sp>
        <p:nvSpPr>
          <p:cNvPr id="6" name="Date Placeholder 5"/>
          <p:cNvSpPr>
            <a:spLocks noGrp="1"/>
          </p:cNvSpPr>
          <p:nvPr>
            <p:ph type="dt" sz="quarter" idx="10"/>
          </p:nvPr>
        </p:nvSpPr>
        <p:spPr/>
        <p:txBody>
          <a:bodyPr/>
          <a:lstStyle/>
          <a:p>
            <a:pPr>
              <a:defRPr/>
            </a:pPr>
            <a:fld id="{B70B211A-576B-4871-A841-975B60A33E75}" type="datetime1">
              <a:rPr lang="en-US" smtClean="0"/>
              <a:pPr>
                <a:defRPr/>
              </a:pPr>
              <a:t>7/8/2021</a:t>
            </a:fld>
            <a:endParaRPr lang="en-IN"/>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CB94D-A03D-417C-8DFB-1BF15360DA01}" type="slidenum">
              <a:rPr lang="en-IN">
                <a:solidFill>
                  <a:srgbClr val="045C75"/>
                </a:solidFill>
                <a:latin typeface="Constantia" panose="02030602050306030303" pitchFamily="18" charset="0"/>
              </a:rPr>
              <a:pPr eaLnBrk="1" hangingPunct="1"/>
              <a:t>15</a:t>
            </a:fld>
            <a:endParaRPr lang="en-IN">
              <a:solidFill>
                <a:srgbClr val="045C75"/>
              </a:solidFill>
              <a:latin typeface="Constantia" panose="02030602050306030303" pitchFamily="18" charset="0"/>
            </a:endParaRPr>
          </a:p>
        </p:txBody>
      </p:sp>
      <p:sp>
        <p:nvSpPr>
          <p:cNvPr id="8" name="Footer Placeholder 7"/>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2077702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16387">
                                            <p:txEl>
                                              <p:pRg st="0" end="0"/>
                                            </p:txEl>
                                          </p:spTgt>
                                        </p:tgtEl>
                                        <p:attrNameLst>
                                          <p:attrName>ppt_x</p:attrName>
                                        </p:attrNameLst>
                                      </p:cBhvr>
                                    </p:anim>
                                    <p:anim from="0" to="-1.0" calcmode="lin" valueType="num">
                                      <p:cBhvr>
                                        <p:cTn id="8" dur="200" decel="50000" autoRev="1" fill="hold">
                                          <p:stCondLst>
                                            <p:cond delay="600"/>
                                          </p:stCondLst>
                                        </p:cTn>
                                        <p:tgtEl>
                                          <p:spTgt spid="16387">
                                            <p:txEl>
                                              <p:pRg st="0" end="0"/>
                                            </p:txEl>
                                          </p:spTgt>
                                        </p:tgtEl>
                                        <p:attrNameLst>
                                          <p:attrName>xshear</p:attrName>
                                        </p:attrNameLst>
                                      </p:cBhvr>
                                    </p:anim>
                                    <p:animScale>
                                      <p:cBhvr>
                                        <p:cTn id="9" dur="200" decel="100000" autoRev="1" fill="hold">
                                          <p:stCondLst>
                                            <p:cond delay="600"/>
                                          </p:stCondLst>
                                        </p:cTn>
                                        <p:tgtEl>
                                          <p:spTgt spid="16387">
                                            <p:txEl>
                                              <p:pRg st="0" end="0"/>
                                            </p:txEl>
                                          </p:spTgt>
                                        </p:tgtEl>
                                      </p:cBhvr>
                                      <p:from x="100000" y="100000"/>
                                      <p:to x="80000" y="100000"/>
                                    </p:animScale>
                                    <p:anim by="(#ppt_h/3+#ppt_w*0.1)" calcmode="lin" valueType="num">
                                      <p:cBhvr additive="sum">
                                        <p:cTn id="10" dur="200" decel="100000" autoRev="1" fill="hold">
                                          <p:stCondLst>
                                            <p:cond delay="600"/>
                                          </p:stCondLst>
                                        </p:cTn>
                                        <p:tgtEl>
                                          <p:spTgt spid="16387">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16387">
                                            <p:txEl>
                                              <p:pRg st="1" end="1"/>
                                            </p:txEl>
                                          </p:spTgt>
                                        </p:tgtEl>
                                        <p:attrNameLst>
                                          <p:attrName>ppt_x</p:attrName>
                                        </p:attrNameLst>
                                      </p:cBhvr>
                                    </p:anim>
                                    <p:anim from="0" to="-1.0" calcmode="lin" valueType="num">
                                      <p:cBhvr>
                                        <p:cTn id="16" dur="200" decel="50000" autoRev="1" fill="hold">
                                          <p:stCondLst>
                                            <p:cond delay="600"/>
                                          </p:stCondLst>
                                        </p:cTn>
                                        <p:tgtEl>
                                          <p:spTgt spid="16387">
                                            <p:txEl>
                                              <p:pRg st="1" end="1"/>
                                            </p:txEl>
                                          </p:spTgt>
                                        </p:tgtEl>
                                        <p:attrNameLst>
                                          <p:attrName>xshear</p:attrName>
                                        </p:attrNameLst>
                                      </p:cBhvr>
                                    </p:anim>
                                    <p:animScale>
                                      <p:cBhvr>
                                        <p:cTn id="17" dur="200" decel="100000" autoRev="1" fill="hold">
                                          <p:stCondLst>
                                            <p:cond delay="600"/>
                                          </p:stCondLst>
                                        </p:cTn>
                                        <p:tgtEl>
                                          <p:spTgt spid="16387">
                                            <p:txEl>
                                              <p:pRg st="1" end="1"/>
                                            </p:txEl>
                                          </p:spTgt>
                                        </p:tgtEl>
                                      </p:cBhvr>
                                      <p:from x="100000" y="100000"/>
                                      <p:to x="80000" y="100000"/>
                                    </p:animScale>
                                    <p:anim by="(#ppt_h/3+#ppt_w*0.1)" calcmode="lin" valueType="num">
                                      <p:cBhvr additive="sum">
                                        <p:cTn id="18" dur="200" decel="100000" autoRev="1" fill="hold">
                                          <p:stCondLst>
                                            <p:cond delay="600"/>
                                          </p:stCondLst>
                                        </p:cTn>
                                        <p:tgtEl>
                                          <p:spTgt spid="16387">
                                            <p:txEl>
                                              <p:pRg st="1" end="1"/>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16387">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16387">
                                            <p:txEl>
                                              <p:pRg st="2" end="2"/>
                                            </p:txEl>
                                          </p:spTgt>
                                        </p:tgtEl>
                                        <p:attrNameLst>
                                          <p:attrName>ppt_x</p:attrName>
                                        </p:attrNameLst>
                                      </p:cBhvr>
                                    </p:anim>
                                    <p:anim from="0" to="-1.0" calcmode="lin" valueType="num">
                                      <p:cBhvr>
                                        <p:cTn id="24" dur="200" decel="50000" autoRev="1" fill="hold">
                                          <p:stCondLst>
                                            <p:cond delay="600"/>
                                          </p:stCondLst>
                                        </p:cTn>
                                        <p:tgtEl>
                                          <p:spTgt spid="16387">
                                            <p:txEl>
                                              <p:pRg st="2" end="2"/>
                                            </p:txEl>
                                          </p:spTgt>
                                        </p:tgtEl>
                                        <p:attrNameLst>
                                          <p:attrName>xshear</p:attrName>
                                        </p:attrNameLst>
                                      </p:cBhvr>
                                    </p:anim>
                                    <p:animScale>
                                      <p:cBhvr>
                                        <p:cTn id="25" dur="200" decel="100000" autoRev="1" fill="hold">
                                          <p:stCondLst>
                                            <p:cond delay="600"/>
                                          </p:stCondLst>
                                        </p:cTn>
                                        <p:tgtEl>
                                          <p:spTgt spid="16387">
                                            <p:txEl>
                                              <p:pRg st="2" end="2"/>
                                            </p:txEl>
                                          </p:spTgt>
                                        </p:tgtEl>
                                      </p:cBhvr>
                                      <p:from x="100000" y="100000"/>
                                      <p:to x="80000" y="100000"/>
                                    </p:animScale>
                                    <p:anim by="(#ppt_h/3+#ppt_w*0.1)" calcmode="lin" valueType="num">
                                      <p:cBhvr additive="sum">
                                        <p:cTn id="26" dur="200" decel="100000" autoRev="1" fill="hold">
                                          <p:stCondLst>
                                            <p:cond delay="600"/>
                                          </p:stCondLst>
                                        </p:cTn>
                                        <p:tgtEl>
                                          <p:spTgt spid="16387">
                                            <p:txEl>
                                              <p:pRg st="2" end="2"/>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4" presetClass="entr" presetSubtype="0" fill="hold" grpId="0" nodeType="clickEffect">
                                  <p:stCondLst>
                                    <p:cond delay="0"/>
                                  </p:stCondLst>
                                  <p:childTnLst>
                                    <p:set>
                                      <p:cBhvr>
                                        <p:cTn id="30" dur="1" fill="hold">
                                          <p:stCondLst>
                                            <p:cond delay="0"/>
                                          </p:stCondLst>
                                        </p:cTn>
                                        <p:tgtEl>
                                          <p:spTgt spid="16387">
                                            <p:txEl>
                                              <p:pRg st="3" end="3"/>
                                            </p:txEl>
                                          </p:spTgt>
                                        </p:tgtEl>
                                        <p:attrNameLst>
                                          <p:attrName>style.visibility</p:attrName>
                                        </p:attrNameLst>
                                      </p:cBhvr>
                                      <p:to>
                                        <p:strVal val="visible"/>
                                      </p:to>
                                    </p:set>
                                    <p:anim from="(-#ppt_w/2)" to="(#ppt_x)" calcmode="lin" valueType="num">
                                      <p:cBhvr>
                                        <p:cTn id="31" dur="600" fill="hold">
                                          <p:stCondLst>
                                            <p:cond delay="0"/>
                                          </p:stCondLst>
                                        </p:cTn>
                                        <p:tgtEl>
                                          <p:spTgt spid="16387">
                                            <p:txEl>
                                              <p:pRg st="3" end="3"/>
                                            </p:txEl>
                                          </p:spTgt>
                                        </p:tgtEl>
                                        <p:attrNameLst>
                                          <p:attrName>ppt_x</p:attrName>
                                        </p:attrNameLst>
                                      </p:cBhvr>
                                    </p:anim>
                                    <p:anim from="0" to="-1.0" calcmode="lin" valueType="num">
                                      <p:cBhvr>
                                        <p:cTn id="32" dur="200" decel="50000" autoRev="1" fill="hold">
                                          <p:stCondLst>
                                            <p:cond delay="600"/>
                                          </p:stCondLst>
                                        </p:cTn>
                                        <p:tgtEl>
                                          <p:spTgt spid="16387">
                                            <p:txEl>
                                              <p:pRg st="3" end="3"/>
                                            </p:txEl>
                                          </p:spTgt>
                                        </p:tgtEl>
                                        <p:attrNameLst>
                                          <p:attrName>xshear</p:attrName>
                                        </p:attrNameLst>
                                      </p:cBhvr>
                                    </p:anim>
                                    <p:animScale>
                                      <p:cBhvr>
                                        <p:cTn id="33" dur="200" decel="100000" autoRev="1" fill="hold">
                                          <p:stCondLst>
                                            <p:cond delay="600"/>
                                          </p:stCondLst>
                                        </p:cTn>
                                        <p:tgtEl>
                                          <p:spTgt spid="16387">
                                            <p:txEl>
                                              <p:pRg st="3" end="3"/>
                                            </p:txEl>
                                          </p:spTgt>
                                        </p:tgtEl>
                                      </p:cBhvr>
                                      <p:from x="100000" y="100000"/>
                                      <p:to x="80000" y="100000"/>
                                    </p:animScale>
                                    <p:anim by="(#ppt_h/3+#ppt_w*0.1)" calcmode="lin" valueType="num">
                                      <p:cBhvr additive="sum">
                                        <p:cTn id="34" dur="200" decel="100000" autoRev="1" fill="hold">
                                          <p:stCondLst>
                                            <p:cond delay="600"/>
                                          </p:stCondLst>
                                        </p:cTn>
                                        <p:tgtEl>
                                          <p:spTgt spid="16387">
                                            <p:txEl>
                                              <p:pRg st="3" end="3"/>
                                            </p:txEl>
                                          </p:spTgt>
                                        </p:tgtEl>
                                        <p:attrNameLst>
                                          <p:attrName>ppt_x</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16387">
                                            <p:txEl>
                                              <p:pRg st="4" end="4"/>
                                            </p:txEl>
                                          </p:spTgt>
                                        </p:tgtEl>
                                        <p:attrNameLst>
                                          <p:attrName>style.visibility</p:attrName>
                                        </p:attrNameLst>
                                      </p:cBhvr>
                                      <p:to>
                                        <p:strVal val="visible"/>
                                      </p:to>
                                    </p:set>
                                    <p:anim from="(-#ppt_w/2)" to="(#ppt_x)" calcmode="lin" valueType="num">
                                      <p:cBhvr>
                                        <p:cTn id="39" dur="600" fill="hold">
                                          <p:stCondLst>
                                            <p:cond delay="0"/>
                                          </p:stCondLst>
                                        </p:cTn>
                                        <p:tgtEl>
                                          <p:spTgt spid="16387">
                                            <p:txEl>
                                              <p:pRg st="4" end="4"/>
                                            </p:txEl>
                                          </p:spTgt>
                                        </p:tgtEl>
                                        <p:attrNameLst>
                                          <p:attrName>ppt_x</p:attrName>
                                        </p:attrNameLst>
                                      </p:cBhvr>
                                    </p:anim>
                                    <p:anim from="0" to="-1.0" calcmode="lin" valueType="num">
                                      <p:cBhvr>
                                        <p:cTn id="40" dur="200" decel="50000" autoRev="1" fill="hold">
                                          <p:stCondLst>
                                            <p:cond delay="600"/>
                                          </p:stCondLst>
                                        </p:cTn>
                                        <p:tgtEl>
                                          <p:spTgt spid="16387">
                                            <p:txEl>
                                              <p:pRg st="4" end="4"/>
                                            </p:txEl>
                                          </p:spTgt>
                                        </p:tgtEl>
                                        <p:attrNameLst>
                                          <p:attrName>xshear</p:attrName>
                                        </p:attrNameLst>
                                      </p:cBhvr>
                                    </p:anim>
                                    <p:animScale>
                                      <p:cBhvr>
                                        <p:cTn id="41" dur="200" decel="100000" autoRev="1" fill="hold">
                                          <p:stCondLst>
                                            <p:cond delay="600"/>
                                          </p:stCondLst>
                                        </p:cTn>
                                        <p:tgtEl>
                                          <p:spTgt spid="16387">
                                            <p:txEl>
                                              <p:pRg st="4" end="4"/>
                                            </p:txEl>
                                          </p:spTgt>
                                        </p:tgtEl>
                                      </p:cBhvr>
                                      <p:from x="100000" y="100000"/>
                                      <p:to x="80000" y="100000"/>
                                    </p:animScale>
                                    <p:anim by="(#ppt_h/3+#ppt_w*0.1)" calcmode="lin" valueType="num">
                                      <p:cBhvr additive="sum">
                                        <p:cTn id="42" dur="200" decel="100000" autoRev="1" fill="hold">
                                          <p:stCondLst>
                                            <p:cond delay="600"/>
                                          </p:stCondLst>
                                        </p:cTn>
                                        <p:tgtEl>
                                          <p:spTgt spid="16387">
                                            <p:txEl>
                                              <p:pRg st="4" end="4"/>
                                            </p:txEl>
                                          </p:spTgt>
                                        </p:tgtEl>
                                        <p:attrNameLst>
                                          <p:attrName>ppt_x</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4" presetClass="entr" presetSubtype="0" fill="hold" grpId="0" nodeType="clickEffect">
                                  <p:stCondLst>
                                    <p:cond delay="0"/>
                                  </p:stCondLst>
                                  <p:childTnLst>
                                    <p:set>
                                      <p:cBhvr>
                                        <p:cTn id="46" dur="1" fill="hold">
                                          <p:stCondLst>
                                            <p:cond delay="0"/>
                                          </p:stCondLst>
                                        </p:cTn>
                                        <p:tgtEl>
                                          <p:spTgt spid="16387">
                                            <p:txEl>
                                              <p:pRg st="5" end="5"/>
                                            </p:txEl>
                                          </p:spTgt>
                                        </p:tgtEl>
                                        <p:attrNameLst>
                                          <p:attrName>style.visibility</p:attrName>
                                        </p:attrNameLst>
                                      </p:cBhvr>
                                      <p:to>
                                        <p:strVal val="visible"/>
                                      </p:to>
                                    </p:set>
                                    <p:anim from="(-#ppt_w/2)" to="(#ppt_x)" calcmode="lin" valueType="num">
                                      <p:cBhvr>
                                        <p:cTn id="47" dur="600" fill="hold">
                                          <p:stCondLst>
                                            <p:cond delay="0"/>
                                          </p:stCondLst>
                                        </p:cTn>
                                        <p:tgtEl>
                                          <p:spTgt spid="16387">
                                            <p:txEl>
                                              <p:pRg st="5" end="5"/>
                                            </p:txEl>
                                          </p:spTgt>
                                        </p:tgtEl>
                                        <p:attrNameLst>
                                          <p:attrName>ppt_x</p:attrName>
                                        </p:attrNameLst>
                                      </p:cBhvr>
                                    </p:anim>
                                    <p:anim from="0" to="-1.0" calcmode="lin" valueType="num">
                                      <p:cBhvr>
                                        <p:cTn id="48" dur="200" decel="50000" autoRev="1" fill="hold">
                                          <p:stCondLst>
                                            <p:cond delay="600"/>
                                          </p:stCondLst>
                                        </p:cTn>
                                        <p:tgtEl>
                                          <p:spTgt spid="16387">
                                            <p:txEl>
                                              <p:pRg st="5" end="5"/>
                                            </p:txEl>
                                          </p:spTgt>
                                        </p:tgtEl>
                                        <p:attrNameLst>
                                          <p:attrName>xshear</p:attrName>
                                        </p:attrNameLst>
                                      </p:cBhvr>
                                    </p:anim>
                                    <p:animScale>
                                      <p:cBhvr>
                                        <p:cTn id="49" dur="200" decel="100000" autoRev="1" fill="hold">
                                          <p:stCondLst>
                                            <p:cond delay="600"/>
                                          </p:stCondLst>
                                        </p:cTn>
                                        <p:tgtEl>
                                          <p:spTgt spid="16387">
                                            <p:txEl>
                                              <p:pRg st="5" end="5"/>
                                            </p:txEl>
                                          </p:spTgt>
                                        </p:tgtEl>
                                      </p:cBhvr>
                                      <p:from x="100000" y="100000"/>
                                      <p:to x="80000" y="100000"/>
                                    </p:animScale>
                                    <p:anim by="(#ppt_h/3+#ppt_w*0.1)" calcmode="lin" valueType="num">
                                      <p:cBhvr additive="sum">
                                        <p:cTn id="50" dur="200" decel="100000" autoRev="1" fill="hold">
                                          <p:stCondLst>
                                            <p:cond delay="600"/>
                                          </p:stCondLst>
                                        </p:cTn>
                                        <p:tgtEl>
                                          <p:spTgt spid="16387">
                                            <p:txEl>
                                              <p:pRg st="5" end="5"/>
                                            </p:txEl>
                                          </p:spTgt>
                                        </p:tgtEl>
                                        <p:attrNameLst>
                                          <p:attrName>ppt_x</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4" presetClass="entr" presetSubtype="0" fill="hold" grpId="0" nodeType="clickEffect">
                                  <p:stCondLst>
                                    <p:cond delay="0"/>
                                  </p:stCondLst>
                                  <p:childTnLst>
                                    <p:set>
                                      <p:cBhvr>
                                        <p:cTn id="54" dur="1" fill="hold">
                                          <p:stCondLst>
                                            <p:cond delay="0"/>
                                          </p:stCondLst>
                                        </p:cTn>
                                        <p:tgtEl>
                                          <p:spTgt spid="16387">
                                            <p:txEl>
                                              <p:pRg st="6" end="6"/>
                                            </p:txEl>
                                          </p:spTgt>
                                        </p:tgtEl>
                                        <p:attrNameLst>
                                          <p:attrName>style.visibility</p:attrName>
                                        </p:attrNameLst>
                                      </p:cBhvr>
                                      <p:to>
                                        <p:strVal val="visible"/>
                                      </p:to>
                                    </p:set>
                                    <p:anim from="(-#ppt_w/2)" to="(#ppt_x)" calcmode="lin" valueType="num">
                                      <p:cBhvr>
                                        <p:cTn id="55" dur="600" fill="hold">
                                          <p:stCondLst>
                                            <p:cond delay="0"/>
                                          </p:stCondLst>
                                        </p:cTn>
                                        <p:tgtEl>
                                          <p:spTgt spid="16387">
                                            <p:txEl>
                                              <p:pRg st="6" end="6"/>
                                            </p:txEl>
                                          </p:spTgt>
                                        </p:tgtEl>
                                        <p:attrNameLst>
                                          <p:attrName>ppt_x</p:attrName>
                                        </p:attrNameLst>
                                      </p:cBhvr>
                                    </p:anim>
                                    <p:anim from="0" to="-1.0" calcmode="lin" valueType="num">
                                      <p:cBhvr>
                                        <p:cTn id="56" dur="200" decel="50000" autoRev="1" fill="hold">
                                          <p:stCondLst>
                                            <p:cond delay="600"/>
                                          </p:stCondLst>
                                        </p:cTn>
                                        <p:tgtEl>
                                          <p:spTgt spid="16387">
                                            <p:txEl>
                                              <p:pRg st="6" end="6"/>
                                            </p:txEl>
                                          </p:spTgt>
                                        </p:tgtEl>
                                        <p:attrNameLst>
                                          <p:attrName>xshear</p:attrName>
                                        </p:attrNameLst>
                                      </p:cBhvr>
                                    </p:anim>
                                    <p:animScale>
                                      <p:cBhvr>
                                        <p:cTn id="57" dur="200" decel="100000" autoRev="1" fill="hold">
                                          <p:stCondLst>
                                            <p:cond delay="600"/>
                                          </p:stCondLst>
                                        </p:cTn>
                                        <p:tgtEl>
                                          <p:spTgt spid="16387">
                                            <p:txEl>
                                              <p:pRg st="6" end="6"/>
                                            </p:txEl>
                                          </p:spTgt>
                                        </p:tgtEl>
                                      </p:cBhvr>
                                      <p:from x="100000" y="100000"/>
                                      <p:to x="80000" y="100000"/>
                                    </p:animScale>
                                    <p:anim by="(#ppt_h/3+#ppt_w*0.1)" calcmode="lin" valueType="num">
                                      <p:cBhvr additive="sum">
                                        <p:cTn id="58" dur="200" decel="100000" autoRev="1" fill="hold">
                                          <p:stCondLst>
                                            <p:cond delay="600"/>
                                          </p:stCondLst>
                                        </p:cTn>
                                        <p:tgtEl>
                                          <p:spTgt spid="16387">
                                            <p:txEl>
                                              <p:pRg st="6" end="6"/>
                                            </p:txEl>
                                          </p:spTgt>
                                        </p:tgtEl>
                                        <p:attrNameLst>
                                          <p:attrName>ppt_x</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dissolve">
                                      <p:cBhvr>
                                        <p:cTn id="63" dur="500"/>
                                        <p:tgtEl>
                                          <p:spTgt spid="4"/>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509"/>
                                        </p:tgtEl>
                                        <p:attrNameLst>
                                          <p:attrName>style.visibility</p:attrName>
                                        </p:attrNameLst>
                                      </p:cBhvr>
                                      <p:to>
                                        <p:strVal val="visible"/>
                                      </p:to>
                                    </p:set>
                                    <p:animEffect transition="in" filter="dissolve">
                                      <p:cBhvr>
                                        <p:cTn id="66" dur="500"/>
                                        <p:tgtEl>
                                          <p:spTgt spid="2150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4" presetClass="entr" presetSubtype="0" fill="hold" grpId="0" nodeType="clickEffect">
                                  <p:stCondLst>
                                    <p:cond delay="0"/>
                                  </p:stCondLst>
                                  <p:childTnLst>
                                    <p:set>
                                      <p:cBhvr>
                                        <p:cTn id="70" dur="1" fill="hold">
                                          <p:stCondLst>
                                            <p:cond delay="0"/>
                                          </p:stCondLst>
                                        </p:cTn>
                                        <p:tgtEl>
                                          <p:spTgt spid="16387">
                                            <p:txEl>
                                              <p:pRg st="7" end="7"/>
                                            </p:txEl>
                                          </p:spTgt>
                                        </p:tgtEl>
                                        <p:attrNameLst>
                                          <p:attrName>style.visibility</p:attrName>
                                        </p:attrNameLst>
                                      </p:cBhvr>
                                      <p:to>
                                        <p:strVal val="visible"/>
                                      </p:to>
                                    </p:set>
                                    <p:anim from="(-#ppt_w/2)" to="(#ppt_x)" calcmode="lin" valueType="num">
                                      <p:cBhvr>
                                        <p:cTn id="71" dur="600" fill="hold">
                                          <p:stCondLst>
                                            <p:cond delay="0"/>
                                          </p:stCondLst>
                                        </p:cTn>
                                        <p:tgtEl>
                                          <p:spTgt spid="16387">
                                            <p:txEl>
                                              <p:pRg st="7" end="7"/>
                                            </p:txEl>
                                          </p:spTgt>
                                        </p:tgtEl>
                                        <p:attrNameLst>
                                          <p:attrName>ppt_x</p:attrName>
                                        </p:attrNameLst>
                                      </p:cBhvr>
                                    </p:anim>
                                    <p:anim from="0" to="-1.0" calcmode="lin" valueType="num">
                                      <p:cBhvr>
                                        <p:cTn id="72" dur="200" decel="50000" autoRev="1" fill="hold">
                                          <p:stCondLst>
                                            <p:cond delay="600"/>
                                          </p:stCondLst>
                                        </p:cTn>
                                        <p:tgtEl>
                                          <p:spTgt spid="16387">
                                            <p:txEl>
                                              <p:pRg st="7" end="7"/>
                                            </p:txEl>
                                          </p:spTgt>
                                        </p:tgtEl>
                                        <p:attrNameLst>
                                          <p:attrName>xshear</p:attrName>
                                        </p:attrNameLst>
                                      </p:cBhvr>
                                    </p:anim>
                                    <p:animScale>
                                      <p:cBhvr>
                                        <p:cTn id="73" dur="200" decel="100000" autoRev="1" fill="hold">
                                          <p:stCondLst>
                                            <p:cond delay="600"/>
                                          </p:stCondLst>
                                        </p:cTn>
                                        <p:tgtEl>
                                          <p:spTgt spid="16387">
                                            <p:txEl>
                                              <p:pRg st="7" end="7"/>
                                            </p:txEl>
                                          </p:spTgt>
                                        </p:tgtEl>
                                      </p:cBhvr>
                                      <p:from x="100000" y="100000"/>
                                      <p:to x="80000" y="100000"/>
                                    </p:animScale>
                                    <p:anim by="(#ppt_h/3+#ppt_w*0.1)" calcmode="lin" valueType="num">
                                      <p:cBhvr additive="sum">
                                        <p:cTn id="74" dur="200" decel="100000" autoRev="1" fill="hold">
                                          <p:stCondLst>
                                            <p:cond delay="600"/>
                                          </p:stCondLst>
                                        </p:cTn>
                                        <p:tgtEl>
                                          <p:spTgt spid="16387">
                                            <p:txEl>
                                              <p:pRg st="7" end="7"/>
                                            </p:txEl>
                                          </p:spTgt>
                                        </p:tgtEl>
                                        <p:attrNameLst>
                                          <p:attrName>ppt_x</p:attrName>
                                        </p:attrNameLst>
                                      </p:cBhvr>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4" presetClass="entr" presetSubtype="0" fill="hold" grpId="0" nodeType="clickEffect">
                                  <p:stCondLst>
                                    <p:cond delay="0"/>
                                  </p:stCondLst>
                                  <p:childTnLst>
                                    <p:set>
                                      <p:cBhvr>
                                        <p:cTn id="78" dur="1" fill="hold">
                                          <p:stCondLst>
                                            <p:cond delay="0"/>
                                          </p:stCondLst>
                                        </p:cTn>
                                        <p:tgtEl>
                                          <p:spTgt spid="16387">
                                            <p:txEl>
                                              <p:pRg st="8" end="8"/>
                                            </p:txEl>
                                          </p:spTgt>
                                        </p:tgtEl>
                                        <p:attrNameLst>
                                          <p:attrName>style.visibility</p:attrName>
                                        </p:attrNameLst>
                                      </p:cBhvr>
                                      <p:to>
                                        <p:strVal val="visible"/>
                                      </p:to>
                                    </p:set>
                                    <p:anim from="(-#ppt_w/2)" to="(#ppt_x)" calcmode="lin" valueType="num">
                                      <p:cBhvr>
                                        <p:cTn id="79" dur="600" fill="hold">
                                          <p:stCondLst>
                                            <p:cond delay="0"/>
                                          </p:stCondLst>
                                        </p:cTn>
                                        <p:tgtEl>
                                          <p:spTgt spid="16387">
                                            <p:txEl>
                                              <p:pRg st="8" end="8"/>
                                            </p:txEl>
                                          </p:spTgt>
                                        </p:tgtEl>
                                        <p:attrNameLst>
                                          <p:attrName>ppt_x</p:attrName>
                                        </p:attrNameLst>
                                      </p:cBhvr>
                                    </p:anim>
                                    <p:anim from="0" to="-1.0" calcmode="lin" valueType="num">
                                      <p:cBhvr>
                                        <p:cTn id="80" dur="200" decel="50000" autoRev="1" fill="hold">
                                          <p:stCondLst>
                                            <p:cond delay="600"/>
                                          </p:stCondLst>
                                        </p:cTn>
                                        <p:tgtEl>
                                          <p:spTgt spid="16387">
                                            <p:txEl>
                                              <p:pRg st="8" end="8"/>
                                            </p:txEl>
                                          </p:spTgt>
                                        </p:tgtEl>
                                        <p:attrNameLst>
                                          <p:attrName>xshear</p:attrName>
                                        </p:attrNameLst>
                                      </p:cBhvr>
                                    </p:anim>
                                    <p:animScale>
                                      <p:cBhvr>
                                        <p:cTn id="81" dur="200" decel="100000" autoRev="1" fill="hold">
                                          <p:stCondLst>
                                            <p:cond delay="600"/>
                                          </p:stCondLst>
                                        </p:cTn>
                                        <p:tgtEl>
                                          <p:spTgt spid="16387">
                                            <p:txEl>
                                              <p:pRg st="8" end="8"/>
                                            </p:txEl>
                                          </p:spTgt>
                                        </p:tgtEl>
                                      </p:cBhvr>
                                      <p:from x="100000" y="100000"/>
                                      <p:to x="80000" y="100000"/>
                                    </p:animScale>
                                    <p:anim by="(#ppt_h/3+#ppt_w*0.1)" calcmode="lin" valueType="num">
                                      <p:cBhvr additive="sum">
                                        <p:cTn id="82" dur="200" decel="100000" autoRev="1" fill="hold">
                                          <p:stCondLst>
                                            <p:cond delay="600"/>
                                          </p:stCondLst>
                                        </p:cTn>
                                        <p:tgtEl>
                                          <p:spTgt spid="16387">
                                            <p:txEl>
                                              <p:pRg st="8" end="8"/>
                                            </p:txEl>
                                          </p:spTgt>
                                        </p:tgtEl>
                                        <p:attrNameLst>
                                          <p:attrName>ppt_x</p:attrName>
                                        </p:attrNameLst>
                                      </p:cBhvr>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4" presetClass="entr" presetSubtype="0" fill="hold" grpId="0" nodeType="clickEffect">
                                  <p:stCondLst>
                                    <p:cond delay="0"/>
                                  </p:stCondLst>
                                  <p:childTnLst>
                                    <p:set>
                                      <p:cBhvr>
                                        <p:cTn id="86" dur="1" fill="hold">
                                          <p:stCondLst>
                                            <p:cond delay="0"/>
                                          </p:stCondLst>
                                        </p:cTn>
                                        <p:tgtEl>
                                          <p:spTgt spid="16387">
                                            <p:txEl>
                                              <p:pRg st="9" end="9"/>
                                            </p:txEl>
                                          </p:spTgt>
                                        </p:tgtEl>
                                        <p:attrNameLst>
                                          <p:attrName>style.visibility</p:attrName>
                                        </p:attrNameLst>
                                      </p:cBhvr>
                                      <p:to>
                                        <p:strVal val="visible"/>
                                      </p:to>
                                    </p:set>
                                    <p:anim from="(-#ppt_w/2)" to="(#ppt_x)" calcmode="lin" valueType="num">
                                      <p:cBhvr>
                                        <p:cTn id="87" dur="600" fill="hold">
                                          <p:stCondLst>
                                            <p:cond delay="0"/>
                                          </p:stCondLst>
                                        </p:cTn>
                                        <p:tgtEl>
                                          <p:spTgt spid="16387">
                                            <p:txEl>
                                              <p:pRg st="9" end="9"/>
                                            </p:txEl>
                                          </p:spTgt>
                                        </p:tgtEl>
                                        <p:attrNameLst>
                                          <p:attrName>ppt_x</p:attrName>
                                        </p:attrNameLst>
                                      </p:cBhvr>
                                    </p:anim>
                                    <p:anim from="0" to="-1.0" calcmode="lin" valueType="num">
                                      <p:cBhvr>
                                        <p:cTn id="88" dur="200" decel="50000" autoRev="1" fill="hold">
                                          <p:stCondLst>
                                            <p:cond delay="600"/>
                                          </p:stCondLst>
                                        </p:cTn>
                                        <p:tgtEl>
                                          <p:spTgt spid="16387">
                                            <p:txEl>
                                              <p:pRg st="9" end="9"/>
                                            </p:txEl>
                                          </p:spTgt>
                                        </p:tgtEl>
                                        <p:attrNameLst>
                                          <p:attrName>xshear</p:attrName>
                                        </p:attrNameLst>
                                      </p:cBhvr>
                                    </p:anim>
                                    <p:animScale>
                                      <p:cBhvr>
                                        <p:cTn id="89" dur="200" decel="100000" autoRev="1" fill="hold">
                                          <p:stCondLst>
                                            <p:cond delay="600"/>
                                          </p:stCondLst>
                                        </p:cTn>
                                        <p:tgtEl>
                                          <p:spTgt spid="16387">
                                            <p:txEl>
                                              <p:pRg st="9" end="9"/>
                                            </p:txEl>
                                          </p:spTgt>
                                        </p:tgtEl>
                                      </p:cBhvr>
                                      <p:from x="100000" y="100000"/>
                                      <p:to x="80000" y="100000"/>
                                    </p:animScale>
                                    <p:anim by="(#ppt_h/3+#ppt_w*0.1)" calcmode="lin" valueType="num">
                                      <p:cBhvr additive="sum">
                                        <p:cTn id="90" dur="200" decel="100000" autoRev="1" fill="hold">
                                          <p:stCondLst>
                                            <p:cond delay="600"/>
                                          </p:stCondLst>
                                        </p:cTn>
                                        <p:tgtEl>
                                          <p:spTgt spid="16387">
                                            <p:txEl>
                                              <p:pRg st="9" end="9"/>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4" grpId="0" animBg="1"/>
      <p:bldP spid="2150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92313" y="620714"/>
            <a:ext cx="8229600" cy="866775"/>
          </a:xfrm>
        </p:spPr>
        <p:txBody>
          <a:bodyPr/>
          <a:lstStyle/>
          <a:p>
            <a:pPr algn="ctr"/>
            <a:r>
              <a:rPr lang="en-GB" b="1" u="sng" smtClean="0">
                <a:solidFill>
                  <a:srgbClr val="000000"/>
                </a:solidFill>
              </a:rPr>
              <a:t>Drawback of Linear Queue</a:t>
            </a:r>
            <a:endParaRPr lang="en-US" smtClean="0"/>
          </a:p>
        </p:txBody>
      </p:sp>
      <p:sp>
        <p:nvSpPr>
          <p:cNvPr id="22531" name="Content Placeholder 2"/>
          <p:cNvSpPr>
            <a:spLocks noGrp="1"/>
          </p:cNvSpPr>
          <p:nvPr>
            <p:ph idx="1"/>
          </p:nvPr>
        </p:nvSpPr>
        <p:spPr/>
        <p:txBody>
          <a:bodyPr/>
          <a:lstStyle/>
          <a:p>
            <a:pPr algn="just">
              <a:lnSpc>
                <a:spcPct val="150000"/>
              </a:lnSpc>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solidFill>
                  <a:srgbClr val="000000"/>
                </a:solidFill>
              </a:rPr>
              <a:t>Once the queue is full, even though few elements from the front are deleted and some occupied space is relieved, it is not possible to add anymore new elements,  as the rear has already reached the Queue’s rear most position.</a:t>
            </a:r>
            <a:endParaRPr lang="en-US" smtClean="0"/>
          </a:p>
        </p:txBody>
      </p:sp>
      <p:sp>
        <p:nvSpPr>
          <p:cNvPr id="4" name="Date Placeholder 3"/>
          <p:cNvSpPr>
            <a:spLocks noGrp="1"/>
          </p:cNvSpPr>
          <p:nvPr>
            <p:ph type="dt" sz="quarter" idx="10"/>
          </p:nvPr>
        </p:nvSpPr>
        <p:spPr/>
        <p:txBody>
          <a:bodyPr/>
          <a:lstStyle/>
          <a:p>
            <a:pPr>
              <a:defRPr/>
            </a:pPr>
            <a:fld id="{7E21C0C7-8417-4A77-8BFB-E1AFBADEADE7}"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4D322E-1299-4C87-AB77-D60872B6C890}" type="slidenum">
              <a:rPr lang="en-IN">
                <a:solidFill>
                  <a:srgbClr val="045C75"/>
                </a:solidFill>
                <a:latin typeface="Constantia" panose="02030602050306030303" pitchFamily="18" charset="0"/>
              </a:rPr>
              <a:pPr eaLnBrk="1" hangingPunct="1"/>
              <a:t>16</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1653649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dissolve">
                                      <p:cBhvr>
                                        <p:cTn id="7" dur="500"/>
                                        <p:tgtEl>
                                          <p:spTgt spid="22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208213" y="2349501"/>
            <a:ext cx="7715250" cy="2733675"/>
          </a:xfrm>
        </p:spPr>
        <p:txBody>
          <a:bodyPr/>
          <a:lstStyle/>
          <a:p>
            <a:pPr algn="ctr">
              <a:buFont typeface="Wingdings 2" panose="05020102010507070707" pitchFamily="18" charset="2"/>
              <a:buNone/>
            </a:pPr>
            <a:r>
              <a:rPr lang="en-US" sz="4000">
                <a:solidFill>
                  <a:schemeClr val="accent1"/>
                </a:solidFill>
              </a:rPr>
              <a:t>To Overcome From the Drawback of Linear, Move to the Circular Queue</a:t>
            </a:r>
          </a:p>
        </p:txBody>
      </p:sp>
      <p:sp>
        <p:nvSpPr>
          <p:cNvPr id="3" name="Date Placeholder 2"/>
          <p:cNvSpPr>
            <a:spLocks noGrp="1"/>
          </p:cNvSpPr>
          <p:nvPr>
            <p:ph type="dt" sz="quarter" idx="10"/>
          </p:nvPr>
        </p:nvSpPr>
        <p:spPr/>
        <p:txBody>
          <a:bodyPr/>
          <a:lstStyle/>
          <a:p>
            <a:pPr>
              <a:defRPr/>
            </a:pPr>
            <a:fld id="{C7F601A5-1050-4830-B9F2-B8F6F082DAF8}" type="datetime1">
              <a:rPr lang="en-US" smtClean="0"/>
              <a:pPr>
                <a:defRPr/>
              </a:pPr>
              <a:t>7/8/2021</a:t>
            </a:fld>
            <a:endParaRPr lang="en-IN"/>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A968CA-82C2-43CC-8220-A8B09658FD2C}" type="slidenum">
              <a:rPr lang="en-IN">
                <a:solidFill>
                  <a:srgbClr val="045C75"/>
                </a:solidFill>
                <a:latin typeface="Constantia" panose="02030602050306030303" pitchFamily="18" charset="0"/>
              </a:rPr>
              <a:pPr eaLnBrk="1" hangingPunct="1"/>
              <a:t>17</a:t>
            </a:fld>
            <a:endParaRPr lang="en-IN">
              <a:solidFill>
                <a:srgbClr val="045C75"/>
              </a:solidFill>
              <a:latin typeface="Constantia" panose="02030602050306030303" pitchFamily="18" charset="0"/>
            </a:endParaRPr>
          </a:p>
        </p:txBody>
      </p:sp>
      <p:sp>
        <p:nvSpPr>
          <p:cNvPr id="5" name="Footer Placeholder 4"/>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066504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981200" y="414338"/>
            <a:ext cx="8229600" cy="1143000"/>
          </a:xfrm>
        </p:spPr>
        <p:txBody>
          <a:bodyPr/>
          <a:lstStyle/>
          <a:p>
            <a:pPr algn="ctr" eaLnBrk="1" hangingPunct="1"/>
            <a:r>
              <a:rPr lang="en-US" smtClean="0"/>
              <a:t>Circular Queue</a:t>
            </a:r>
          </a:p>
        </p:txBody>
      </p:sp>
      <p:sp>
        <p:nvSpPr>
          <p:cNvPr id="14339" name="Content Placeholder 2"/>
          <p:cNvSpPr>
            <a:spLocks noGrp="1"/>
          </p:cNvSpPr>
          <p:nvPr>
            <p:ph idx="1"/>
          </p:nvPr>
        </p:nvSpPr>
        <p:spPr/>
        <p:txBody>
          <a:bodyPr/>
          <a:lstStyle/>
          <a:p>
            <a:pPr algn="just">
              <a:buFont typeface="Wingdings" pitchFamily="2" charset="2"/>
              <a:buChar char="Ø"/>
              <a:defRPr/>
            </a:pPr>
            <a:r>
              <a:rPr lang="en-IN" sz="2800" dirty="0"/>
              <a:t>A </a:t>
            </a:r>
            <a:r>
              <a:rPr lang="en-IN" sz="2800" b="1" dirty="0"/>
              <a:t>circular queue </a:t>
            </a:r>
            <a:r>
              <a:rPr lang="en-IN" sz="2800" dirty="0"/>
              <a:t>has a </a:t>
            </a:r>
            <a:r>
              <a:rPr lang="en-IN" sz="2800" b="1" dirty="0"/>
              <a:t>circular structure</a:t>
            </a:r>
            <a:r>
              <a:rPr lang="en-IN" sz="2800" dirty="0"/>
              <a:t>. </a:t>
            </a:r>
          </a:p>
          <a:p>
            <a:pPr algn="just">
              <a:buFont typeface="Wingdings" pitchFamily="2" charset="2"/>
              <a:buChar char="Ø"/>
              <a:defRPr/>
            </a:pPr>
            <a:r>
              <a:rPr lang="en-IN" sz="2800" dirty="0"/>
              <a:t>The last element of this queue is connected with the first element</a:t>
            </a:r>
            <a:r>
              <a:rPr lang="en-IN" sz="2800" dirty="0" smtClean="0"/>
              <a:t>.</a:t>
            </a:r>
          </a:p>
          <a:p>
            <a:pPr algn="just">
              <a:buFont typeface="Wingdings" pitchFamily="2" charset="2"/>
              <a:buChar char="Ø"/>
              <a:defRPr/>
            </a:pPr>
            <a:r>
              <a:rPr lang="en-IN" sz="2800" dirty="0" smtClean="0">
                <a:hlinkClick r:id="rId2" action="ppaction://hlinkfile"/>
              </a:rPr>
              <a:t>Circular Queue</a:t>
            </a:r>
            <a:endParaRPr lang="en-IN" sz="2800" dirty="0" smtClean="0"/>
          </a:p>
          <a:p>
            <a:pPr algn="just">
              <a:buFont typeface="Wingdings" pitchFamily="2" charset="2"/>
              <a:buChar char="Ø"/>
              <a:defRPr/>
            </a:pPr>
            <a:endParaRPr lang="en-IN" sz="2800" dirty="0"/>
          </a:p>
          <a:p>
            <a:pPr marL="0" indent="0" algn="just">
              <a:spcBef>
                <a:spcPct val="30000"/>
              </a:spcBef>
              <a:buClrTx/>
              <a:buNone/>
              <a:defRPr/>
            </a:pPr>
            <a:r>
              <a:rPr lang="en-IN" sz="2800" dirty="0"/>
              <a:t> </a:t>
            </a:r>
            <a:endParaRPr lang="en-US" dirty="0" smtClean="0"/>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48463" y="3500438"/>
            <a:ext cx="2895600" cy="1828800"/>
          </a:xfrm>
          <a:prstGeom prst="rect">
            <a:avLst/>
          </a:prstGeom>
          <a:solidFill>
            <a:srgbClr val="4F81BD"/>
          </a:solidFill>
          <a:ln w="9360">
            <a:solidFill>
              <a:srgbClr val="000000"/>
            </a:solidFill>
            <a:miter lim="800000"/>
            <a:headEnd/>
            <a:tailEnd/>
          </a:ln>
        </p:spPr>
      </p:pic>
      <p:sp>
        <p:nvSpPr>
          <p:cNvPr id="24581" name="Text Box 9"/>
          <p:cNvSpPr txBox="1">
            <a:spLocks noChangeArrowheads="1"/>
          </p:cNvSpPr>
          <p:nvPr/>
        </p:nvSpPr>
        <p:spPr bwMode="auto">
          <a:xfrm>
            <a:off x="6672263" y="5481639"/>
            <a:ext cx="3429000" cy="642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Figure: Circular Queue  having </a:t>
            </a:r>
          </a:p>
          <a:p>
            <a:pPr eaLnBrk="1" hangingPunct="1"/>
            <a:r>
              <a:rPr lang="en-GB">
                <a:solidFill>
                  <a:srgbClr val="000000"/>
                </a:solidFill>
              </a:rPr>
              <a:t>             Rear = 5 and Front = 0  </a:t>
            </a:r>
          </a:p>
        </p:txBody>
      </p:sp>
      <p:sp>
        <p:nvSpPr>
          <p:cNvPr id="6" name="Date Placeholder 5"/>
          <p:cNvSpPr>
            <a:spLocks noGrp="1"/>
          </p:cNvSpPr>
          <p:nvPr>
            <p:ph type="dt" sz="quarter" idx="10"/>
          </p:nvPr>
        </p:nvSpPr>
        <p:spPr/>
        <p:txBody>
          <a:bodyPr/>
          <a:lstStyle/>
          <a:p>
            <a:pPr>
              <a:defRPr/>
            </a:pPr>
            <a:fld id="{40C6706E-943A-437F-94ED-F9F64F1BAD65}" type="datetime1">
              <a:rPr lang="en-US" smtClean="0"/>
              <a:pPr>
                <a:defRPr/>
              </a:pPr>
              <a:t>7/8/2021</a:t>
            </a:fld>
            <a:endParaRPr lang="en-IN"/>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46B301-3379-462E-B47C-E7466C7700B5}" type="slidenum">
              <a:rPr lang="en-IN">
                <a:solidFill>
                  <a:srgbClr val="045C75"/>
                </a:solidFill>
                <a:latin typeface="Constantia" panose="02030602050306030303" pitchFamily="18" charset="0"/>
              </a:rPr>
              <a:pPr eaLnBrk="1" hangingPunct="1"/>
              <a:t>18</a:t>
            </a:fld>
            <a:endParaRPr lang="en-IN">
              <a:solidFill>
                <a:srgbClr val="045C75"/>
              </a:solidFill>
              <a:latin typeface="Constantia" panose="02030602050306030303" pitchFamily="18" charset="0"/>
            </a:endParaRPr>
          </a:p>
        </p:txBody>
      </p:sp>
      <p:sp>
        <p:nvSpPr>
          <p:cNvPr id="8" name="Footer Placeholder 7"/>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308937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14339">
                                            <p:txEl>
                                              <p:pRg st="0" end="0"/>
                                            </p:txEl>
                                          </p:spTgt>
                                        </p:tgtEl>
                                        <p:attrNameLst>
                                          <p:attrName>ppt_x</p:attrName>
                                        </p:attrNameLst>
                                      </p:cBhvr>
                                    </p:anim>
                                    <p:anim from="0" to="-1.0" calcmode="lin" valueType="num">
                                      <p:cBhvr>
                                        <p:cTn id="8" dur="200" decel="50000" autoRev="1" fill="hold">
                                          <p:stCondLst>
                                            <p:cond delay="600"/>
                                          </p:stCondLst>
                                        </p:cTn>
                                        <p:tgtEl>
                                          <p:spTgt spid="14339">
                                            <p:txEl>
                                              <p:pRg st="0" end="0"/>
                                            </p:txEl>
                                          </p:spTgt>
                                        </p:tgtEl>
                                        <p:attrNameLst>
                                          <p:attrName>xshear</p:attrName>
                                        </p:attrNameLst>
                                      </p:cBhvr>
                                    </p:anim>
                                    <p:animScale>
                                      <p:cBhvr>
                                        <p:cTn id="9" dur="200" decel="100000" autoRev="1" fill="hold">
                                          <p:stCondLst>
                                            <p:cond delay="600"/>
                                          </p:stCondLst>
                                        </p:cTn>
                                        <p:tgtEl>
                                          <p:spTgt spid="14339">
                                            <p:txEl>
                                              <p:pRg st="0" end="0"/>
                                            </p:txEl>
                                          </p:spTgt>
                                        </p:tgtEl>
                                      </p:cBhvr>
                                      <p:from x="100000" y="100000"/>
                                      <p:to x="80000" y="100000"/>
                                    </p:animScale>
                                    <p:anim by="(#ppt_h/3+#ppt_w*0.1)" calcmode="lin" valueType="num">
                                      <p:cBhvr additive="sum">
                                        <p:cTn id="10" dur="200" decel="100000" autoRev="1" fill="hold">
                                          <p:stCondLst>
                                            <p:cond delay="600"/>
                                          </p:stCondLst>
                                        </p:cTn>
                                        <p:tgtEl>
                                          <p:spTgt spid="14339">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14339">
                                            <p:txEl>
                                              <p:pRg st="1" end="1"/>
                                            </p:txEl>
                                          </p:spTgt>
                                        </p:tgtEl>
                                        <p:attrNameLst>
                                          <p:attrName>ppt_x</p:attrName>
                                        </p:attrNameLst>
                                      </p:cBhvr>
                                    </p:anim>
                                    <p:anim from="0" to="-1.0" calcmode="lin" valueType="num">
                                      <p:cBhvr>
                                        <p:cTn id="16" dur="200" decel="50000" autoRev="1" fill="hold">
                                          <p:stCondLst>
                                            <p:cond delay="600"/>
                                          </p:stCondLst>
                                        </p:cTn>
                                        <p:tgtEl>
                                          <p:spTgt spid="14339">
                                            <p:txEl>
                                              <p:pRg st="1" end="1"/>
                                            </p:txEl>
                                          </p:spTgt>
                                        </p:tgtEl>
                                        <p:attrNameLst>
                                          <p:attrName>xshear</p:attrName>
                                        </p:attrNameLst>
                                      </p:cBhvr>
                                    </p:anim>
                                    <p:animScale>
                                      <p:cBhvr>
                                        <p:cTn id="17" dur="200" decel="100000" autoRev="1" fill="hold">
                                          <p:stCondLst>
                                            <p:cond delay="600"/>
                                          </p:stCondLst>
                                        </p:cTn>
                                        <p:tgtEl>
                                          <p:spTgt spid="14339">
                                            <p:txEl>
                                              <p:pRg st="1" end="1"/>
                                            </p:txEl>
                                          </p:spTgt>
                                        </p:tgtEl>
                                      </p:cBhvr>
                                      <p:from x="100000" y="100000"/>
                                      <p:to x="80000" y="100000"/>
                                    </p:animScale>
                                    <p:anim by="(#ppt_h/3+#ppt_w*0.1)" calcmode="lin" valueType="num">
                                      <p:cBhvr additive="sum">
                                        <p:cTn id="18" dur="200" decel="100000" autoRev="1" fill="hold">
                                          <p:stCondLst>
                                            <p:cond delay="600"/>
                                          </p:stCondLst>
                                        </p:cTn>
                                        <p:tgtEl>
                                          <p:spTgt spid="14339">
                                            <p:txEl>
                                              <p:pRg st="1" end="1"/>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14339">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14339">
                                            <p:txEl>
                                              <p:pRg st="2" end="2"/>
                                            </p:txEl>
                                          </p:spTgt>
                                        </p:tgtEl>
                                        <p:attrNameLst>
                                          <p:attrName>ppt_x</p:attrName>
                                        </p:attrNameLst>
                                      </p:cBhvr>
                                    </p:anim>
                                    <p:anim from="0" to="-1.0" calcmode="lin" valueType="num">
                                      <p:cBhvr>
                                        <p:cTn id="24" dur="200" decel="50000" autoRev="1" fill="hold">
                                          <p:stCondLst>
                                            <p:cond delay="600"/>
                                          </p:stCondLst>
                                        </p:cTn>
                                        <p:tgtEl>
                                          <p:spTgt spid="14339">
                                            <p:txEl>
                                              <p:pRg st="2" end="2"/>
                                            </p:txEl>
                                          </p:spTgt>
                                        </p:tgtEl>
                                        <p:attrNameLst>
                                          <p:attrName>xshear</p:attrName>
                                        </p:attrNameLst>
                                      </p:cBhvr>
                                    </p:anim>
                                    <p:animScale>
                                      <p:cBhvr>
                                        <p:cTn id="25" dur="200" decel="100000" autoRev="1" fill="hold">
                                          <p:stCondLst>
                                            <p:cond delay="600"/>
                                          </p:stCondLst>
                                        </p:cTn>
                                        <p:tgtEl>
                                          <p:spTgt spid="14339">
                                            <p:txEl>
                                              <p:pRg st="2" end="2"/>
                                            </p:txEl>
                                          </p:spTgt>
                                        </p:tgtEl>
                                      </p:cBhvr>
                                      <p:from x="100000" y="100000"/>
                                      <p:to x="80000" y="100000"/>
                                    </p:animScale>
                                    <p:anim by="(#ppt_h/3+#ppt_w*0.1)" calcmode="lin" valueType="num">
                                      <p:cBhvr additive="sum">
                                        <p:cTn id="26" dur="200" decel="100000" autoRev="1" fill="hold">
                                          <p:stCondLst>
                                            <p:cond delay="600"/>
                                          </p:stCondLst>
                                        </p:cTn>
                                        <p:tgtEl>
                                          <p:spTgt spid="14339">
                                            <p:txEl>
                                              <p:pRg st="2" end="2"/>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4580"/>
                                        </p:tgtEl>
                                        <p:attrNameLst>
                                          <p:attrName>style.visibility</p:attrName>
                                        </p:attrNameLst>
                                      </p:cBhvr>
                                      <p:to>
                                        <p:strVal val="visible"/>
                                      </p:to>
                                    </p:set>
                                    <p:animEffect transition="in" filter="dissolve">
                                      <p:cBhvr>
                                        <p:cTn id="31" dur="500"/>
                                        <p:tgtEl>
                                          <p:spTgt spid="2458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581"/>
                                        </p:tgtEl>
                                        <p:attrNameLst>
                                          <p:attrName>style.visibility</p:attrName>
                                        </p:attrNameLst>
                                      </p:cBhvr>
                                      <p:to>
                                        <p:strVal val="visible"/>
                                      </p:to>
                                    </p:set>
                                    <p:animEffect transition="in" filter="dissolve">
                                      <p:cBhvr>
                                        <p:cTn id="34"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245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83450" y="5240338"/>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3"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10425" y="3368675"/>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65963" y="1647825"/>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73375" y="5240338"/>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6"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73375" y="3368675"/>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9" name="Text Box 4"/>
          <p:cNvSpPr txBox="1">
            <a:spLocks noChangeArrowheads="1"/>
          </p:cNvSpPr>
          <p:nvPr/>
        </p:nvSpPr>
        <p:spPr bwMode="auto">
          <a:xfrm>
            <a:off x="1954213" y="704850"/>
            <a:ext cx="85344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Example: circular queue with N = 5.</a:t>
            </a:r>
          </a:p>
        </p:txBody>
      </p:sp>
      <p:sp>
        <p:nvSpPr>
          <p:cNvPr id="25608" name="Text Box 6"/>
          <p:cNvSpPr txBox="1">
            <a:spLocks noChangeArrowheads="1"/>
          </p:cNvSpPr>
          <p:nvPr/>
        </p:nvSpPr>
        <p:spPr bwMode="auto">
          <a:xfrm>
            <a:off x="2016125" y="1112839"/>
            <a:ext cx="33670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1. Initially, Rear = -1, Front = -1</a:t>
            </a:r>
          </a:p>
        </p:txBody>
      </p:sp>
      <p:sp>
        <p:nvSpPr>
          <p:cNvPr id="25609" name="Text Box 7"/>
          <p:cNvSpPr txBox="1">
            <a:spLocks noChangeArrowheads="1"/>
          </p:cNvSpPr>
          <p:nvPr/>
        </p:nvSpPr>
        <p:spPr bwMode="auto">
          <a:xfrm>
            <a:off x="1847851" y="3038476"/>
            <a:ext cx="37433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2. Enqueue(5), </a:t>
            </a:r>
          </a:p>
        </p:txBody>
      </p:sp>
      <p:sp>
        <p:nvSpPr>
          <p:cNvPr id="25610" name="Text Box 9"/>
          <p:cNvSpPr txBox="1">
            <a:spLocks noChangeArrowheads="1"/>
          </p:cNvSpPr>
          <p:nvPr/>
        </p:nvSpPr>
        <p:spPr bwMode="auto">
          <a:xfrm>
            <a:off x="1847850" y="4852989"/>
            <a:ext cx="381635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3.Enqueue(10), Rear = 1, Front = 0</a:t>
            </a:r>
          </a:p>
        </p:txBody>
      </p:sp>
      <p:sp>
        <p:nvSpPr>
          <p:cNvPr id="25611" name="Text Box 11"/>
          <p:cNvSpPr txBox="1">
            <a:spLocks noChangeArrowheads="1"/>
          </p:cNvSpPr>
          <p:nvPr/>
        </p:nvSpPr>
        <p:spPr bwMode="auto">
          <a:xfrm>
            <a:off x="6054725" y="1141413"/>
            <a:ext cx="39004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4. Enqueue(20), Rear = 2, Front = 0.</a:t>
            </a:r>
          </a:p>
        </p:txBody>
      </p:sp>
      <p:sp>
        <p:nvSpPr>
          <p:cNvPr id="25612" name="Text Box 13"/>
          <p:cNvSpPr txBox="1">
            <a:spLocks noChangeArrowheads="1"/>
          </p:cNvSpPr>
          <p:nvPr/>
        </p:nvSpPr>
        <p:spPr bwMode="auto">
          <a:xfrm>
            <a:off x="5992814" y="3052764"/>
            <a:ext cx="3919537"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5.Enqueue(50), Rear = 3, Front = 0.</a:t>
            </a:r>
          </a:p>
        </p:txBody>
      </p:sp>
      <p:sp>
        <p:nvSpPr>
          <p:cNvPr id="25613" name="Text Box 15"/>
          <p:cNvSpPr txBox="1">
            <a:spLocks noChangeArrowheads="1"/>
          </p:cNvSpPr>
          <p:nvPr/>
        </p:nvSpPr>
        <p:spPr bwMode="auto">
          <a:xfrm>
            <a:off x="6069013" y="4805363"/>
            <a:ext cx="38862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6.Enqueue(6), Rear = 4, Front = 0</a:t>
            </a:r>
          </a:p>
        </p:txBody>
      </p:sp>
      <p:sp>
        <p:nvSpPr>
          <p:cNvPr id="25614" name="Text Box 17"/>
          <p:cNvSpPr txBox="1">
            <a:spLocks noChangeArrowheads="1"/>
          </p:cNvSpPr>
          <p:nvPr/>
        </p:nvSpPr>
        <p:spPr bwMode="auto">
          <a:xfrm>
            <a:off x="2392363" y="4057650"/>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5615" name="Text Box 18"/>
          <p:cNvSpPr txBox="1">
            <a:spLocks noChangeArrowheads="1"/>
          </p:cNvSpPr>
          <p:nvPr/>
        </p:nvSpPr>
        <p:spPr bwMode="auto">
          <a:xfrm>
            <a:off x="2416175" y="5168900"/>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5616" name="Text Box 19"/>
          <p:cNvSpPr txBox="1">
            <a:spLocks noChangeArrowheads="1"/>
          </p:cNvSpPr>
          <p:nvPr/>
        </p:nvSpPr>
        <p:spPr bwMode="auto">
          <a:xfrm>
            <a:off x="8248650" y="1497013"/>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5617" name="Text Box 20"/>
          <p:cNvSpPr txBox="1">
            <a:spLocks noChangeArrowheads="1"/>
          </p:cNvSpPr>
          <p:nvPr/>
        </p:nvSpPr>
        <p:spPr bwMode="auto">
          <a:xfrm>
            <a:off x="8680450" y="4244975"/>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5618" name="Text Box 21"/>
          <p:cNvSpPr txBox="1">
            <a:spLocks noChangeArrowheads="1"/>
          </p:cNvSpPr>
          <p:nvPr/>
        </p:nvSpPr>
        <p:spPr bwMode="auto">
          <a:xfrm>
            <a:off x="7786688" y="6608763"/>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5619" name="Text Box 22"/>
          <p:cNvSpPr txBox="1">
            <a:spLocks noChangeArrowheads="1"/>
          </p:cNvSpPr>
          <p:nvPr/>
        </p:nvSpPr>
        <p:spPr bwMode="auto">
          <a:xfrm>
            <a:off x="2386013" y="4244975"/>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5620" name="Text Box 23"/>
          <p:cNvSpPr txBox="1">
            <a:spLocks noChangeArrowheads="1"/>
          </p:cNvSpPr>
          <p:nvPr/>
        </p:nvSpPr>
        <p:spPr bwMode="auto">
          <a:xfrm>
            <a:off x="2200275" y="5972175"/>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5621" name="Text Box 24"/>
          <p:cNvSpPr txBox="1">
            <a:spLocks noChangeArrowheads="1"/>
          </p:cNvSpPr>
          <p:nvPr/>
        </p:nvSpPr>
        <p:spPr bwMode="auto">
          <a:xfrm>
            <a:off x="6491288" y="2300288"/>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5622" name="Text Box 25"/>
          <p:cNvSpPr txBox="1">
            <a:spLocks noChangeArrowheads="1"/>
          </p:cNvSpPr>
          <p:nvPr/>
        </p:nvSpPr>
        <p:spPr bwMode="auto">
          <a:xfrm>
            <a:off x="6664325" y="4160838"/>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5623" name="Text Box 26"/>
          <p:cNvSpPr txBox="1">
            <a:spLocks noChangeArrowheads="1"/>
          </p:cNvSpPr>
          <p:nvPr/>
        </p:nvSpPr>
        <p:spPr bwMode="auto">
          <a:xfrm>
            <a:off x="6778625" y="6045200"/>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pic>
        <p:nvPicPr>
          <p:cNvPr id="25624"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74938" y="1503363"/>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25" name="TextBox 36"/>
          <p:cNvSpPr txBox="1">
            <a:spLocks noChangeArrowheads="1"/>
          </p:cNvSpPr>
          <p:nvPr/>
        </p:nvSpPr>
        <p:spPr bwMode="auto">
          <a:xfrm>
            <a:off x="3106739" y="4016375"/>
            <a:ext cx="3127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a:t>
            </a:r>
          </a:p>
        </p:txBody>
      </p:sp>
      <p:sp>
        <p:nvSpPr>
          <p:cNvPr id="25626" name="TextBox 38"/>
          <p:cNvSpPr txBox="1">
            <a:spLocks noChangeArrowheads="1"/>
          </p:cNvSpPr>
          <p:nvPr/>
        </p:nvSpPr>
        <p:spPr bwMode="auto">
          <a:xfrm>
            <a:off x="3106739" y="5889625"/>
            <a:ext cx="3127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a:t>
            </a:r>
          </a:p>
        </p:txBody>
      </p:sp>
      <p:sp>
        <p:nvSpPr>
          <p:cNvPr id="25627" name="TextBox 39"/>
          <p:cNvSpPr txBox="1">
            <a:spLocks noChangeArrowheads="1"/>
          </p:cNvSpPr>
          <p:nvPr/>
        </p:nvSpPr>
        <p:spPr bwMode="auto">
          <a:xfrm>
            <a:off x="3106739" y="5448300"/>
            <a:ext cx="4413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10</a:t>
            </a:r>
          </a:p>
        </p:txBody>
      </p:sp>
      <p:sp>
        <p:nvSpPr>
          <p:cNvPr id="25628" name="TextBox 41"/>
          <p:cNvSpPr txBox="1">
            <a:spLocks noChangeArrowheads="1"/>
          </p:cNvSpPr>
          <p:nvPr/>
        </p:nvSpPr>
        <p:spPr bwMode="auto">
          <a:xfrm>
            <a:off x="7283450" y="2289175"/>
            <a:ext cx="3127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a:t>
            </a:r>
          </a:p>
        </p:txBody>
      </p:sp>
      <p:sp>
        <p:nvSpPr>
          <p:cNvPr id="25629" name="TextBox 42"/>
          <p:cNvSpPr txBox="1">
            <a:spLocks noChangeArrowheads="1"/>
          </p:cNvSpPr>
          <p:nvPr/>
        </p:nvSpPr>
        <p:spPr bwMode="auto">
          <a:xfrm>
            <a:off x="7354889" y="1784350"/>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10</a:t>
            </a:r>
          </a:p>
        </p:txBody>
      </p:sp>
      <p:sp>
        <p:nvSpPr>
          <p:cNvPr id="25630" name="TextBox 43"/>
          <p:cNvSpPr txBox="1">
            <a:spLocks noChangeArrowheads="1"/>
          </p:cNvSpPr>
          <p:nvPr/>
        </p:nvSpPr>
        <p:spPr bwMode="auto">
          <a:xfrm>
            <a:off x="7931151" y="1784350"/>
            <a:ext cx="4111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a:t>20</a:t>
            </a:r>
          </a:p>
        </p:txBody>
      </p:sp>
      <p:sp>
        <p:nvSpPr>
          <p:cNvPr id="25631" name="TextBox 45"/>
          <p:cNvSpPr txBox="1">
            <a:spLocks noChangeArrowheads="1"/>
          </p:cNvSpPr>
          <p:nvPr/>
        </p:nvSpPr>
        <p:spPr bwMode="auto">
          <a:xfrm>
            <a:off x="7354889" y="4016375"/>
            <a:ext cx="473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a:t>
            </a:r>
          </a:p>
        </p:txBody>
      </p:sp>
      <p:sp>
        <p:nvSpPr>
          <p:cNvPr id="25632" name="TextBox 46"/>
          <p:cNvSpPr txBox="1">
            <a:spLocks noChangeArrowheads="1"/>
          </p:cNvSpPr>
          <p:nvPr/>
        </p:nvSpPr>
        <p:spPr bwMode="auto">
          <a:xfrm>
            <a:off x="7426326" y="3575050"/>
            <a:ext cx="473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10</a:t>
            </a:r>
          </a:p>
        </p:txBody>
      </p:sp>
      <p:sp>
        <p:nvSpPr>
          <p:cNvPr id="25633" name="TextBox 47"/>
          <p:cNvSpPr txBox="1">
            <a:spLocks noChangeArrowheads="1"/>
          </p:cNvSpPr>
          <p:nvPr/>
        </p:nvSpPr>
        <p:spPr bwMode="auto">
          <a:xfrm>
            <a:off x="8074026" y="3513139"/>
            <a:ext cx="473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a:t>20</a:t>
            </a:r>
          </a:p>
        </p:txBody>
      </p:sp>
      <p:sp>
        <p:nvSpPr>
          <p:cNvPr id="25634" name="TextBox 48"/>
          <p:cNvSpPr txBox="1">
            <a:spLocks noChangeArrowheads="1"/>
          </p:cNvSpPr>
          <p:nvPr/>
        </p:nvSpPr>
        <p:spPr bwMode="auto">
          <a:xfrm>
            <a:off x="8250239" y="4160839"/>
            <a:ext cx="473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a:t>50</a:t>
            </a:r>
          </a:p>
        </p:txBody>
      </p:sp>
      <p:sp>
        <p:nvSpPr>
          <p:cNvPr id="25635" name="TextBox 50"/>
          <p:cNvSpPr txBox="1">
            <a:spLocks noChangeArrowheads="1"/>
          </p:cNvSpPr>
          <p:nvPr/>
        </p:nvSpPr>
        <p:spPr bwMode="auto">
          <a:xfrm>
            <a:off x="7458076" y="5951539"/>
            <a:ext cx="4730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a:t>
            </a:r>
          </a:p>
        </p:txBody>
      </p:sp>
      <p:sp>
        <p:nvSpPr>
          <p:cNvPr id="25636" name="TextBox 51"/>
          <p:cNvSpPr txBox="1">
            <a:spLocks noChangeArrowheads="1"/>
          </p:cNvSpPr>
          <p:nvPr/>
        </p:nvSpPr>
        <p:spPr bwMode="auto">
          <a:xfrm>
            <a:off x="7570789" y="5448301"/>
            <a:ext cx="4730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10</a:t>
            </a:r>
          </a:p>
          <a:p>
            <a:pPr eaLnBrk="1" hangingPunct="1"/>
            <a:endParaRPr lang="en-US"/>
          </a:p>
        </p:txBody>
      </p:sp>
      <p:sp>
        <p:nvSpPr>
          <p:cNvPr id="25637" name="TextBox 52"/>
          <p:cNvSpPr txBox="1">
            <a:spLocks noChangeArrowheads="1"/>
          </p:cNvSpPr>
          <p:nvPr/>
        </p:nvSpPr>
        <p:spPr bwMode="auto">
          <a:xfrm>
            <a:off x="8291514" y="6032500"/>
            <a:ext cx="4714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50</a:t>
            </a:r>
          </a:p>
        </p:txBody>
      </p:sp>
      <p:sp>
        <p:nvSpPr>
          <p:cNvPr id="25638" name="TextBox 53"/>
          <p:cNvSpPr txBox="1">
            <a:spLocks noChangeArrowheads="1"/>
          </p:cNvSpPr>
          <p:nvPr/>
        </p:nvSpPr>
        <p:spPr bwMode="auto">
          <a:xfrm>
            <a:off x="7889876" y="6240463"/>
            <a:ext cx="4730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6</a:t>
            </a:r>
          </a:p>
        </p:txBody>
      </p:sp>
      <p:sp>
        <p:nvSpPr>
          <p:cNvPr id="25639" name="TextBox 54"/>
          <p:cNvSpPr txBox="1">
            <a:spLocks noChangeArrowheads="1"/>
          </p:cNvSpPr>
          <p:nvPr/>
        </p:nvSpPr>
        <p:spPr bwMode="auto">
          <a:xfrm>
            <a:off x="8074026" y="5313363"/>
            <a:ext cx="4730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20</a:t>
            </a:r>
          </a:p>
        </p:txBody>
      </p:sp>
      <p:sp>
        <p:nvSpPr>
          <p:cNvPr id="40" name="TextBox 39"/>
          <p:cNvSpPr txBox="1">
            <a:spLocks noChangeArrowheads="1"/>
          </p:cNvSpPr>
          <p:nvPr/>
        </p:nvSpPr>
        <p:spPr bwMode="auto">
          <a:xfrm>
            <a:off x="3457575" y="3059114"/>
            <a:ext cx="21336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Rear = 0, Front = 0</a:t>
            </a:r>
            <a:endParaRPr lang="en-US"/>
          </a:p>
        </p:txBody>
      </p:sp>
      <p:sp>
        <p:nvSpPr>
          <p:cNvPr id="41" name="Date Placeholder 40"/>
          <p:cNvSpPr>
            <a:spLocks noGrp="1"/>
          </p:cNvSpPr>
          <p:nvPr>
            <p:ph type="dt" sz="quarter" idx="10"/>
          </p:nvPr>
        </p:nvSpPr>
        <p:spPr/>
        <p:txBody>
          <a:bodyPr/>
          <a:lstStyle/>
          <a:p>
            <a:pPr>
              <a:defRPr/>
            </a:pPr>
            <a:fld id="{9C699558-D582-4EBF-BFF6-E4C56E1F3BC3}" type="datetime1">
              <a:rPr lang="en-US" smtClean="0"/>
              <a:pPr>
                <a:defRPr/>
              </a:pPr>
              <a:t>7/8/2021</a:t>
            </a:fld>
            <a:endParaRPr lang="en-IN"/>
          </a:p>
        </p:txBody>
      </p:sp>
      <p:sp>
        <p:nvSpPr>
          <p:cNvPr id="42" name="Slide Number Placeholder 4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D60701-9F2F-4845-9B9F-959CE48FE2A0}" type="slidenum">
              <a:rPr lang="en-IN">
                <a:solidFill>
                  <a:srgbClr val="045C75"/>
                </a:solidFill>
                <a:latin typeface="Constantia" panose="02030602050306030303" pitchFamily="18" charset="0"/>
              </a:rPr>
              <a:pPr eaLnBrk="1" hangingPunct="1"/>
              <a:t>19</a:t>
            </a:fld>
            <a:endParaRPr lang="en-IN">
              <a:solidFill>
                <a:srgbClr val="045C75"/>
              </a:solidFill>
              <a:latin typeface="Constantia" panose="02030602050306030303" pitchFamily="18" charset="0"/>
            </a:endParaRPr>
          </a:p>
        </p:txBody>
      </p:sp>
      <p:sp>
        <p:nvSpPr>
          <p:cNvPr id="43" name="Footer Placeholder 42"/>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862144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5624"/>
                                        </p:tgtEl>
                                        <p:attrNameLst>
                                          <p:attrName>style.visibility</p:attrName>
                                        </p:attrNameLst>
                                      </p:cBhvr>
                                      <p:to>
                                        <p:strVal val="visible"/>
                                      </p:to>
                                    </p:set>
                                    <p:anim from="(-#ppt_w/2)" to="(#ppt_x)" calcmode="lin" valueType="num">
                                      <p:cBhvr>
                                        <p:cTn id="7" dur="300" fill="hold">
                                          <p:stCondLst>
                                            <p:cond delay="0"/>
                                          </p:stCondLst>
                                        </p:cTn>
                                        <p:tgtEl>
                                          <p:spTgt spid="25624"/>
                                        </p:tgtEl>
                                        <p:attrNameLst>
                                          <p:attrName>ppt_x</p:attrName>
                                        </p:attrNameLst>
                                      </p:cBhvr>
                                    </p:anim>
                                    <p:anim from="0" to="-1.0" calcmode="lin" valueType="num">
                                      <p:cBhvr>
                                        <p:cTn id="8" dur="100" decel="50000" autoRev="1" fill="hold">
                                          <p:stCondLst>
                                            <p:cond delay="300"/>
                                          </p:stCondLst>
                                        </p:cTn>
                                        <p:tgtEl>
                                          <p:spTgt spid="25624"/>
                                        </p:tgtEl>
                                        <p:attrNameLst>
                                          <p:attrName>xshear</p:attrName>
                                        </p:attrNameLst>
                                      </p:cBhvr>
                                    </p:anim>
                                    <p:animScale>
                                      <p:cBhvr>
                                        <p:cTn id="9" dur="100" decel="100000" autoRev="1" fill="hold">
                                          <p:stCondLst>
                                            <p:cond delay="300"/>
                                          </p:stCondLst>
                                        </p:cTn>
                                        <p:tgtEl>
                                          <p:spTgt spid="25624"/>
                                        </p:tgtEl>
                                      </p:cBhvr>
                                      <p:from x="100000" y="100000"/>
                                      <p:to x="80000" y="100000"/>
                                    </p:animScale>
                                    <p:anim by="(#ppt_h/3+#ppt_w*0.1)" calcmode="lin" valueType="num">
                                      <p:cBhvr additive="sum">
                                        <p:cTn id="10" dur="100" decel="100000" autoRev="1" fill="hold">
                                          <p:stCondLst>
                                            <p:cond delay="300"/>
                                          </p:stCondLst>
                                        </p:cTn>
                                        <p:tgtEl>
                                          <p:spTgt spid="25624"/>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25608">
                                            <p:txEl>
                                              <p:pRg st="0" end="0"/>
                                            </p:txEl>
                                          </p:spTgt>
                                        </p:tgtEl>
                                        <p:attrNameLst>
                                          <p:attrName>style.visibility</p:attrName>
                                        </p:attrNameLst>
                                      </p:cBhvr>
                                      <p:to>
                                        <p:strVal val="visible"/>
                                      </p:to>
                                    </p:set>
                                    <p:anim from="(-#ppt_w/2)" to="(#ppt_x)" calcmode="lin" valueType="num">
                                      <p:cBhvr>
                                        <p:cTn id="15" dur="300" fill="hold">
                                          <p:stCondLst>
                                            <p:cond delay="0"/>
                                          </p:stCondLst>
                                        </p:cTn>
                                        <p:tgtEl>
                                          <p:spTgt spid="25608">
                                            <p:txEl>
                                              <p:pRg st="0" end="0"/>
                                            </p:txEl>
                                          </p:spTgt>
                                        </p:tgtEl>
                                        <p:attrNameLst>
                                          <p:attrName>ppt_x</p:attrName>
                                        </p:attrNameLst>
                                      </p:cBhvr>
                                    </p:anim>
                                    <p:anim from="0" to="-1.0" calcmode="lin" valueType="num">
                                      <p:cBhvr>
                                        <p:cTn id="16" dur="100" decel="50000" autoRev="1" fill="hold">
                                          <p:stCondLst>
                                            <p:cond delay="300"/>
                                          </p:stCondLst>
                                        </p:cTn>
                                        <p:tgtEl>
                                          <p:spTgt spid="25608">
                                            <p:txEl>
                                              <p:pRg st="0" end="0"/>
                                            </p:txEl>
                                          </p:spTgt>
                                        </p:tgtEl>
                                        <p:attrNameLst>
                                          <p:attrName>xshear</p:attrName>
                                        </p:attrNameLst>
                                      </p:cBhvr>
                                    </p:anim>
                                    <p:animScale>
                                      <p:cBhvr>
                                        <p:cTn id="17" dur="100" decel="100000" autoRev="1" fill="hold">
                                          <p:stCondLst>
                                            <p:cond delay="300"/>
                                          </p:stCondLst>
                                        </p:cTn>
                                        <p:tgtEl>
                                          <p:spTgt spid="25608">
                                            <p:txEl>
                                              <p:pRg st="0" end="0"/>
                                            </p:txEl>
                                          </p:spTgt>
                                        </p:tgtEl>
                                      </p:cBhvr>
                                      <p:from x="100000" y="100000"/>
                                      <p:to x="80000" y="100000"/>
                                    </p:animScale>
                                    <p:anim by="(#ppt_h/3+#ppt_w*0.1)" calcmode="lin" valueType="num">
                                      <p:cBhvr additive="sum">
                                        <p:cTn id="18" dur="100" decel="100000" autoRev="1" fill="hold">
                                          <p:stCondLst>
                                            <p:cond delay="300"/>
                                          </p:stCondLst>
                                        </p:cTn>
                                        <p:tgtEl>
                                          <p:spTgt spid="25608">
                                            <p:txEl>
                                              <p:pRg st="0" end="0"/>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25609">
                                            <p:txEl>
                                              <p:pRg st="0" end="0"/>
                                            </p:txEl>
                                          </p:spTgt>
                                        </p:tgtEl>
                                        <p:attrNameLst>
                                          <p:attrName>style.visibility</p:attrName>
                                        </p:attrNameLst>
                                      </p:cBhvr>
                                      <p:to>
                                        <p:strVal val="visible"/>
                                      </p:to>
                                    </p:set>
                                    <p:anim from="(-#ppt_w/2)" to="(#ppt_x)" calcmode="lin" valueType="num">
                                      <p:cBhvr>
                                        <p:cTn id="23" dur="300" fill="hold">
                                          <p:stCondLst>
                                            <p:cond delay="0"/>
                                          </p:stCondLst>
                                        </p:cTn>
                                        <p:tgtEl>
                                          <p:spTgt spid="25609">
                                            <p:txEl>
                                              <p:pRg st="0" end="0"/>
                                            </p:txEl>
                                          </p:spTgt>
                                        </p:tgtEl>
                                        <p:attrNameLst>
                                          <p:attrName>ppt_x</p:attrName>
                                        </p:attrNameLst>
                                      </p:cBhvr>
                                    </p:anim>
                                    <p:anim from="0" to="-1.0" calcmode="lin" valueType="num">
                                      <p:cBhvr>
                                        <p:cTn id="24" dur="100" decel="50000" autoRev="1" fill="hold">
                                          <p:stCondLst>
                                            <p:cond delay="300"/>
                                          </p:stCondLst>
                                        </p:cTn>
                                        <p:tgtEl>
                                          <p:spTgt spid="25609">
                                            <p:txEl>
                                              <p:pRg st="0" end="0"/>
                                            </p:txEl>
                                          </p:spTgt>
                                        </p:tgtEl>
                                        <p:attrNameLst>
                                          <p:attrName>xshear</p:attrName>
                                        </p:attrNameLst>
                                      </p:cBhvr>
                                    </p:anim>
                                    <p:animScale>
                                      <p:cBhvr>
                                        <p:cTn id="25" dur="100" decel="100000" autoRev="1" fill="hold">
                                          <p:stCondLst>
                                            <p:cond delay="300"/>
                                          </p:stCondLst>
                                        </p:cTn>
                                        <p:tgtEl>
                                          <p:spTgt spid="25609">
                                            <p:txEl>
                                              <p:pRg st="0" end="0"/>
                                            </p:txEl>
                                          </p:spTgt>
                                        </p:tgtEl>
                                      </p:cBhvr>
                                      <p:from x="100000" y="100000"/>
                                      <p:to x="80000" y="100000"/>
                                    </p:animScale>
                                    <p:anim by="(#ppt_h/3+#ppt_w*0.1)" calcmode="lin" valueType="num">
                                      <p:cBhvr additive="sum">
                                        <p:cTn id="26" dur="100" decel="100000" autoRev="1" fill="hold">
                                          <p:stCondLst>
                                            <p:cond delay="300"/>
                                          </p:stCondLst>
                                        </p:cTn>
                                        <p:tgtEl>
                                          <p:spTgt spid="25609">
                                            <p:txEl>
                                              <p:pRg st="0" end="0"/>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4" presetClass="entr" presetSubtype="0" fill="hold" nodeType="clickEffect">
                                  <p:stCondLst>
                                    <p:cond delay="0"/>
                                  </p:stCondLst>
                                  <p:childTnLst>
                                    <p:set>
                                      <p:cBhvr>
                                        <p:cTn id="30" dur="1" fill="hold">
                                          <p:stCondLst>
                                            <p:cond delay="0"/>
                                          </p:stCondLst>
                                        </p:cTn>
                                        <p:tgtEl>
                                          <p:spTgt spid="25606"/>
                                        </p:tgtEl>
                                        <p:attrNameLst>
                                          <p:attrName>style.visibility</p:attrName>
                                        </p:attrNameLst>
                                      </p:cBhvr>
                                      <p:to>
                                        <p:strVal val="visible"/>
                                      </p:to>
                                    </p:set>
                                    <p:anim from="(-#ppt_w/2)" to="(#ppt_x)" calcmode="lin" valueType="num">
                                      <p:cBhvr>
                                        <p:cTn id="31" dur="300" fill="hold">
                                          <p:stCondLst>
                                            <p:cond delay="0"/>
                                          </p:stCondLst>
                                        </p:cTn>
                                        <p:tgtEl>
                                          <p:spTgt spid="25606"/>
                                        </p:tgtEl>
                                        <p:attrNameLst>
                                          <p:attrName>ppt_x</p:attrName>
                                        </p:attrNameLst>
                                      </p:cBhvr>
                                    </p:anim>
                                    <p:anim from="0" to="-1.0" calcmode="lin" valueType="num">
                                      <p:cBhvr>
                                        <p:cTn id="32" dur="100" decel="50000" autoRev="1" fill="hold">
                                          <p:stCondLst>
                                            <p:cond delay="300"/>
                                          </p:stCondLst>
                                        </p:cTn>
                                        <p:tgtEl>
                                          <p:spTgt spid="25606"/>
                                        </p:tgtEl>
                                        <p:attrNameLst>
                                          <p:attrName>xshear</p:attrName>
                                        </p:attrNameLst>
                                      </p:cBhvr>
                                    </p:anim>
                                    <p:animScale>
                                      <p:cBhvr>
                                        <p:cTn id="33" dur="100" decel="100000" autoRev="1" fill="hold">
                                          <p:stCondLst>
                                            <p:cond delay="300"/>
                                          </p:stCondLst>
                                        </p:cTn>
                                        <p:tgtEl>
                                          <p:spTgt spid="25606"/>
                                        </p:tgtEl>
                                      </p:cBhvr>
                                      <p:from x="100000" y="100000"/>
                                      <p:to x="80000" y="100000"/>
                                    </p:animScale>
                                    <p:anim by="(#ppt_h/3+#ppt_w*0.1)" calcmode="lin" valueType="num">
                                      <p:cBhvr additive="sum">
                                        <p:cTn id="34" dur="100" decel="100000" autoRev="1" fill="hold">
                                          <p:stCondLst>
                                            <p:cond delay="300"/>
                                          </p:stCondLst>
                                        </p:cTn>
                                        <p:tgtEl>
                                          <p:spTgt spid="25606"/>
                                        </p:tgtEl>
                                        <p:attrNameLst>
                                          <p:attrName>ppt_x</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from="(-#ppt_w/2)" to="(#ppt_x)" calcmode="lin" valueType="num">
                                      <p:cBhvr>
                                        <p:cTn id="39" dur="300" fill="hold">
                                          <p:stCondLst>
                                            <p:cond delay="0"/>
                                          </p:stCondLst>
                                        </p:cTn>
                                        <p:tgtEl>
                                          <p:spTgt spid="40"/>
                                        </p:tgtEl>
                                        <p:attrNameLst>
                                          <p:attrName>ppt_x</p:attrName>
                                        </p:attrNameLst>
                                      </p:cBhvr>
                                    </p:anim>
                                    <p:anim from="0" to="-1.0" calcmode="lin" valueType="num">
                                      <p:cBhvr>
                                        <p:cTn id="40" dur="100" decel="50000" autoRev="1" fill="hold">
                                          <p:stCondLst>
                                            <p:cond delay="300"/>
                                          </p:stCondLst>
                                        </p:cTn>
                                        <p:tgtEl>
                                          <p:spTgt spid="40"/>
                                        </p:tgtEl>
                                        <p:attrNameLst>
                                          <p:attrName>xshear</p:attrName>
                                        </p:attrNameLst>
                                      </p:cBhvr>
                                    </p:anim>
                                    <p:animScale>
                                      <p:cBhvr>
                                        <p:cTn id="41" dur="100" decel="100000" autoRev="1" fill="hold">
                                          <p:stCondLst>
                                            <p:cond delay="300"/>
                                          </p:stCondLst>
                                        </p:cTn>
                                        <p:tgtEl>
                                          <p:spTgt spid="40"/>
                                        </p:tgtEl>
                                      </p:cBhvr>
                                      <p:from x="100000" y="100000"/>
                                      <p:to x="80000" y="100000"/>
                                    </p:animScale>
                                    <p:anim by="(#ppt_h/3+#ppt_w*0.1)" calcmode="lin" valueType="num">
                                      <p:cBhvr additive="sum">
                                        <p:cTn id="42" dur="100" decel="100000" autoRev="1" fill="hold">
                                          <p:stCondLst>
                                            <p:cond delay="300"/>
                                          </p:stCondLst>
                                        </p:cTn>
                                        <p:tgtEl>
                                          <p:spTgt spid="40"/>
                                        </p:tgtEl>
                                        <p:attrNameLst>
                                          <p:attrName>ppt_x</p:attrName>
                                        </p:attrNameLst>
                                      </p:cBhvr>
                                    </p:anim>
                                  </p:childTnLst>
                                </p:cTn>
                              </p:par>
                              <p:par>
                                <p:cTn id="43" presetID="34" presetClass="entr" presetSubtype="0" fill="hold" grpId="0" nodeType="withEffect">
                                  <p:stCondLst>
                                    <p:cond delay="0"/>
                                  </p:stCondLst>
                                  <p:childTnLst>
                                    <p:set>
                                      <p:cBhvr>
                                        <p:cTn id="44" dur="1" fill="hold">
                                          <p:stCondLst>
                                            <p:cond delay="0"/>
                                          </p:stCondLst>
                                        </p:cTn>
                                        <p:tgtEl>
                                          <p:spTgt spid="25614"/>
                                        </p:tgtEl>
                                        <p:attrNameLst>
                                          <p:attrName>style.visibility</p:attrName>
                                        </p:attrNameLst>
                                      </p:cBhvr>
                                      <p:to>
                                        <p:strVal val="visible"/>
                                      </p:to>
                                    </p:set>
                                    <p:anim from="(-#ppt_w/2)" to="(#ppt_x)" calcmode="lin" valueType="num">
                                      <p:cBhvr>
                                        <p:cTn id="45" dur="300" fill="hold">
                                          <p:stCondLst>
                                            <p:cond delay="0"/>
                                          </p:stCondLst>
                                        </p:cTn>
                                        <p:tgtEl>
                                          <p:spTgt spid="25614"/>
                                        </p:tgtEl>
                                        <p:attrNameLst>
                                          <p:attrName>ppt_x</p:attrName>
                                        </p:attrNameLst>
                                      </p:cBhvr>
                                    </p:anim>
                                    <p:anim from="0" to="-1.0" calcmode="lin" valueType="num">
                                      <p:cBhvr>
                                        <p:cTn id="46" dur="100" decel="50000" autoRev="1" fill="hold">
                                          <p:stCondLst>
                                            <p:cond delay="300"/>
                                          </p:stCondLst>
                                        </p:cTn>
                                        <p:tgtEl>
                                          <p:spTgt spid="25614"/>
                                        </p:tgtEl>
                                        <p:attrNameLst>
                                          <p:attrName>xshear</p:attrName>
                                        </p:attrNameLst>
                                      </p:cBhvr>
                                    </p:anim>
                                    <p:animScale>
                                      <p:cBhvr>
                                        <p:cTn id="47" dur="100" decel="100000" autoRev="1" fill="hold">
                                          <p:stCondLst>
                                            <p:cond delay="300"/>
                                          </p:stCondLst>
                                        </p:cTn>
                                        <p:tgtEl>
                                          <p:spTgt spid="25614"/>
                                        </p:tgtEl>
                                      </p:cBhvr>
                                      <p:from x="100000" y="100000"/>
                                      <p:to x="80000" y="100000"/>
                                    </p:animScale>
                                    <p:anim by="(#ppt_h/3+#ppt_w*0.1)" calcmode="lin" valueType="num">
                                      <p:cBhvr additive="sum">
                                        <p:cTn id="48" dur="100" decel="100000" autoRev="1" fill="hold">
                                          <p:stCondLst>
                                            <p:cond delay="300"/>
                                          </p:stCondLst>
                                        </p:cTn>
                                        <p:tgtEl>
                                          <p:spTgt spid="25614"/>
                                        </p:tgtEl>
                                        <p:attrNameLst>
                                          <p:attrName>ppt_x</p:attrName>
                                        </p:attrNameLst>
                                      </p:cBhvr>
                                    </p:anim>
                                  </p:childTnLst>
                                </p:cTn>
                              </p:par>
                              <p:par>
                                <p:cTn id="49" presetID="34" presetClass="entr" presetSubtype="0" fill="hold" grpId="0" nodeType="withEffect">
                                  <p:stCondLst>
                                    <p:cond delay="0"/>
                                  </p:stCondLst>
                                  <p:childTnLst>
                                    <p:set>
                                      <p:cBhvr>
                                        <p:cTn id="50" dur="1" fill="hold">
                                          <p:stCondLst>
                                            <p:cond delay="0"/>
                                          </p:stCondLst>
                                        </p:cTn>
                                        <p:tgtEl>
                                          <p:spTgt spid="25619"/>
                                        </p:tgtEl>
                                        <p:attrNameLst>
                                          <p:attrName>style.visibility</p:attrName>
                                        </p:attrNameLst>
                                      </p:cBhvr>
                                      <p:to>
                                        <p:strVal val="visible"/>
                                      </p:to>
                                    </p:set>
                                    <p:anim from="(-#ppt_w/2)" to="(#ppt_x)" calcmode="lin" valueType="num">
                                      <p:cBhvr>
                                        <p:cTn id="51" dur="300" fill="hold">
                                          <p:stCondLst>
                                            <p:cond delay="0"/>
                                          </p:stCondLst>
                                        </p:cTn>
                                        <p:tgtEl>
                                          <p:spTgt spid="25619"/>
                                        </p:tgtEl>
                                        <p:attrNameLst>
                                          <p:attrName>ppt_x</p:attrName>
                                        </p:attrNameLst>
                                      </p:cBhvr>
                                    </p:anim>
                                    <p:anim from="0" to="-1.0" calcmode="lin" valueType="num">
                                      <p:cBhvr>
                                        <p:cTn id="52" dur="100" decel="50000" autoRev="1" fill="hold">
                                          <p:stCondLst>
                                            <p:cond delay="300"/>
                                          </p:stCondLst>
                                        </p:cTn>
                                        <p:tgtEl>
                                          <p:spTgt spid="25619"/>
                                        </p:tgtEl>
                                        <p:attrNameLst>
                                          <p:attrName>xshear</p:attrName>
                                        </p:attrNameLst>
                                      </p:cBhvr>
                                    </p:anim>
                                    <p:animScale>
                                      <p:cBhvr>
                                        <p:cTn id="53" dur="100" decel="100000" autoRev="1" fill="hold">
                                          <p:stCondLst>
                                            <p:cond delay="300"/>
                                          </p:stCondLst>
                                        </p:cTn>
                                        <p:tgtEl>
                                          <p:spTgt spid="25619"/>
                                        </p:tgtEl>
                                      </p:cBhvr>
                                      <p:from x="100000" y="100000"/>
                                      <p:to x="80000" y="100000"/>
                                    </p:animScale>
                                    <p:anim by="(#ppt_h/3+#ppt_w*0.1)" calcmode="lin" valueType="num">
                                      <p:cBhvr additive="sum">
                                        <p:cTn id="54" dur="100" decel="100000" autoRev="1" fill="hold">
                                          <p:stCondLst>
                                            <p:cond delay="300"/>
                                          </p:stCondLst>
                                        </p:cTn>
                                        <p:tgtEl>
                                          <p:spTgt spid="25619"/>
                                        </p:tgtEl>
                                        <p:attrNameLst>
                                          <p:attrName>ppt_x</p:attrName>
                                        </p:attrNameLst>
                                      </p:cBhvr>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25625">
                                            <p:txEl>
                                              <p:pRg st="0" end="0"/>
                                            </p:txEl>
                                          </p:spTgt>
                                        </p:tgtEl>
                                        <p:attrNameLst>
                                          <p:attrName>style.visibility</p:attrName>
                                        </p:attrNameLst>
                                      </p:cBhvr>
                                      <p:to>
                                        <p:strVal val="visible"/>
                                      </p:to>
                                    </p:set>
                                    <p:anim calcmode="lin" valueType="num">
                                      <p:cBhvr additive="base">
                                        <p:cTn id="59" dur="500" fill="hold"/>
                                        <p:tgtEl>
                                          <p:spTgt spid="256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6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4" presetClass="entr" presetSubtype="0" fill="hold" grpId="0" nodeType="clickEffect">
                                  <p:stCondLst>
                                    <p:cond delay="0"/>
                                  </p:stCondLst>
                                  <p:childTnLst>
                                    <p:set>
                                      <p:cBhvr>
                                        <p:cTn id="64" dur="1" fill="hold">
                                          <p:stCondLst>
                                            <p:cond delay="0"/>
                                          </p:stCondLst>
                                        </p:cTn>
                                        <p:tgtEl>
                                          <p:spTgt spid="25610"/>
                                        </p:tgtEl>
                                        <p:attrNameLst>
                                          <p:attrName>style.visibility</p:attrName>
                                        </p:attrNameLst>
                                      </p:cBhvr>
                                      <p:to>
                                        <p:strVal val="visible"/>
                                      </p:to>
                                    </p:set>
                                    <p:anim from="(-#ppt_w/2)" to="(#ppt_x)" calcmode="lin" valueType="num">
                                      <p:cBhvr>
                                        <p:cTn id="65" dur="300" fill="hold">
                                          <p:stCondLst>
                                            <p:cond delay="0"/>
                                          </p:stCondLst>
                                        </p:cTn>
                                        <p:tgtEl>
                                          <p:spTgt spid="25610"/>
                                        </p:tgtEl>
                                        <p:attrNameLst>
                                          <p:attrName>ppt_x</p:attrName>
                                        </p:attrNameLst>
                                      </p:cBhvr>
                                    </p:anim>
                                    <p:anim from="0" to="-1.0" calcmode="lin" valueType="num">
                                      <p:cBhvr>
                                        <p:cTn id="66" dur="100" decel="50000" autoRev="1" fill="hold">
                                          <p:stCondLst>
                                            <p:cond delay="300"/>
                                          </p:stCondLst>
                                        </p:cTn>
                                        <p:tgtEl>
                                          <p:spTgt spid="25610"/>
                                        </p:tgtEl>
                                        <p:attrNameLst>
                                          <p:attrName>xshear</p:attrName>
                                        </p:attrNameLst>
                                      </p:cBhvr>
                                    </p:anim>
                                    <p:animScale>
                                      <p:cBhvr>
                                        <p:cTn id="67" dur="100" decel="100000" autoRev="1" fill="hold">
                                          <p:stCondLst>
                                            <p:cond delay="300"/>
                                          </p:stCondLst>
                                        </p:cTn>
                                        <p:tgtEl>
                                          <p:spTgt spid="25610"/>
                                        </p:tgtEl>
                                      </p:cBhvr>
                                      <p:from x="100000" y="100000"/>
                                      <p:to x="80000" y="100000"/>
                                    </p:animScale>
                                    <p:anim by="(#ppt_h/3+#ppt_w*0.1)" calcmode="lin" valueType="num">
                                      <p:cBhvr additive="sum">
                                        <p:cTn id="68" dur="100" decel="100000" autoRev="1" fill="hold">
                                          <p:stCondLst>
                                            <p:cond delay="300"/>
                                          </p:stCondLst>
                                        </p:cTn>
                                        <p:tgtEl>
                                          <p:spTgt spid="25610"/>
                                        </p:tgtEl>
                                        <p:attrNameLst>
                                          <p:attrName>ppt_x</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34" presetClass="entr" presetSubtype="0" fill="hold" nodeType="clickEffect">
                                  <p:stCondLst>
                                    <p:cond delay="0"/>
                                  </p:stCondLst>
                                  <p:childTnLst>
                                    <p:set>
                                      <p:cBhvr>
                                        <p:cTn id="72" dur="1" fill="hold">
                                          <p:stCondLst>
                                            <p:cond delay="0"/>
                                          </p:stCondLst>
                                        </p:cTn>
                                        <p:tgtEl>
                                          <p:spTgt spid="25605"/>
                                        </p:tgtEl>
                                        <p:attrNameLst>
                                          <p:attrName>style.visibility</p:attrName>
                                        </p:attrNameLst>
                                      </p:cBhvr>
                                      <p:to>
                                        <p:strVal val="visible"/>
                                      </p:to>
                                    </p:set>
                                    <p:anim from="(-#ppt_w/2)" to="(#ppt_x)" calcmode="lin" valueType="num">
                                      <p:cBhvr>
                                        <p:cTn id="73" dur="300" fill="hold">
                                          <p:stCondLst>
                                            <p:cond delay="0"/>
                                          </p:stCondLst>
                                        </p:cTn>
                                        <p:tgtEl>
                                          <p:spTgt spid="25605"/>
                                        </p:tgtEl>
                                        <p:attrNameLst>
                                          <p:attrName>ppt_x</p:attrName>
                                        </p:attrNameLst>
                                      </p:cBhvr>
                                    </p:anim>
                                    <p:anim from="0" to="-1.0" calcmode="lin" valueType="num">
                                      <p:cBhvr>
                                        <p:cTn id="74" dur="100" decel="50000" autoRev="1" fill="hold">
                                          <p:stCondLst>
                                            <p:cond delay="300"/>
                                          </p:stCondLst>
                                        </p:cTn>
                                        <p:tgtEl>
                                          <p:spTgt spid="25605"/>
                                        </p:tgtEl>
                                        <p:attrNameLst>
                                          <p:attrName>xshear</p:attrName>
                                        </p:attrNameLst>
                                      </p:cBhvr>
                                    </p:anim>
                                    <p:animScale>
                                      <p:cBhvr>
                                        <p:cTn id="75" dur="100" decel="100000" autoRev="1" fill="hold">
                                          <p:stCondLst>
                                            <p:cond delay="300"/>
                                          </p:stCondLst>
                                        </p:cTn>
                                        <p:tgtEl>
                                          <p:spTgt spid="25605"/>
                                        </p:tgtEl>
                                      </p:cBhvr>
                                      <p:from x="100000" y="100000"/>
                                      <p:to x="80000" y="100000"/>
                                    </p:animScale>
                                    <p:anim by="(#ppt_h/3+#ppt_w*0.1)" calcmode="lin" valueType="num">
                                      <p:cBhvr additive="sum">
                                        <p:cTn id="76" dur="100" decel="100000" autoRev="1" fill="hold">
                                          <p:stCondLst>
                                            <p:cond delay="300"/>
                                          </p:stCondLst>
                                        </p:cTn>
                                        <p:tgtEl>
                                          <p:spTgt spid="25605"/>
                                        </p:tgtEl>
                                        <p:attrNameLst>
                                          <p:attrName>ppt_x</p:attrName>
                                        </p:attrNameLst>
                                      </p:cBhvr>
                                    </p:anim>
                                  </p:childTnLst>
                                </p:cTn>
                              </p:par>
                              <p:par>
                                <p:cTn id="77" presetID="34" presetClass="entr" presetSubtype="0" fill="hold" grpId="0" nodeType="withEffect">
                                  <p:stCondLst>
                                    <p:cond delay="0"/>
                                  </p:stCondLst>
                                  <p:childTnLst>
                                    <p:set>
                                      <p:cBhvr>
                                        <p:cTn id="78" dur="1" fill="hold">
                                          <p:stCondLst>
                                            <p:cond delay="0"/>
                                          </p:stCondLst>
                                        </p:cTn>
                                        <p:tgtEl>
                                          <p:spTgt spid="25615"/>
                                        </p:tgtEl>
                                        <p:attrNameLst>
                                          <p:attrName>style.visibility</p:attrName>
                                        </p:attrNameLst>
                                      </p:cBhvr>
                                      <p:to>
                                        <p:strVal val="visible"/>
                                      </p:to>
                                    </p:set>
                                    <p:anim from="(-#ppt_w/2)" to="(#ppt_x)" calcmode="lin" valueType="num">
                                      <p:cBhvr>
                                        <p:cTn id="79" dur="300" fill="hold">
                                          <p:stCondLst>
                                            <p:cond delay="0"/>
                                          </p:stCondLst>
                                        </p:cTn>
                                        <p:tgtEl>
                                          <p:spTgt spid="25615"/>
                                        </p:tgtEl>
                                        <p:attrNameLst>
                                          <p:attrName>ppt_x</p:attrName>
                                        </p:attrNameLst>
                                      </p:cBhvr>
                                    </p:anim>
                                    <p:anim from="0" to="-1.0" calcmode="lin" valueType="num">
                                      <p:cBhvr>
                                        <p:cTn id="80" dur="100" decel="50000" autoRev="1" fill="hold">
                                          <p:stCondLst>
                                            <p:cond delay="300"/>
                                          </p:stCondLst>
                                        </p:cTn>
                                        <p:tgtEl>
                                          <p:spTgt spid="25615"/>
                                        </p:tgtEl>
                                        <p:attrNameLst>
                                          <p:attrName>xshear</p:attrName>
                                        </p:attrNameLst>
                                      </p:cBhvr>
                                    </p:anim>
                                    <p:animScale>
                                      <p:cBhvr>
                                        <p:cTn id="81" dur="100" decel="100000" autoRev="1" fill="hold">
                                          <p:stCondLst>
                                            <p:cond delay="300"/>
                                          </p:stCondLst>
                                        </p:cTn>
                                        <p:tgtEl>
                                          <p:spTgt spid="25615"/>
                                        </p:tgtEl>
                                      </p:cBhvr>
                                      <p:from x="100000" y="100000"/>
                                      <p:to x="80000" y="100000"/>
                                    </p:animScale>
                                    <p:anim by="(#ppt_h/3+#ppt_w*0.1)" calcmode="lin" valueType="num">
                                      <p:cBhvr additive="sum">
                                        <p:cTn id="82" dur="100" decel="100000" autoRev="1" fill="hold">
                                          <p:stCondLst>
                                            <p:cond delay="300"/>
                                          </p:stCondLst>
                                        </p:cTn>
                                        <p:tgtEl>
                                          <p:spTgt spid="25615"/>
                                        </p:tgtEl>
                                        <p:attrNameLst>
                                          <p:attrName>ppt_x</p:attrName>
                                        </p:attrNameLst>
                                      </p:cBhvr>
                                    </p:anim>
                                  </p:childTnLst>
                                </p:cTn>
                              </p:par>
                              <p:par>
                                <p:cTn id="83" presetID="34" presetClass="entr" presetSubtype="0" fill="hold" grpId="0" nodeType="withEffect">
                                  <p:stCondLst>
                                    <p:cond delay="0"/>
                                  </p:stCondLst>
                                  <p:childTnLst>
                                    <p:set>
                                      <p:cBhvr>
                                        <p:cTn id="84" dur="1" fill="hold">
                                          <p:stCondLst>
                                            <p:cond delay="0"/>
                                          </p:stCondLst>
                                        </p:cTn>
                                        <p:tgtEl>
                                          <p:spTgt spid="25620"/>
                                        </p:tgtEl>
                                        <p:attrNameLst>
                                          <p:attrName>style.visibility</p:attrName>
                                        </p:attrNameLst>
                                      </p:cBhvr>
                                      <p:to>
                                        <p:strVal val="visible"/>
                                      </p:to>
                                    </p:set>
                                    <p:anim from="(-#ppt_w/2)" to="(#ppt_x)" calcmode="lin" valueType="num">
                                      <p:cBhvr>
                                        <p:cTn id="85" dur="300" fill="hold">
                                          <p:stCondLst>
                                            <p:cond delay="0"/>
                                          </p:stCondLst>
                                        </p:cTn>
                                        <p:tgtEl>
                                          <p:spTgt spid="25620"/>
                                        </p:tgtEl>
                                        <p:attrNameLst>
                                          <p:attrName>ppt_x</p:attrName>
                                        </p:attrNameLst>
                                      </p:cBhvr>
                                    </p:anim>
                                    <p:anim from="0" to="-1.0" calcmode="lin" valueType="num">
                                      <p:cBhvr>
                                        <p:cTn id="86" dur="100" decel="50000" autoRev="1" fill="hold">
                                          <p:stCondLst>
                                            <p:cond delay="300"/>
                                          </p:stCondLst>
                                        </p:cTn>
                                        <p:tgtEl>
                                          <p:spTgt spid="25620"/>
                                        </p:tgtEl>
                                        <p:attrNameLst>
                                          <p:attrName>xshear</p:attrName>
                                        </p:attrNameLst>
                                      </p:cBhvr>
                                    </p:anim>
                                    <p:animScale>
                                      <p:cBhvr>
                                        <p:cTn id="87" dur="100" decel="100000" autoRev="1" fill="hold">
                                          <p:stCondLst>
                                            <p:cond delay="300"/>
                                          </p:stCondLst>
                                        </p:cTn>
                                        <p:tgtEl>
                                          <p:spTgt spid="25620"/>
                                        </p:tgtEl>
                                      </p:cBhvr>
                                      <p:from x="100000" y="100000"/>
                                      <p:to x="80000" y="100000"/>
                                    </p:animScale>
                                    <p:anim by="(#ppt_h/3+#ppt_w*0.1)" calcmode="lin" valueType="num">
                                      <p:cBhvr additive="sum">
                                        <p:cTn id="88" dur="100" decel="100000" autoRev="1" fill="hold">
                                          <p:stCondLst>
                                            <p:cond delay="300"/>
                                          </p:stCondLst>
                                        </p:cTn>
                                        <p:tgtEl>
                                          <p:spTgt spid="25620"/>
                                        </p:tgtEl>
                                        <p:attrNameLst>
                                          <p:attrName>ppt_x</p:attrName>
                                        </p:attrNameLst>
                                      </p:cBhvr>
                                    </p:anim>
                                  </p:childTnLst>
                                </p:cTn>
                              </p:par>
                              <p:par>
                                <p:cTn id="89" presetID="34" presetClass="entr" presetSubtype="0" fill="hold" grpId="0" nodeType="withEffect">
                                  <p:stCondLst>
                                    <p:cond delay="0"/>
                                  </p:stCondLst>
                                  <p:childTnLst>
                                    <p:set>
                                      <p:cBhvr>
                                        <p:cTn id="90" dur="1" fill="hold">
                                          <p:stCondLst>
                                            <p:cond delay="0"/>
                                          </p:stCondLst>
                                        </p:cTn>
                                        <p:tgtEl>
                                          <p:spTgt spid="25626"/>
                                        </p:tgtEl>
                                        <p:attrNameLst>
                                          <p:attrName>style.visibility</p:attrName>
                                        </p:attrNameLst>
                                      </p:cBhvr>
                                      <p:to>
                                        <p:strVal val="visible"/>
                                      </p:to>
                                    </p:set>
                                    <p:anim from="(-#ppt_w/2)" to="(#ppt_x)" calcmode="lin" valueType="num">
                                      <p:cBhvr>
                                        <p:cTn id="91" dur="300" fill="hold">
                                          <p:stCondLst>
                                            <p:cond delay="0"/>
                                          </p:stCondLst>
                                        </p:cTn>
                                        <p:tgtEl>
                                          <p:spTgt spid="25626"/>
                                        </p:tgtEl>
                                        <p:attrNameLst>
                                          <p:attrName>ppt_x</p:attrName>
                                        </p:attrNameLst>
                                      </p:cBhvr>
                                    </p:anim>
                                    <p:anim from="0" to="-1.0" calcmode="lin" valueType="num">
                                      <p:cBhvr>
                                        <p:cTn id="92" dur="100" decel="50000" autoRev="1" fill="hold">
                                          <p:stCondLst>
                                            <p:cond delay="300"/>
                                          </p:stCondLst>
                                        </p:cTn>
                                        <p:tgtEl>
                                          <p:spTgt spid="25626"/>
                                        </p:tgtEl>
                                        <p:attrNameLst>
                                          <p:attrName>xshear</p:attrName>
                                        </p:attrNameLst>
                                      </p:cBhvr>
                                    </p:anim>
                                    <p:animScale>
                                      <p:cBhvr>
                                        <p:cTn id="93" dur="100" decel="100000" autoRev="1" fill="hold">
                                          <p:stCondLst>
                                            <p:cond delay="300"/>
                                          </p:stCondLst>
                                        </p:cTn>
                                        <p:tgtEl>
                                          <p:spTgt spid="25626"/>
                                        </p:tgtEl>
                                      </p:cBhvr>
                                      <p:from x="100000" y="100000"/>
                                      <p:to x="80000" y="100000"/>
                                    </p:animScale>
                                    <p:anim by="(#ppt_h/3+#ppt_w*0.1)" calcmode="lin" valueType="num">
                                      <p:cBhvr additive="sum">
                                        <p:cTn id="94" dur="100" decel="100000" autoRev="1" fill="hold">
                                          <p:stCondLst>
                                            <p:cond delay="300"/>
                                          </p:stCondLst>
                                        </p:cTn>
                                        <p:tgtEl>
                                          <p:spTgt spid="25626"/>
                                        </p:tgtEl>
                                        <p:attrNameLst>
                                          <p:attrName>ppt_x</p:attrName>
                                        </p:attrNameLst>
                                      </p:cBhvr>
                                    </p:anim>
                                  </p:childTnLst>
                                </p:cTn>
                              </p:par>
                              <p:par>
                                <p:cTn id="95" presetID="34" presetClass="entr" presetSubtype="0" fill="hold" grpId="0" nodeType="withEffect">
                                  <p:stCondLst>
                                    <p:cond delay="0"/>
                                  </p:stCondLst>
                                  <p:childTnLst>
                                    <p:set>
                                      <p:cBhvr>
                                        <p:cTn id="96" dur="1" fill="hold">
                                          <p:stCondLst>
                                            <p:cond delay="0"/>
                                          </p:stCondLst>
                                        </p:cTn>
                                        <p:tgtEl>
                                          <p:spTgt spid="25627"/>
                                        </p:tgtEl>
                                        <p:attrNameLst>
                                          <p:attrName>style.visibility</p:attrName>
                                        </p:attrNameLst>
                                      </p:cBhvr>
                                      <p:to>
                                        <p:strVal val="visible"/>
                                      </p:to>
                                    </p:set>
                                    <p:anim from="(-#ppt_w/2)" to="(#ppt_x)" calcmode="lin" valueType="num">
                                      <p:cBhvr>
                                        <p:cTn id="97" dur="300" fill="hold">
                                          <p:stCondLst>
                                            <p:cond delay="0"/>
                                          </p:stCondLst>
                                        </p:cTn>
                                        <p:tgtEl>
                                          <p:spTgt spid="25627"/>
                                        </p:tgtEl>
                                        <p:attrNameLst>
                                          <p:attrName>ppt_x</p:attrName>
                                        </p:attrNameLst>
                                      </p:cBhvr>
                                    </p:anim>
                                    <p:anim from="0" to="-1.0" calcmode="lin" valueType="num">
                                      <p:cBhvr>
                                        <p:cTn id="98" dur="100" decel="50000" autoRev="1" fill="hold">
                                          <p:stCondLst>
                                            <p:cond delay="300"/>
                                          </p:stCondLst>
                                        </p:cTn>
                                        <p:tgtEl>
                                          <p:spTgt spid="25627"/>
                                        </p:tgtEl>
                                        <p:attrNameLst>
                                          <p:attrName>xshear</p:attrName>
                                        </p:attrNameLst>
                                      </p:cBhvr>
                                    </p:anim>
                                    <p:animScale>
                                      <p:cBhvr>
                                        <p:cTn id="99" dur="100" decel="100000" autoRev="1" fill="hold">
                                          <p:stCondLst>
                                            <p:cond delay="300"/>
                                          </p:stCondLst>
                                        </p:cTn>
                                        <p:tgtEl>
                                          <p:spTgt spid="25627"/>
                                        </p:tgtEl>
                                      </p:cBhvr>
                                      <p:from x="100000" y="100000"/>
                                      <p:to x="80000" y="100000"/>
                                    </p:animScale>
                                    <p:anim by="(#ppt_h/3+#ppt_w*0.1)" calcmode="lin" valueType="num">
                                      <p:cBhvr additive="sum">
                                        <p:cTn id="100" dur="100" decel="100000" autoRev="1" fill="hold">
                                          <p:stCondLst>
                                            <p:cond delay="300"/>
                                          </p:stCondLst>
                                        </p:cTn>
                                        <p:tgtEl>
                                          <p:spTgt spid="25627"/>
                                        </p:tgtEl>
                                        <p:attrNameLst>
                                          <p:attrName>ppt_x</p:attrName>
                                        </p:attrNameLst>
                                      </p:cBhvr>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4" presetClass="entr" presetSubtype="0" fill="hold" grpId="0" nodeType="clickEffect">
                                  <p:stCondLst>
                                    <p:cond delay="0"/>
                                  </p:stCondLst>
                                  <p:childTnLst>
                                    <p:set>
                                      <p:cBhvr>
                                        <p:cTn id="104" dur="1" fill="hold">
                                          <p:stCondLst>
                                            <p:cond delay="0"/>
                                          </p:stCondLst>
                                        </p:cTn>
                                        <p:tgtEl>
                                          <p:spTgt spid="25611"/>
                                        </p:tgtEl>
                                        <p:attrNameLst>
                                          <p:attrName>style.visibility</p:attrName>
                                        </p:attrNameLst>
                                      </p:cBhvr>
                                      <p:to>
                                        <p:strVal val="visible"/>
                                      </p:to>
                                    </p:set>
                                    <p:anim from="(-#ppt_w/2)" to="(#ppt_x)" calcmode="lin" valueType="num">
                                      <p:cBhvr>
                                        <p:cTn id="105" dur="300" fill="hold">
                                          <p:stCondLst>
                                            <p:cond delay="0"/>
                                          </p:stCondLst>
                                        </p:cTn>
                                        <p:tgtEl>
                                          <p:spTgt spid="25611"/>
                                        </p:tgtEl>
                                        <p:attrNameLst>
                                          <p:attrName>ppt_x</p:attrName>
                                        </p:attrNameLst>
                                      </p:cBhvr>
                                    </p:anim>
                                    <p:anim from="0" to="-1.0" calcmode="lin" valueType="num">
                                      <p:cBhvr>
                                        <p:cTn id="106" dur="100" decel="50000" autoRev="1" fill="hold">
                                          <p:stCondLst>
                                            <p:cond delay="300"/>
                                          </p:stCondLst>
                                        </p:cTn>
                                        <p:tgtEl>
                                          <p:spTgt spid="25611"/>
                                        </p:tgtEl>
                                        <p:attrNameLst>
                                          <p:attrName>xshear</p:attrName>
                                        </p:attrNameLst>
                                      </p:cBhvr>
                                    </p:anim>
                                    <p:animScale>
                                      <p:cBhvr>
                                        <p:cTn id="107" dur="100" decel="100000" autoRev="1" fill="hold">
                                          <p:stCondLst>
                                            <p:cond delay="300"/>
                                          </p:stCondLst>
                                        </p:cTn>
                                        <p:tgtEl>
                                          <p:spTgt spid="25611"/>
                                        </p:tgtEl>
                                      </p:cBhvr>
                                      <p:from x="100000" y="100000"/>
                                      <p:to x="80000" y="100000"/>
                                    </p:animScale>
                                    <p:anim by="(#ppt_h/3+#ppt_w*0.1)" calcmode="lin" valueType="num">
                                      <p:cBhvr additive="sum">
                                        <p:cTn id="108" dur="100" decel="100000" autoRev="1" fill="hold">
                                          <p:stCondLst>
                                            <p:cond delay="300"/>
                                          </p:stCondLst>
                                        </p:cTn>
                                        <p:tgtEl>
                                          <p:spTgt spid="25611"/>
                                        </p:tgtEl>
                                        <p:attrNameLst>
                                          <p:attrName>ppt_x</p:attrName>
                                        </p:attrNameLst>
                                      </p:cBhvr>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4" presetClass="entr" presetSubtype="0" fill="hold" grpId="0" nodeType="clickEffect">
                                  <p:stCondLst>
                                    <p:cond delay="0"/>
                                  </p:stCondLst>
                                  <p:childTnLst>
                                    <p:set>
                                      <p:cBhvr>
                                        <p:cTn id="112" dur="1" fill="hold">
                                          <p:stCondLst>
                                            <p:cond delay="0"/>
                                          </p:stCondLst>
                                        </p:cTn>
                                        <p:tgtEl>
                                          <p:spTgt spid="25621"/>
                                        </p:tgtEl>
                                        <p:attrNameLst>
                                          <p:attrName>style.visibility</p:attrName>
                                        </p:attrNameLst>
                                      </p:cBhvr>
                                      <p:to>
                                        <p:strVal val="visible"/>
                                      </p:to>
                                    </p:set>
                                    <p:anim from="(-#ppt_w/2)" to="(#ppt_x)" calcmode="lin" valueType="num">
                                      <p:cBhvr>
                                        <p:cTn id="113" dur="300" fill="hold">
                                          <p:stCondLst>
                                            <p:cond delay="0"/>
                                          </p:stCondLst>
                                        </p:cTn>
                                        <p:tgtEl>
                                          <p:spTgt spid="25621"/>
                                        </p:tgtEl>
                                        <p:attrNameLst>
                                          <p:attrName>ppt_x</p:attrName>
                                        </p:attrNameLst>
                                      </p:cBhvr>
                                    </p:anim>
                                    <p:anim from="0" to="-1.0" calcmode="lin" valueType="num">
                                      <p:cBhvr>
                                        <p:cTn id="114" dur="100" decel="50000" autoRev="1" fill="hold">
                                          <p:stCondLst>
                                            <p:cond delay="300"/>
                                          </p:stCondLst>
                                        </p:cTn>
                                        <p:tgtEl>
                                          <p:spTgt spid="25621"/>
                                        </p:tgtEl>
                                        <p:attrNameLst>
                                          <p:attrName>xshear</p:attrName>
                                        </p:attrNameLst>
                                      </p:cBhvr>
                                    </p:anim>
                                    <p:animScale>
                                      <p:cBhvr>
                                        <p:cTn id="115" dur="100" decel="100000" autoRev="1" fill="hold">
                                          <p:stCondLst>
                                            <p:cond delay="300"/>
                                          </p:stCondLst>
                                        </p:cTn>
                                        <p:tgtEl>
                                          <p:spTgt spid="25621"/>
                                        </p:tgtEl>
                                      </p:cBhvr>
                                      <p:from x="100000" y="100000"/>
                                      <p:to x="80000" y="100000"/>
                                    </p:animScale>
                                    <p:anim by="(#ppt_h/3+#ppt_w*0.1)" calcmode="lin" valueType="num">
                                      <p:cBhvr additive="sum">
                                        <p:cTn id="116" dur="100" decel="100000" autoRev="1" fill="hold">
                                          <p:stCondLst>
                                            <p:cond delay="300"/>
                                          </p:stCondLst>
                                        </p:cTn>
                                        <p:tgtEl>
                                          <p:spTgt spid="25621"/>
                                        </p:tgtEl>
                                        <p:attrNameLst>
                                          <p:attrName>ppt_x</p:attrName>
                                        </p:attrNameLst>
                                      </p:cBhvr>
                                    </p:anim>
                                  </p:childTnLst>
                                </p:cTn>
                              </p:par>
                              <p:par>
                                <p:cTn id="117" presetID="34" presetClass="entr" presetSubtype="0" fill="hold" grpId="0" nodeType="withEffect">
                                  <p:stCondLst>
                                    <p:cond delay="0"/>
                                  </p:stCondLst>
                                  <p:childTnLst>
                                    <p:set>
                                      <p:cBhvr>
                                        <p:cTn id="118" dur="1" fill="hold">
                                          <p:stCondLst>
                                            <p:cond delay="0"/>
                                          </p:stCondLst>
                                        </p:cTn>
                                        <p:tgtEl>
                                          <p:spTgt spid="25628"/>
                                        </p:tgtEl>
                                        <p:attrNameLst>
                                          <p:attrName>style.visibility</p:attrName>
                                        </p:attrNameLst>
                                      </p:cBhvr>
                                      <p:to>
                                        <p:strVal val="visible"/>
                                      </p:to>
                                    </p:set>
                                    <p:anim from="(-#ppt_w/2)" to="(#ppt_x)" calcmode="lin" valueType="num">
                                      <p:cBhvr>
                                        <p:cTn id="119" dur="300" fill="hold">
                                          <p:stCondLst>
                                            <p:cond delay="0"/>
                                          </p:stCondLst>
                                        </p:cTn>
                                        <p:tgtEl>
                                          <p:spTgt spid="25628"/>
                                        </p:tgtEl>
                                        <p:attrNameLst>
                                          <p:attrName>ppt_x</p:attrName>
                                        </p:attrNameLst>
                                      </p:cBhvr>
                                    </p:anim>
                                    <p:anim from="0" to="-1.0" calcmode="lin" valueType="num">
                                      <p:cBhvr>
                                        <p:cTn id="120" dur="100" decel="50000" autoRev="1" fill="hold">
                                          <p:stCondLst>
                                            <p:cond delay="300"/>
                                          </p:stCondLst>
                                        </p:cTn>
                                        <p:tgtEl>
                                          <p:spTgt spid="25628"/>
                                        </p:tgtEl>
                                        <p:attrNameLst>
                                          <p:attrName>xshear</p:attrName>
                                        </p:attrNameLst>
                                      </p:cBhvr>
                                    </p:anim>
                                    <p:animScale>
                                      <p:cBhvr>
                                        <p:cTn id="121" dur="100" decel="100000" autoRev="1" fill="hold">
                                          <p:stCondLst>
                                            <p:cond delay="300"/>
                                          </p:stCondLst>
                                        </p:cTn>
                                        <p:tgtEl>
                                          <p:spTgt spid="25628"/>
                                        </p:tgtEl>
                                      </p:cBhvr>
                                      <p:from x="100000" y="100000"/>
                                      <p:to x="80000" y="100000"/>
                                    </p:animScale>
                                    <p:anim by="(#ppt_h/3+#ppt_w*0.1)" calcmode="lin" valueType="num">
                                      <p:cBhvr additive="sum">
                                        <p:cTn id="122" dur="100" decel="100000" autoRev="1" fill="hold">
                                          <p:stCondLst>
                                            <p:cond delay="300"/>
                                          </p:stCondLst>
                                        </p:cTn>
                                        <p:tgtEl>
                                          <p:spTgt spid="25628"/>
                                        </p:tgtEl>
                                        <p:attrNameLst>
                                          <p:attrName>ppt_x</p:attrName>
                                        </p:attrNameLst>
                                      </p:cBhvr>
                                    </p:anim>
                                  </p:childTnLst>
                                </p:cTn>
                              </p:par>
                              <p:par>
                                <p:cTn id="123" presetID="34" presetClass="entr" presetSubtype="0" fill="hold" grpId="0" nodeType="withEffect">
                                  <p:stCondLst>
                                    <p:cond delay="0"/>
                                  </p:stCondLst>
                                  <p:childTnLst>
                                    <p:set>
                                      <p:cBhvr>
                                        <p:cTn id="124" dur="1" fill="hold">
                                          <p:stCondLst>
                                            <p:cond delay="0"/>
                                          </p:stCondLst>
                                        </p:cTn>
                                        <p:tgtEl>
                                          <p:spTgt spid="25629"/>
                                        </p:tgtEl>
                                        <p:attrNameLst>
                                          <p:attrName>style.visibility</p:attrName>
                                        </p:attrNameLst>
                                      </p:cBhvr>
                                      <p:to>
                                        <p:strVal val="visible"/>
                                      </p:to>
                                    </p:set>
                                    <p:anim from="(-#ppt_w/2)" to="(#ppt_x)" calcmode="lin" valueType="num">
                                      <p:cBhvr>
                                        <p:cTn id="125" dur="300" fill="hold">
                                          <p:stCondLst>
                                            <p:cond delay="0"/>
                                          </p:stCondLst>
                                        </p:cTn>
                                        <p:tgtEl>
                                          <p:spTgt spid="25629"/>
                                        </p:tgtEl>
                                        <p:attrNameLst>
                                          <p:attrName>ppt_x</p:attrName>
                                        </p:attrNameLst>
                                      </p:cBhvr>
                                    </p:anim>
                                    <p:anim from="0" to="-1.0" calcmode="lin" valueType="num">
                                      <p:cBhvr>
                                        <p:cTn id="126" dur="100" decel="50000" autoRev="1" fill="hold">
                                          <p:stCondLst>
                                            <p:cond delay="300"/>
                                          </p:stCondLst>
                                        </p:cTn>
                                        <p:tgtEl>
                                          <p:spTgt spid="25629"/>
                                        </p:tgtEl>
                                        <p:attrNameLst>
                                          <p:attrName>xshear</p:attrName>
                                        </p:attrNameLst>
                                      </p:cBhvr>
                                    </p:anim>
                                    <p:animScale>
                                      <p:cBhvr>
                                        <p:cTn id="127" dur="100" decel="100000" autoRev="1" fill="hold">
                                          <p:stCondLst>
                                            <p:cond delay="300"/>
                                          </p:stCondLst>
                                        </p:cTn>
                                        <p:tgtEl>
                                          <p:spTgt spid="25629"/>
                                        </p:tgtEl>
                                      </p:cBhvr>
                                      <p:from x="100000" y="100000"/>
                                      <p:to x="80000" y="100000"/>
                                    </p:animScale>
                                    <p:anim by="(#ppt_h/3+#ppt_w*0.1)" calcmode="lin" valueType="num">
                                      <p:cBhvr additive="sum">
                                        <p:cTn id="128" dur="100" decel="100000" autoRev="1" fill="hold">
                                          <p:stCondLst>
                                            <p:cond delay="300"/>
                                          </p:stCondLst>
                                        </p:cTn>
                                        <p:tgtEl>
                                          <p:spTgt spid="25629"/>
                                        </p:tgtEl>
                                        <p:attrNameLst>
                                          <p:attrName>ppt_x</p:attrName>
                                        </p:attrNameLst>
                                      </p:cBhvr>
                                    </p:anim>
                                  </p:childTnLst>
                                </p:cTn>
                              </p:par>
                              <p:par>
                                <p:cTn id="129" presetID="34" presetClass="entr" presetSubtype="0" fill="hold" grpId="0" nodeType="withEffect">
                                  <p:stCondLst>
                                    <p:cond delay="0"/>
                                  </p:stCondLst>
                                  <p:childTnLst>
                                    <p:set>
                                      <p:cBhvr>
                                        <p:cTn id="130" dur="1" fill="hold">
                                          <p:stCondLst>
                                            <p:cond delay="0"/>
                                          </p:stCondLst>
                                        </p:cTn>
                                        <p:tgtEl>
                                          <p:spTgt spid="25630"/>
                                        </p:tgtEl>
                                        <p:attrNameLst>
                                          <p:attrName>style.visibility</p:attrName>
                                        </p:attrNameLst>
                                      </p:cBhvr>
                                      <p:to>
                                        <p:strVal val="visible"/>
                                      </p:to>
                                    </p:set>
                                    <p:anim from="(-#ppt_w/2)" to="(#ppt_x)" calcmode="lin" valueType="num">
                                      <p:cBhvr>
                                        <p:cTn id="131" dur="300" fill="hold">
                                          <p:stCondLst>
                                            <p:cond delay="0"/>
                                          </p:stCondLst>
                                        </p:cTn>
                                        <p:tgtEl>
                                          <p:spTgt spid="25630"/>
                                        </p:tgtEl>
                                        <p:attrNameLst>
                                          <p:attrName>ppt_x</p:attrName>
                                        </p:attrNameLst>
                                      </p:cBhvr>
                                    </p:anim>
                                    <p:anim from="0" to="-1.0" calcmode="lin" valueType="num">
                                      <p:cBhvr>
                                        <p:cTn id="132" dur="100" decel="50000" autoRev="1" fill="hold">
                                          <p:stCondLst>
                                            <p:cond delay="300"/>
                                          </p:stCondLst>
                                        </p:cTn>
                                        <p:tgtEl>
                                          <p:spTgt spid="25630"/>
                                        </p:tgtEl>
                                        <p:attrNameLst>
                                          <p:attrName>xshear</p:attrName>
                                        </p:attrNameLst>
                                      </p:cBhvr>
                                    </p:anim>
                                    <p:animScale>
                                      <p:cBhvr>
                                        <p:cTn id="133" dur="100" decel="100000" autoRev="1" fill="hold">
                                          <p:stCondLst>
                                            <p:cond delay="300"/>
                                          </p:stCondLst>
                                        </p:cTn>
                                        <p:tgtEl>
                                          <p:spTgt spid="25630"/>
                                        </p:tgtEl>
                                      </p:cBhvr>
                                      <p:from x="100000" y="100000"/>
                                      <p:to x="80000" y="100000"/>
                                    </p:animScale>
                                    <p:anim by="(#ppt_h/3+#ppt_w*0.1)" calcmode="lin" valueType="num">
                                      <p:cBhvr additive="sum">
                                        <p:cTn id="134" dur="100" decel="100000" autoRev="1" fill="hold">
                                          <p:stCondLst>
                                            <p:cond delay="300"/>
                                          </p:stCondLst>
                                        </p:cTn>
                                        <p:tgtEl>
                                          <p:spTgt spid="25630"/>
                                        </p:tgtEl>
                                        <p:attrNameLst>
                                          <p:attrName>ppt_x</p:attrName>
                                        </p:attrNameLst>
                                      </p:cBhvr>
                                    </p:anim>
                                  </p:childTnLst>
                                </p:cTn>
                              </p:par>
                              <p:par>
                                <p:cTn id="135" presetID="34" presetClass="entr" presetSubtype="0" fill="hold" nodeType="withEffect">
                                  <p:stCondLst>
                                    <p:cond delay="0"/>
                                  </p:stCondLst>
                                  <p:childTnLst>
                                    <p:set>
                                      <p:cBhvr>
                                        <p:cTn id="136" dur="1" fill="hold">
                                          <p:stCondLst>
                                            <p:cond delay="0"/>
                                          </p:stCondLst>
                                        </p:cTn>
                                        <p:tgtEl>
                                          <p:spTgt spid="25604"/>
                                        </p:tgtEl>
                                        <p:attrNameLst>
                                          <p:attrName>style.visibility</p:attrName>
                                        </p:attrNameLst>
                                      </p:cBhvr>
                                      <p:to>
                                        <p:strVal val="visible"/>
                                      </p:to>
                                    </p:set>
                                    <p:anim from="(-#ppt_w/2)" to="(#ppt_x)" calcmode="lin" valueType="num">
                                      <p:cBhvr>
                                        <p:cTn id="137" dur="300" fill="hold">
                                          <p:stCondLst>
                                            <p:cond delay="0"/>
                                          </p:stCondLst>
                                        </p:cTn>
                                        <p:tgtEl>
                                          <p:spTgt spid="25604"/>
                                        </p:tgtEl>
                                        <p:attrNameLst>
                                          <p:attrName>ppt_x</p:attrName>
                                        </p:attrNameLst>
                                      </p:cBhvr>
                                    </p:anim>
                                    <p:anim from="0" to="-1.0" calcmode="lin" valueType="num">
                                      <p:cBhvr>
                                        <p:cTn id="138" dur="100" decel="50000" autoRev="1" fill="hold">
                                          <p:stCondLst>
                                            <p:cond delay="300"/>
                                          </p:stCondLst>
                                        </p:cTn>
                                        <p:tgtEl>
                                          <p:spTgt spid="25604"/>
                                        </p:tgtEl>
                                        <p:attrNameLst>
                                          <p:attrName>xshear</p:attrName>
                                        </p:attrNameLst>
                                      </p:cBhvr>
                                    </p:anim>
                                    <p:animScale>
                                      <p:cBhvr>
                                        <p:cTn id="139" dur="100" decel="100000" autoRev="1" fill="hold">
                                          <p:stCondLst>
                                            <p:cond delay="300"/>
                                          </p:stCondLst>
                                        </p:cTn>
                                        <p:tgtEl>
                                          <p:spTgt spid="25604"/>
                                        </p:tgtEl>
                                      </p:cBhvr>
                                      <p:from x="100000" y="100000"/>
                                      <p:to x="80000" y="100000"/>
                                    </p:animScale>
                                    <p:anim by="(#ppt_h/3+#ppt_w*0.1)" calcmode="lin" valueType="num">
                                      <p:cBhvr additive="sum">
                                        <p:cTn id="140" dur="100" decel="100000" autoRev="1" fill="hold">
                                          <p:stCondLst>
                                            <p:cond delay="300"/>
                                          </p:stCondLst>
                                        </p:cTn>
                                        <p:tgtEl>
                                          <p:spTgt spid="25604"/>
                                        </p:tgtEl>
                                        <p:attrNameLst>
                                          <p:attrName>ppt_x</p:attrName>
                                        </p:attrNameLst>
                                      </p:cBhvr>
                                    </p:anim>
                                  </p:childTnLst>
                                </p:cTn>
                              </p:par>
                              <p:par>
                                <p:cTn id="141" presetID="34" presetClass="entr" presetSubtype="0" fill="hold" grpId="0" nodeType="withEffect">
                                  <p:stCondLst>
                                    <p:cond delay="0"/>
                                  </p:stCondLst>
                                  <p:childTnLst>
                                    <p:set>
                                      <p:cBhvr>
                                        <p:cTn id="142" dur="1" fill="hold">
                                          <p:stCondLst>
                                            <p:cond delay="0"/>
                                          </p:stCondLst>
                                        </p:cTn>
                                        <p:tgtEl>
                                          <p:spTgt spid="25616"/>
                                        </p:tgtEl>
                                        <p:attrNameLst>
                                          <p:attrName>style.visibility</p:attrName>
                                        </p:attrNameLst>
                                      </p:cBhvr>
                                      <p:to>
                                        <p:strVal val="visible"/>
                                      </p:to>
                                    </p:set>
                                    <p:anim from="(-#ppt_w/2)" to="(#ppt_x)" calcmode="lin" valueType="num">
                                      <p:cBhvr>
                                        <p:cTn id="143" dur="300" fill="hold">
                                          <p:stCondLst>
                                            <p:cond delay="0"/>
                                          </p:stCondLst>
                                        </p:cTn>
                                        <p:tgtEl>
                                          <p:spTgt spid="25616"/>
                                        </p:tgtEl>
                                        <p:attrNameLst>
                                          <p:attrName>ppt_x</p:attrName>
                                        </p:attrNameLst>
                                      </p:cBhvr>
                                    </p:anim>
                                    <p:anim from="0" to="-1.0" calcmode="lin" valueType="num">
                                      <p:cBhvr>
                                        <p:cTn id="144" dur="100" decel="50000" autoRev="1" fill="hold">
                                          <p:stCondLst>
                                            <p:cond delay="300"/>
                                          </p:stCondLst>
                                        </p:cTn>
                                        <p:tgtEl>
                                          <p:spTgt spid="25616"/>
                                        </p:tgtEl>
                                        <p:attrNameLst>
                                          <p:attrName>xshear</p:attrName>
                                        </p:attrNameLst>
                                      </p:cBhvr>
                                    </p:anim>
                                    <p:animScale>
                                      <p:cBhvr>
                                        <p:cTn id="145" dur="100" decel="100000" autoRev="1" fill="hold">
                                          <p:stCondLst>
                                            <p:cond delay="300"/>
                                          </p:stCondLst>
                                        </p:cTn>
                                        <p:tgtEl>
                                          <p:spTgt spid="25616"/>
                                        </p:tgtEl>
                                      </p:cBhvr>
                                      <p:from x="100000" y="100000"/>
                                      <p:to x="80000" y="100000"/>
                                    </p:animScale>
                                    <p:anim by="(#ppt_h/3+#ppt_w*0.1)" calcmode="lin" valueType="num">
                                      <p:cBhvr additive="sum">
                                        <p:cTn id="146" dur="100" decel="100000" autoRev="1" fill="hold">
                                          <p:stCondLst>
                                            <p:cond delay="300"/>
                                          </p:stCondLst>
                                        </p:cTn>
                                        <p:tgtEl>
                                          <p:spTgt spid="25616"/>
                                        </p:tgtEl>
                                        <p:attrNameLst>
                                          <p:attrName>ppt_x</p:attrName>
                                        </p:attrNameLst>
                                      </p:cBhvr>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34" presetClass="entr" presetSubtype="0" fill="hold" grpId="0" nodeType="clickEffect">
                                  <p:stCondLst>
                                    <p:cond delay="0"/>
                                  </p:stCondLst>
                                  <p:childTnLst>
                                    <p:set>
                                      <p:cBhvr>
                                        <p:cTn id="150" dur="1" fill="hold">
                                          <p:stCondLst>
                                            <p:cond delay="0"/>
                                          </p:stCondLst>
                                        </p:cTn>
                                        <p:tgtEl>
                                          <p:spTgt spid="25612"/>
                                        </p:tgtEl>
                                        <p:attrNameLst>
                                          <p:attrName>style.visibility</p:attrName>
                                        </p:attrNameLst>
                                      </p:cBhvr>
                                      <p:to>
                                        <p:strVal val="visible"/>
                                      </p:to>
                                    </p:set>
                                    <p:anim from="(-#ppt_w/2)" to="(#ppt_x)" calcmode="lin" valueType="num">
                                      <p:cBhvr>
                                        <p:cTn id="151" dur="300" fill="hold">
                                          <p:stCondLst>
                                            <p:cond delay="0"/>
                                          </p:stCondLst>
                                        </p:cTn>
                                        <p:tgtEl>
                                          <p:spTgt spid="25612"/>
                                        </p:tgtEl>
                                        <p:attrNameLst>
                                          <p:attrName>ppt_x</p:attrName>
                                        </p:attrNameLst>
                                      </p:cBhvr>
                                    </p:anim>
                                    <p:anim from="0" to="-1.0" calcmode="lin" valueType="num">
                                      <p:cBhvr>
                                        <p:cTn id="152" dur="100" decel="50000" autoRev="1" fill="hold">
                                          <p:stCondLst>
                                            <p:cond delay="300"/>
                                          </p:stCondLst>
                                        </p:cTn>
                                        <p:tgtEl>
                                          <p:spTgt spid="25612"/>
                                        </p:tgtEl>
                                        <p:attrNameLst>
                                          <p:attrName>xshear</p:attrName>
                                        </p:attrNameLst>
                                      </p:cBhvr>
                                    </p:anim>
                                    <p:animScale>
                                      <p:cBhvr>
                                        <p:cTn id="153" dur="100" decel="100000" autoRev="1" fill="hold">
                                          <p:stCondLst>
                                            <p:cond delay="300"/>
                                          </p:stCondLst>
                                        </p:cTn>
                                        <p:tgtEl>
                                          <p:spTgt spid="25612"/>
                                        </p:tgtEl>
                                      </p:cBhvr>
                                      <p:from x="100000" y="100000"/>
                                      <p:to x="80000" y="100000"/>
                                    </p:animScale>
                                    <p:anim by="(#ppt_h/3+#ppt_w*0.1)" calcmode="lin" valueType="num">
                                      <p:cBhvr additive="sum">
                                        <p:cTn id="154" dur="100" decel="100000" autoRev="1" fill="hold">
                                          <p:stCondLst>
                                            <p:cond delay="300"/>
                                          </p:stCondLst>
                                        </p:cTn>
                                        <p:tgtEl>
                                          <p:spTgt spid="25612"/>
                                        </p:tgtEl>
                                        <p:attrNameLst>
                                          <p:attrName>ppt_x</p:attrName>
                                        </p:attrNameLst>
                                      </p:cBhvr>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34" presetClass="entr" presetSubtype="0" fill="hold" grpId="0" nodeType="clickEffect">
                                  <p:stCondLst>
                                    <p:cond delay="0"/>
                                  </p:stCondLst>
                                  <p:childTnLst>
                                    <p:set>
                                      <p:cBhvr>
                                        <p:cTn id="158" dur="1" fill="hold">
                                          <p:stCondLst>
                                            <p:cond delay="0"/>
                                          </p:stCondLst>
                                        </p:cTn>
                                        <p:tgtEl>
                                          <p:spTgt spid="25631"/>
                                        </p:tgtEl>
                                        <p:attrNameLst>
                                          <p:attrName>style.visibility</p:attrName>
                                        </p:attrNameLst>
                                      </p:cBhvr>
                                      <p:to>
                                        <p:strVal val="visible"/>
                                      </p:to>
                                    </p:set>
                                    <p:anim from="(-#ppt_w/2)" to="(#ppt_x)" calcmode="lin" valueType="num">
                                      <p:cBhvr>
                                        <p:cTn id="159" dur="300" fill="hold">
                                          <p:stCondLst>
                                            <p:cond delay="0"/>
                                          </p:stCondLst>
                                        </p:cTn>
                                        <p:tgtEl>
                                          <p:spTgt spid="25631"/>
                                        </p:tgtEl>
                                        <p:attrNameLst>
                                          <p:attrName>ppt_x</p:attrName>
                                        </p:attrNameLst>
                                      </p:cBhvr>
                                    </p:anim>
                                    <p:anim from="0" to="-1.0" calcmode="lin" valueType="num">
                                      <p:cBhvr>
                                        <p:cTn id="160" dur="100" decel="50000" autoRev="1" fill="hold">
                                          <p:stCondLst>
                                            <p:cond delay="300"/>
                                          </p:stCondLst>
                                        </p:cTn>
                                        <p:tgtEl>
                                          <p:spTgt spid="25631"/>
                                        </p:tgtEl>
                                        <p:attrNameLst>
                                          <p:attrName>xshear</p:attrName>
                                        </p:attrNameLst>
                                      </p:cBhvr>
                                    </p:anim>
                                    <p:animScale>
                                      <p:cBhvr>
                                        <p:cTn id="161" dur="100" decel="100000" autoRev="1" fill="hold">
                                          <p:stCondLst>
                                            <p:cond delay="300"/>
                                          </p:stCondLst>
                                        </p:cTn>
                                        <p:tgtEl>
                                          <p:spTgt spid="25631"/>
                                        </p:tgtEl>
                                      </p:cBhvr>
                                      <p:from x="100000" y="100000"/>
                                      <p:to x="80000" y="100000"/>
                                    </p:animScale>
                                    <p:anim by="(#ppt_h/3+#ppt_w*0.1)" calcmode="lin" valueType="num">
                                      <p:cBhvr additive="sum">
                                        <p:cTn id="162" dur="100" decel="100000" autoRev="1" fill="hold">
                                          <p:stCondLst>
                                            <p:cond delay="300"/>
                                          </p:stCondLst>
                                        </p:cTn>
                                        <p:tgtEl>
                                          <p:spTgt spid="25631"/>
                                        </p:tgtEl>
                                        <p:attrNameLst>
                                          <p:attrName>ppt_x</p:attrName>
                                        </p:attrNameLst>
                                      </p:cBhvr>
                                    </p:anim>
                                  </p:childTnLst>
                                </p:cTn>
                              </p:par>
                              <p:par>
                                <p:cTn id="163" presetID="34" presetClass="entr" presetSubtype="0" fill="hold" grpId="0" nodeType="withEffect">
                                  <p:stCondLst>
                                    <p:cond delay="0"/>
                                  </p:stCondLst>
                                  <p:childTnLst>
                                    <p:set>
                                      <p:cBhvr>
                                        <p:cTn id="164" dur="1" fill="hold">
                                          <p:stCondLst>
                                            <p:cond delay="0"/>
                                          </p:stCondLst>
                                        </p:cTn>
                                        <p:tgtEl>
                                          <p:spTgt spid="25632"/>
                                        </p:tgtEl>
                                        <p:attrNameLst>
                                          <p:attrName>style.visibility</p:attrName>
                                        </p:attrNameLst>
                                      </p:cBhvr>
                                      <p:to>
                                        <p:strVal val="visible"/>
                                      </p:to>
                                    </p:set>
                                    <p:anim from="(-#ppt_w/2)" to="(#ppt_x)" calcmode="lin" valueType="num">
                                      <p:cBhvr>
                                        <p:cTn id="165" dur="300" fill="hold">
                                          <p:stCondLst>
                                            <p:cond delay="0"/>
                                          </p:stCondLst>
                                        </p:cTn>
                                        <p:tgtEl>
                                          <p:spTgt spid="25632"/>
                                        </p:tgtEl>
                                        <p:attrNameLst>
                                          <p:attrName>ppt_x</p:attrName>
                                        </p:attrNameLst>
                                      </p:cBhvr>
                                    </p:anim>
                                    <p:anim from="0" to="-1.0" calcmode="lin" valueType="num">
                                      <p:cBhvr>
                                        <p:cTn id="166" dur="100" decel="50000" autoRev="1" fill="hold">
                                          <p:stCondLst>
                                            <p:cond delay="300"/>
                                          </p:stCondLst>
                                        </p:cTn>
                                        <p:tgtEl>
                                          <p:spTgt spid="25632"/>
                                        </p:tgtEl>
                                        <p:attrNameLst>
                                          <p:attrName>xshear</p:attrName>
                                        </p:attrNameLst>
                                      </p:cBhvr>
                                    </p:anim>
                                    <p:animScale>
                                      <p:cBhvr>
                                        <p:cTn id="167" dur="100" decel="100000" autoRev="1" fill="hold">
                                          <p:stCondLst>
                                            <p:cond delay="300"/>
                                          </p:stCondLst>
                                        </p:cTn>
                                        <p:tgtEl>
                                          <p:spTgt spid="25632"/>
                                        </p:tgtEl>
                                      </p:cBhvr>
                                      <p:from x="100000" y="100000"/>
                                      <p:to x="80000" y="100000"/>
                                    </p:animScale>
                                    <p:anim by="(#ppt_h/3+#ppt_w*0.1)" calcmode="lin" valueType="num">
                                      <p:cBhvr additive="sum">
                                        <p:cTn id="168" dur="100" decel="100000" autoRev="1" fill="hold">
                                          <p:stCondLst>
                                            <p:cond delay="300"/>
                                          </p:stCondLst>
                                        </p:cTn>
                                        <p:tgtEl>
                                          <p:spTgt spid="25632"/>
                                        </p:tgtEl>
                                        <p:attrNameLst>
                                          <p:attrName>ppt_x</p:attrName>
                                        </p:attrNameLst>
                                      </p:cBhvr>
                                    </p:anim>
                                  </p:childTnLst>
                                </p:cTn>
                              </p:par>
                              <p:par>
                                <p:cTn id="169" presetID="34" presetClass="entr" presetSubtype="0" fill="hold" grpId="0" nodeType="withEffect">
                                  <p:stCondLst>
                                    <p:cond delay="0"/>
                                  </p:stCondLst>
                                  <p:childTnLst>
                                    <p:set>
                                      <p:cBhvr>
                                        <p:cTn id="170" dur="1" fill="hold">
                                          <p:stCondLst>
                                            <p:cond delay="0"/>
                                          </p:stCondLst>
                                        </p:cTn>
                                        <p:tgtEl>
                                          <p:spTgt spid="25633"/>
                                        </p:tgtEl>
                                        <p:attrNameLst>
                                          <p:attrName>style.visibility</p:attrName>
                                        </p:attrNameLst>
                                      </p:cBhvr>
                                      <p:to>
                                        <p:strVal val="visible"/>
                                      </p:to>
                                    </p:set>
                                    <p:anim from="(-#ppt_w/2)" to="(#ppt_x)" calcmode="lin" valueType="num">
                                      <p:cBhvr>
                                        <p:cTn id="171" dur="300" fill="hold">
                                          <p:stCondLst>
                                            <p:cond delay="0"/>
                                          </p:stCondLst>
                                        </p:cTn>
                                        <p:tgtEl>
                                          <p:spTgt spid="25633"/>
                                        </p:tgtEl>
                                        <p:attrNameLst>
                                          <p:attrName>ppt_x</p:attrName>
                                        </p:attrNameLst>
                                      </p:cBhvr>
                                    </p:anim>
                                    <p:anim from="0" to="-1.0" calcmode="lin" valueType="num">
                                      <p:cBhvr>
                                        <p:cTn id="172" dur="100" decel="50000" autoRev="1" fill="hold">
                                          <p:stCondLst>
                                            <p:cond delay="300"/>
                                          </p:stCondLst>
                                        </p:cTn>
                                        <p:tgtEl>
                                          <p:spTgt spid="25633"/>
                                        </p:tgtEl>
                                        <p:attrNameLst>
                                          <p:attrName>xshear</p:attrName>
                                        </p:attrNameLst>
                                      </p:cBhvr>
                                    </p:anim>
                                    <p:animScale>
                                      <p:cBhvr>
                                        <p:cTn id="173" dur="100" decel="100000" autoRev="1" fill="hold">
                                          <p:stCondLst>
                                            <p:cond delay="300"/>
                                          </p:stCondLst>
                                        </p:cTn>
                                        <p:tgtEl>
                                          <p:spTgt spid="25633"/>
                                        </p:tgtEl>
                                      </p:cBhvr>
                                      <p:from x="100000" y="100000"/>
                                      <p:to x="80000" y="100000"/>
                                    </p:animScale>
                                    <p:anim by="(#ppt_h/3+#ppt_w*0.1)" calcmode="lin" valueType="num">
                                      <p:cBhvr additive="sum">
                                        <p:cTn id="174" dur="100" decel="100000" autoRev="1" fill="hold">
                                          <p:stCondLst>
                                            <p:cond delay="300"/>
                                          </p:stCondLst>
                                        </p:cTn>
                                        <p:tgtEl>
                                          <p:spTgt spid="25633"/>
                                        </p:tgtEl>
                                        <p:attrNameLst>
                                          <p:attrName>ppt_x</p:attrName>
                                        </p:attrNameLst>
                                      </p:cBhvr>
                                    </p:anim>
                                  </p:childTnLst>
                                </p:cTn>
                              </p:par>
                              <p:par>
                                <p:cTn id="175" presetID="34" presetClass="entr" presetSubtype="0" fill="hold" grpId="0" nodeType="withEffect">
                                  <p:stCondLst>
                                    <p:cond delay="0"/>
                                  </p:stCondLst>
                                  <p:childTnLst>
                                    <p:set>
                                      <p:cBhvr>
                                        <p:cTn id="176" dur="1" fill="hold">
                                          <p:stCondLst>
                                            <p:cond delay="0"/>
                                          </p:stCondLst>
                                        </p:cTn>
                                        <p:tgtEl>
                                          <p:spTgt spid="25634"/>
                                        </p:tgtEl>
                                        <p:attrNameLst>
                                          <p:attrName>style.visibility</p:attrName>
                                        </p:attrNameLst>
                                      </p:cBhvr>
                                      <p:to>
                                        <p:strVal val="visible"/>
                                      </p:to>
                                    </p:set>
                                    <p:anim from="(-#ppt_w/2)" to="(#ppt_x)" calcmode="lin" valueType="num">
                                      <p:cBhvr>
                                        <p:cTn id="177" dur="300" fill="hold">
                                          <p:stCondLst>
                                            <p:cond delay="0"/>
                                          </p:stCondLst>
                                        </p:cTn>
                                        <p:tgtEl>
                                          <p:spTgt spid="25634"/>
                                        </p:tgtEl>
                                        <p:attrNameLst>
                                          <p:attrName>ppt_x</p:attrName>
                                        </p:attrNameLst>
                                      </p:cBhvr>
                                    </p:anim>
                                    <p:anim from="0" to="-1.0" calcmode="lin" valueType="num">
                                      <p:cBhvr>
                                        <p:cTn id="178" dur="100" decel="50000" autoRev="1" fill="hold">
                                          <p:stCondLst>
                                            <p:cond delay="300"/>
                                          </p:stCondLst>
                                        </p:cTn>
                                        <p:tgtEl>
                                          <p:spTgt spid="25634"/>
                                        </p:tgtEl>
                                        <p:attrNameLst>
                                          <p:attrName>xshear</p:attrName>
                                        </p:attrNameLst>
                                      </p:cBhvr>
                                    </p:anim>
                                    <p:animScale>
                                      <p:cBhvr>
                                        <p:cTn id="179" dur="100" decel="100000" autoRev="1" fill="hold">
                                          <p:stCondLst>
                                            <p:cond delay="300"/>
                                          </p:stCondLst>
                                        </p:cTn>
                                        <p:tgtEl>
                                          <p:spTgt spid="25634"/>
                                        </p:tgtEl>
                                      </p:cBhvr>
                                      <p:from x="100000" y="100000"/>
                                      <p:to x="80000" y="100000"/>
                                    </p:animScale>
                                    <p:anim by="(#ppt_h/3+#ppt_w*0.1)" calcmode="lin" valueType="num">
                                      <p:cBhvr additive="sum">
                                        <p:cTn id="180" dur="100" decel="100000" autoRev="1" fill="hold">
                                          <p:stCondLst>
                                            <p:cond delay="300"/>
                                          </p:stCondLst>
                                        </p:cTn>
                                        <p:tgtEl>
                                          <p:spTgt spid="25634"/>
                                        </p:tgtEl>
                                        <p:attrNameLst>
                                          <p:attrName>ppt_x</p:attrName>
                                        </p:attrNameLst>
                                      </p:cBhvr>
                                    </p:anim>
                                  </p:childTnLst>
                                </p:cTn>
                              </p:par>
                              <p:par>
                                <p:cTn id="181" presetID="34" presetClass="entr" presetSubtype="0" fill="hold" grpId="0" nodeType="withEffect">
                                  <p:stCondLst>
                                    <p:cond delay="0"/>
                                  </p:stCondLst>
                                  <p:childTnLst>
                                    <p:set>
                                      <p:cBhvr>
                                        <p:cTn id="182" dur="1" fill="hold">
                                          <p:stCondLst>
                                            <p:cond delay="0"/>
                                          </p:stCondLst>
                                        </p:cTn>
                                        <p:tgtEl>
                                          <p:spTgt spid="25622"/>
                                        </p:tgtEl>
                                        <p:attrNameLst>
                                          <p:attrName>style.visibility</p:attrName>
                                        </p:attrNameLst>
                                      </p:cBhvr>
                                      <p:to>
                                        <p:strVal val="visible"/>
                                      </p:to>
                                    </p:set>
                                    <p:anim from="(-#ppt_w/2)" to="(#ppt_x)" calcmode="lin" valueType="num">
                                      <p:cBhvr>
                                        <p:cTn id="183" dur="300" fill="hold">
                                          <p:stCondLst>
                                            <p:cond delay="0"/>
                                          </p:stCondLst>
                                        </p:cTn>
                                        <p:tgtEl>
                                          <p:spTgt spid="25622"/>
                                        </p:tgtEl>
                                        <p:attrNameLst>
                                          <p:attrName>ppt_x</p:attrName>
                                        </p:attrNameLst>
                                      </p:cBhvr>
                                    </p:anim>
                                    <p:anim from="0" to="-1.0" calcmode="lin" valueType="num">
                                      <p:cBhvr>
                                        <p:cTn id="184" dur="100" decel="50000" autoRev="1" fill="hold">
                                          <p:stCondLst>
                                            <p:cond delay="300"/>
                                          </p:stCondLst>
                                        </p:cTn>
                                        <p:tgtEl>
                                          <p:spTgt spid="25622"/>
                                        </p:tgtEl>
                                        <p:attrNameLst>
                                          <p:attrName>xshear</p:attrName>
                                        </p:attrNameLst>
                                      </p:cBhvr>
                                    </p:anim>
                                    <p:animScale>
                                      <p:cBhvr>
                                        <p:cTn id="185" dur="100" decel="100000" autoRev="1" fill="hold">
                                          <p:stCondLst>
                                            <p:cond delay="300"/>
                                          </p:stCondLst>
                                        </p:cTn>
                                        <p:tgtEl>
                                          <p:spTgt spid="25622"/>
                                        </p:tgtEl>
                                      </p:cBhvr>
                                      <p:from x="100000" y="100000"/>
                                      <p:to x="80000" y="100000"/>
                                    </p:animScale>
                                    <p:anim by="(#ppt_h/3+#ppt_w*0.1)" calcmode="lin" valueType="num">
                                      <p:cBhvr additive="sum">
                                        <p:cTn id="186" dur="100" decel="100000" autoRev="1" fill="hold">
                                          <p:stCondLst>
                                            <p:cond delay="300"/>
                                          </p:stCondLst>
                                        </p:cTn>
                                        <p:tgtEl>
                                          <p:spTgt spid="25622"/>
                                        </p:tgtEl>
                                        <p:attrNameLst>
                                          <p:attrName>ppt_x</p:attrName>
                                        </p:attrNameLst>
                                      </p:cBhvr>
                                    </p:anim>
                                  </p:childTnLst>
                                </p:cTn>
                              </p:par>
                              <p:par>
                                <p:cTn id="187" presetID="34" presetClass="entr" presetSubtype="0" fill="hold" grpId="0" nodeType="withEffect">
                                  <p:stCondLst>
                                    <p:cond delay="0"/>
                                  </p:stCondLst>
                                  <p:childTnLst>
                                    <p:set>
                                      <p:cBhvr>
                                        <p:cTn id="188" dur="1" fill="hold">
                                          <p:stCondLst>
                                            <p:cond delay="0"/>
                                          </p:stCondLst>
                                        </p:cTn>
                                        <p:tgtEl>
                                          <p:spTgt spid="25617"/>
                                        </p:tgtEl>
                                        <p:attrNameLst>
                                          <p:attrName>style.visibility</p:attrName>
                                        </p:attrNameLst>
                                      </p:cBhvr>
                                      <p:to>
                                        <p:strVal val="visible"/>
                                      </p:to>
                                    </p:set>
                                    <p:anim from="(-#ppt_w/2)" to="(#ppt_x)" calcmode="lin" valueType="num">
                                      <p:cBhvr>
                                        <p:cTn id="189" dur="300" fill="hold">
                                          <p:stCondLst>
                                            <p:cond delay="0"/>
                                          </p:stCondLst>
                                        </p:cTn>
                                        <p:tgtEl>
                                          <p:spTgt spid="25617"/>
                                        </p:tgtEl>
                                        <p:attrNameLst>
                                          <p:attrName>ppt_x</p:attrName>
                                        </p:attrNameLst>
                                      </p:cBhvr>
                                    </p:anim>
                                    <p:anim from="0" to="-1.0" calcmode="lin" valueType="num">
                                      <p:cBhvr>
                                        <p:cTn id="190" dur="100" decel="50000" autoRev="1" fill="hold">
                                          <p:stCondLst>
                                            <p:cond delay="300"/>
                                          </p:stCondLst>
                                        </p:cTn>
                                        <p:tgtEl>
                                          <p:spTgt spid="25617"/>
                                        </p:tgtEl>
                                        <p:attrNameLst>
                                          <p:attrName>xshear</p:attrName>
                                        </p:attrNameLst>
                                      </p:cBhvr>
                                    </p:anim>
                                    <p:animScale>
                                      <p:cBhvr>
                                        <p:cTn id="191" dur="100" decel="100000" autoRev="1" fill="hold">
                                          <p:stCondLst>
                                            <p:cond delay="300"/>
                                          </p:stCondLst>
                                        </p:cTn>
                                        <p:tgtEl>
                                          <p:spTgt spid="25617"/>
                                        </p:tgtEl>
                                      </p:cBhvr>
                                      <p:from x="100000" y="100000"/>
                                      <p:to x="80000" y="100000"/>
                                    </p:animScale>
                                    <p:anim by="(#ppt_h/3+#ppt_w*0.1)" calcmode="lin" valueType="num">
                                      <p:cBhvr additive="sum">
                                        <p:cTn id="192" dur="100" decel="100000" autoRev="1" fill="hold">
                                          <p:stCondLst>
                                            <p:cond delay="300"/>
                                          </p:stCondLst>
                                        </p:cTn>
                                        <p:tgtEl>
                                          <p:spTgt spid="25617"/>
                                        </p:tgtEl>
                                        <p:attrNameLst>
                                          <p:attrName>ppt_x</p:attrName>
                                        </p:attrNameLst>
                                      </p:cBhvr>
                                    </p:anim>
                                  </p:childTnLst>
                                </p:cTn>
                              </p:par>
                              <p:par>
                                <p:cTn id="193" presetID="34" presetClass="entr" presetSubtype="0" fill="hold" nodeType="withEffect">
                                  <p:stCondLst>
                                    <p:cond delay="0"/>
                                  </p:stCondLst>
                                  <p:childTnLst>
                                    <p:set>
                                      <p:cBhvr>
                                        <p:cTn id="194" dur="1" fill="hold">
                                          <p:stCondLst>
                                            <p:cond delay="0"/>
                                          </p:stCondLst>
                                        </p:cTn>
                                        <p:tgtEl>
                                          <p:spTgt spid="25603"/>
                                        </p:tgtEl>
                                        <p:attrNameLst>
                                          <p:attrName>style.visibility</p:attrName>
                                        </p:attrNameLst>
                                      </p:cBhvr>
                                      <p:to>
                                        <p:strVal val="visible"/>
                                      </p:to>
                                    </p:set>
                                    <p:anim from="(-#ppt_w/2)" to="(#ppt_x)" calcmode="lin" valueType="num">
                                      <p:cBhvr>
                                        <p:cTn id="195" dur="300" fill="hold">
                                          <p:stCondLst>
                                            <p:cond delay="0"/>
                                          </p:stCondLst>
                                        </p:cTn>
                                        <p:tgtEl>
                                          <p:spTgt spid="25603"/>
                                        </p:tgtEl>
                                        <p:attrNameLst>
                                          <p:attrName>ppt_x</p:attrName>
                                        </p:attrNameLst>
                                      </p:cBhvr>
                                    </p:anim>
                                    <p:anim from="0" to="-1.0" calcmode="lin" valueType="num">
                                      <p:cBhvr>
                                        <p:cTn id="196" dur="100" decel="50000" autoRev="1" fill="hold">
                                          <p:stCondLst>
                                            <p:cond delay="300"/>
                                          </p:stCondLst>
                                        </p:cTn>
                                        <p:tgtEl>
                                          <p:spTgt spid="25603"/>
                                        </p:tgtEl>
                                        <p:attrNameLst>
                                          <p:attrName>xshear</p:attrName>
                                        </p:attrNameLst>
                                      </p:cBhvr>
                                    </p:anim>
                                    <p:animScale>
                                      <p:cBhvr>
                                        <p:cTn id="197" dur="100" decel="100000" autoRev="1" fill="hold">
                                          <p:stCondLst>
                                            <p:cond delay="300"/>
                                          </p:stCondLst>
                                        </p:cTn>
                                        <p:tgtEl>
                                          <p:spTgt spid="25603"/>
                                        </p:tgtEl>
                                      </p:cBhvr>
                                      <p:from x="100000" y="100000"/>
                                      <p:to x="80000" y="100000"/>
                                    </p:animScale>
                                    <p:anim by="(#ppt_h/3+#ppt_w*0.1)" calcmode="lin" valueType="num">
                                      <p:cBhvr additive="sum">
                                        <p:cTn id="198" dur="100" decel="100000" autoRev="1" fill="hold">
                                          <p:stCondLst>
                                            <p:cond delay="300"/>
                                          </p:stCondLst>
                                        </p:cTn>
                                        <p:tgtEl>
                                          <p:spTgt spid="25603"/>
                                        </p:tgtEl>
                                        <p:attrNameLst>
                                          <p:attrName>ppt_x</p:attrName>
                                        </p:attrNameLst>
                                      </p:cBhvr>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34" presetClass="entr" presetSubtype="0" fill="hold" grpId="0" nodeType="clickEffect">
                                  <p:stCondLst>
                                    <p:cond delay="0"/>
                                  </p:stCondLst>
                                  <p:childTnLst>
                                    <p:set>
                                      <p:cBhvr>
                                        <p:cTn id="202" dur="1" fill="hold">
                                          <p:stCondLst>
                                            <p:cond delay="0"/>
                                          </p:stCondLst>
                                        </p:cTn>
                                        <p:tgtEl>
                                          <p:spTgt spid="25613"/>
                                        </p:tgtEl>
                                        <p:attrNameLst>
                                          <p:attrName>style.visibility</p:attrName>
                                        </p:attrNameLst>
                                      </p:cBhvr>
                                      <p:to>
                                        <p:strVal val="visible"/>
                                      </p:to>
                                    </p:set>
                                    <p:anim from="(-#ppt_w/2)" to="(#ppt_x)" calcmode="lin" valueType="num">
                                      <p:cBhvr>
                                        <p:cTn id="203" dur="300" fill="hold">
                                          <p:stCondLst>
                                            <p:cond delay="0"/>
                                          </p:stCondLst>
                                        </p:cTn>
                                        <p:tgtEl>
                                          <p:spTgt spid="25613"/>
                                        </p:tgtEl>
                                        <p:attrNameLst>
                                          <p:attrName>ppt_x</p:attrName>
                                        </p:attrNameLst>
                                      </p:cBhvr>
                                    </p:anim>
                                    <p:anim from="0" to="-1.0" calcmode="lin" valueType="num">
                                      <p:cBhvr>
                                        <p:cTn id="204" dur="100" decel="50000" autoRev="1" fill="hold">
                                          <p:stCondLst>
                                            <p:cond delay="300"/>
                                          </p:stCondLst>
                                        </p:cTn>
                                        <p:tgtEl>
                                          <p:spTgt spid="25613"/>
                                        </p:tgtEl>
                                        <p:attrNameLst>
                                          <p:attrName>xshear</p:attrName>
                                        </p:attrNameLst>
                                      </p:cBhvr>
                                    </p:anim>
                                    <p:animScale>
                                      <p:cBhvr>
                                        <p:cTn id="205" dur="100" decel="100000" autoRev="1" fill="hold">
                                          <p:stCondLst>
                                            <p:cond delay="300"/>
                                          </p:stCondLst>
                                        </p:cTn>
                                        <p:tgtEl>
                                          <p:spTgt spid="25613"/>
                                        </p:tgtEl>
                                      </p:cBhvr>
                                      <p:from x="100000" y="100000"/>
                                      <p:to x="80000" y="100000"/>
                                    </p:animScale>
                                    <p:anim by="(#ppt_h/3+#ppt_w*0.1)" calcmode="lin" valueType="num">
                                      <p:cBhvr additive="sum">
                                        <p:cTn id="206" dur="100" decel="100000" autoRev="1" fill="hold">
                                          <p:stCondLst>
                                            <p:cond delay="300"/>
                                          </p:stCondLst>
                                        </p:cTn>
                                        <p:tgtEl>
                                          <p:spTgt spid="25613"/>
                                        </p:tgtEl>
                                        <p:attrNameLst>
                                          <p:attrName>ppt_x</p:attrName>
                                        </p:attrNameLst>
                                      </p:cBhvr>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34" presetClass="entr" presetSubtype="0" fill="hold" grpId="0" nodeType="clickEffect">
                                  <p:stCondLst>
                                    <p:cond delay="0"/>
                                  </p:stCondLst>
                                  <p:childTnLst>
                                    <p:set>
                                      <p:cBhvr>
                                        <p:cTn id="210" dur="1" fill="hold">
                                          <p:stCondLst>
                                            <p:cond delay="0"/>
                                          </p:stCondLst>
                                        </p:cTn>
                                        <p:tgtEl>
                                          <p:spTgt spid="25639"/>
                                        </p:tgtEl>
                                        <p:attrNameLst>
                                          <p:attrName>style.visibility</p:attrName>
                                        </p:attrNameLst>
                                      </p:cBhvr>
                                      <p:to>
                                        <p:strVal val="visible"/>
                                      </p:to>
                                    </p:set>
                                    <p:anim from="(-#ppt_w/2)" to="(#ppt_x)" calcmode="lin" valueType="num">
                                      <p:cBhvr>
                                        <p:cTn id="211" dur="300" fill="hold">
                                          <p:stCondLst>
                                            <p:cond delay="0"/>
                                          </p:stCondLst>
                                        </p:cTn>
                                        <p:tgtEl>
                                          <p:spTgt spid="25639"/>
                                        </p:tgtEl>
                                        <p:attrNameLst>
                                          <p:attrName>ppt_x</p:attrName>
                                        </p:attrNameLst>
                                      </p:cBhvr>
                                    </p:anim>
                                    <p:anim from="0" to="-1.0" calcmode="lin" valueType="num">
                                      <p:cBhvr>
                                        <p:cTn id="212" dur="100" decel="50000" autoRev="1" fill="hold">
                                          <p:stCondLst>
                                            <p:cond delay="300"/>
                                          </p:stCondLst>
                                        </p:cTn>
                                        <p:tgtEl>
                                          <p:spTgt spid="25639"/>
                                        </p:tgtEl>
                                        <p:attrNameLst>
                                          <p:attrName>xshear</p:attrName>
                                        </p:attrNameLst>
                                      </p:cBhvr>
                                    </p:anim>
                                    <p:animScale>
                                      <p:cBhvr>
                                        <p:cTn id="213" dur="100" decel="100000" autoRev="1" fill="hold">
                                          <p:stCondLst>
                                            <p:cond delay="300"/>
                                          </p:stCondLst>
                                        </p:cTn>
                                        <p:tgtEl>
                                          <p:spTgt spid="25639"/>
                                        </p:tgtEl>
                                      </p:cBhvr>
                                      <p:from x="100000" y="100000"/>
                                      <p:to x="80000" y="100000"/>
                                    </p:animScale>
                                    <p:anim by="(#ppt_h/3+#ppt_w*0.1)" calcmode="lin" valueType="num">
                                      <p:cBhvr additive="sum">
                                        <p:cTn id="214" dur="100" decel="100000" autoRev="1" fill="hold">
                                          <p:stCondLst>
                                            <p:cond delay="300"/>
                                          </p:stCondLst>
                                        </p:cTn>
                                        <p:tgtEl>
                                          <p:spTgt spid="25639"/>
                                        </p:tgtEl>
                                        <p:attrNameLst>
                                          <p:attrName>ppt_x</p:attrName>
                                        </p:attrNameLst>
                                      </p:cBhvr>
                                    </p:anim>
                                  </p:childTnLst>
                                </p:cTn>
                              </p:par>
                              <p:par>
                                <p:cTn id="215" presetID="34" presetClass="entr" presetSubtype="0" fill="hold" grpId="0" nodeType="withEffect">
                                  <p:stCondLst>
                                    <p:cond delay="0"/>
                                  </p:stCondLst>
                                  <p:childTnLst>
                                    <p:set>
                                      <p:cBhvr>
                                        <p:cTn id="216" dur="1" fill="hold">
                                          <p:stCondLst>
                                            <p:cond delay="0"/>
                                          </p:stCondLst>
                                        </p:cTn>
                                        <p:tgtEl>
                                          <p:spTgt spid="25635"/>
                                        </p:tgtEl>
                                        <p:attrNameLst>
                                          <p:attrName>style.visibility</p:attrName>
                                        </p:attrNameLst>
                                      </p:cBhvr>
                                      <p:to>
                                        <p:strVal val="visible"/>
                                      </p:to>
                                    </p:set>
                                    <p:anim from="(-#ppt_w/2)" to="(#ppt_x)" calcmode="lin" valueType="num">
                                      <p:cBhvr>
                                        <p:cTn id="217" dur="300" fill="hold">
                                          <p:stCondLst>
                                            <p:cond delay="0"/>
                                          </p:stCondLst>
                                        </p:cTn>
                                        <p:tgtEl>
                                          <p:spTgt spid="25635"/>
                                        </p:tgtEl>
                                        <p:attrNameLst>
                                          <p:attrName>ppt_x</p:attrName>
                                        </p:attrNameLst>
                                      </p:cBhvr>
                                    </p:anim>
                                    <p:anim from="0" to="-1.0" calcmode="lin" valueType="num">
                                      <p:cBhvr>
                                        <p:cTn id="218" dur="100" decel="50000" autoRev="1" fill="hold">
                                          <p:stCondLst>
                                            <p:cond delay="300"/>
                                          </p:stCondLst>
                                        </p:cTn>
                                        <p:tgtEl>
                                          <p:spTgt spid="25635"/>
                                        </p:tgtEl>
                                        <p:attrNameLst>
                                          <p:attrName>xshear</p:attrName>
                                        </p:attrNameLst>
                                      </p:cBhvr>
                                    </p:anim>
                                    <p:animScale>
                                      <p:cBhvr>
                                        <p:cTn id="219" dur="100" decel="100000" autoRev="1" fill="hold">
                                          <p:stCondLst>
                                            <p:cond delay="300"/>
                                          </p:stCondLst>
                                        </p:cTn>
                                        <p:tgtEl>
                                          <p:spTgt spid="25635"/>
                                        </p:tgtEl>
                                      </p:cBhvr>
                                      <p:from x="100000" y="100000"/>
                                      <p:to x="80000" y="100000"/>
                                    </p:animScale>
                                    <p:anim by="(#ppt_h/3+#ppt_w*0.1)" calcmode="lin" valueType="num">
                                      <p:cBhvr additive="sum">
                                        <p:cTn id="220" dur="100" decel="100000" autoRev="1" fill="hold">
                                          <p:stCondLst>
                                            <p:cond delay="300"/>
                                          </p:stCondLst>
                                        </p:cTn>
                                        <p:tgtEl>
                                          <p:spTgt spid="25635"/>
                                        </p:tgtEl>
                                        <p:attrNameLst>
                                          <p:attrName>ppt_x</p:attrName>
                                        </p:attrNameLst>
                                      </p:cBhvr>
                                    </p:anim>
                                  </p:childTnLst>
                                </p:cTn>
                              </p:par>
                              <p:par>
                                <p:cTn id="221" presetID="34" presetClass="entr" presetSubtype="0" fill="hold" grpId="0" nodeType="withEffect">
                                  <p:stCondLst>
                                    <p:cond delay="0"/>
                                  </p:stCondLst>
                                  <p:childTnLst>
                                    <p:set>
                                      <p:cBhvr>
                                        <p:cTn id="222" dur="1" fill="hold">
                                          <p:stCondLst>
                                            <p:cond delay="0"/>
                                          </p:stCondLst>
                                        </p:cTn>
                                        <p:tgtEl>
                                          <p:spTgt spid="25636"/>
                                        </p:tgtEl>
                                        <p:attrNameLst>
                                          <p:attrName>style.visibility</p:attrName>
                                        </p:attrNameLst>
                                      </p:cBhvr>
                                      <p:to>
                                        <p:strVal val="visible"/>
                                      </p:to>
                                    </p:set>
                                    <p:anim from="(-#ppt_w/2)" to="(#ppt_x)" calcmode="lin" valueType="num">
                                      <p:cBhvr>
                                        <p:cTn id="223" dur="300" fill="hold">
                                          <p:stCondLst>
                                            <p:cond delay="0"/>
                                          </p:stCondLst>
                                        </p:cTn>
                                        <p:tgtEl>
                                          <p:spTgt spid="25636"/>
                                        </p:tgtEl>
                                        <p:attrNameLst>
                                          <p:attrName>ppt_x</p:attrName>
                                        </p:attrNameLst>
                                      </p:cBhvr>
                                    </p:anim>
                                    <p:anim from="0" to="-1.0" calcmode="lin" valueType="num">
                                      <p:cBhvr>
                                        <p:cTn id="224" dur="100" decel="50000" autoRev="1" fill="hold">
                                          <p:stCondLst>
                                            <p:cond delay="300"/>
                                          </p:stCondLst>
                                        </p:cTn>
                                        <p:tgtEl>
                                          <p:spTgt spid="25636"/>
                                        </p:tgtEl>
                                        <p:attrNameLst>
                                          <p:attrName>xshear</p:attrName>
                                        </p:attrNameLst>
                                      </p:cBhvr>
                                    </p:anim>
                                    <p:animScale>
                                      <p:cBhvr>
                                        <p:cTn id="225" dur="100" decel="100000" autoRev="1" fill="hold">
                                          <p:stCondLst>
                                            <p:cond delay="300"/>
                                          </p:stCondLst>
                                        </p:cTn>
                                        <p:tgtEl>
                                          <p:spTgt spid="25636"/>
                                        </p:tgtEl>
                                      </p:cBhvr>
                                      <p:from x="100000" y="100000"/>
                                      <p:to x="80000" y="100000"/>
                                    </p:animScale>
                                    <p:anim by="(#ppt_h/3+#ppt_w*0.1)" calcmode="lin" valueType="num">
                                      <p:cBhvr additive="sum">
                                        <p:cTn id="226" dur="100" decel="100000" autoRev="1" fill="hold">
                                          <p:stCondLst>
                                            <p:cond delay="300"/>
                                          </p:stCondLst>
                                        </p:cTn>
                                        <p:tgtEl>
                                          <p:spTgt spid="25636"/>
                                        </p:tgtEl>
                                        <p:attrNameLst>
                                          <p:attrName>ppt_x</p:attrName>
                                        </p:attrNameLst>
                                      </p:cBhvr>
                                    </p:anim>
                                  </p:childTnLst>
                                </p:cTn>
                              </p:par>
                              <p:par>
                                <p:cTn id="227" presetID="34" presetClass="entr" presetSubtype="0" fill="hold" grpId="0" nodeType="withEffect">
                                  <p:stCondLst>
                                    <p:cond delay="0"/>
                                  </p:stCondLst>
                                  <p:childTnLst>
                                    <p:set>
                                      <p:cBhvr>
                                        <p:cTn id="228" dur="1" fill="hold">
                                          <p:stCondLst>
                                            <p:cond delay="0"/>
                                          </p:stCondLst>
                                        </p:cTn>
                                        <p:tgtEl>
                                          <p:spTgt spid="25637"/>
                                        </p:tgtEl>
                                        <p:attrNameLst>
                                          <p:attrName>style.visibility</p:attrName>
                                        </p:attrNameLst>
                                      </p:cBhvr>
                                      <p:to>
                                        <p:strVal val="visible"/>
                                      </p:to>
                                    </p:set>
                                    <p:anim from="(-#ppt_w/2)" to="(#ppt_x)" calcmode="lin" valueType="num">
                                      <p:cBhvr>
                                        <p:cTn id="229" dur="300" fill="hold">
                                          <p:stCondLst>
                                            <p:cond delay="0"/>
                                          </p:stCondLst>
                                        </p:cTn>
                                        <p:tgtEl>
                                          <p:spTgt spid="25637"/>
                                        </p:tgtEl>
                                        <p:attrNameLst>
                                          <p:attrName>ppt_x</p:attrName>
                                        </p:attrNameLst>
                                      </p:cBhvr>
                                    </p:anim>
                                    <p:anim from="0" to="-1.0" calcmode="lin" valueType="num">
                                      <p:cBhvr>
                                        <p:cTn id="230" dur="100" decel="50000" autoRev="1" fill="hold">
                                          <p:stCondLst>
                                            <p:cond delay="300"/>
                                          </p:stCondLst>
                                        </p:cTn>
                                        <p:tgtEl>
                                          <p:spTgt spid="25637"/>
                                        </p:tgtEl>
                                        <p:attrNameLst>
                                          <p:attrName>xshear</p:attrName>
                                        </p:attrNameLst>
                                      </p:cBhvr>
                                    </p:anim>
                                    <p:animScale>
                                      <p:cBhvr>
                                        <p:cTn id="231" dur="100" decel="100000" autoRev="1" fill="hold">
                                          <p:stCondLst>
                                            <p:cond delay="300"/>
                                          </p:stCondLst>
                                        </p:cTn>
                                        <p:tgtEl>
                                          <p:spTgt spid="25637"/>
                                        </p:tgtEl>
                                      </p:cBhvr>
                                      <p:from x="100000" y="100000"/>
                                      <p:to x="80000" y="100000"/>
                                    </p:animScale>
                                    <p:anim by="(#ppt_h/3+#ppt_w*0.1)" calcmode="lin" valueType="num">
                                      <p:cBhvr additive="sum">
                                        <p:cTn id="232" dur="100" decel="100000" autoRev="1" fill="hold">
                                          <p:stCondLst>
                                            <p:cond delay="300"/>
                                          </p:stCondLst>
                                        </p:cTn>
                                        <p:tgtEl>
                                          <p:spTgt spid="25637"/>
                                        </p:tgtEl>
                                        <p:attrNameLst>
                                          <p:attrName>ppt_x</p:attrName>
                                        </p:attrNameLst>
                                      </p:cBhvr>
                                    </p:anim>
                                  </p:childTnLst>
                                </p:cTn>
                              </p:par>
                              <p:par>
                                <p:cTn id="233" presetID="34" presetClass="entr" presetSubtype="0" fill="hold" grpId="0" nodeType="withEffect">
                                  <p:stCondLst>
                                    <p:cond delay="0"/>
                                  </p:stCondLst>
                                  <p:childTnLst>
                                    <p:set>
                                      <p:cBhvr>
                                        <p:cTn id="234" dur="1" fill="hold">
                                          <p:stCondLst>
                                            <p:cond delay="0"/>
                                          </p:stCondLst>
                                        </p:cTn>
                                        <p:tgtEl>
                                          <p:spTgt spid="25638"/>
                                        </p:tgtEl>
                                        <p:attrNameLst>
                                          <p:attrName>style.visibility</p:attrName>
                                        </p:attrNameLst>
                                      </p:cBhvr>
                                      <p:to>
                                        <p:strVal val="visible"/>
                                      </p:to>
                                    </p:set>
                                    <p:anim from="(-#ppt_w/2)" to="(#ppt_x)" calcmode="lin" valueType="num">
                                      <p:cBhvr>
                                        <p:cTn id="235" dur="300" fill="hold">
                                          <p:stCondLst>
                                            <p:cond delay="0"/>
                                          </p:stCondLst>
                                        </p:cTn>
                                        <p:tgtEl>
                                          <p:spTgt spid="25638"/>
                                        </p:tgtEl>
                                        <p:attrNameLst>
                                          <p:attrName>ppt_x</p:attrName>
                                        </p:attrNameLst>
                                      </p:cBhvr>
                                    </p:anim>
                                    <p:anim from="0" to="-1.0" calcmode="lin" valueType="num">
                                      <p:cBhvr>
                                        <p:cTn id="236" dur="100" decel="50000" autoRev="1" fill="hold">
                                          <p:stCondLst>
                                            <p:cond delay="300"/>
                                          </p:stCondLst>
                                        </p:cTn>
                                        <p:tgtEl>
                                          <p:spTgt spid="25638"/>
                                        </p:tgtEl>
                                        <p:attrNameLst>
                                          <p:attrName>xshear</p:attrName>
                                        </p:attrNameLst>
                                      </p:cBhvr>
                                    </p:anim>
                                    <p:animScale>
                                      <p:cBhvr>
                                        <p:cTn id="237" dur="100" decel="100000" autoRev="1" fill="hold">
                                          <p:stCondLst>
                                            <p:cond delay="300"/>
                                          </p:stCondLst>
                                        </p:cTn>
                                        <p:tgtEl>
                                          <p:spTgt spid="25638"/>
                                        </p:tgtEl>
                                      </p:cBhvr>
                                      <p:from x="100000" y="100000"/>
                                      <p:to x="80000" y="100000"/>
                                    </p:animScale>
                                    <p:anim by="(#ppt_h/3+#ppt_w*0.1)" calcmode="lin" valueType="num">
                                      <p:cBhvr additive="sum">
                                        <p:cTn id="238" dur="100" decel="100000" autoRev="1" fill="hold">
                                          <p:stCondLst>
                                            <p:cond delay="300"/>
                                          </p:stCondLst>
                                        </p:cTn>
                                        <p:tgtEl>
                                          <p:spTgt spid="25638"/>
                                        </p:tgtEl>
                                        <p:attrNameLst>
                                          <p:attrName>ppt_x</p:attrName>
                                        </p:attrNameLst>
                                      </p:cBhvr>
                                    </p:anim>
                                  </p:childTnLst>
                                </p:cTn>
                              </p:par>
                              <p:par>
                                <p:cTn id="239" presetID="34" presetClass="entr" presetSubtype="0" fill="hold" grpId="0" nodeType="withEffect">
                                  <p:stCondLst>
                                    <p:cond delay="0"/>
                                  </p:stCondLst>
                                  <p:childTnLst>
                                    <p:set>
                                      <p:cBhvr>
                                        <p:cTn id="240" dur="1" fill="hold">
                                          <p:stCondLst>
                                            <p:cond delay="0"/>
                                          </p:stCondLst>
                                        </p:cTn>
                                        <p:tgtEl>
                                          <p:spTgt spid="25623"/>
                                        </p:tgtEl>
                                        <p:attrNameLst>
                                          <p:attrName>style.visibility</p:attrName>
                                        </p:attrNameLst>
                                      </p:cBhvr>
                                      <p:to>
                                        <p:strVal val="visible"/>
                                      </p:to>
                                    </p:set>
                                    <p:anim from="(-#ppt_w/2)" to="(#ppt_x)" calcmode="lin" valueType="num">
                                      <p:cBhvr>
                                        <p:cTn id="241" dur="300" fill="hold">
                                          <p:stCondLst>
                                            <p:cond delay="0"/>
                                          </p:stCondLst>
                                        </p:cTn>
                                        <p:tgtEl>
                                          <p:spTgt spid="25623"/>
                                        </p:tgtEl>
                                        <p:attrNameLst>
                                          <p:attrName>ppt_x</p:attrName>
                                        </p:attrNameLst>
                                      </p:cBhvr>
                                    </p:anim>
                                    <p:anim from="0" to="-1.0" calcmode="lin" valueType="num">
                                      <p:cBhvr>
                                        <p:cTn id="242" dur="100" decel="50000" autoRev="1" fill="hold">
                                          <p:stCondLst>
                                            <p:cond delay="300"/>
                                          </p:stCondLst>
                                        </p:cTn>
                                        <p:tgtEl>
                                          <p:spTgt spid="25623"/>
                                        </p:tgtEl>
                                        <p:attrNameLst>
                                          <p:attrName>xshear</p:attrName>
                                        </p:attrNameLst>
                                      </p:cBhvr>
                                    </p:anim>
                                    <p:animScale>
                                      <p:cBhvr>
                                        <p:cTn id="243" dur="100" decel="100000" autoRev="1" fill="hold">
                                          <p:stCondLst>
                                            <p:cond delay="300"/>
                                          </p:stCondLst>
                                        </p:cTn>
                                        <p:tgtEl>
                                          <p:spTgt spid="25623"/>
                                        </p:tgtEl>
                                      </p:cBhvr>
                                      <p:from x="100000" y="100000"/>
                                      <p:to x="80000" y="100000"/>
                                    </p:animScale>
                                    <p:anim by="(#ppt_h/3+#ppt_w*0.1)" calcmode="lin" valueType="num">
                                      <p:cBhvr additive="sum">
                                        <p:cTn id="244" dur="100" decel="100000" autoRev="1" fill="hold">
                                          <p:stCondLst>
                                            <p:cond delay="300"/>
                                          </p:stCondLst>
                                        </p:cTn>
                                        <p:tgtEl>
                                          <p:spTgt spid="25623"/>
                                        </p:tgtEl>
                                        <p:attrNameLst>
                                          <p:attrName>ppt_x</p:attrName>
                                        </p:attrNameLst>
                                      </p:cBhvr>
                                    </p:anim>
                                  </p:childTnLst>
                                </p:cTn>
                              </p:par>
                              <p:par>
                                <p:cTn id="245" presetID="34" presetClass="entr" presetSubtype="0" fill="hold" grpId="0" nodeType="withEffect">
                                  <p:stCondLst>
                                    <p:cond delay="0"/>
                                  </p:stCondLst>
                                  <p:childTnLst>
                                    <p:set>
                                      <p:cBhvr>
                                        <p:cTn id="246" dur="1" fill="hold">
                                          <p:stCondLst>
                                            <p:cond delay="0"/>
                                          </p:stCondLst>
                                        </p:cTn>
                                        <p:tgtEl>
                                          <p:spTgt spid="25618"/>
                                        </p:tgtEl>
                                        <p:attrNameLst>
                                          <p:attrName>style.visibility</p:attrName>
                                        </p:attrNameLst>
                                      </p:cBhvr>
                                      <p:to>
                                        <p:strVal val="visible"/>
                                      </p:to>
                                    </p:set>
                                    <p:anim from="(-#ppt_w/2)" to="(#ppt_x)" calcmode="lin" valueType="num">
                                      <p:cBhvr>
                                        <p:cTn id="247" dur="300" fill="hold">
                                          <p:stCondLst>
                                            <p:cond delay="0"/>
                                          </p:stCondLst>
                                        </p:cTn>
                                        <p:tgtEl>
                                          <p:spTgt spid="25618"/>
                                        </p:tgtEl>
                                        <p:attrNameLst>
                                          <p:attrName>ppt_x</p:attrName>
                                        </p:attrNameLst>
                                      </p:cBhvr>
                                    </p:anim>
                                    <p:anim from="0" to="-1.0" calcmode="lin" valueType="num">
                                      <p:cBhvr>
                                        <p:cTn id="248" dur="100" decel="50000" autoRev="1" fill="hold">
                                          <p:stCondLst>
                                            <p:cond delay="300"/>
                                          </p:stCondLst>
                                        </p:cTn>
                                        <p:tgtEl>
                                          <p:spTgt spid="25618"/>
                                        </p:tgtEl>
                                        <p:attrNameLst>
                                          <p:attrName>xshear</p:attrName>
                                        </p:attrNameLst>
                                      </p:cBhvr>
                                    </p:anim>
                                    <p:animScale>
                                      <p:cBhvr>
                                        <p:cTn id="249" dur="100" decel="100000" autoRev="1" fill="hold">
                                          <p:stCondLst>
                                            <p:cond delay="300"/>
                                          </p:stCondLst>
                                        </p:cTn>
                                        <p:tgtEl>
                                          <p:spTgt spid="25618"/>
                                        </p:tgtEl>
                                      </p:cBhvr>
                                      <p:from x="100000" y="100000"/>
                                      <p:to x="80000" y="100000"/>
                                    </p:animScale>
                                    <p:anim by="(#ppt_h/3+#ppt_w*0.1)" calcmode="lin" valueType="num">
                                      <p:cBhvr additive="sum">
                                        <p:cTn id="250" dur="100" decel="100000" autoRev="1" fill="hold">
                                          <p:stCondLst>
                                            <p:cond delay="300"/>
                                          </p:stCondLst>
                                        </p:cTn>
                                        <p:tgtEl>
                                          <p:spTgt spid="25618"/>
                                        </p:tgtEl>
                                        <p:attrNameLst>
                                          <p:attrName>ppt_x</p:attrName>
                                        </p:attrNameLst>
                                      </p:cBhvr>
                                    </p:anim>
                                  </p:childTnLst>
                                </p:cTn>
                              </p:par>
                              <p:par>
                                <p:cTn id="251" presetID="34" presetClass="entr" presetSubtype="0" fill="hold" nodeType="withEffect">
                                  <p:stCondLst>
                                    <p:cond delay="0"/>
                                  </p:stCondLst>
                                  <p:childTnLst>
                                    <p:set>
                                      <p:cBhvr>
                                        <p:cTn id="252" dur="1" fill="hold">
                                          <p:stCondLst>
                                            <p:cond delay="0"/>
                                          </p:stCondLst>
                                        </p:cTn>
                                        <p:tgtEl>
                                          <p:spTgt spid="25602"/>
                                        </p:tgtEl>
                                        <p:attrNameLst>
                                          <p:attrName>style.visibility</p:attrName>
                                        </p:attrNameLst>
                                      </p:cBhvr>
                                      <p:to>
                                        <p:strVal val="visible"/>
                                      </p:to>
                                    </p:set>
                                    <p:anim from="(-#ppt_w/2)" to="(#ppt_x)" calcmode="lin" valueType="num">
                                      <p:cBhvr>
                                        <p:cTn id="253" dur="300" fill="hold">
                                          <p:stCondLst>
                                            <p:cond delay="0"/>
                                          </p:stCondLst>
                                        </p:cTn>
                                        <p:tgtEl>
                                          <p:spTgt spid="25602"/>
                                        </p:tgtEl>
                                        <p:attrNameLst>
                                          <p:attrName>ppt_x</p:attrName>
                                        </p:attrNameLst>
                                      </p:cBhvr>
                                    </p:anim>
                                    <p:anim from="0" to="-1.0" calcmode="lin" valueType="num">
                                      <p:cBhvr>
                                        <p:cTn id="254" dur="100" decel="50000" autoRev="1" fill="hold">
                                          <p:stCondLst>
                                            <p:cond delay="300"/>
                                          </p:stCondLst>
                                        </p:cTn>
                                        <p:tgtEl>
                                          <p:spTgt spid="25602"/>
                                        </p:tgtEl>
                                        <p:attrNameLst>
                                          <p:attrName>xshear</p:attrName>
                                        </p:attrNameLst>
                                      </p:cBhvr>
                                    </p:anim>
                                    <p:animScale>
                                      <p:cBhvr>
                                        <p:cTn id="255" dur="100" decel="100000" autoRev="1" fill="hold">
                                          <p:stCondLst>
                                            <p:cond delay="300"/>
                                          </p:stCondLst>
                                        </p:cTn>
                                        <p:tgtEl>
                                          <p:spTgt spid="25602"/>
                                        </p:tgtEl>
                                      </p:cBhvr>
                                      <p:from x="100000" y="100000"/>
                                      <p:to x="80000" y="100000"/>
                                    </p:animScale>
                                    <p:anim by="(#ppt_h/3+#ppt_w*0.1)" calcmode="lin" valueType="num">
                                      <p:cBhvr additive="sum">
                                        <p:cTn id="256" dur="100" decel="100000" autoRev="1" fill="hold">
                                          <p:stCondLst>
                                            <p:cond delay="300"/>
                                          </p:stCondLst>
                                        </p:cTn>
                                        <p:tgtEl>
                                          <p:spTgt spid="2560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 grpId="0"/>
      <p:bldP spid="25611" grpId="0"/>
      <p:bldP spid="25612" grpId="0"/>
      <p:bldP spid="25613" grpId="0"/>
      <p:bldP spid="25614" grpId="0"/>
      <p:bldP spid="25615" grpId="0"/>
      <p:bldP spid="25616" grpId="0"/>
      <p:bldP spid="25617" grpId="0"/>
      <p:bldP spid="25618" grpId="0"/>
      <p:bldP spid="25619" grpId="0"/>
      <p:bldP spid="25620" grpId="0"/>
      <p:bldP spid="25621" grpId="0"/>
      <p:bldP spid="25622" grpId="0"/>
      <p:bldP spid="25623" grpId="0"/>
      <p:bldP spid="25626" grpId="0"/>
      <p:bldP spid="25627" grpId="0"/>
      <p:bldP spid="25628" grpId="0"/>
      <p:bldP spid="25629" grpId="0"/>
      <p:bldP spid="25630" grpId="0"/>
      <p:bldP spid="25631" grpId="0"/>
      <p:bldP spid="25632" grpId="0"/>
      <p:bldP spid="25633" grpId="0"/>
      <p:bldP spid="25634" grpId="0"/>
      <p:bldP spid="25635" grpId="0"/>
      <p:bldP spid="25636" grpId="0"/>
      <p:bldP spid="25637" grpId="0"/>
      <p:bldP spid="25638" grpId="0"/>
      <p:bldP spid="25639"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ctr" eaLnBrk="1" hangingPunct="1"/>
            <a:r>
              <a:rPr lang="en-US" dirty="0" smtClean="0"/>
              <a:t>QUEUE</a:t>
            </a:r>
          </a:p>
        </p:txBody>
      </p:sp>
      <p:sp>
        <p:nvSpPr>
          <p:cNvPr id="7171" name="Content Placeholder 2"/>
          <p:cNvSpPr>
            <a:spLocks noGrp="1"/>
          </p:cNvSpPr>
          <p:nvPr>
            <p:ph idx="1"/>
          </p:nvPr>
        </p:nvSpPr>
        <p:spPr>
          <a:xfrm>
            <a:off x="1981200" y="1847850"/>
            <a:ext cx="8229600" cy="4389438"/>
          </a:xfrm>
        </p:spPr>
        <p:txBody>
          <a:bodyPr/>
          <a:lstStyle/>
          <a:p>
            <a:pPr algn="just" eaLnBrk="1" hangingPunct="1"/>
            <a:r>
              <a:rPr lang="en-US" sz="2400" b="1" dirty="0">
                <a:latin typeface="Arial" panose="020B0604020202020204" pitchFamily="34" charset="0"/>
                <a:cs typeface="Arial" panose="020B0604020202020204" pitchFamily="34" charset="0"/>
              </a:rPr>
              <a:t>It is a </a:t>
            </a:r>
            <a:r>
              <a:rPr lang="en-US" sz="2400" b="1" u="sng" dirty="0">
                <a:latin typeface="Arial" panose="020B0604020202020204" pitchFamily="34" charset="0"/>
                <a:cs typeface="Arial" panose="020B0604020202020204" pitchFamily="34" charset="0"/>
              </a:rPr>
              <a:t>non-primitive,</a:t>
            </a:r>
            <a:r>
              <a:rPr lang="en-US" sz="2400" b="1"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linear</a:t>
            </a:r>
            <a:r>
              <a:rPr lang="en-US" sz="2400" b="1" dirty="0">
                <a:latin typeface="Arial" panose="020B0604020202020204" pitchFamily="34" charset="0"/>
                <a:cs typeface="Arial" panose="020B0604020202020204" pitchFamily="34" charset="0"/>
              </a:rPr>
              <a:t> data structure in which </a:t>
            </a:r>
            <a:r>
              <a:rPr lang="en-US" sz="2400" b="1" u="sng" dirty="0">
                <a:latin typeface="Arial" panose="020B0604020202020204" pitchFamily="34" charset="0"/>
                <a:cs typeface="Arial" panose="020B0604020202020204" pitchFamily="34" charset="0"/>
              </a:rPr>
              <a:t>insertion</a:t>
            </a:r>
            <a:r>
              <a:rPr lang="en-US" sz="2400" b="1" dirty="0">
                <a:latin typeface="Arial" panose="020B0604020202020204" pitchFamily="34" charset="0"/>
                <a:cs typeface="Arial" panose="020B0604020202020204" pitchFamily="34" charset="0"/>
              </a:rPr>
              <a:t> (i.e. ENQUEUE) takes place from </a:t>
            </a:r>
            <a:r>
              <a:rPr lang="en-US" sz="2400" b="1" u="sng" dirty="0">
                <a:latin typeface="Arial" panose="020B0604020202020204" pitchFamily="34" charset="0"/>
                <a:cs typeface="Arial" panose="020B0604020202020204" pitchFamily="34" charset="0"/>
              </a:rPr>
              <a:t>one end</a:t>
            </a:r>
            <a:r>
              <a:rPr lang="en-US" sz="2400" b="1" dirty="0">
                <a:latin typeface="Arial" panose="020B0604020202020204" pitchFamily="34" charset="0"/>
                <a:cs typeface="Arial" panose="020B0604020202020204" pitchFamily="34" charset="0"/>
              </a:rPr>
              <a:t> called </a:t>
            </a:r>
            <a:r>
              <a:rPr lang="en-US" sz="2400" b="1" u="sng" dirty="0">
                <a:solidFill>
                  <a:srgbClr val="FF0000"/>
                </a:solidFill>
                <a:latin typeface="Arial" panose="020B0604020202020204" pitchFamily="34" charset="0"/>
                <a:cs typeface="Arial" panose="020B0604020202020204" pitchFamily="34" charset="0"/>
              </a:rPr>
              <a:t>REAR</a:t>
            </a:r>
            <a:r>
              <a:rPr lang="en-US" sz="2400" b="1" dirty="0">
                <a:latin typeface="Arial" panose="020B0604020202020204" pitchFamily="34" charset="0"/>
                <a:cs typeface="Arial" panose="020B0604020202020204" pitchFamily="34" charset="0"/>
              </a:rPr>
              <a:t> and </a:t>
            </a:r>
            <a:r>
              <a:rPr lang="en-US" sz="2400" b="1" u="sng" dirty="0">
                <a:latin typeface="Arial" panose="020B0604020202020204" pitchFamily="34" charset="0"/>
                <a:cs typeface="Arial" panose="020B0604020202020204" pitchFamily="34" charset="0"/>
              </a:rPr>
              <a:t>deletion</a:t>
            </a:r>
            <a:r>
              <a:rPr lang="en-US" sz="2400" b="1" dirty="0">
                <a:latin typeface="Arial" panose="020B0604020202020204" pitchFamily="34" charset="0"/>
                <a:cs typeface="Arial" panose="020B0604020202020204" pitchFamily="34" charset="0"/>
              </a:rPr>
              <a:t> (i.e. DEQUEUE) of elements takes place from </a:t>
            </a:r>
            <a:r>
              <a:rPr lang="en-US" sz="2400" b="1" u="sng" dirty="0">
                <a:latin typeface="Arial" panose="020B0604020202020204" pitchFamily="34" charset="0"/>
                <a:cs typeface="Arial" panose="020B0604020202020204" pitchFamily="34" charset="0"/>
              </a:rPr>
              <a:t>other end</a:t>
            </a:r>
            <a:r>
              <a:rPr lang="en-US" sz="2400" b="1" dirty="0">
                <a:latin typeface="Arial" panose="020B0604020202020204" pitchFamily="34" charset="0"/>
                <a:cs typeface="Arial" panose="020B0604020202020204" pitchFamily="34" charset="0"/>
              </a:rPr>
              <a:t> called </a:t>
            </a:r>
            <a:r>
              <a:rPr lang="en-US" sz="2400" b="1" dirty="0">
                <a:solidFill>
                  <a:srgbClr val="FF0000"/>
                </a:solidFill>
                <a:latin typeface="Arial" panose="020B0604020202020204" pitchFamily="34" charset="0"/>
                <a:cs typeface="Arial" panose="020B0604020202020204" pitchFamily="34" charset="0"/>
              </a:rPr>
              <a:t> </a:t>
            </a:r>
            <a:r>
              <a:rPr lang="en-US" sz="2400" b="1" u="sng" dirty="0">
                <a:solidFill>
                  <a:srgbClr val="FF0000"/>
                </a:solidFill>
                <a:latin typeface="Arial" panose="020B0604020202020204" pitchFamily="34" charset="0"/>
                <a:cs typeface="Arial" panose="020B0604020202020204" pitchFamily="34" charset="0"/>
              </a:rPr>
              <a:t>FRONT</a:t>
            </a:r>
            <a:r>
              <a:rPr lang="en-US" sz="2400" b="1" dirty="0">
                <a:latin typeface="Arial" panose="020B0604020202020204" pitchFamily="34" charset="0"/>
                <a:cs typeface="Arial" panose="020B0604020202020204" pitchFamily="34" charset="0"/>
              </a:rPr>
              <a:t>.</a:t>
            </a:r>
          </a:p>
          <a:p>
            <a:pPr eaLnBrk="1" hangingPunct="1"/>
            <a:endParaRPr lang="en-US" sz="2400" b="1" dirty="0">
              <a:latin typeface="Arial" panose="020B0604020202020204" pitchFamily="34" charset="0"/>
              <a:cs typeface="Arial" panose="020B0604020202020204" pitchFamily="34" charset="0"/>
            </a:endParaRPr>
          </a:p>
          <a:p>
            <a:pPr eaLnBrk="1" hangingPunct="1"/>
            <a:endParaRPr lang="en-US" b="1" dirty="0" smtClean="0"/>
          </a:p>
          <a:p>
            <a:pPr eaLnBrk="1" hangingPunct="1"/>
            <a:endParaRPr lang="en-US" b="1" dirty="0" smtClean="0"/>
          </a:p>
          <a:p>
            <a:pPr eaLnBrk="1" hangingPunct="1"/>
            <a:endParaRPr lang="en-IN" dirty="0" smtClean="0"/>
          </a:p>
          <a:p>
            <a:pPr eaLnBrk="1" hangingPunct="1"/>
            <a:endParaRPr lang="en-IN" dirty="0" smtClean="0"/>
          </a:p>
          <a:p>
            <a:pPr eaLnBrk="1" hangingPunct="1"/>
            <a:endParaRPr lang="en-IN" dirty="0" smtClean="0"/>
          </a:p>
          <a:p>
            <a:pPr eaLnBrk="1" hangingPunct="1"/>
            <a:endParaRPr lang="en-IN" dirty="0" smtClean="0"/>
          </a:p>
        </p:txBody>
      </p:sp>
      <p:sp>
        <p:nvSpPr>
          <p:cNvPr id="7172" name="Line 5"/>
          <p:cNvSpPr>
            <a:spLocks noChangeShapeType="1"/>
          </p:cNvSpPr>
          <p:nvPr/>
        </p:nvSpPr>
        <p:spPr bwMode="auto">
          <a:xfrm>
            <a:off x="4062413" y="4292600"/>
            <a:ext cx="38100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173" name="AutoShape 7"/>
          <p:cNvSpPr>
            <a:spLocks noChangeArrowheads="1"/>
          </p:cNvSpPr>
          <p:nvPr/>
        </p:nvSpPr>
        <p:spPr bwMode="auto">
          <a:xfrm>
            <a:off x="3600450" y="4489450"/>
            <a:ext cx="609600" cy="381000"/>
          </a:xfrm>
          <a:prstGeom prst="rightArrow">
            <a:avLst>
              <a:gd name="adj1" fmla="val 50000"/>
              <a:gd name="adj2" fmla="val 40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solidFill>
                <a:srgbClr val="FF0000"/>
              </a:solidFill>
              <a:latin typeface="Constantia" panose="02030602050306030303" pitchFamily="18" charset="0"/>
            </a:endParaRPr>
          </a:p>
        </p:txBody>
      </p:sp>
      <p:sp>
        <p:nvSpPr>
          <p:cNvPr id="7174" name="AutoShape 8"/>
          <p:cNvSpPr>
            <a:spLocks noChangeArrowheads="1"/>
          </p:cNvSpPr>
          <p:nvPr/>
        </p:nvSpPr>
        <p:spPr bwMode="auto">
          <a:xfrm>
            <a:off x="7791450" y="4489450"/>
            <a:ext cx="609600" cy="381000"/>
          </a:xfrm>
          <a:prstGeom prst="rightArrow">
            <a:avLst>
              <a:gd name="adj1" fmla="val 50000"/>
              <a:gd name="adj2" fmla="val 40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solidFill>
                <a:srgbClr val="FF0000"/>
              </a:solidFill>
              <a:latin typeface="Constantia" panose="02030602050306030303" pitchFamily="18" charset="0"/>
            </a:endParaRPr>
          </a:p>
        </p:txBody>
      </p:sp>
      <p:sp>
        <p:nvSpPr>
          <p:cNvPr id="7175" name="Text Box 9"/>
          <p:cNvSpPr txBox="1">
            <a:spLocks noChangeArrowheads="1"/>
          </p:cNvSpPr>
          <p:nvPr/>
        </p:nvSpPr>
        <p:spPr bwMode="auto">
          <a:xfrm>
            <a:off x="5429251" y="3357563"/>
            <a:ext cx="9937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800" dirty="0">
                <a:solidFill>
                  <a:srgbClr val="FF0000"/>
                </a:solidFill>
                <a:latin typeface="Arial Narrow" panose="020B0606020202030204" pitchFamily="34" charset="0"/>
              </a:rPr>
              <a:t>queue</a:t>
            </a:r>
            <a:endParaRPr lang="en-US" dirty="0">
              <a:solidFill>
                <a:srgbClr val="FF0000"/>
              </a:solidFill>
              <a:latin typeface="Constantia" panose="02030602050306030303" pitchFamily="18" charset="0"/>
            </a:endParaRPr>
          </a:p>
        </p:txBody>
      </p:sp>
      <p:sp>
        <p:nvSpPr>
          <p:cNvPr id="7176" name="Text Box 10"/>
          <p:cNvSpPr txBox="1">
            <a:spLocks noChangeArrowheads="1"/>
          </p:cNvSpPr>
          <p:nvPr/>
        </p:nvSpPr>
        <p:spPr bwMode="auto">
          <a:xfrm>
            <a:off x="2228850" y="4184650"/>
            <a:ext cx="1366838"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800" dirty="0">
                <a:solidFill>
                  <a:srgbClr val="FF0000"/>
                </a:solidFill>
                <a:latin typeface="Arial Narrow" panose="020B0606020202030204" pitchFamily="34" charset="0"/>
              </a:rPr>
              <a:t>elements</a:t>
            </a:r>
          </a:p>
          <a:p>
            <a:pPr algn="ctr"/>
            <a:r>
              <a:rPr lang="en-US" sz="2800" dirty="0">
                <a:solidFill>
                  <a:srgbClr val="FF0000"/>
                </a:solidFill>
                <a:latin typeface="Arial Narrow" panose="020B0606020202030204" pitchFamily="34" charset="0"/>
              </a:rPr>
              <a:t>enter</a:t>
            </a:r>
          </a:p>
        </p:txBody>
      </p:sp>
      <p:sp>
        <p:nvSpPr>
          <p:cNvPr id="7177" name="Text Box 11"/>
          <p:cNvSpPr txBox="1">
            <a:spLocks noChangeArrowheads="1"/>
          </p:cNvSpPr>
          <p:nvPr/>
        </p:nvSpPr>
        <p:spPr bwMode="auto">
          <a:xfrm>
            <a:off x="4591050" y="5022851"/>
            <a:ext cx="27749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800" dirty="0">
                <a:solidFill>
                  <a:srgbClr val="FF0000"/>
                </a:solidFill>
                <a:latin typeface="Arial Narrow" panose="020B0606020202030204" pitchFamily="34" charset="0"/>
              </a:rPr>
              <a:t>no changes of order</a:t>
            </a:r>
          </a:p>
        </p:txBody>
      </p:sp>
      <p:sp>
        <p:nvSpPr>
          <p:cNvPr id="7178" name="Text Box 12"/>
          <p:cNvSpPr txBox="1">
            <a:spLocks noChangeArrowheads="1"/>
          </p:cNvSpPr>
          <p:nvPr/>
        </p:nvSpPr>
        <p:spPr bwMode="auto">
          <a:xfrm>
            <a:off x="8401050" y="4184650"/>
            <a:ext cx="1366838"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800" dirty="0">
                <a:solidFill>
                  <a:srgbClr val="FF0000"/>
                </a:solidFill>
                <a:latin typeface="Arial Narrow" panose="020B0606020202030204" pitchFamily="34" charset="0"/>
              </a:rPr>
              <a:t>elements</a:t>
            </a:r>
          </a:p>
          <a:p>
            <a:pPr algn="ctr"/>
            <a:r>
              <a:rPr lang="en-US" sz="2800" dirty="0">
                <a:solidFill>
                  <a:srgbClr val="FF0000"/>
                </a:solidFill>
                <a:latin typeface="Arial Narrow" panose="020B0606020202030204" pitchFamily="34" charset="0"/>
              </a:rPr>
              <a:t>exit</a:t>
            </a:r>
          </a:p>
        </p:txBody>
      </p:sp>
      <p:sp>
        <p:nvSpPr>
          <p:cNvPr id="7179" name="Oval 13"/>
          <p:cNvSpPr>
            <a:spLocks noChangeArrowheads="1"/>
          </p:cNvSpPr>
          <p:nvPr/>
        </p:nvSpPr>
        <p:spPr bwMode="auto">
          <a:xfrm>
            <a:off x="6267450" y="4413250"/>
            <a:ext cx="533400" cy="5334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800" dirty="0">
                <a:solidFill>
                  <a:srgbClr val="FF0000"/>
                </a:solidFill>
                <a:latin typeface="Constantia" panose="02030602050306030303" pitchFamily="18" charset="0"/>
              </a:rPr>
              <a:t>2</a:t>
            </a:r>
          </a:p>
        </p:txBody>
      </p:sp>
      <p:sp>
        <p:nvSpPr>
          <p:cNvPr id="7180" name="Oval 14"/>
          <p:cNvSpPr>
            <a:spLocks noChangeArrowheads="1"/>
          </p:cNvSpPr>
          <p:nvPr/>
        </p:nvSpPr>
        <p:spPr bwMode="auto">
          <a:xfrm>
            <a:off x="5429250" y="4413250"/>
            <a:ext cx="533400" cy="5334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800" dirty="0">
                <a:solidFill>
                  <a:srgbClr val="FF0000"/>
                </a:solidFill>
                <a:latin typeface="Constantia" panose="02030602050306030303" pitchFamily="18" charset="0"/>
              </a:rPr>
              <a:t>3</a:t>
            </a:r>
          </a:p>
        </p:txBody>
      </p:sp>
      <p:sp>
        <p:nvSpPr>
          <p:cNvPr id="7181" name="Oval 15"/>
          <p:cNvSpPr>
            <a:spLocks noChangeArrowheads="1"/>
          </p:cNvSpPr>
          <p:nvPr/>
        </p:nvSpPr>
        <p:spPr bwMode="auto">
          <a:xfrm>
            <a:off x="4591050" y="4413250"/>
            <a:ext cx="533400" cy="5334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800" dirty="0">
                <a:solidFill>
                  <a:srgbClr val="FF0000"/>
                </a:solidFill>
                <a:latin typeface="Constantia" panose="02030602050306030303" pitchFamily="18" charset="0"/>
              </a:rPr>
              <a:t>4</a:t>
            </a:r>
          </a:p>
        </p:txBody>
      </p:sp>
      <p:sp>
        <p:nvSpPr>
          <p:cNvPr id="7182" name="Oval 16"/>
          <p:cNvSpPr>
            <a:spLocks noChangeArrowheads="1"/>
          </p:cNvSpPr>
          <p:nvPr/>
        </p:nvSpPr>
        <p:spPr bwMode="auto">
          <a:xfrm>
            <a:off x="7029450" y="4413250"/>
            <a:ext cx="533400" cy="5334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800" dirty="0">
                <a:solidFill>
                  <a:srgbClr val="FF0000"/>
                </a:solidFill>
                <a:latin typeface="Constantia" panose="02030602050306030303" pitchFamily="18" charset="0"/>
              </a:rPr>
              <a:t>1</a:t>
            </a:r>
          </a:p>
        </p:txBody>
      </p:sp>
      <p:sp>
        <p:nvSpPr>
          <p:cNvPr id="7183" name="Text Box 17"/>
          <p:cNvSpPr txBox="1">
            <a:spLocks noChangeArrowheads="1"/>
          </p:cNvSpPr>
          <p:nvPr/>
        </p:nvSpPr>
        <p:spPr bwMode="auto">
          <a:xfrm>
            <a:off x="3829050" y="3789363"/>
            <a:ext cx="8270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dirty="0">
                <a:solidFill>
                  <a:srgbClr val="FF0000"/>
                </a:solidFill>
              </a:rPr>
              <a:t>REAR</a:t>
            </a:r>
          </a:p>
        </p:txBody>
      </p:sp>
      <p:sp>
        <p:nvSpPr>
          <p:cNvPr id="7184" name="Text Box 18"/>
          <p:cNvSpPr txBox="1">
            <a:spLocks noChangeArrowheads="1"/>
          </p:cNvSpPr>
          <p:nvPr/>
        </p:nvSpPr>
        <p:spPr bwMode="auto">
          <a:xfrm>
            <a:off x="7597775" y="3803650"/>
            <a:ext cx="9794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dirty="0">
                <a:solidFill>
                  <a:srgbClr val="FF0000"/>
                </a:solidFill>
              </a:rPr>
              <a:t>FRONT</a:t>
            </a:r>
          </a:p>
        </p:txBody>
      </p:sp>
      <p:sp>
        <p:nvSpPr>
          <p:cNvPr id="7185" name="Line 5"/>
          <p:cNvSpPr>
            <a:spLocks noChangeShapeType="1"/>
          </p:cNvSpPr>
          <p:nvPr/>
        </p:nvSpPr>
        <p:spPr bwMode="auto">
          <a:xfrm>
            <a:off x="4079875" y="5084763"/>
            <a:ext cx="38100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8" name="Date Placeholder 17"/>
          <p:cNvSpPr>
            <a:spLocks noGrp="1"/>
          </p:cNvSpPr>
          <p:nvPr>
            <p:ph type="dt" sz="quarter" idx="10"/>
          </p:nvPr>
        </p:nvSpPr>
        <p:spPr/>
        <p:txBody>
          <a:bodyPr/>
          <a:lstStyle/>
          <a:p>
            <a:pPr>
              <a:defRPr/>
            </a:pPr>
            <a:fld id="{575206F6-9D3A-418C-8D68-5D3EF1AF2E00}" type="datetime1">
              <a:rPr lang="en-US" smtClean="0"/>
              <a:pPr>
                <a:defRPr/>
              </a:pPr>
              <a:t>7/8/2021</a:t>
            </a:fld>
            <a:endParaRPr lang="en-IN" dirty="0"/>
          </a:p>
        </p:txBody>
      </p:sp>
      <p:sp>
        <p:nvSpPr>
          <p:cNvPr id="19" name="Slide Number Placeholder 1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C4AB39-70FA-4C0D-8B5F-9005B55B0164}" type="slidenum">
              <a:rPr lang="en-IN">
                <a:solidFill>
                  <a:srgbClr val="045C75"/>
                </a:solidFill>
                <a:latin typeface="Constantia" panose="02030602050306030303" pitchFamily="18" charset="0"/>
              </a:rPr>
              <a:pPr eaLnBrk="1" hangingPunct="1"/>
              <a:t>2</a:t>
            </a:fld>
            <a:endParaRPr lang="en-IN" dirty="0">
              <a:solidFill>
                <a:srgbClr val="045C75"/>
              </a:solidFill>
              <a:latin typeface="Constantia" panose="02030602050306030303" pitchFamily="18" charset="0"/>
            </a:endParaRPr>
          </a:p>
        </p:txBody>
      </p:sp>
      <p:sp>
        <p:nvSpPr>
          <p:cNvPr id="20" name="Footer Placeholder 19"/>
          <p:cNvSpPr>
            <a:spLocks noGrp="1"/>
          </p:cNvSpPr>
          <p:nvPr>
            <p:ph type="ftr" sz="quarter" idx="11"/>
          </p:nvPr>
        </p:nvSpPr>
        <p:spPr/>
        <p:txBody>
          <a:bodyPr/>
          <a:lstStyle/>
          <a:p>
            <a:r>
              <a:rPr lang="en-IN" dirty="0" smtClean="0"/>
              <a:t>Queue Data Structure          </a:t>
            </a:r>
            <a:endParaRPr lang="en-US" dirty="0"/>
          </a:p>
        </p:txBody>
      </p:sp>
    </p:spTree>
    <p:extLst>
      <p:ext uri="{BB962C8B-B14F-4D97-AF65-F5344CB8AC3E}">
        <p14:creationId xmlns:p14="http://schemas.microsoft.com/office/powerpoint/2010/main" xmlns="" val="1118816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anim calcmode="lin" valueType="num">
                                      <p:cBhvr>
                                        <p:cTn id="8" dur="500" fill="hold"/>
                                        <p:tgtEl>
                                          <p:spTgt spid="7171">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717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175"/>
                                        </p:tgtEl>
                                        <p:attrNameLst>
                                          <p:attrName>style.visibility</p:attrName>
                                        </p:attrNameLst>
                                      </p:cBhvr>
                                      <p:to>
                                        <p:strVal val="visible"/>
                                      </p:to>
                                    </p:set>
                                    <p:animEffect transition="in" filter="blinds(horizontal)">
                                      <p:cBhvr>
                                        <p:cTn id="14" dur="500"/>
                                        <p:tgtEl>
                                          <p:spTgt spid="717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blinds(horizontal)">
                                      <p:cBhvr>
                                        <p:cTn id="17" dur="500"/>
                                        <p:tgtEl>
                                          <p:spTgt spid="717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185"/>
                                        </p:tgtEl>
                                        <p:attrNameLst>
                                          <p:attrName>style.visibility</p:attrName>
                                        </p:attrNameLst>
                                      </p:cBhvr>
                                      <p:to>
                                        <p:strVal val="visible"/>
                                      </p:to>
                                    </p:set>
                                    <p:animEffect transition="in" filter="blinds(horizontal)">
                                      <p:cBhvr>
                                        <p:cTn id="20" dur="500"/>
                                        <p:tgtEl>
                                          <p:spTgt spid="71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173"/>
                                        </p:tgtEl>
                                        <p:attrNameLst>
                                          <p:attrName>style.visibility</p:attrName>
                                        </p:attrNameLst>
                                      </p:cBhvr>
                                      <p:to>
                                        <p:strVal val="visible"/>
                                      </p:to>
                                    </p:set>
                                    <p:animEffect transition="in" filter="blinds(horizontal)">
                                      <p:cBhvr>
                                        <p:cTn id="25" dur="500"/>
                                        <p:tgtEl>
                                          <p:spTgt spid="717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7176"/>
                                        </p:tgtEl>
                                        <p:attrNameLst>
                                          <p:attrName>style.visibility</p:attrName>
                                        </p:attrNameLst>
                                      </p:cBhvr>
                                      <p:to>
                                        <p:strVal val="visible"/>
                                      </p:to>
                                    </p:set>
                                    <p:animEffect transition="in" filter="diamond(in)">
                                      <p:cBhvr>
                                        <p:cTn id="30" dur="500"/>
                                        <p:tgtEl>
                                          <p:spTgt spid="71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183"/>
                                        </p:tgtEl>
                                        <p:attrNameLst>
                                          <p:attrName>style.visibility</p:attrName>
                                        </p:attrNameLst>
                                      </p:cBhvr>
                                      <p:to>
                                        <p:strVal val="visible"/>
                                      </p:to>
                                    </p:set>
                                    <p:animEffect transition="in" filter="blinds(horizontal)">
                                      <p:cBhvr>
                                        <p:cTn id="35" dur="500"/>
                                        <p:tgtEl>
                                          <p:spTgt spid="718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7174"/>
                                        </p:tgtEl>
                                        <p:attrNameLst>
                                          <p:attrName>style.visibility</p:attrName>
                                        </p:attrNameLst>
                                      </p:cBhvr>
                                      <p:to>
                                        <p:strVal val="visible"/>
                                      </p:to>
                                    </p:set>
                                    <p:animEffect transition="in" filter="checkerboard(across)">
                                      <p:cBhvr>
                                        <p:cTn id="40" dur="500"/>
                                        <p:tgtEl>
                                          <p:spTgt spid="717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p:cTn id="44" dur="1" fill="hold">
                                          <p:stCondLst>
                                            <p:cond delay="0"/>
                                          </p:stCondLst>
                                        </p:cTn>
                                        <p:tgtEl>
                                          <p:spTgt spid="7178"/>
                                        </p:tgtEl>
                                        <p:attrNameLst>
                                          <p:attrName>style.visibility</p:attrName>
                                        </p:attrNameLst>
                                      </p:cBhvr>
                                      <p:to>
                                        <p:strVal val="visible"/>
                                      </p:to>
                                    </p:set>
                                    <p:animEffect transition="in" filter="checkerboard(across)">
                                      <p:cBhvr>
                                        <p:cTn id="45" dur="500"/>
                                        <p:tgtEl>
                                          <p:spTgt spid="717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7184"/>
                                        </p:tgtEl>
                                        <p:attrNameLst>
                                          <p:attrName>style.visibility</p:attrName>
                                        </p:attrNameLst>
                                      </p:cBhvr>
                                      <p:to>
                                        <p:strVal val="visible"/>
                                      </p:to>
                                    </p:set>
                                    <p:animEffect transition="in" filter="box(in)">
                                      <p:cBhvr>
                                        <p:cTn id="50" dur="500"/>
                                        <p:tgtEl>
                                          <p:spTgt spid="718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4" presetClass="entr" presetSubtype="0" fill="hold" grpId="0" nodeType="clickEffect">
                                  <p:stCondLst>
                                    <p:cond delay="0"/>
                                  </p:stCondLst>
                                  <p:childTnLst>
                                    <p:set>
                                      <p:cBhvr>
                                        <p:cTn id="54" dur="1" fill="hold">
                                          <p:stCondLst>
                                            <p:cond delay="0"/>
                                          </p:stCondLst>
                                        </p:cTn>
                                        <p:tgtEl>
                                          <p:spTgt spid="7182"/>
                                        </p:tgtEl>
                                        <p:attrNameLst>
                                          <p:attrName>style.visibility</p:attrName>
                                        </p:attrNameLst>
                                      </p:cBhvr>
                                      <p:to>
                                        <p:strVal val="visible"/>
                                      </p:to>
                                    </p:set>
                                    <p:anim from="(-#ppt_w/2)" to="(#ppt_x)" calcmode="lin" valueType="num">
                                      <p:cBhvr>
                                        <p:cTn id="55" dur="600" fill="hold">
                                          <p:stCondLst>
                                            <p:cond delay="0"/>
                                          </p:stCondLst>
                                        </p:cTn>
                                        <p:tgtEl>
                                          <p:spTgt spid="7182"/>
                                        </p:tgtEl>
                                        <p:attrNameLst>
                                          <p:attrName>ppt_x</p:attrName>
                                        </p:attrNameLst>
                                      </p:cBhvr>
                                    </p:anim>
                                    <p:anim from="0" to="-1.0" calcmode="lin" valueType="num">
                                      <p:cBhvr>
                                        <p:cTn id="56" dur="200" decel="50000" autoRev="1" fill="hold">
                                          <p:stCondLst>
                                            <p:cond delay="600"/>
                                          </p:stCondLst>
                                        </p:cTn>
                                        <p:tgtEl>
                                          <p:spTgt spid="7182"/>
                                        </p:tgtEl>
                                        <p:attrNameLst>
                                          <p:attrName>xshear</p:attrName>
                                        </p:attrNameLst>
                                      </p:cBhvr>
                                    </p:anim>
                                    <p:animScale>
                                      <p:cBhvr>
                                        <p:cTn id="57" dur="200" decel="100000" autoRev="1" fill="hold">
                                          <p:stCondLst>
                                            <p:cond delay="600"/>
                                          </p:stCondLst>
                                        </p:cTn>
                                        <p:tgtEl>
                                          <p:spTgt spid="7182"/>
                                        </p:tgtEl>
                                      </p:cBhvr>
                                      <p:from x="100000" y="100000"/>
                                      <p:to x="80000" y="100000"/>
                                    </p:animScale>
                                    <p:anim by="(#ppt_h/3+#ppt_w*0.1)" calcmode="lin" valueType="num">
                                      <p:cBhvr additive="sum">
                                        <p:cTn id="58" dur="200" decel="100000" autoRev="1" fill="hold">
                                          <p:stCondLst>
                                            <p:cond delay="600"/>
                                          </p:stCondLst>
                                        </p:cTn>
                                        <p:tgtEl>
                                          <p:spTgt spid="7182"/>
                                        </p:tgtEl>
                                        <p:attrNameLst>
                                          <p:attrName>ppt_x</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4" presetClass="entr" presetSubtype="0" fill="hold" grpId="0" nodeType="clickEffect">
                                  <p:stCondLst>
                                    <p:cond delay="0"/>
                                  </p:stCondLst>
                                  <p:childTnLst>
                                    <p:set>
                                      <p:cBhvr>
                                        <p:cTn id="62" dur="1" fill="hold">
                                          <p:stCondLst>
                                            <p:cond delay="0"/>
                                          </p:stCondLst>
                                        </p:cTn>
                                        <p:tgtEl>
                                          <p:spTgt spid="7179"/>
                                        </p:tgtEl>
                                        <p:attrNameLst>
                                          <p:attrName>style.visibility</p:attrName>
                                        </p:attrNameLst>
                                      </p:cBhvr>
                                      <p:to>
                                        <p:strVal val="visible"/>
                                      </p:to>
                                    </p:set>
                                    <p:anim from="(-#ppt_w/2)" to="(#ppt_x)" calcmode="lin" valueType="num">
                                      <p:cBhvr>
                                        <p:cTn id="63" dur="300" fill="hold">
                                          <p:stCondLst>
                                            <p:cond delay="0"/>
                                          </p:stCondLst>
                                        </p:cTn>
                                        <p:tgtEl>
                                          <p:spTgt spid="7179"/>
                                        </p:tgtEl>
                                        <p:attrNameLst>
                                          <p:attrName>ppt_x</p:attrName>
                                        </p:attrNameLst>
                                      </p:cBhvr>
                                    </p:anim>
                                    <p:anim from="0" to="-1.0" calcmode="lin" valueType="num">
                                      <p:cBhvr>
                                        <p:cTn id="64" dur="100" decel="50000" autoRev="1" fill="hold">
                                          <p:stCondLst>
                                            <p:cond delay="300"/>
                                          </p:stCondLst>
                                        </p:cTn>
                                        <p:tgtEl>
                                          <p:spTgt spid="7179"/>
                                        </p:tgtEl>
                                        <p:attrNameLst>
                                          <p:attrName>xshear</p:attrName>
                                        </p:attrNameLst>
                                      </p:cBhvr>
                                    </p:anim>
                                    <p:animScale>
                                      <p:cBhvr>
                                        <p:cTn id="65" dur="100" decel="100000" autoRev="1" fill="hold">
                                          <p:stCondLst>
                                            <p:cond delay="300"/>
                                          </p:stCondLst>
                                        </p:cTn>
                                        <p:tgtEl>
                                          <p:spTgt spid="7179"/>
                                        </p:tgtEl>
                                      </p:cBhvr>
                                      <p:from x="100000" y="100000"/>
                                      <p:to x="80000" y="100000"/>
                                    </p:animScale>
                                    <p:anim by="(#ppt_h/3+#ppt_w*0.1)" calcmode="lin" valueType="num">
                                      <p:cBhvr additive="sum">
                                        <p:cTn id="66" dur="100" decel="100000" autoRev="1" fill="hold">
                                          <p:stCondLst>
                                            <p:cond delay="300"/>
                                          </p:stCondLst>
                                        </p:cTn>
                                        <p:tgtEl>
                                          <p:spTgt spid="7179"/>
                                        </p:tgtEl>
                                        <p:attrNameLst>
                                          <p:attrName>ppt_x</p:attrName>
                                        </p:attrNameLst>
                                      </p:cBhvr>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4" presetClass="entr" presetSubtype="0" fill="hold" grpId="0" nodeType="clickEffect">
                                  <p:stCondLst>
                                    <p:cond delay="0"/>
                                  </p:stCondLst>
                                  <p:childTnLst>
                                    <p:set>
                                      <p:cBhvr>
                                        <p:cTn id="70" dur="1" fill="hold">
                                          <p:stCondLst>
                                            <p:cond delay="0"/>
                                          </p:stCondLst>
                                        </p:cTn>
                                        <p:tgtEl>
                                          <p:spTgt spid="7180"/>
                                        </p:tgtEl>
                                        <p:attrNameLst>
                                          <p:attrName>style.visibility</p:attrName>
                                        </p:attrNameLst>
                                      </p:cBhvr>
                                      <p:to>
                                        <p:strVal val="visible"/>
                                      </p:to>
                                    </p:set>
                                    <p:anim from="(-#ppt_w/2)" to="(#ppt_x)" calcmode="lin" valueType="num">
                                      <p:cBhvr>
                                        <p:cTn id="71" dur="300" fill="hold">
                                          <p:stCondLst>
                                            <p:cond delay="0"/>
                                          </p:stCondLst>
                                        </p:cTn>
                                        <p:tgtEl>
                                          <p:spTgt spid="7180"/>
                                        </p:tgtEl>
                                        <p:attrNameLst>
                                          <p:attrName>ppt_x</p:attrName>
                                        </p:attrNameLst>
                                      </p:cBhvr>
                                    </p:anim>
                                    <p:anim from="0" to="-1.0" calcmode="lin" valueType="num">
                                      <p:cBhvr>
                                        <p:cTn id="72" dur="100" decel="50000" autoRev="1" fill="hold">
                                          <p:stCondLst>
                                            <p:cond delay="300"/>
                                          </p:stCondLst>
                                        </p:cTn>
                                        <p:tgtEl>
                                          <p:spTgt spid="7180"/>
                                        </p:tgtEl>
                                        <p:attrNameLst>
                                          <p:attrName>xshear</p:attrName>
                                        </p:attrNameLst>
                                      </p:cBhvr>
                                    </p:anim>
                                    <p:animScale>
                                      <p:cBhvr>
                                        <p:cTn id="73" dur="100" decel="100000" autoRev="1" fill="hold">
                                          <p:stCondLst>
                                            <p:cond delay="300"/>
                                          </p:stCondLst>
                                        </p:cTn>
                                        <p:tgtEl>
                                          <p:spTgt spid="7180"/>
                                        </p:tgtEl>
                                      </p:cBhvr>
                                      <p:from x="100000" y="100000"/>
                                      <p:to x="80000" y="100000"/>
                                    </p:animScale>
                                    <p:anim by="(#ppt_h/3+#ppt_w*0.1)" calcmode="lin" valueType="num">
                                      <p:cBhvr additive="sum">
                                        <p:cTn id="74" dur="100" decel="100000" autoRev="1" fill="hold">
                                          <p:stCondLst>
                                            <p:cond delay="300"/>
                                          </p:stCondLst>
                                        </p:cTn>
                                        <p:tgtEl>
                                          <p:spTgt spid="7180"/>
                                        </p:tgtEl>
                                        <p:attrNameLst>
                                          <p:attrName>ppt_x</p:attrName>
                                        </p:attrNameLst>
                                      </p:cBhvr>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4" presetClass="entr" presetSubtype="0" fill="hold" grpId="0" nodeType="clickEffect">
                                  <p:stCondLst>
                                    <p:cond delay="0"/>
                                  </p:stCondLst>
                                  <p:childTnLst>
                                    <p:set>
                                      <p:cBhvr>
                                        <p:cTn id="78" dur="1" fill="hold">
                                          <p:stCondLst>
                                            <p:cond delay="0"/>
                                          </p:stCondLst>
                                        </p:cTn>
                                        <p:tgtEl>
                                          <p:spTgt spid="7181"/>
                                        </p:tgtEl>
                                        <p:attrNameLst>
                                          <p:attrName>style.visibility</p:attrName>
                                        </p:attrNameLst>
                                      </p:cBhvr>
                                      <p:to>
                                        <p:strVal val="visible"/>
                                      </p:to>
                                    </p:set>
                                    <p:anim from="(-#ppt_w/2)" to="(#ppt_x)" calcmode="lin" valueType="num">
                                      <p:cBhvr>
                                        <p:cTn id="79" dur="300" fill="hold">
                                          <p:stCondLst>
                                            <p:cond delay="0"/>
                                          </p:stCondLst>
                                        </p:cTn>
                                        <p:tgtEl>
                                          <p:spTgt spid="7181"/>
                                        </p:tgtEl>
                                        <p:attrNameLst>
                                          <p:attrName>ppt_x</p:attrName>
                                        </p:attrNameLst>
                                      </p:cBhvr>
                                    </p:anim>
                                    <p:anim from="0" to="-1.0" calcmode="lin" valueType="num">
                                      <p:cBhvr>
                                        <p:cTn id="80" dur="100" decel="50000" autoRev="1" fill="hold">
                                          <p:stCondLst>
                                            <p:cond delay="300"/>
                                          </p:stCondLst>
                                        </p:cTn>
                                        <p:tgtEl>
                                          <p:spTgt spid="7181"/>
                                        </p:tgtEl>
                                        <p:attrNameLst>
                                          <p:attrName>xshear</p:attrName>
                                        </p:attrNameLst>
                                      </p:cBhvr>
                                    </p:anim>
                                    <p:animScale>
                                      <p:cBhvr>
                                        <p:cTn id="81" dur="100" decel="100000" autoRev="1" fill="hold">
                                          <p:stCondLst>
                                            <p:cond delay="300"/>
                                          </p:stCondLst>
                                        </p:cTn>
                                        <p:tgtEl>
                                          <p:spTgt spid="7181"/>
                                        </p:tgtEl>
                                      </p:cBhvr>
                                      <p:from x="100000" y="100000"/>
                                      <p:to x="80000" y="100000"/>
                                    </p:animScale>
                                    <p:anim by="(#ppt_h/3+#ppt_w*0.1)" calcmode="lin" valueType="num">
                                      <p:cBhvr additive="sum">
                                        <p:cTn id="82" dur="100" decel="100000" autoRev="1" fill="hold">
                                          <p:stCondLst>
                                            <p:cond delay="300"/>
                                          </p:stCondLst>
                                        </p:cTn>
                                        <p:tgtEl>
                                          <p:spTgt spid="7181"/>
                                        </p:tgtEl>
                                        <p:attrNameLst>
                                          <p:attrName>ppt_x</p:attrName>
                                        </p:attrNameLst>
                                      </p:cBhvr>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4" presetClass="entr" presetSubtype="0" fill="hold" grpId="0" nodeType="clickEffect">
                                  <p:stCondLst>
                                    <p:cond delay="0"/>
                                  </p:stCondLst>
                                  <p:childTnLst>
                                    <p:set>
                                      <p:cBhvr>
                                        <p:cTn id="86" dur="1" fill="hold">
                                          <p:stCondLst>
                                            <p:cond delay="0"/>
                                          </p:stCondLst>
                                        </p:cTn>
                                        <p:tgtEl>
                                          <p:spTgt spid="7177"/>
                                        </p:tgtEl>
                                        <p:attrNameLst>
                                          <p:attrName>style.visibility</p:attrName>
                                        </p:attrNameLst>
                                      </p:cBhvr>
                                      <p:to>
                                        <p:strVal val="visible"/>
                                      </p:to>
                                    </p:set>
                                    <p:anim from="(-#ppt_w/2)" to="(#ppt_x)" calcmode="lin" valueType="num">
                                      <p:cBhvr>
                                        <p:cTn id="87" dur="300" fill="hold">
                                          <p:stCondLst>
                                            <p:cond delay="0"/>
                                          </p:stCondLst>
                                        </p:cTn>
                                        <p:tgtEl>
                                          <p:spTgt spid="7177"/>
                                        </p:tgtEl>
                                        <p:attrNameLst>
                                          <p:attrName>ppt_x</p:attrName>
                                        </p:attrNameLst>
                                      </p:cBhvr>
                                    </p:anim>
                                    <p:anim from="0" to="-1.0" calcmode="lin" valueType="num">
                                      <p:cBhvr>
                                        <p:cTn id="88" dur="100" decel="50000" autoRev="1" fill="hold">
                                          <p:stCondLst>
                                            <p:cond delay="300"/>
                                          </p:stCondLst>
                                        </p:cTn>
                                        <p:tgtEl>
                                          <p:spTgt spid="7177"/>
                                        </p:tgtEl>
                                        <p:attrNameLst>
                                          <p:attrName>xshear</p:attrName>
                                        </p:attrNameLst>
                                      </p:cBhvr>
                                    </p:anim>
                                    <p:animScale>
                                      <p:cBhvr>
                                        <p:cTn id="89" dur="100" decel="100000" autoRev="1" fill="hold">
                                          <p:stCondLst>
                                            <p:cond delay="300"/>
                                          </p:stCondLst>
                                        </p:cTn>
                                        <p:tgtEl>
                                          <p:spTgt spid="7177"/>
                                        </p:tgtEl>
                                      </p:cBhvr>
                                      <p:from x="100000" y="100000"/>
                                      <p:to x="80000" y="100000"/>
                                    </p:animScale>
                                    <p:anim by="(#ppt_h/3+#ppt_w*0.1)" calcmode="lin" valueType="num">
                                      <p:cBhvr additive="sum">
                                        <p:cTn id="90" dur="100" decel="100000" autoRev="1" fill="hold">
                                          <p:stCondLst>
                                            <p:cond delay="300"/>
                                          </p:stCondLst>
                                        </p:cTn>
                                        <p:tgtEl>
                                          <p:spTgt spid="7177"/>
                                        </p:tgtEl>
                                        <p:attrNameLst>
                                          <p:attrName>ppt_x</p:attrName>
                                        </p:attrNameLst>
                                      </p:cBhvr>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34" presetClass="exit" presetSubtype="0" fill="hold" grpId="1" nodeType="clickEffect">
                                  <p:stCondLst>
                                    <p:cond delay="0"/>
                                  </p:stCondLst>
                                  <p:childTnLst>
                                    <p:anim from="(ppt_x)" to="(ppt_x+1)" calcmode="lin" valueType="num">
                                      <p:cBhvr>
                                        <p:cTn id="94" dur="1000">
                                          <p:stCondLst>
                                            <p:cond delay="0"/>
                                          </p:stCondLst>
                                        </p:cTn>
                                        <p:tgtEl>
                                          <p:spTgt spid="7182"/>
                                        </p:tgtEl>
                                        <p:attrNameLst>
                                          <p:attrName>ppt_x</p:attrName>
                                        </p:attrNameLst>
                                      </p:cBhvr>
                                    </p:anim>
                                    <p:anim from="0" to="-1.0" calcmode="lin" valueType="num">
                                      <p:cBhvr>
                                        <p:cTn id="95" dur="200" accel="50000">
                                          <p:stCondLst>
                                            <p:cond delay="0"/>
                                          </p:stCondLst>
                                        </p:cTn>
                                        <p:tgtEl>
                                          <p:spTgt spid="7182"/>
                                        </p:tgtEl>
                                        <p:attrNameLst>
                                          <p:attrName>xshear</p:attrName>
                                        </p:attrNameLst>
                                      </p:cBhvr>
                                    </p:anim>
                                    <p:set>
                                      <p:cBhvr>
                                        <p:cTn id="96" dur="800">
                                          <p:stCondLst>
                                            <p:cond delay="200"/>
                                          </p:stCondLst>
                                        </p:cTn>
                                        <p:tgtEl>
                                          <p:spTgt spid="7182"/>
                                        </p:tgtEl>
                                        <p:attrNameLst>
                                          <p:attrName>xshear</p:attrName>
                                        </p:attrNameLst>
                                      </p:cBhvr>
                                      <p:to>
                                        <p:strVal val="-1.0"/>
                                      </p:to>
                                    </p:set>
                                    <p:set>
                                      <p:cBhvr>
                                        <p:cTn id="97" dur="1" fill="hold">
                                          <p:stCondLst>
                                            <p:cond delay="999"/>
                                          </p:stCondLst>
                                        </p:cTn>
                                        <p:tgtEl>
                                          <p:spTgt spid="7182"/>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34" presetClass="exit" presetSubtype="0" fill="hold" grpId="1" nodeType="clickEffect">
                                  <p:stCondLst>
                                    <p:cond delay="0"/>
                                  </p:stCondLst>
                                  <p:childTnLst>
                                    <p:anim from="(ppt_x)" to="(ppt_x+1)" calcmode="lin" valueType="num">
                                      <p:cBhvr>
                                        <p:cTn id="101" dur="1000">
                                          <p:stCondLst>
                                            <p:cond delay="0"/>
                                          </p:stCondLst>
                                        </p:cTn>
                                        <p:tgtEl>
                                          <p:spTgt spid="7179"/>
                                        </p:tgtEl>
                                        <p:attrNameLst>
                                          <p:attrName>ppt_x</p:attrName>
                                        </p:attrNameLst>
                                      </p:cBhvr>
                                    </p:anim>
                                    <p:anim from="0" to="-1.0" calcmode="lin" valueType="num">
                                      <p:cBhvr>
                                        <p:cTn id="102" dur="200" accel="50000">
                                          <p:stCondLst>
                                            <p:cond delay="0"/>
                                          </p:stCondLst>
                                        </p:cTn>
                                        <p:tgtEl>
                                          <p:spTgt spid="7179"/>
                                        </p:tgtEl>
                                        <p:attrNameLst>
                                          <p:attrName>xshear</p:attrName>
                                        </p:attrNameLst>
                                      </p:cBhvr>
                                    </p:anim>
                                    <p:set>
                                      <p:cBhvr>
                                        <p:cTn id="103" dur="800">
                                          <p:stCondLst>
                                            <p:cond delay="200"/>
                                          </p:stCondLst>
                                        </p:cTn>
                                        <p:tgtEl>
                                          <p:spTgt spid="7179"/>
                                        </p:tgtEl>
                                        <p:attrNameLst>
                                          <p:attrName>xshear</p:attrName>
                                        </p:attrNameLst>
                                      </p:cBhvr>
                                      <p:to>
                                        <p:strVal val="-1.0"/>
                                      </p:to>
                                    </p:set>
                                    <p:set>
                                      <p:cBhvr>
                                        <p:cTn id="104" dur="1" fill="hold">
                                          <p:stCondLst>
                                            <p:cond delay="999"/>
                                          </p:stCondLst>
                                        </p:cTn>
                                        <p:tgtEl>
                                          <p:spTgt spid="7179"/>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4" presetClass="exit" presetSubtype="0" fill="hold" grpId="1" nodeType="clickEffect">
                                  <p:stCondLst>
                                    <p:cond delay="0"/>
                                  </p:stCondLst>
                                  <p:childTnLst>
                                    <p:anim from="(ppt_x)" to="(ppt_x+1)" calcmode="lin" valueType="num">
                                      <p:cBhvr>
                                        <p:cTn id="108" dur="1000">
                                          <p:stCondLst>
                                            <p:cond delay="0"/>
                                          </p:stCondLst>
                                        </p:cTn>
                                        <p:tgtEl>
                                          <p:spTgt spid="7180"/>
                                        </p:tgtEl>
                                        <p:attrNameLst>
                                          <p:attrName>ppt_x</p:attrName>
                                        </p:attrNameLst>
                                      </p:cBhvr>
                                    </p:anim>
                                    <p:anim from="0" to="-1.0" calcmode="lin" valueType="num">
                                      <p:cBhvr>
                                        <p:cTn id="109" dur="200" accel="50000">
                                          <p:stCondLst>
                                            <p:cond delay="0"/>
                                          </p:stCondLst>
                                        </p:cTn>
                                        <p:tgtEl>
                                          <p:spTgt spid="7180"/>
                                        </p:tgtEl>
                                        <p:attrNameLst>
                                          <p:attrName>xshear</p:attrName>
                                        </p:attrNameLst>
                                      </p:cBhvr>
                                    </p:anim>
                                    <p:set>
                                      <p:cBhvr>
                                        <p:cTn id="110" dur="800">
                                          <p:stCondLst>
                                            <p:cond delay="200"/>
                                          </p:stCondLst>
                                        </p:cTn>
                                        <p:tgtEl>
                                          <p:spTgt spid="7180"/>
                                        </p:tgtEl>
                                        <p:attrNameLst>
                                          <p:attrName>xshear</p:attrName>
                                        </p:attrNameLst>
                                      </p:cBhvr>
                                      <p:to>
                                        <p:strVal val="-1.0"/>
                                      </p:to>
                                    </p:set>
                                    <p:set>
                                      <p:cBhvr>
                                        <p:cTn id="111" dur="1" fill="hold">
                                          <p:stCondLst>
                                            <p:cond delay="999"/>
                                          </p:stCondLst>
                                        </p:cTn>
                                        <p:tgtEl>
                                          <p:spTgt spid="7180"/>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4" presetClass="exit" presetSubtype="0" fill="hold" grpId="1" nodeType="clickEffect">
                                  <p:stCondLst>
                                    <p:cond delay="0"/>
                                  </p:stCondLst>
                                  <p:childTnLst>
                                    <p:anim from="(ppt_x)" to="(ppt_x+1)" calcmode="lin" valueType="num">
                                      <p:cBhvr>
                                        <p:cTn id="115" dur="1000">
                                          <p:stCondLst>
                                            <p:cond delay="0"/>
                                          </p:stCondLst>
                                        </p:cTn>
                                        <p:tgtEl>
                                          <p:spTgt spid="7181"/>
                                        </p:tgtEl>
                                        <p:attrNameLst>
                                          <p:attrName>ppt_x</p:attrName>
                                        </p:attrNameLst>
                                      </p:cBhvr>
                                    </p:anim>
                                    <p:anim from="0" to="-1.0" calcmode="lin" valueType="num">
                                      <p:cBhvr>
                                        <p:cTn id="116" dur="200" accel="50000">
                                          <p:stCondLst>
                                            <p:cond delay="0"/>
                                          </p:stCondLst>
                                        </p:cTn>
                                        <p:tgtEl>
                                          <p:spTgt spid="7181"/>
                                        </p:tgtEl>
                                        <p:attrNameLst>
                                          <p:attrName>xshear</p:attrName>
                                        </p:attrNameLst>
                                      </p:cBhvr>
                                    </p:anim>
                                    <p:set>
                                      <p:cBhvr>
                                        <p:cTn id="117" dur="800">
                                          <p:stCondLst>
                                            <p:cond delay="200"/>
                                          </p:stCondLst>
                                        </p:cTn>
                                        <p:tgtEl>
                                          <p:spTgt spid="7181"/>
                                        </p:tgtEl>
                                        <p:attrNameLst>
                                          <p:attrName>xshear</p:attrName>
                                        </p:attrNameLst>
                                      </p:cBhvr>
                                      <p:to>
                                        <p:strVal val="-1.0"/>
                                      </p:to>
                                    </p:set>
                                    <p:set>
                                      <p:cBhvr>
                                        <p:cTn id="118" dur="1" fill="hold">
                                          <p:stCondLst>
                                            <p:cond delay="999"/>
                                          </p:stCondLst>
                                        </p:cTn>
                                        <p:tgtEl>
                                          <p:spTgt spid="71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74" grpId="0" animBg="1"/>
      <p:bldP spid="7175" grpId="0"/>
      <p:bldP spid="7176" grpId="0"/>
      <p:bldP spid="7177" grpId="0"/>
      <p:bldP spid="7179" grpId="0" animBg="1"/>
      <p:bldP spid="7179" grpId="1" animBg="1"/>
      <p:bldP spid="7180" grpId="0" animBg="1"/>
      <p:bldP spid="7180" grpId="1" animBg="1"/>
      <p:bldP spid="7181" grpId="0" animBg="1"/>
      <p:bldP spid="7181" grpId="1" animBg="1"/>
      <p:bldP spid="7182" grpId="0" animBg="1"/>
      <p:bldP spid="7182" grpId="1" animBg="1"/>
      <p:bldP spid="7183" grpId="0"/>
      <p:bldP spid="7184" grpId="0"/>
      <p:bldP spid="718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83450" y="5240338"/>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27"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10425" y="3368675"/>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28"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65963" y="1647825"/>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29"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73375" y="5240338"/>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0"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73375" y="3368675"/>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1" name="Text Box 6"/>
          <p:cNvSpPr txBox="1">
            <a:spLocks noChangeArrowheads="1"/>
          </p:cNvSpPr>
          <p:nvPr/>
        </p:nvSpPr>
        <p:spPr bwMode="auto">
          <a:xfrm>
            <a:off x="1919288" y="981076"/>
            <a:ext cx="3816350"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sz="1600">
                <a:solidFill>
                  <a:srgbClr val="000000"/>
                </a:solidFill>
              </a:rPr>
              <a:t>7. Enqueue(8)</a:t>
            </a:r>
            <a:r>
              <a:rPr lang="en-GB" sz="1600">
                <a:solidFill>
                  <a:srgbClr val="000000"/>
                </a:solidFill>
                <a:sym typeface="Wingdings" panose="05000000000000000000" pitchFamily="2" charset="2"/>
              </a:rPr>
              <a:t>, </a:t>
            </a:r>
            <a:r>
              <a:rPr lang="en-GB" sz="1600">
                <a:solidFill>
                  <a:srgbClr val="000000"/>
                </a:solidFill>
              </a:rPr>
              <a:t>As Front =0 and </a:t>
            </a:r>
          </a:p>
          <a:p>
            <a:pPr eaLnBrk="1" hangingPunct="1"/>
            <a:r>
              <a:rPr lang="en-GB" sz="1600">
                <a:solidFill>
                  <a:srgbClr val="000000"/>
                </a:solidFill>
              </a:rPr>
              <a:t>     Rear= 4 = N-1   so </a:t>
            </a:r>
            <a:r>
              <a:rPr lang="en-GB" sz="1600" b="1">
                <a:solidFill>
                  <a:schemeClr val="tx2"/>
                </a:solidFill>
              </a:rPr>
              <a:t>Queue overflow.</a:t>
            </a:r>
          </a:p>
        </p:txBody>
      </p:sp>
      <p:sp>
        <p:nvSpPr>
          <p:cNvPr id="26632" name="Text Box 7"/>
          <p:cNvSpPr txBox="1">
            <a:spLocks noChangeArrowheads="1"/>
          </p:cNvSpPr>
          <p:nvPr/>
        </p:nvSpPr>
        <p:spPr bwMode="auto">
          <a:xfrm>
            <a:off x="1847851" y="3038476"/>
            <a:ext cx="366077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9.Enqueue(4), Rear = 0, Front = 1</a:t>
            </a:r>
          </a:p>
        </p:txBody>
      </p:sp>
      <p:sp>
        <p:nvSpPr>
          <p:cNvPr id="26633" name="Text Box 9"/>
          <p:cNvSpPr txBox="1">
            <a:spLocks noChangeArrowheads="1"/>
          </p:cNvSpPr>
          <p:nvPr/>
        </p:nvSpPr>
        <p:spPr bwMode="auto">
          <a:xfrm>
            <a:off x="2030413" y="4852988"/>
            <a:ext cx="35052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sz="1700">
                <a:solidFill>
                  <a:srgbClr val="000000"/>
                </a:solidFill>
              </a:rPr>
              <a:t>11. Dequeue(), Rear = 0, Front = 2</a:t>
            </a:r>
          </a:p>
        </p:txBody>
      </p:sp>
      <p:sp>
        <p:nvSpPr>
          <p:cNvPr id="26634" name="Text Box 11"/>
          <p:cNvSpPr txBox="1">
            <a:spLocks noChangeArrowheads="1"/>
          </p:cNvSpPr>
          <p:nvPr/>
        </p:nvSpPr>
        <p:spPr bwMode="auto">
          <a:xfrm>
            <a:off x="6054725" y="1141413"/>
            <a:ext cx="39004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8. Dequeue() , Rear = 4, Front = 1.</a:t>
            </a:r>
          </a:p>
        </p:txBody>
      </p:sp>
      <p:sp>
        <p:nvSpPr>
          <p:cNvPr id="26635" name="Text Box 13"/>
          <p:cNvSpPr txBox="1">
            <a:spLocks noChangeArrowheads="1"/>
          </p:cNvSpPr>
          <p:nvPr/>
        </p:nvSpPr>
        <p:spPr bwMode="auto">
          <a:xfrm>
            <a:off x="5880101" y="2986089"/>
            <a:ext cx="3770313"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sz="1600">
                <a:solidFill>
                  <a:srgbClr val="000000"/>
                </a:solidFill>
                <a:latin typeface="Times New Roman" panose="02020603050405020304" pitchFamily="18" charset="0"/>
                <a:cs typeface="Times New Roman" panose="02020603050405020304" pitchFamily="18" charset="0"/>
              </a:rPr>
              <a:t>10. Enqueue(9)  As Front = Rear + 1, </a:t>
            </a:r>
          </a:p>
          <a:p>
            <a:pPr eaLnBrk="1" hangingPunct="1"/>
            <a:r>
              <a:rPr lang="en-GB" sz="1600">
                <a:solidFill>
                  <a:srgbClr val="000000"/>
                </a:solidFill>
                <a:latin typeface="Times New Roman" panose="02020603050405020304" pitchFamily="18" charset="0"/>
                <a:cs typeface="Times New Roman" panose="02020603050405020304" pitchFamily="18" charset="0"/>
              </a:rPr>
              <a:t>   so</a:t>
            </a:r>
            <a:r>
              <a:rPr lang="en-GB" sz="1600">
                <a:solidFill>
                  <a:schemeClr val="tx2"/>
                </a:solidFill>
                <a:latin typeface="Times New Roman" panose="02020603050405020304" pitchFamily="18" charset="0"/>
                <a:cs typeface="Times New Roman" panose="02020603050405020304" pitchFamily="18" charset="0"/>
              </a:rPr>
              <a:t> </a:t>
            </a:r>
            <a:r>
              <a:rPr lang="en-GB" sz="1600" b="1">
                <a:solidFill>
                  <a:schemeClr val="tx2"/>
                </a:solidFill>
                <a:latin typeface="Times New Roman" panose="02020603050405020304" pitchFamily="18" charset="0"/>
                <a:cs typeface="Times New Roman" panose="02020603050405020304" pitchFamily="18" charset="0"/>
              </a:rPr>
              <a:t>Queue overflow.</a:t>
            </a:r>
          </a:p>
        </p:txBody>
      </p:sp>
      <p:sp>
        <p:nvSpPr>
          <p:cNvPr id="26636" name="Text Box 15"/>
          <p:cNvSpPr txBox="1">
            <a:spLocks noChangeArrowheads="1"/>
          </p:cNvSpPr>
          <p:nvPr/>
        </p:nvSpPr>
        <p:spPr bwMode="auto">
          <a:xfrm>
            <a:off x="6069013" y="4805364"/>
            <a:ext cx="38862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12.Dequeue(), Rear = 0, Front =3</a:t>
            </a:r>
          </a:p>
        </p:txBody>
      </p:sp>
      <p:sp>
        <p:nvSpPr>
          <p:cNvPr id="26637" name="Text Box 17"/>
          <p:cNvSpPr txBox="1">
            <a:spLocks noChangeArrowheads="1"/>
          </p:cNvSpPr>
          <p:nvPr/>
        </p:nvSpPr>
        <p:spPr bwMode="auto">
          <a:xfrm>
            <a:off x="2454275" y="4232275"/>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6638" name="Text Box 18"/>
          <p:cNvSpPr txBox="1">
            <a:spLocks noChangeArrowheads="1"/>
          </p:cNvSpPr>
          <p:nvPr/>
        </p:nvSpPr>
        <p:spPr bwMode="auto">
          <a:xfrm>
            <a:off x="2495550" y="6092825"/>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6639" name="Text Box 19"/>
          <p:cNvSpPr txBox="1">
            <a:spLocks noChangeArrowheads="1"/>
          </p:cNvSpPr>
          <p:nvPr/>
        </p:nvSpPr>
        <p:spPr bwMode="auto">
          <a:xfrm>
            <a:off x="7319963" y="2852738"/>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6640" name="Text Box 20"/>
          <p:cNvSpPr txBox="1">
            <a:spLocks noChangeArrowheads="1"/>
          </p:cNvSpPr>
          <p:nvPr/>
        </p:nvSpPr>
        <p:spPr bwMode="auto">
          <a:xfrm>
            <a:off x="6743700" y="4149725"/>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6641" name="Text Box 21"/>
          <p:cNvSpPr txBox="1">
            <a:spLocks noChangeArrowheads="1"/>
          </p:cNvSpPr>
          <p:nvPr/>
        </p:nvSpPr>
        <p:spPr bwMode="auto">
          <a:xfrm>
            <a:off x="6816725" y="6021388"/>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6642" name="Text Box 22"/>
          <p:cNvSpPr txBox="1">
            <a:spLocks noChangeArrowheads="1"/>
          </p:cNvSpPr>
          <p:nvPr/>
        </p:nvSpPr>
        <p:spPr bwMode="auto">
          <a:xfrm>
            <a:off x="2670175" y="3357563"/>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6643" name="Text Box 23"/>
          <p:cNvSpPr txBox="1">
            <a:spLocks noChangeArrowheads="1"/>
          </p:cNvSpPr>
          <p:nvPr/>
        </p:nvSpPr>
        <p:spPr bwMode="auto">
          <a:xfrm>
            <a:off x="4079875" y="5168900"/>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6644" name="Text Box 24"/>
          <p:cNvSpPr txBox="1">
            <a:spLocks noChangeArrowheads="1"/>
          </p:cNvSpPr>
          <p:nvPr/>
        </p:nvSpPr>
        <p:spPr bwMode="auto">
          <a:xfrm>
            <a:off x="6846888" y="1639888"/>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6645" name="Text Box 25"/>
          <p:cNvSpPr txBox="1">
            <a:spLocks noChangeArrowheads="1"/>
          </p:cNvSpPr>
          <p:nvPr/>
        </p:nvSpPr>
        <p:spPr bwMode="auto">
          <a:xfrm>
            <a:off x="6918325" y="3573463"/>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6646" name="Text Box 26"/>
          <p:cNvSpPr txBox="1">
            <a:spLocks noChangeArrowheads="1"/>
          </p:cNvSpPr>
          <p:nvPr/>
        </p:nvSpPr>
        <p:spPr bwMode="auto">
          <a:xfrm>
            <a:off x="8789988" y="6176963"/>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pic>
        <p:nvPicPr>
          <p:cNvPr id="26647"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74938" y="1503363"/>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48" name="TextBox 36"/>
          <p:cNvSpPr txBox="1">
            <a:spLocks noChangeArrowheads="1"/>
          </p:cNvSpPr>
          <p:nvPr/>
        </p:nvSpPr>
        <p:spPr bwMode="auto">
          <a:xfrm>
            <a:off x="3106739" y="4016375"/>
            <a:ext cx="3127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4</a:t>
            </a:r>
          </a:p>
        </p:txBody>
      </p:sp>
      <p:sp>
        <p:nvSpPr>
          <p:cNvPr id="26649" name="TextBox 38"/>
          <p:cNvSpPr txBox="1">
            <a:spLocks noChangeArrowheads="1"/>
          </p:cNvSpPr>
          <p:nvPr/>
        </p:nvSpPr>
        <p:spPr bwMode="auto">
          <a:xfrm>
            <a:off x="3106739" y="5889625"/>
            <a:ext cx="3127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4</a:t>
            </a:r>
          </a:p>
        </p:txBody>
      </p:sp>
      <p:sp>
        <p:nvSpPr>
          <p:cNvPr id="26650" name="TextBox 41"/>
          <p:cNvSpPr txBox="1">
            <a:spLocks noChangeArrowheads="1"/>
          </p:cNvSpPr>
          <p:nvPr/>
        </p:nvSpPr>
        <p:spPr bwMode="auto">
          <a:xfrm>
            <a:off x="7654925" y="2627314"/>
            <a:ext cx="312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6</a:t>
            </a:r>
          </a:p>
        </p:txBody>
      </p:sp>
      <p:sp>
        <p:nvSpPr>
          <p:cNvPr id="26651" name="TextBox 42"/>
          <p:cNvSpPr txBox="1">
            <a:spLocks noChangeArrowheads="1"/>
          </p:cNvSpPr>
          <p:nvPr/>
        </p:nvSpPr>
        <p:spPr bwMode="auto">
          <a:xfrm>
            <a:off x="7354889" y="1784350"/>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10</a:t>
            </a:r>
          </a:p>
        </p:txBody>
      </p:sp>
      <p:sp>
        <p:nvSpPr>
          <p:cNvPr id="26652" name="TextBox 43"/>
          <p:cNvSpPr txBox="1">
            <a:spLocks noChangeArrowheads="1"/>
          </p:cNvSpPr>
          <p:nvPr/>
        </p:nvSpPr>
        <p:spPr bwMode="auto">
          <a:xfrm>
            <a:off x="7931151" y="1784350"/>
            <a:ext cx="4111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a:t>20</a:t>
            </a:r>
          </a:p>
        </p:txBody>
      </p:sp>
      <p:sp>
        <p:nvSpPr>
          <p:cNvPr id="26653" name="TextBox 45"/>
          <p:cNvSpPr txBox="1">
            <a:spLocks noChangeArrowheads="1"/>
          </p:cNvSpPr>
          <p:nvPr/>
        </p:nvSpPr>
        <p:spPr bwMode="auto">
          <a:xfrm>
            <a:off x="7354889" y="4016375"/>
            <a:ext cx="473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4</a:t>
            </a:r>
          </a:p>
        </p:txBody>
      </p:sp>
      <p:sp>
        <p:nvSpPr>
          <p:cNvPr id="26654" name="TextBox 46"/>
          <p:cNvSpPr txBox="1">
            <a:spLocks noChangeArrowheads="1"/>
          </p:cNvSpPr>
          <p:nvPr/>
        </p:nvSpPr>
        <p:spPr bwMode="auto">
          <a:xfrm>
            <a:off x="7426326" y="3575050"/>
            <a:ext cx="473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10</a:t>
            </a:r>
          </a:p>
        </p:txBody>
      </p:sp>
      <p:sp>
        <p:nvSpPr>
          <p:cNvPr id="26655" name="TextBox 47"/>
          <p:cNvSpPr txBox="1">
            <a:spLocks noChangeArrowheads="1"/>
          </p:cNvSpPr>
          <p:nvPr/>
        </p:nvSpPr>
        <p:spPr bwMode="auto">
          <a:xfrm>
            <a:off x="8074026" y="3513139"/>
            <a:ext cx="473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a:t>20</a:t>
            </a:r>
          </a:p>
        </p:txBody>
      </p:sp>
      <p:sp>
        <p:nvSpPr>
          <p:cNvPr id="26656" name="TextBox 48"/>
          <p:cNvSpPr txBox="1">
            <a:spLocks noChangeArrowheads="1"/>
          </p:cNvSpPr>
          <p:nvPr/>
        </p:nvSpPr>
        <p:spPr bwMode="auto">
          <a:xfrm>
            <a:off x="8250239" y="4160839"/>
            <a:ext cx="473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a:t>50</a:t>
            </a:r>
          </a:p>
        </p:txBody>
      </p:sp>
      <p:sp>
        <p:nvSpPr>
          <p:cNvPr id="26657" name="TextBox 50"/>
          <p:cNvSpPr txBox="1">
            <a:spLocks noChangeArrowheads="1"/>
          </p:cNvSpPr>
          <p:nvPr/>
        </p:nvSpPr>
        <p:spPr bwMode="auto">
          <a:xfrm>
            <a:off x="7391401" y="5876925"/>
            <a:ext cx="473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4</a:t>
            </a:r>
          </a:p>
        </p:txBody>
      </p:sp>
      <p:sp>
        <p:nvSpPr>
          <p:cNvPr id="26658" name="TextBox 52"/>
          <p:cNvSpPr txBox="1">
            <a:spLocks noChangeArrowheads="1"/>
          </p:cNvSpPr>
          <p:nvPr/>
        </p:nvSpPr>
        <p:spPr bwMode="auto">
          <a:xfrm>
            <a:off x="8291514" y="6032500"/>
            <a:ext cx="4714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50</a:t>
            </a:r>
          </a:p>
        </p:txBody>
      </p:sp>
      <p:sp>
        <p:nvSpPr>
          <p:cNvPr id="26659" name="TextBox 53"/>
          <p:cNvSpPr txBox="1">
            <a:spLocks noChangeArrowheads="1"/>
          </p:cNvSpPr>
          <p:nvPr/>
        </p:nvSpPr>
        <p:spPr bwMode="auto">
          <a:xfrm>
            <a:off x="7889876" y="6240463"/>
            <a:ext cx="4730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6</a:t>
            </a:r>
          </a:p>
        </p:txBody>
      </p:sp>
      <p:sp>
        <p:nvSpPr>
          <p:cNvPr id="26660" name="TextBox 55"/>
          <p:cNvSpPr txBox="1">
            <a:spLocks noChangeArrowheads="1"/>
          </p:cNvSpPr>
          <p:nvPr/>
        </p:nvSpPr>
        <p:spPr bwMode="auto">
          <a:xfrm>
            <a:off x="2887664" y="2205039"/>
            <a:ext cx="4714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a:t>
            </a:r>
          </a:p>
        </p:txBody>
      </p:sp>
      <p:sp>
        <p:nvSpPr>
          <p:cNvPr id="26661" name="TextBox 56"/>
          <p:cNvSpPr txBox="1">
            <a:spLocks noChangeArrowheads="1"/>
          </p:cNvSpPr>
          <p:nvPr/>
        </p:nvSpPr>
        <p:spPr bwMode="auto">
          <a:xfrm>
            <a:off x="2959101" y="1700213"/>
            <a:ext cx="47307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10</a:t>
            </a:r>
          </a:p>
          <a:p>
            <a:pPr eaLnBrk="1" hangingPunct="1"/>
            <a:endParaRPr lang="en-US"/>
          </a:p>
        </p:txBody>
      </p:sp>
      <p:sp>
        <p:nvSpPr>
          <p:cNvPr id="26662" name="TextBox 57"/>
          <p:cNvSpPr txBox="1">
            <a:spLocks noChangeArrowheads="1"/>
          </p:cNvSpPr>
          <p:nvPr/>
        </p:nvSpPr>
        <p:spPr bwMode="auto">
          <a:xfrm>
            <a:off x="3503614" y="1628775"/>
            <a:ext cx="473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20</a:t>
            </a:r>
          </a:p>
        </p:txBody>
      </p:sp>
      <p:sp>
        <p:nvSpPr>
          <p:cNvPr id="26663" name="TextBox 58"/>
          <p:cNvSpPr txBox="1">
            <a:spLocks noChangeArrowheads="1"/>
          </p:cNvSpPr>
          <p:nvPr/>
        </p:nvSpPr>
        <p:spPr bwMode="auto">
          <a:xfrm>
            <a:off x="3719514" y="2195514"/>
            <a:ext cx="4730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50</a:t>
            </a:r>
          </a:p>
        </p:txBody>
      </p:sp>
      <p:sp>
        <p:nvSpPr>
          <p:cNvPr id="26664" name="TextBox 59"/>
          <p:cNvSpPr txBox="1">
            <a:spLocks noChangeArrowheads="1"/>
          </p:cNvSpPr>
          <p:nvPr/>
        </p:nvSpPr>
        <p:spPr bwMode="auto">
          <a:xfrm>
            <a:off x="3246439" y="2482850"/>
            <a:ext cx="473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6</a:t>
            </a:r>
          </a:p>
        </p:txBody>
      </p:sp>
      <p:sp>
        <p:nvSpPr>
          <p:cNvPr id="26665" name="Text Box 26"/>
          <p:cNvSpPr txBox="1">
            <a:spLocks noChangeArrowheads="1"/>
          </p:cNvSpPr>
          <p:nvPr/>
        </p:nvSpPr>
        <p:spPr bwMode="auto">
          <a:xfrm>
            <a:off x="2208213" y="2289175"/>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6666" name="Text Box 21"/>
          <p:cNvSpPr txBox="1">
            <a:spLocks noChangeArrowheads="1"/>
          </p:cNvSpPr>
          <p:nvPr/>
        </p:nvSpPr>
        <p:spPr bwMode="auto">
          <a:xfrm>
            <a:off x="2957513" y="2792413"/>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6667" name="TextBox 63"/>
          <p:cNvSpPr txBox="1">
            <a:spLocks noChangeArrowheads="1"/>
          </p:cNvSpPr>
          <p:nvPr/>
        </p:nvSpPr>
        <p:spPr bwMode="auto">
          <a:xfrm>
            <a:off x="8143876" y="2420939"/>
            <a:ext cx="473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a:t>50</a:t>
            </a:r>
          </a:p>
        </p:txBody>
      </p:sp>
      <p:sp>
        <p:nvSpPr>
          <p:cNvPr id="26668" name="TextBox 64"/>
          <p:cNvSpPr txBox="1">
            <a:spLocks noChangeArrowheads="1"/>
          </p:cNvSpPr>
          <p:nvPr/>
        </p:nvSpPr>
        <p:spPr bwMode="auto">
          <a:xfrm>
            <a:off x="3143251" y="3563939"/>
            <a:ext cx="4413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10</a:t>
            </a:r>
          </a:p>
        </p:txBody>
      </p:sp>
      <p:sp>
        <p:nvSpPr>
          <p:cNvPr id="26669" name="TextBox 65"/>
          <p:cNvSpPr txBox="1">
            <a:spLocks noChangeArrowheads="1"/>
          </p:cNvSpPr>
          <p:nvPr/>
        </p:nvSpPr>
        <p:spPr bwMode="auto">
          <a:xfrm>
            <a:off x="3638551" y="3429000"/>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20</a:t>
            </a:r>
          </a:p>
        </p:txBody>
      </p:sp>
      <p:sp>
        <p:nvSpPr>
          <p:cNvPr id="26670" name="TextBox 66"/>
          <p:cNvSpPr txBox="1">
            <a:spLocks noChangeArrowheads="1"/>
          </p:cNvSpPr>
          <p:nvPr/>
        </p:nvSpPr>
        <p:spPr bwMode="auto">
          <a:xfrm>
            <a:off x="3925889" y="4067175"/>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50</a:t>
            </a:r>
          </a:p>
        </p:txBody>
      </p:sp>
      <p:sp>
        <p:nvSpPr>
          <p:cNvPr id="26671" name="TextBox 67"/>
          <p:cNvSpPr txBox="1">
            <a:spLocks noChangeArrowheads="1"/>
          </p:cNvSpPr>
          <p:nvPr/>
        </p:nvSpPr>
        <p:spPr bwMode="auto">
          <a:xfrm>
            <a:off x="3551239" y="4356100"/>
            <a:ext cx="3127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6</a:t>
            </a:r>
          </a:p>
        </p:txBody>
      </p:sp>
      <p:sp>
        <p:nvSpPr>
          <p:cNvPr id="26672" name="TextBox 68"/>
          <p:cNvSpPr txBox="1">
            <a:spLocks noChangeArrowheads="1"/>
          </p:cNvSpPr>
          <p:nvPr/>
        </p:nvSpPr>
        <p:spPr bwMode="auto">
          <a:xfrm>
            <a:off x="7870825" y="4365625"/>
            <a:ext cx="3127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6</a:t>
            </a:r>
          </a:p>
        </p:txBody>
      </p:sp>
      <p:sp>
        <p:nvSpPr>
          <p:cNvPr id="26673" name="TextBox 70"/>
          <p:cNvSpPr txBox="1">
            <a:spLocks noChangeArrowheads="1"/>
          </p:cNvSpPr>
          <p:nvPr/>
        </p:nvSpPr>
        <p:spPr bwMode="auto">
          <a:xfrm>
            <a:off x="3719514" y="5364163"/>
            <a:ext cx="4413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20</a:t>
            </a:r>
          </a:p>
        </p:txBody>
      </p:sp>
      <p:sp>
        <p:nvSpPr>
          <p:cNvPr id="26674" name="TextBox 71"/>
          <p:cNvSpPr txBox="1">
            <a:spLocks noChangeArrowheads="1"/>
          </p:cNvSpPr>
          <p:nvPr/>
        </p:nvSpPr>
        <p:spPr bwMode="auto">
          <a:xfrm>
            <a:off x="3863976" y="6021389"/>
            <a:ext cx="4413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50</a:t>
            </a:r>
          </a:p>
        </p:txBody>
      </p:sp>
      <p:sp>
        <p:nvSpPr>
          <p:cNvPr id="26675" name="TextBox 72"/>
          <p:cNvSpPr txBox="1">
            <a:spLocks noChangeArrowheads="1"/>
          </p:cNvSpPr>
          <p:nvPr/>
        </p:nvSpPr>
        <p:spPr bwMode="auto">
          <a:xfrm>
            <a:off x="3575051" y="6227764"/>
            <a:ext cx="3143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6</a:t>
            </a:r>
          </a:p>
        </p:txBody>
      </p:sp>
      <p:sp>
        <p:nvSpPr>
          <p:cNvPr id="24628" name="Text Box 4"/>
          <p:cNvSpPr txBox="1">
            <a:spLocks noChangeArrowheads="1"/>
          </p:cNvSpPr>
          <p:nvPr/>
        </p:nvSpPr>
        <p:spPr bwMode="auto">
          <a:xfrm>
            <a:off x="1774825" y="612775"/>
            <a:ext cx="85344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Example: circular queue with N = 5.   Contd….</a:t>
            </a:r>
          </a:p>
        </p:txBody>
      </p:sp>
      <p:sp>
        <p:nvSpPr>
          <p:cNvPr id="53" name="Date Placeholder 52"/>
          <p:cNvSpPr>
            <a:spLocks noGrp="1"/>
          </p:cNvSpPr>
          <p:nvPr>
            <p:ph type="dt" sz="quarter" idx="10"/>
          </p:nvPr>
        </p:nvSpPr>
        <p:spPr/>
        <p:txBody>
          <a:bodyPr/>
          <a:lstStyle/>
          <a:p>
            <a:pPr>
              <a:defRPr/>
            </a:pPr>
            <a:fld id="{EE8FC321-5A45-4293-8A91-E3E82C322CC3}" type="datetime1">
              <a:rPr lang="en-US" smtClean="0"/>
              <a:pPr>
                <a:defRPr/>
              </a:pPr>
              <a:t>7/8/2021</a:t>
            </a:fld>
            <a:endParaRPr lang="en-IN"/>
          </a:p>
        </p:txBody>
      </p:sp>
      <p:sp>
        <p:nvSpPr>
          <p:cNvPr id="54" name="Slide Number Placeholder 5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1E257D-793B-44CB-AD1C-F3C92C60C3CC}" type="slidenum">
              <a:rPr lang="en-IN">
                <a:solidFill>
                  <a:srgbClr val="045C75"/>
                </a:solidFill>
                <a:latin typeface="Constantia" panose="02030602050306030303" pitchFamily="18" charset="0"/>
              </a:rPr>
              <a:pPr eaLnBrk="1" hangingPunct="1"/>
              <a:t>20</a:t>
            </a:fld>
            <a:endParaRPr lang="en-IN">
              <a:solidFill>
                <a:srgbClr val="045C75"/>
              </a:solidFill>
              <a:latin typeface="Constantia" panose="02030602050306030303" pitchFamily="18" charset="0"/>
            </a:endParaRPr>
          </a:p>
        </p:txBody>
      </p:sp>
      <p:sp>
        <p:nvSpPr>
          <p:cNvPr id="55" name="Footer Placeholder 54"/>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2084488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 from="(-#ppt_w/2)" to="(#ppt_x)" calcmode="lin" valueType="num">
                                      <p:cBhvr>
                                        <p:cTn id="7" dur="600" fill="hold">
                                          <p:stCondLst>
                                            <p:cond delay="0"/>
                                          </p:stCondLst>
                                        </p:cTn>
                                        <p:tgtEl>
                                          <p:spTgt spid="26631"/>
                                        </p:tgtEl>
                                        <p:attrNameLst>
                                          <p:attrName>ppt_x</p:attrName>
                                        </p:attrNameLst>
                                      </p:cBhvr>
                                    </p:anim>
                                    <p:anim from="0" to="-1.0" calcmode="lin" valueType="num">
                                      <p:cBhvr>
                                        <p:cTn id="8" dur="200" decel="50000" autoRev="1" fill="hold">
                                          <p:stCondLst>
                                            <p:cond delay="600"/>
                                          </p:stCondLst>
                                        </p:cTn>
                                        <p:tgtEl>
                                          <p:spTgt spid="26631"/>
                                        </p:tgtEl>
                                        <p:attrNameLst>
                                          <p:attrName>xshear</p:attrName>
                                        </p:attrNameLst>
                                      </p:cBhvr>
                                    </p:anim>
                                    <p:animScale>
                                      <p:cBhvr>
                                        <p:cTn id="9" dur="200" decel="100000" autoRev="1" fill="hold">
                                          <p:stCondLst>
                                            <p:cond delay="600"/>
                                          </p:stCondLst>
                                        </p:cTn>
                                        <p:tgtEl>
                                          <p:spTgt spid="26631"/>
                                        </p:tgtEl>
                                      </p:cBhvr>
                                      <p:from x="100000" y="100000"/>
                                      <p:to x="80000" y="100000"/>
                                    </p:animScale>
                                    <p:anim by="(#ppt_h/3+#ppt_w*0.1)" calcmode="lin" valueType="num">
                                      <p:cBhvr additive="sum">
                                        <p:cTn id="10" dur="200" decel="100000" autoRev="1" fill="hold">
                                          <p:stCondLst>
                                            <p:cond delay="600"/>
                                          </p:stCondLst>
                                        </p:cTn>
                                        <p:tgtEl>
                                          <p:spTgt spid="26631"/>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26661"/>
                                        </p:tgtEl>
                                        <p:attrNameLst>
                                          <p:attrName>style.visibility</p:attrName>
                                        </p:attrNameLst>
                                      </p:cBhvr>
                                      <p:to>
                                        <p:strVal val="visible"/>
                                      </p:to>
                                    </p:set>
                                    <p:anim from="(-#ppt_w/2)" to="(#ppt_x)" calcmode="lin" valueType="num">
                                      <p:cBhvr>
                                        <p:cTn id="15" dur="600" fill="hold">
                                          <p:stCondLst>
                                            <p:cond delay="0"/>
                                          </p:stCondLst>
                                        </p:cTn>
                                        <p:tgtEl>
                                          <p:spTgt spid="26661"/>
                                        </p:tgtEl>
                                        <p:attrNameLst>
                                          <p:attrName>ppt_x</p:attrName>
                                        </p:attrNameLst>
                                      </p:cBhvr>
                                    </p:anim>
                                    <p:anim from="0" to="-1.0" calcmode="lin" valueType="num">
                                      <p:cBhvr>
                                        <p:cTn id="16" dur="200" decel="50000" autoRev="1" fill="hold">
                                          <p:stCondLst>
                                            <p:cond delay="600"/>
                                          </p:stCondLst>
                                        </p:cTn>
                                        <p:tgtEl>
                                          <p:spTgt spid="26661"/>
                                        </p:tgtEl>
                                        <p:attrNameLst>
                                          <p:attrName>xshear</p:attrName>
                                        </p:attrNameLst>
                                      </p:cBhvr>
                                    </p:anim>
                                    <p:animScale>
                                      <p:cBhvr>
                                        <p:cTn id="17" dur="200" decel="100000" autoRev="1" fill="hold">
                                          <p:stCondLst>
                                            <p:cond delay="600"/>
                                          </p:stCondLst>
                                        </p:cTn>
                                        <p:tgtEl>
                                          <p:spTgt spid="26661"/>
                                        </p:tgtEl>
                                      </p:cBhvr>
                                      <p:from x="100000" y="100000"/>
                                      <p:to x="80000" y="100000"/>
                                    </p:animScale>
                                    <p:anim by="(#ppt_h/3+#ppt_w*0.1)" calcmode="lin" valueType="num">
                                      <p:cBhvr additive="sum">
                                        <p:cTn id="18" dur="200" decel="100000" autoRev="1" fill="hold">
                                          <p:stCondLst>
                                            <p:cond delay="600"/>
                                          </p:stCondLst>
                                        </p:cTn>
                                        <p:tgtEl>
                                          <p:spTgt spid="26661"/>
                                        </p:tgtEl>
                                        <p:attrNameLst>
                                          <p:attrName>ppt_x</p:attrName>
                                        </p:attrNameLst>
                                      </p:cBhvr>
                                    </p:anim>
                                  </p:childTnLst>
                                </p:cTn>
                              </p:par>
                              <p:par>
                                <p:cTn id="19" presetID="34" presetClass="entr" presetSubtype="0" fill="hold" grpId="0" nodeType="withEffect">
                                  <p:stCondLst>
                                    <p:cond delay="0"/>
                                  </p:stCondLst>
                                  <p:childTnLst>
                                    <p:set>
                                      <p:cBhvr>
                                        <p:cTn id="20" dur="1" fill="hold">
                                          <p:stCondLst>
                                            <p:cond delay="0"/>
                                          </p:stCondLst>
                                        </p:cTn>
                                        <p:tgtEl>
                                          <p:spTgt spid="26660"/>
                                        </p:tgtEl>
                                        <p:attrNameLst>
                                          <p:attrName>style.visibility</p:attrName>
                                        </p:attrNameLst>
                                      </p:cBhvr>
                                      <p:to>
                                        <p:strVal val="visible"/>
                                      </p:to>
                                    </p:set>
                                    <p:anim from="(-#ppt_w/2)" to="(#ppt_x)" calcmode="lin" valueType="num">
                                      <p:cBhvr>
                                        <p:cTn id="21" dur="600" fill="hold">
                                          <p:stCondLst>
                                            <p:cond delay="0"/>
                                          </p:stCondLst>
                                        </p:cTn>
                                        <p:tgtEl>
                                          <p:spTgt spid="26660"/>
                                        </p:tgtEl>
                                        <p:attrNameLst>
                                          <p:attrName>ppt_x</p:attrName>
                                        </p:attrNameLst>
                                      </p:cBhvr>
                                    </p:anim>
                                    <p:anim from="0" to="-1.0" calcmode="lin" valueType="num">
                                      <p:cBhvr>
                                        <p:cTn id="22" dur="200" decel="50000" autoRev="1" fill="hold">
                                          <p:stCondLst>
                                            <p:cond delay="600"/>
                                          </p:stCondLst>
                                        </p:cTn>
                                        <p:tgtEl>
                                          <p:spTgt spid="26660"/>
                                        </p:tgtEl>
                                        <p:attrNameLst>
                                          <p:attrName>xshear</p:attrName>
                                        </p:attrNameLst>
                                      </p:cBhvr>
                                    </p:anim>
                                    <p:animScale>
                                      <p:cBhvr>
                                        <p:cTn id="23" dur="200" decel="100000" autoRev="1" fill="hold">
                                          <p:stCondLst>
                                            <p:cond delay="600"/>
                                          </p:stCondLst>
                                        </p:cTn>
                                        <p:tgtEl>
                                          <p:spTgt spid="26660"/>
                                        </p:tgtEl>
                                      </p:cBhvr>
                                      <p:from x="100000" y="100000"/>
                                      <p:to x="80000" y="100000"/>
                                    </p:animScale>
                                    <p:anim by="(#ppt_h/3+#ppt_w*0.1)" calcmode="lin" valueType="num">
                                      <p:cBhvr additive="sum">
                                        <p:cTn id="24" dur="200" decel="100000" autoRev="1" fill="hold">
                                          <p:stCondLst>
                                            <p:cond delay="600"/>
                                          </p:stCondLst>
                                        </p:cTn>
                                        <p:tgtEl>
                                          <p:spTgt spid="26660"/>
                                        </p:tgtEl>
                                        <p:attrNameLst>
                                          <p:attrName>ppt_x</p:attrName>
                                        </p:attrNameLst>
                                      </p:cBhvr>
                                    </p:anim>
                                  </p:childTnLst>
                                </p:cTn>
                              </p:par>
                              <p:par>
                                <p:cTn id="25" presetID="34" presetClass="entr" presetSubtype="0" fill="hold" grpId="0" nodeType="withEffect">
                                  <p:stCondLst>
                                    <p:cond delay="0"/>
                                  </p:stCondLst>
                                  <p:childTnLst>
                                    <p:set>
                                      <p:cBhvr>
                                        <p:cTn id="26" dur="1" fill="hold">
                                          <p:stCondLst>
                                            <p:cond delay="0"/>
                                          </p:stCondLst>
                                        </p:cTn>
                                        <p:tgtEl>
                                          <p:spTgt spid="26664"/>
                                        </p:tgtEl>
                                        <p:attrNameLst>
                                          <p:attrName>style.visibility</p:attrName>
                                        </p:attrNameLst>
                                      </p:cBhvr>
                                      <p:to>
                                        <p:strVal val="visible"/>
                                      </p:to>
                                    </p:set>
                                    <p:anim from="(-#ppt_w/2)" to="(#ppt_x)" calcmode="lin" valueType="num">
                                      <p:cBhvr>
                                        <p:cTn id="27" dur="600" fill="hold">
                                          <p:stCondLst>
                                            <p:cond delay="0"/>
                                          </p:stCondLst>
                                        </p:cTn>
                                        <p:tgtEl>
                                          <p:spTgt spid="26664"/>
                                        </p:tgtEl>
                                        <p:attrNameLst>
                                          <p:attrName>ppt_x</p:attrName>
                                        </p:attrNameLst>
                                      </p:cBhvr>
                                    </p:anim>
                                    <p:anim from="0" to="-1.0" calcmode="lin" valueType="num">
                                      <p:cBhvr>
                                        <p:cTn id="28" dur="200" decel="50000" autoRev="1" fill="hold">
                                          <p:stCondLst>
                                            <p:cond delay="600"/>
                                          </p:stCondLst>
                                        </p:cTn>
                                        <p:tgtEl>
                                          <p:spTgt spid="26664"/>
                                        </p:tgtEl>
                                        <p:attrNameLst>
                                          <p:attrName>xshear</p:attrName>
                                        </p:attrNameLst>
                                      </p:cBhvr>
                                    </p:anim>
                                    <p:animScale>
                                      <p:cBhvr>
                                        <p:cTn id="29" dur="200" decel="100000" autoRev="1" fill="hold">
                                          <p:stCondLst>
                                            <p:cond delay="600"/>
                                          </p:stCondLst>
                                        </p:cTn>
                                        <p:tgtEl>
                                          <p:spTgt spid="26664"/>
                                        </p:tgtEl>
                                      </p:cBhvr>
                                      <p:from x="100000" y="100000"/>
                                      <p:to x="80000" y="100000"/>
                                    </p:animScale>
                                    <p:anim by="(#ppt_h/3+#ppt_w*0.1)" calcmode="lin" valueType="num">
                                      <p:cBhvr additive="sum">
                                        <p:cTn id="30" dur="200" decel="100000" autoRev="1" fill="hold">
                                          <p:stCondLst>
                                            <p:cond delay="600"/>
                                          </p:stCondLst>
                                        </p:cTn>
                                        <p:tgtEl>
                                          <p:spTgt spid="26664"/>
                                        </p:tgtEl>
                                        <p:attrNameLst>
                                          <p:attrName>ppt_x</p:attrName>
                                        </p:attrNameLst>
                                      </p:cBhvr>
                                    </p:anim>
                                  </p:childTnLst>
                                </p:cTn>
                              </p:par>
                              <p:par>
                                <p:cTn id="31" presetID="34" presetClass="entr" presetSubtype="0" fill="hold" grpId="0" nodeType="withEffect">
                                  <p:stCondLst>
                                    <p:cond delay="0"/>
                                  </p:stCondLst>
                                  <p:childTnLst>
                                    <p:set>
                                      <p:cBhvr>
                                        <p:cTn id="32" dur="1" fill="hold">
                                          <p:stCondLst>
                                            <p:cond delay="0"/>
                                          </p:stCondLst>
                                        </p:cTn>
                                        <p:tgtEl>
                                          <p:spTgt spid="26663"/>
                                        </p:tgtEl>
                                        <p:attrNameLst>
                                          <p:attrName>style.visibility</p:attrName>
                                        </p:attrNameLst>
                                      </p:cBhvr>
                                      <p:to>
                                        <p:strVal val="visible"/>
                                      </p:to>
                                    </p:set>
                                    <p:anim from="(-#ppt_w/2)" to="(#ppt_x)" calcmode="lin" valueType="num">
                                      <p:cBhvr>
                                        <p:cTn id="33" dur="600" fill="hold">
                                          <p:stCondLst>
                                            <p:cond delay="0"/>
                                          </p:stCondLst>
                                        </p:cTn>
                                        <p:tgtEl>
                                          <p:spTgt spid="26663"/>
                                        </p:tgtEl>
                                        <p:attrNameLst>
                                          <p:attrName>ppt_x</p:attrName>
                                        </p:attrNameLst>
                                      </p:cBhvr>
                                    </p:anim>
                                    <p:anim from="0" to="-1.0" calcmode="lin" valueType="num">
                                      <p:cBhvr>
                                        <p:cTn id="34" dur="200" decel="50000" autoRev="1" fill="hold">
                                          <p:stCondLst>
                                            <p:cond delay="600"/>
                                          </p:stCondLst>
                                        </p:cTn>
                                        <p:tgtEl>
                                          <p:spTgt spid="26663"/>
                                        </p:tgtEl>
                                        <p:attrNameLst>
                                          <p:attrName>xshear</p:attrName>
                                        </p:attrNameLst>
                                      </p:cBhvr>
                                    </p:anim>
                                    <p:animScale>
                                      <p:cBhvr>
                                        <p:cTn id="35" dur="200" decel="100000" autoRev="1" fill="hold">
                                          <p:stCondLst>
                                            <p:cond delay="600"/>
                                          </p:stCondLst>
                                        </p:cTn>
                                        <p:tgtEl>
                                          <p:spTgt spid="26663"/>
                                        </p:tgtEl>
                                      </p:cBhvr>
                                      <p:from x="100000" y="100000"/>
                                      <p:to x="80000" y="100000"/>
                                    </p:animScale>
                                    <p:anim by="(#ppt_h/3+#ppt_w*0.1)" calcmode="lin" valueType="num">
                                      <p:cBhvr additive="sum">
                                        <p:cTn id="36" dur="200" decel="100000" autoRev="1" fill="hold">
                                          <p:stCondLst>
                                            <p:cond delay="600"/>
                                          </p:stCondLst>
                                        </p:cTn>
                                        <p:tgtEl>
                                          <p:spTgt spid="26663"/>
                                        </p:tgtEl>
                                        <p:attrNameLst>
                                          <p:attrName>ppt_x</p:attrName>
                                        </p:attrNameLst>
                                      </p:cBhvr>
                                    </p:anim>
                                  </p:childTnLst>
                                </p:cTn>
                              </p:par>
                              <p:par>
                                <p:cTn id="37" presetID="34" presetClass="entr" presetSubtype="0" fill="hold" nodeType="withEffect">
                                  <p:stCondLst>
                                    <p:cond delay="0"/>
                                  </p:stCondLst>
                                  <p:childTnLst>
                                    <p:set>
                                      <p:cBhvr>
                                        <p:cTn id="38" dur="1" fill="hold">
                                          <p:stCondLst>
                                            <p:cond delay="0"/>
                                          </p:stCondLst>
                                        </p:cTn>
                                        <p:tgtEl>
                                          <p:spTgt spid="26647"/>
                                        </p:tgtEl>
                                        <p:attrNameLst>
                                          <p:attrName>style.visibility</p:attrName>
                                        </p:attrNameLst>
                                      </p:cBhvr>
                                      <p:to>
                                        <p:strVal val="visible"/>
                                      </p:to>
                                    </p:set>
                                    <p:anim from="(-#ppt_w/2)" to="(#ppt_x)" calcmode="lin" valueType="num">
                                      <p:cBhvr>
                                        <p:cTn id="39" dur="600" fill="hold">
                                          <p:stCondLst>
                                            <p:cond delay="0"/>
                                          </p:stCondLst>
                                        </p:cTn>
                                        <p:tgtEl>
                                          <p:spTgt spid="26647"/>
                                        </p:tgtEl>
                                        <p:attrNameLst>
                                          <p:attrName>ppt_x</p:attrName>
                                        </p:attrNameLst>
                                      </p:cBhvr>
                                    </p:anim>
                                    <p:anim from="0" to="-1.0" calcmode="lin" valueType="num">
                                      <p:cBhvr>
                                        <p:cTn id="40" dur="200" decel="50000" autoRev="1" fill="hold">
                                          <p:stCondLst>
                                            <p:cond delay="600"/>
                                          </p:stCondLst>
                                        </p:cTn>
                                        <p:tgtEl>
                                          <p:spTgt spid="26647"/>
                                        </p:tgtEl>
                                        <p:attrNameLst>
                                          <p:attrName>xshear</p:attrName>
                                        </p:attrNameLst>
                                      </p:cBhvr>
                                    </p:anim>
                                    <p:animScale>
                                      <p:cBhvr>
                                        <p:cTn id="41" dur="200" decel="100000" autoRev="1" fill="hold">
                                          <p:stCondLst>
                                            <p:cond delay="600"/>
                                          </p:stCondLst>
                                        </p:cTn>
                                        <p:tgtEl>
                                          <p:spTgt spid="26647"/>
                                        </p:tgtEl>
                                      </p:cBhvr>
                                      <p:from x="100000" y="100000"/>
                                      <p:to x="80000" y="100000"/>
                                    </p:animScale>
                                    <p:anim by="(#ppt_h/3+#ppt_w*0.1)" calcmode="lin" valueType="num">
                                      <p:cBhvr additive="sum">
                                        <p:cTn id="42" dur="200" decel="100000" autoRev="1" fill="hold">
                                          <p:stCondLst>
                                            <p:cond delay="600"/>
                                          </p:stCondLst>
                                        </p:cTn>
                                        <p:tgtEl>
                                          <p:spTgt spid="26647"/>
                                        </p:tgtEl>
                                        <p:attrNameLst>
                                          <p:attrName>ppt_x</p:attrName>
                                        </p:attrNameLst>
                                      </p:cBhvr>
                                    </p:anim>
                                  </p:childTnLst>
                                </p:cTn>
                              </p:par>
                              <p:par>
                                <p:cTn id="43" presetID="34" presetClass="entr" presetSubtype="0" fill="hold" grpId="0" nodeType="withEffect">
                                  <p:stCondLst>
                                    <p:cond delay="0"/>
                                  </p:stCondLst>
                                  <p:childTnLst>
                                    <p:set>
                                      <p:cBhvr>
                                        <p:cTn id="44" dur="1" fill="hold">
                                          <p:stCondLst>
                                            <p:cond delay="0"/>
                                          </p:stCondLst>
                                        </p:cTn>
                                        <p:tgtEl>
                                          <p:spTgt spid="26662"/>
                                        </p:tgtEl>
                                        <p:attrNameLst>
                                          <p:attrName>style.visibility</p:attrName>
                                        </p:attrNameLst>
                                      </p:cBhvr>
                                      <p:to>
                                        <p:strVal val="visible"/>
                                      </p:to>
                                    </p:set>
                                    <p:anim from="(-#ppt_w/2)" to="(#ppt_x)" calcmode="lin" valueType="num">
                                      <p:cBhvr>
                                        <p:cTn id="45" dur="600" fill="hold">
                                          <p:stCondLst>
                                            <p:cond delay="0"/>
                                          </p:stCondLst>
                                        </p:cTn>
                                        <p:tgtEl>
                                          <p:spTgt spid="26662"/>
                                        </p:tgtEl>
                                        <p:attrNameLst>
                                          <p:attrName>ppt_x</p:attrName>
                                        </p:attrNameLst>
                                      </p:cBhvr>
                                    </p:anim>
                                    <p:anim from="0" to="-1.0" calcmode="lin" valueType="num">
                                      <p:cBhvr>
                                        <p:cTn id="46" dur="200" decel="50000" autoRev="1" fill="hold">
                                          <p:stCondLst>
                                            <p:cond delay="600"/>
                                          </p:stCondLst>
                                        </p:cTn>
                                        <p:tgtEl>
                                          <p:spTgt spid="26662"/>
                                        </p:tgtEl>
                                        <p:attrNameLst>
                                          <p:attrName>xshear</p:attrName>
                                        </p:attrNameLst>
                                      </p:cBhvr>
                                    </p:anim>
                                    <p:animScale>
                                      <p:cBhvr>
                                        <p:cTn id="47" dur="200" decel="100000" autoRev="1" fill="hold">
                                          <p:stCondLst>
                                            <p:cond delay="600"/>
                                          </p:stCondLst>
                                        </p:cTn>
                                        <p:tgtEl>
                                          <p:spTgt spid="26662"/>
                                        </p:tgtEl>
                                      </p:cBhvr>
                                      <p:from x="100000" y="100000"/>
                                      <p:to x="80000" y="100000"/>
                                    </p:animScale>
                                    <p:anim by="(#ppt_h/3+#ppt_w*0.1)" calcmode="lin" valueType="num">
                                      <p:cBhvr additive="sum">
                                        <p:cTn id="48" dur="200" decel="100000" autoRev="1" fill="hold">
                                          <p:stCondLst>
                                            <p:cond delay="600"/>
                                          </p:stCondLst>
                                        </p:cTn>
                                        <p:tgtEl>
                                          <p:spTgt spid="26662"/>
                                        </p:tgtEl>
                                        <p:attrNameLst>
                                          <p:attrName>ppt_x</p:attrName>
                                        </p:attrNameLst>
                                      </p:cBhvr>
                                    </p:anim>
                                  </p:childTnLst>
                                </p:cTn>
                              </p:par>
                              <p:par>
                                <p:cTn id="49" presetID="34" presetClass="entr" presetSubtype="0" fill="hold" grpId="0" nodeType="withEffect">
                                  <p:stCondLst>
                                    <p:cond delay="0"/>
                                  </p:stCondLst>
                                  <p:childTnLst>
                                    <p:set>
                                      <p:cBhvr>
                                        <p:cTn id="50" dur="1" fill="hold">
                                          <p:stCondLst>
                                            <p:cond delay="0"/>
                                          </p:stCondLst>
                                        </p:cTn>
                                        <p:tgtEl>
                                          <p:spTgt spid="26665"/>
                                        </p:tgtEl>
                                        <p:attrNameLst>
                                          <p:attrName>style.visibility</p:attrName>
                                        </p:attrNameLst>
                                      </p:cBhvr>
                                      <p:to>
                                        <p:strVal val="visible"/>
                                      </p:to>
                                    </p:set>
                                    <p:anim from="(-#ppt_w/2)" to="(#ppt_x)" calcmode="lin" valueType="num">
                                      <p:cBhvr>
                                        <p:cTn id="51" dur="600" fill="hold">
                                          <p:stCondLst>
                                            <p:cond delay="0"/>
                                          </p:stCondLst>
                                        </p:cTn>
                                        <p:tgtEl>
                                          <p:spTgt spid="26665"/>
                                        </p:tgtEl>
                                        <p:attrNameLst>
                                          <p:attrName>ppt_x</p:attrName>
                                        </p:attrNameLst>
                                      </p:cBhvr>
                                    </p:anim>
                                    <p:anim from="0" to="-1.0" calcmode="lin" valueType="num">
                                      <p:cBhvr>
                                        <p:cTn id="52" dur="200" decel="50000" autoRev="1" fill="hold">
                                          <p:stCondLst>
                                            <p:cond delay="600"/>
                                          </p:stCondLst>
                                        </p:cTn>
                                        <p:tgtEl>
                                          <p:spTgt spid="26665"/>
                                        </p:tgtEl>
                                        <p:attrNameLst>
                                          <p:attrName>xshear</p:attrName>
                                        </p:attrNameLst>
                                      </p:cBhvr>
                                    </p:anim>
                                    <p:animScale>
                                      <p:cBhvr>
                                        <p:cTn id="53" dur="200" decel="100000" autoRev="1" fill="hold">
                                          <p:stCondLst>
                                            <p:cond delay="600"/>
                                          </p:stCondLst>
                                        </p:cTn>
                                        <p:tgtEl>
                                          <p:spTgt spid="26665"/>
                                        </p:tgtEl>
                                      </p:cBhvr>
                                      <p:from x="100000" y="100000"/>
                                      <p:to x="80000" y="100000"/>
                                    </p:animScale>
                                    <p:anim by="(#ppt_h/3+#ppt_w*0.1)" calcmode="lin" valueType="num">
                                      <p:cBhvr additive="sum">
                                        <p:cTn id="54" dur="200" decel="100000" autoRev="1" fill="hold">
                                          <p:stCondLst>
                                            <p:cond delay="600"/>
                                          </p:stCondLst>
                                        </p:cTn>
                                        <p:tgtEl>
                                          <p:spTgt spid="26665"/>
                                        </p:tgtEl>
                                        <p:attrNameLst>
                                          <p:attrName>ppt_x</p:attrName>
                                        </p:attrNameLst>
                                      </p:cBhvr>
                                    </p:anim>
                                  </p:childTnLst>
                                </p:cTn>
                              </p:par>
                              <p:par>
                                <p:cTn id="55" presetID="34" presetClass="entr" presetSubtype="0" fill="hold" grpId="0" nodeType="withEffect">
                                  <p:stCondLst>
                                    <p:cond delay="0"/>
                                  </p:stCondLst>
                                  <p:childTnLst>
                                    <p:set>
                                      <p:cBhvr>
                                        <p:cTn id="56" dur="1" fill="hold">
                                          <p:stCondLst>
                                            <p:cond delay="0"/>
                                          </p:stCondLst>
                                        </p:cTn>
                                        <p:tgtEl>
                                          <p:spTgt spid="26666"/>
                                        </p:tgtEl>
                                        <p:attrNameLst>
                                          <p:attrName>style.visibility</p:attrName>
                                        </p:attrNameLst>
                                      </p:cBhvr>
                                      <p:to>
                                        <p:strVal val="visible"/>
                                      </p:to>
                                    </p:set>
                                    <p:anim from="(-#ppt_w/2)" to="(#ppt_x)" calcmode="lin" valueType="num">
                                      <p:cBhvr>
                                        <p:cTn id="57" dur="600" fill="hold">
                                          <p:stCondLst>
                                            <p:cond delay="0"/>
                                          </p:stCondLst>
                                        </p:cTn>
                                        <p:tgtEl>
                                          <p:spTgt spid="26666"/>
                                        </p:tgtEl>
                                        <p:attrNameLst>
                                          <p:attrName>ppt_x</p:attrName>
                                        </p:attrNameLst>
                                      </p:cBhvr>
                                    </p:anim>
                                    <p:anim from="0" to="-1.0" calcmode="lin" valueType="num">
                                      <p:cBhvr>
                                        <p:cTn id="58" dur="200" decel="50000" autoRev="1" fill="hold">
                                          <p:stCondLst>
                                            <p:cond delay="600"/>
                                          </p:stCondLst>
                                        </p:cTn>
                                        <p:tgtEl>
                                          <p:spTgt spid="26666"/>
                                        </p:tgtEl>
                                        <p:attrNameLst>
                                          <p:attrName>xshear</p:attrName>
                                        </p:attrNameLst>
                                      </p:cBhvr>
                                    </p:anim>
                                    <p:animScale>
                                      <p:cBhvr>
                                        <p:cTn id="59" dur="200" decel="100000" autoRev="1" fill="hold">
                                          <p:stCondLst>
                                            <p:cond delay="600"/>
                                          </p:stCondLst>
                                        </p:cTn>
                                        <p:tgtEl>
                                          <p:spTgt spid="26666"/>
                                        </p:tgtEl>
                                      </p:cBhvr>
                                      <p:from x="100000" y="100000"/>
                                      <p:to x="80000" y="100000"/>
                                    </p:animScale>
                                    <p:anim by="(#ppt_h/3+#ppt_w*0.1)" calcmode="lin" valueType="num">
                                      <p:cBhvr additive="sum">
                                        <p:cTn id="60" dur="200" decel="100000" autoRev="1" fill="hold">
                                          <p:stCondLst>
                                            <p:cond delay="600"/>
                                          </p:stCondLst>
                                        </p:cTn>
                                        <p:tgtEl>
                                          <p:spTgt spid="26666"/>
                                        </p:tgtEl>
                                        <p:attrNameLst>
                                          <p:attrName>ppt_x</p:attrName>
                                        </p:attrNameLst>
                                      </p:cBhvr>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4" presetClass="entr" presetSubtype="0" fill="hold" grpId="0" nodeType="clickEffect">
                                  <p:stCondLst>
                                    <p:cond delay="0"/>
                                  </p:stCondLst>
                                  <p:childTnLst>
                                    <p:set>
                                      <p:cBhvr>
                                        <p:cTn id="64" dur="1" fill="hold">
                                          <p:stCondLst>
                                            <p:cond delay="0"/>
                                          </p:stCondLst>
                                        </p:cTn>
                                        <p:tgtEl>
                                          <p:spTgt spid="26634"/>
                                        </p:tgtEl>
                                        <p:attrNameLst>
                                          <p:attrName>style.visibility</p:attrName>
                                        </p:attrNameLst>
                                      </p:cBhvr>
                                      <p:to>
                                        <p:strVal val="visible"/>
                                      </p:to>
                                    </p:set>
                                    <p:anim from="(-#ppt_w/2)" to="(#ppt_x)" calcmode="lin" valueType="num">
                                      <p:cBhvr>
                                        <p:cTn id="65" dur="600" fill="hold">
                                          <p:stCondLst>
                                            <p:cond delay="0"/>
                                          </p:stCondLst>
                                        </p:cTn>
                                        <p:tgtEl>
                                          <p:spTgt spid="26634"/>
                                        </p:tgtEl>
                                        <p:attrNameLst>
                                          <p:attrName>ppt_x</p:attrName>
                                        </p:attrNameLst>
                                      </p:cBhvr>
                                    </p:anim>
                                    <p:anim from="0" to="-1.0" calcmode="lin" valueType="num">
                                      <p:cBhvr>
                                        <p:cTn id="66" dur="200" decel="50000" autoRev="1" fill="hold">
                                          <p:stCondLst>
                                            <p:cond delay="600"/>
                                          </p:stCondLst>
                                        </p:cTn>
                                        <p:tgtEl>
                                          <p:spTgt spid="26634"/>
                                        </p:tgtEl>
                                        <p:attrNameLst>
                                          <p:attrName>xshear</p:attrName>
                                        </p:attrNameLst>
                                      </p:cBhvr>
                                    </p:anim>
                                    <p:animScale>
                                      <p:cBhvr>
                                        <p:cTn id="67" dur="200" decel="100000" autoRev="1" fill="hold">
                                          <p:stCondLst>
                                            <p:cond delay="600"/>
                                          </p:stCondLst>
                                        </p:cTn>
                                        <p:tgtEl>
                                          <p:spTgt spid="26634"/>
                                        </p:tgtEl>
                                      </p:cBhvr>
                                      <p:from x="100000" y="100000"/>
                                      <p:to x="80000" y="100000"/>
                                    </p:animScale>
                                    <p:anim by="(#ppt_h/3+#ppt_w*0.1)" calcmode="lin" valueType="num">
                                      <p:cBhvr additive="sum">
                                        <p:cTn id="68" dur="200" decel="100000" autoRev="1" fill="hold">
                                          <p:stCondLst>
                                            <p:cond delay="600"/>
                                          </p:stCondLst>
                                        </p:cTn>
                                        <p:tgtEl>
                                          <p:spTgt spid="26634"/>
                                        </p:tgtEl>
                                        <p:attrNameLst>
                                          <p:attrName>ppt_x</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34" presetClass="entr" presetSubtype="0" fill="hold" grpId="0" nodeType="clickEffect">
                                  <p:stCondLst>
                                    <p:cond delay="0"/>
                                  </p:stCondLst>
                                  <p:childTnLst>
                                    <p:set>
                                      <p:cBhvr>
                                        <p:cTn id="72" dur="1" fill="hold">
                                          <p:stCondLst>
                                            <p:cond delay="0"/>
                                          </p:stCondLst>
                                        </p:cTn>
                                        <p:tgtEl>
                                          <p:spTgt spid="26652"/>
                                        </p:tgtEl>
                                        <p:attrNameLst>
                                          <p:attrName>style.visibility</p:attrName>
                                        </p:attrNameLst>
                                      </p:cBhvr>
                                      <p:to>
                                        <p:strVal val="visible"/>
                                      </p:to>
                                    </p:set>
                                    <p:anim from="(-#ppt_w/2)" to="(#ppt_x)" calcmode="lin" valueType="num">
                                      <p:cBhvr>
                                        <p:cTn id="73" dur="600" fill="hold">
                                          <p:stCondLst>
                                            <p:cond delay="0"/>
                                          </p:stCondLst>
                                        </p:cTn>
                                        <p:tgtEl>
                                          <p:spTgt spid="26652"/>
                                        </p:tgtEl>
                                        <p:attrNameLst>
                                          <p:attrName>ppt_x</p:attrName>
                                        </p:attrNameLst>
                                      </p:cBhvr>
                                    </p:anim>
                                    <p:anim from="0" to="-1.0" calcmode="lin" valueType="num">
                                      <p:cBhvr>
                                        <p:cTn id="74" dur="200" decel="50000" autoRev="1" fill="hold">
                                          <p:stCondLst>
                                            <p:cond delay="600"/>
                                          </p:stCondLst>
                                        </p:cTn>
                                        <p:tgtEl>
                                          <p:spTgt spid="26652"/>
                                        </p:tgtEl>
                                        <p:attrNameLst>
                                          <p:attrName>xshear</p:attrName>
                                        </p:attrNameLst>
                                      </p:cBhvr>
                                    </p:anim>
                                    <p:animScale>
                                      <p:cBhvr>
                                        <p:cTn id="75" dur="200" decel="100000" autoRev="1" fill="hold">
                                          <p:stCondLst>
                                            <p:cond delay="600"/>
                                          </p:stCondLst>
                                        </p:cTn>
                                        <p:tgtEl>
                                          <p:spTgt spid="26652"/>
                                        </p:tgtEl>
                                      </p:cBhvr>
                                      <p:from x="100000" y="100000"/>
                                      <p:to x="80000" y="100000"/>
                                    </p:animScale>
                                    <p:anim by="(#ppt_h/3+#ppt_w*0.1)" calcmode="lin" valueType="num">
                                      <p:cBhvr additive="sum">
                                        <p:cTn id="76" dur="200" decel="100000" autoRev="1" fill="hold">
                                          <p:stCondLst>
                                            <p:cond delay="600"/>
                                          </p:stCondLst>
                                        </p:cTn>
                                        <p:tgtEl>
                                          <p:spTgt spid="26652"/>
                                        </p:tgtEl>
                                        <p:attrNameLst>
                                          <p:attrName>ppt_x</p:attrName>
                                        </p:attrNameLst>
                                      </p:cBhvr>
                                    </p:anim>
                                  </p:childTnLst>
                                </p:cTn>
                              </p:par>
                              <p:par>
                                <p:cTn id="77" presetID="34" presetClass="entr" presetSubtype="0" fill="hold" grpId="0" nodeType="withEffect">
                                  <p:stCondLst>
                                    <p:cond delay="0"/>
                                  </p:stCondLst>
                                  <p:childTnLst>
                                    <p:set>
                                      <p:cBhvr>
                                        <p:cTn id="78" dur="1" fill="hold">
                                          <p:stCondLst>
                                            <p:cond delay="0"/>
                                          </p:stCondLst>
                                        </p:cTn>
                                        <p:tgtEl>
                                          <p:spTgt spid="26651"/>
                                        </p:tgtEl>
                                        <p:attrNameLst>
                                          <p:attrName>style.visibility</p:attrName>
                                        </p:attrNameLst>
                                      </p:cBhvr>
                                      <p:to>
                                        <p:strVal val="visible"/>
                                      </p:to>
                                    </p:set>
                                    <p:anim from="(-#ppt_w/2)" to="(#ppt_x)" calcmode="lin" valueType="num">
                                      <p:cBhvr>
                                        <p:cTn id="79" dur="600" fill="hold">
                                          <p:stCondLst>
                                            <p:cond delay="0"/>
                                          </p:stCondLst>
                                        </p:cTn>
                                        <p:tgtEl>
                                          <p:spTgt spid="26651"/>
                                        </p:tgtEl>
                                        <p:attrNameLst>
                                          <p:attrName>ppt_x</p:attrName>
                                        </p:attrNameLst>
                                      </p:cBhvr>
                                    </p:anim>
                                    <p:anim from="0" to="-1.0" calcmode="lin" valueType="num">
                                      <p:cBhvr>
                                        <p:cTn id="80" dur="200" decel="50000" autoRev="1" fill="hold">
                                          <p:stCondLst>
                                            <p:cond delay="600"/>
                                          </p:stCondLst>
                                        </p:cTn>
                                        <p:tgtEl>
                                          <p:spTgt spid="26651"/>
                                        </p:tgtEl>
                                        <p:attrNameLst>
                                          <p:attrName>xshear</p:attrName>
                                        </p:attrNameLst>
                                      </p:cBhvr>
                                    </p:anim>
                                    <p:animScale>
                                      <p:cBhvr>
                                        <p:cTn id="81" dur="200" decel="100000" autoRev="1" fill="hold">
                                          <p:stCondLst>
                                            <p:cond delay="600"/>
                                          </p:stCondLst>
                                        </p:cTn>
                                        <p:tgtEl>
                                          <p:spTgt spid="26651"/>
                                        </p:tgtEl>
                                      </p:cBhvr>
                                      <p:from x="100000" y="100000"/>
                                      <p:to x="80000" y="100000"/>
                                    </p:animScale>
                                    <p:anim by="(#ppt_h/3+#ppt_w*0.1)" calcmode="lin" valueType="num">
                                      <p:cBhvr additive="sum">
                                        <p:cTn id="82" dur="200" decel="100000" autoRev="1" fill="hold">
                                          <p:stCondLst>
                                            <p:cond delay="600"/>
                                          </p:stCondLst>
                                        </p:cTn>
                                        <p:tgtEl>
                                          <p:spTgt spid="26651"/>
                                        </p:tgtEl>
                                        <p:attrNameLst>
                                          <p:attrName>ppt_x</p:attrName>
                                        </p:attrNameLst>
                                      </p:cBhvr>
                                    </p:anim>
                                  </p:childTnLst>
                                </p:cTn>
                              </p:par>
                              <p:par>
                                <p:cTn id="83" presetID="34" presetClass="entr" presetSubtype="0" fill="hold" grpId="0" nodeType="withEffect">
                                  <p:stCondLst>
                                    <p:cond delay="0"/>
                                  </p:stCondLst>
                                  <p:childTnLst>
                                    <p:set>
                                      <p:cBhvr>
                                        <p:cTn id="84" dur="1" fill="hold">
                                          <p:stCondLst>
                                            <p:cond delay="0"/>
                                          </p:stCondLst>
                                        </p:cTn>
                                        <p:tgtEl>
                                          <p:spTgt spid="26644"/>
                                        </p:tgtEl>
                                        <p:attrNameLst>
                                          <p:attrName>style.visibility</p:attrName>
                                        </p:attrNameLst>
                                      </p:cBhvr>
                                      <p:to>
                                        <p:strVal val="visible"/>
                                      </p:to>
                                    </p:set>
                                    <p:anim from="(-#ppt_w/2)" to="(#ppt_x)" calcmode="lin" valueType="num">
                                      <p:cBhvr>
                                        <p:cTn id="85" dur="600" fill="hold">
                                          <p:stCondLst>
                                            <p:cond delay="0"/>
                                          </p:stCondLst>
                                        </p:cTn>
                                        <p:tgtEl>
                                          <p:spTgt spid="26644"/>
                                        </p:tgtEl>
                                        <p:attrNameLst>
                                          <p:attrName>ppt_x</p:attrName>
                                        </p:attrNameLst>
                                      </p:cBhvr>
                                    </p:anim>
                                    <p:anim from="0" to="-1.0" calcmode="lin" valueType="num">
                                      <p:cBhvr>
                                        <p:cTn id="86" dur="200" decel="50000" autoRev="1" fill="hold">
                                          <p:stCondLst>
                                            <p:cond delay="600"/>
                                          </p:stCondLst>
                                        </p:cTn>
                                        <p:tgtEl>
                                          <p:spTgt spid="26644"/>
                                        </p:tgtEl>
                                        <p:attrNameLst>
                                          <p:attrName>xshear</p:attrName>
                                        </p:attrNameLst>
                                      </p:cBhvr>
                                    </p:anim>
                                    <p:animScale>
                                      <p:cBhvr>
                                        <p:cTn id="87" dur="200" decel="100000" autoRev="1" fill="hold">
                                          <p:stCondLst>
                                            <p:cond delay="600"/>
                                          </p:stCondLst>
                                        </p:cTn>
                                        <p:tgtEl>
                                          <p:spTgt spid="26644"/>
                                        </p:tgtEl>
                                      </p:cBhvr>
                                      <p:from x="100000" y="100000"/>
                                      <p:to x="80000" y="100000"/>
                                    </p:animScale>
                                    <p:anim by="(#ppt_h/3+#ppt_w*0.1)" calcmode="lin" valueType="num">
                                      <p:cBhvr additive="sum">
                                        <p:cTn id="88" dur="200" decel="100000" autoRev="1" fill="hold">
                                          <p:stCondLst>
                                            <p:cond delay="600"/>
                                          </p:stCondLst>
                                        </p:cTn>
                                        <p:tgtEl>
                                          <p:spTgt spid="26644"/>
                                        </p:tgtEl>
                                        <p:attrNameLst>
                                          <p:attrName>ppt_x</p:attrName>
                                        </p:attrNameLst>
                                      </p:cBhvr>
                                    </p:anim>
                                  </p:childTnLst>
                                </p:cTn>
                              </p:par>
                              <p:par>
                                <p:cTn id="89" presetID="34" presetClass="entr" presetSubtype="0" fill="hold" nodeType="withEffect">
                                  <p:stCondLst>
                                    <p:cond delay="0"/>
                                  </p:stCondLst>
                                  <p:childTnLst>
                                    <p:set>
                                      <p:cBhvr>
                                        <p:cTn id="90" dur="1" fill="hold">
                                          <p:stCondLst>
                                            <p:cond delay="0"/>
                                          </p:stCondLst>
                                        </p:cTn>
                                        <p:tgtEl>
                                          <p:spTgt spid="26628"/>
                                        </p:tgtEl>
                                        <p:attrNameLst>
                                          <p:attrName>style.visibility</p:attrName>
                                        </p:attrNameLst>
                                      </p:cBhvr>
                                      <p:to>
                                        <p:strVal val="visible"/>
                                      </p:to>
                                    </p:set>
                                    <p:anim from="(-#ppt_w/2)" to="(#ppt_x)" calcmode="lin" valueType="num">
                                      <p:cBhvr>
                                        <p:cTn id="91" dur="600" fill="hold">
                                          <p:stCondLst>
                                            <p:cond delay="0"/>
                                          </p:stCondLst>
                                        </p:cTn>
                                        <p:tgtEl>
                                          <p:spTgt spid="26628"/>
                                        </p:tgtEl>
                                        <p:attrNameLst>
                                          <p:attrName>ppt_x</p:attrName>
                                        </p:attrNameLst>
                                      </p:cBhvr>
                                    </p:anim>
                                    <p:anim from="0" to="-1.0" calcmode="lin" valueType="num">
                                      <p:cBhvr>
                                        <p:cTn id="92" dur="200" decel="50000" autoRev="1" fill="hold">
                                          <p:stCondLst>
                                            <p:cond delay="600"/>
                                          </p:stCondLst>
                                        </p:cTn>
                                        <p:tgtEl>
                                          <p:spTgt spid="26628"/>
                                        </p:tgtEl>
                                        <p:attrNameLst>
                                          <p:attrName>xshear</p:attrName>
                                        </p:attrNameLst>
                                      </p:cBhvr>
                                    </p:anim>
                                    <p:animScale>
                                      <p:cBhvr>
                                        <p:cTn id="93" dur="200" decel="100000" autoRev="1" fill="hold">
                                          <p:stCondLst>
                                            <p:cond delay="600"/>
                                          </p:stCondLst>
                                        </p:cTn>
                                        <p:tgtEl>
                                          <p:spTgt spid="26628"/>
                                        </p:tgtEl>
                                      </p:cBhvr>
                                      <p:from x="100000" y="100000"/>
                                      <p:to x="80000" y="100000"/>
                                    </p:animScale>
                                    <p:anim by="(#ppt_h/3+#ppt_w*0.1)" calcmode="lin" valueType="num">
                                      <p:cBhvr additive="sum">
                                        <p:cTn id="94" dur="200" decel="100000" autoRev="1" fill="hold">
                                          <p:stCondLst>
                                            <p:cond delay="600"/>
                                          </p:stCondLst>
                                        </p:cTn>
                                        <p:tgtEl>
                                          <p:spTgt spid="26628"/>
                                        </p:tgtEl>
                                        <p:attrNameLst>
                                          <p:attrName>ppt_x</p:attrName>
                                        </p:attrNameLst>
                                      </p:cBhvr>
                                    </p:anim>
                                  </p:childTnLst>
                                </p:cTn>
                              </p:par>
                              <p:par>
                                <p:cTn id="95" presetID="34" presetClass="entr" presetSubtype="0" fill="hold" grpId="0" nodeType="withEffect">
                                  <p:stCondLst>
                                    <p:cond delay="0"/>
                                  </p:stCondLst>
                                  <p:childTnLst>
                                    <p:set>
                                      <p:cBhvr>
                                        <p:cTn id="96" dur="1" fill="hold">
                                          <p:stCondLst>
                                            <p:cond delay="0"/>
                                          </p:stCondLst>
                                        </p:cTn>
                                        <p:tgtEl>
                                          <p:spTgt spid="26650"/>
                                        </p:tgtEl>
                                        <p:attrNameLst>
                                          <p:attrName>style.visibility</p:attrName>
                                        </p:attrNameLst>
                                      </p:cBhvr>
                                      <p:to>
                                        <p:strVal val="visible"/>
                                      </p:to>
                                    </p:set>
                                    <p:anim from="(-#ppt_w/2)" to="(#ppt_x)" calcmode="lin" valueType="num">
                                      <p:cBhvr>
                                        <p:cTn id="97" dur="600" fill="hold">
                                          <p:stCondLst>
                                            <p:cond delay="0"/>
                                          </p:stCondLst>
                                        </p:cTn>
                                        <p:tgtEl>
                                          <p:spTgt spid="26650"/>
                                        </p:tgtEl>
                                        <p:attrNameLst>
                                          <p:attrName>ppt_x</p:attrName>
                                        </p:attrNameLst>
                                      </p:cBhvr>
                                    </p:anim>
                                    <p:anim from="0" to="-1.0" calcmode="lin" valueType="num">
                                      <p:cBhvr>
                                        <p:cTn id="98" dur="200" decel="50000" autoRev="1" fill="hold">
                                          <p:stCondLst>
                                            <p:cond delay="600"/>
                                          </p:stCondLst>
                                        </p:cTn>
                                        <p:tgtEl>
                                          <p:spTgt spid="26650"/>
                                        </p:tgtEl>
                                        <p:attrNameLst>
                                          <p:attrName>xshear</p:attrName>
                                        </p:attrNameLst>
                                      </p:cBhvr>
                                    </p:anim>
                                    <p:animScale>
                                      <p:cBhvr>
                                        <p:cTn id="99" dur="200" decel="100000" autoRev="1" fill="hold">
                                          <p:stCondLst>
                                            <p:cond delay="600"/>
                                          </p:stCondLst>
                                        </p:cTn>
                                        <p:tgtEl>
                                          <p:spTgt spid="26650"/>
                                        </p:tgtEl>
                                      </p:cBhvr>
                                      <p:from x="100000" y="100000"/>
                                      <p:to x="80000" y="100000"/>
                                    </p:animScale>
                                    <p:anim by="(#ppt_h/3+#ppt_w*0.1)" calcmode="lin" valueType="num">
                                      <p:cBhvr additive="sum">
                                        <p:cTn id="100" dur="200" decel="100000" autoRev="1" fill="hold">
                                          <p:stCondLst>
                                            <p:cond delay="600"/>
                                          </p:stCondLst>
                                        </p:cTn>
                                        <p:tgtEl>
                                          <p:spTgt spid="26650"/>
                                        </p:tgtEl>
                                        <p:attrNameLst>
                                          <p:attrName>ppt_x</p:attrName>
                                        </p:attrNameLst>
                                      </p:cBhvr>
                                    </p:anim>
                                  </p:childTnLst>
                                </p:cTn>
                              </p:par>
                              <p:par>
                                <p:cTn id="101" presetID="34" presetClass="entr" presetSubtype="0" fill="hold" grpId="0" nodeType="withEffect">
                                  <p:stCondLst>
                                    <p:cond delay="0"/>
                                  </p:stCondLst>
                                  <p:childTnLst>
                                    <p:set>
                                      <p:cBhvr>
                                        <p:cTn id="102" dur="1" fill="hold">
                                          <p:stCondLst>
                                            <p:cond delay="0"/>
                                          </p:stCondLst>
                                        </p:cTn>
                                        <p:tgtEl>
                                          <p:spTgt spid="26667"/>
                                        </p:tgtEl>
                                        <p:attrNameLst>
                                          <p:attrName>style.visibility</p:attrName>
                                        </p:attrNameLst>
                                      </p:cBhvr>
                                      <p:to>
                                        <p:strVal val="visible"/>
                                      </p:to>
                                    </p:set>
                                    <p:anim from="(-#ppt_w/2)" to="(#ppt_x)" calcmode="lin" valueType="num">
                                      <p:cBhvr>
                                        <p:cTn id="103" dur="600" fill="hold">
                                          <p:stCondLst>
                                            <p:cond delay="0"/>
                                          </p:stCondLst>
                                        </p:cTn>
                                        <p:tgtEl>
                                          <p:spTgt spid="26667"/>
                                        </p:tgtEl>
                                        <p:attrNameLst>
                                          <p:attrName>ppt_x</p:attrName>
                                        </p:attrNameLst>
                                      </p:cBhvr>
                                    </p:anim>
                                    <p:anim from="0" to="-1.0" calcmode="lin" valueType="num">
                                      <p:cBhvr>
                                        <p:cTn id="104" dur="200" decel="50000" autoRev="1" fill="hold">
                                          <p:stCondLst>
                                            <p:cond delay="600"/>
                                          </p:stCondLst>
                                        </p:cTn>
                                        <p:tgtEl>
                                          <p:spTgt spid="26667"/>
                                        </p:tgtEl>
                                        <p:attrNameLst>
                                          <p:attrName>xshear</p:attrName>
                                        </p:attrNameLst>
                                      </p:cBhvr>
                                    </p:anim>
                                    <p:animScale>
                                      <p:cBhvr>
                                        <p:cTn id="105" dur="200" decel="100000" autoRev="1" fill="hold">
                                          <p:stCondLst>
                                            <p:cond delay="600"/>
                                          </p:stCondLst>
                                        </p:cTn>
                                        <p:tgtEl>
                                          <p:spTgt spid="26667"/>
                                        </p:tgtEl>
                                      </p:cBhvr>
                                      <p:from x="100000" y="100000"/>
                                      <p:to x="80000" y="100000"/>
                                    </p:animScale>
                                    <p:anim by="(#ppt_h/3+#ppt_w*0.1)" calcmode="lin" valueType="num">
                                      <p:cBhvr additive="sum">
                                        <p:cTn id="106" dur="200" decel="100000" autoRev="1" fill="hold">
                                          <p:stCondLst>
                                            <p:cond delay="600"/>
                                          </p:stCondLst>
                                        </p:cTn>
                                        <p:tgtEl>
                                          <p:spTgt spid="26667"/>
                                        </p:tgtEl>
                                        <p:attrNameLst>
                                          <p:attrName>ppt_x</p:attrName>
                                        </p:attrNameLst>
                                      </p:cBhvr>
                                    </p:anim>
                                  </p:childTnLst>
                                </p:cTn>
                              </p:par>
                              <p:par>
                                <p:cTn id="107" presetID="34" presetClass="entr" presetSubtype="0" fill="hold" grpId="0" nodeType="withEffect">
                                  <p:stCondLst>
                                    <p:cond delay="0"/>
                                  </p:stCondLst>
                                  <p:childTnLst>
                                    <p:set>
                                      <p:cBhvr>
                                        <p:cTn id="108" dur="1" fill="hold">
                                          <p:stCondLst>
                                            <p:cond delay="0"/>
                                          </p:stCondLst>
                                        </p:cTn>
                                        <p:tgtEl>
                                          <p:spTgt spid="26639"/>
                                        </p:tgtEl>
                                        <p:attrNameLst>
                                          <p:attrName>style.visibility</p:attrName>
                                        </p:attrNameLst>
                                      </p:cBhvr>
                                      <p:to>
                                        <p:strVal val="visible"/>
                                      </p:to>
                                    </p:set>
                                    <p:anim from="(-#ppt_w/2)" to="(#ppt_x)" calcmode="lin" valueType="num">
                                      <p:cBhvr>
                                        <p:cTn id="109" dur="600" fill="hold">
                                          <p:stCondLst>
                                            <p:cond delay="0"/>
                                          </p:stCondLst>
                                        </p:cTn>
                                        <p:tgtEl>
                                          <p:spTgt spid="26639"/>
                                        </p:tgtEl>
                                        <p:attrNameLst>
                                          <p:attrName>ppt_x</p:attrName>
                                        </p:attrNameLst>
                                      </p:cBhvr>
                                    </p:anim>
                                    <p:anim from="0" to="-1.0" calcmode="lin" valueType="num">
                                      <p:cBhvr>
                                        <p:cTn id="110" dur="200" decel="50000" autoRev="1" fill="hold">
                                          <p:stCondLst>
                                            <p:cond delay="600"/>
                                          </p:stCondLst>
                                        </p:cTn>
                                        <p:tgtEl>
                                          <p:spTgt spid="26639"/>
                                        </p:tgtEl>
                                        <p:attrNameLst>
                                          <p:attrName>xshear</p:attrName>
                                        </p:attrNameLst>
                                      </p:cBhvr>
                                    </p:anim>
                                    <p:animScale>
                                      <p:cBhvr>
                                        <p:cTn id="111" dur="200" decel="100000" autoRev="1" fill="hold">
                                          <p:stCondLst>
                                            <p:cond delay="600"/>
                                          </p:stCondLst>
                                        </p:cTn>
                                        <p:tgtEl>
                                          <p:spTgt spid="26639"/>
                                        </p:tgtEl>
                                      </p:cBhvr>
                                      <p:from x="100000" y="100000"/>
                                      <p:to x="80000" y="100000"/>
                                    </p:animScale>
                                    <p:anim by="(#ppt_h/3+#ppt_w*0.1)" calcmode="lin" valueType="num">
                                      <p:cBhvr additive="sum">
                                        <p:cTn id="112" dur="200" decel="100000" autoRev="1" fill="hold">
                                          <p:stCondLst>
                                            <p:cond delay="600"/>
                                          </p:stCondLst>
                                        </p:cTn>
                                        <p:tgtEl>
                                          <p:spTgt spid="26639"/>
                                        </p:tgtEl>
                                        <p:attrNameLst>
                                          <p:attrName>ppt_x</p:attrName>
                                        </p:attrNameLst>
                                      </p:cBhvr>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4" presetClass="entr" presetSubtype="0" fill="hold" grpId="0" nodeType="clickEffect">
                                  <p:stCondLst>
                                    <p:cond delay="0"/>
                                  </p:stCondLst>
                                  <p:childTnLst>
                                    <p:set>
                                      <p:cBhvr>
                                        <p:cTn id="116" dur="1" fill="hold">
                                          <p:stCondLst>
                                            <p:cond delay="0"/>
                                          </p:stCondLst>
                                        </p:cTn>
                                        <p:tgtEl>
                                          <p:spTgt spid="26632"/>
                                        </p:tgtEl>
                                        <p:attrNameLst>
                                          <p:attrName>style.visibility</p:attrName>
                                        </p:attrNameLst>
                                      </p:cBhvr>
                                      <p:to>
                                        <p:strVal val="visible"/>
                                      </p:to>
                                    </p:set>
                                    <p:anim from="(-#ppt_w/2)" to="(#ppt_x)" calcmode="lin" valueType="num">
                                      <p:cBhvr>
                                        <p:cTn id="117" dur="600" fill="hold">
                                          <p:stCondLst>
                                            <p:cond delay="0"/>
                                          </p:stCondLst>
                                        </p:cTn>
                                        <p:tgtEl>
                                          <p:spTgt spid="26632"/>
                                        </p:tgtEl>
                                        <p:attrNameLst>
                                          <p:attrName>ppt_x</p:attrName>
                                        </p:attrNameLst>
                                      </p:cBhvr>
                                    </p:anim>
                                    <p:anim from="0" to="-1.0" calcmode="lin" valueType="num">
                                      <p:cBhvr>
                                        <p:cTn id="118" dur="200" decel="50000" autoRev="1" fill="hold">
                                          <p:stCondLst>
                                            <p:cond delay="600"/>
                                          </p:stCondLst>
                                        </p:cTn>
                                        <p:tgtEl>
                                          <p:spTgt spid="26632"/>
                                        </p:tgtEl>
                                        <p:attrNameLst>
                                          <p:attrName>xshear</p:attrName>
                                        </p:attrNameLst>
                                      </p:cBhvr>
                                    </p:anim>
                                    <p:animScale>
                                      <p:cBhvr>
                                        <p:cTn id="119" dur="200" decel="100000" autoRev="1" fill="hold">
                                          <p:stCondLst>
                                            <p:cond delay="600"/>
                                          </p:stCondLst>
                                        </p:cTn>
                                        <p:tgtEl>
                                          <p:spTgt spid="26632"/>
                                        </p:tgtEl>
                                      </p:cBhvr>
                                      <p:from x="100000" y="100000"/>
                                      <p:to x="80000" y="100000"/>
                                    </p:animScale>
                                    <p:anim by="(#ppt_h/3+#ppt_w*0.1)" calcmode="lin" valueType="num">
                                      <p:cBhvr additive="sum">
                                        <p:cTn id="120" dur="200" decel="100000" autoRev="1" fill="hold">
                                          <p:stCondLst>
                                            <p:cond delay="600"/>
                                          </p:stCondLst>
                                        </p:cTn>
                                        <p:tgtEl>
                                          <p:spTgt spid="26632"/>
                                        </p:tgtEl>
                                        <p:attrNameLst>
                                          <p:attrName>ppt_x</p:attrName>
                                        </p:attrNameLst>
                                      </p:cBhvr>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4" presetClass="entr" presetSubtype="0" fill="hold" grpId="0" nodeType="clickEffect">
                                  <p:stCondLst>
                                    <p:cond delay="0"/>
                                  </p:stCondLst>
                                  <p:childTnLst>
                                    <p:set>
                                      <p:cBhvr>
                                        <p:cTn id="124" dur="1" fill="hold">
                                          <p:stCondLst>
                                            <p:cond delay="0"/>
                                          </p:stCondLst>
                                        </p:cTn>
                                        <p:tgtEl>
                                          <p:spTgt spid="26670"/>
                                        </p:tgtEl>
                                        <p:attrNameLst>
                                          <p:attrName>style.visibility</p:attrName>
                                        </p:attrNameLst>
                                      </p:cBhvr>
                                      <p:to>
                                        <p:strVal val="visible"/>
                                      </p:to>
                                    </p:set>
                                    <p:anim from="(-#ppt_w/2)" to="(#ppt_x)" calcmode="lin" valueType="num">
                                      <p:cBhvr>
                                        <p:cTn id="125" dur="600" fill="hold">
                                          <p:stCondLst>
                                            <p:cond delay="0"/>
                                          </p:stCondLst>
                                        </p:cTn>
                                        <p:tgtEl>
                                          <p:spTgt spid="26670"/>
                                        </p:tgtEl>
                                        <p:attrNameLst>
                                          <p:attrName>ppt_x</p:attrName>
                                        </p:attrNameLst>
                                      </p:cBhvr>
                                    </p:anim>
                                    <p:anim from="0" to="-1.0" calcmode="lin" valueType="num">
                                      <p:cBhvr>
                                        <p:cTn id="126" dur="200" decel="50000" autoRev="1" fill="hold">
                                          <p:stCondLst>
                                            <p:cond delay="600"/>
                                          </p:stCondLst>
                                        </p:cTn>
                                        <p:tgtEl>
                                          <p:spTgt spid="26670"/>
                                        </p:tgtEl>
                                        <p:attrNameLst>
                                          <p:attrName>xshear</p:attrName>
                                        </p:attrNameLst>
                                      </p:cBhvr>
                                    </p:anim>
                                    <p:animScale>
                                      <p:cBhvr>
                                        <p:cTn id="127" dur="200" decel="100000" autoRev="1" fill="hold">
                                          <p:stCondLst>
                                            <p:cond delay="600"/>
                                          </p:stCondLst>
                                        </p:cTn>
                                        <p:tgtEl>
                                          <p:spTgt spid="26670"/>
                                        </p:tgtEl>
                                      </p:cBhvr>
                                      <p:from x="100000" y="100000"/>
                                      <p:to x="80000" y="100000"/>
                                    </p:animScale>
                                    <p:anim by="(#ppt_h/3+#ppt_w*0.1)" calcmode="lin" valueType="num">
                                      <p:cBhvr additive="sum">
                                        <p:cTn id="128" dur="200" decel="100000" autoRev="1" fill="hold">
                                          <p:stCondLst>
                                            <p:cond delay="600"/>
                                          </p:stCondLst>
                                        </p:cTn>
                                        <p:tgtEl>
                                          <p:spTgt spid="26670"/>
                                        </p:tgtEl>
                                        <p:attrNameLst>
                                          <p:attrName>ppt_x</p:attrName>
                                        </p:attrNameLst>
                                      </p:cBhvr>
                                    </p:anim>
                                  </p:childTnLst>
                                </p:cTn>
                              </p:par>
                              <p:par>
                                <p:cTn id="129" presetID="34" presetClass="entr" presetSubtype="0" fill="hold" grpId="0" nodeType="withEffect">
                                  <p:stCondLst>
                                    <p:cond delay="0"/>
                                  </p:stCondLst>
                                  <p:childTnLst>
                                    <p:set>
                                      <p:cBhvr>
                                        <p:cTn id="130" dur="1" fill="hold">
                                          <p:stCondLst>
                                            <p:cond delay="0"/>
                                          </p:stCondLst>
                                        </p:cTn>
                                        <p:tgtEl>
                                          <p:spTgt spid="26669"/>
                                        </p:tgtEl>
                                        <p:attrNameLst>
                                          <p:attrName>style.visibility</p:attrName>
                                        </p:attrNameLst>
                                      </p:cBhvr>
                                      <p:to>
                                        <p:strVal val="visible"/>
                                      </p:to>
                                    </p:set>
                                    <p:anim from="(-#ppt_w/2)" to="(#ppt_x)" calcmode="lin" valueType="num">
                                      <p:cBhvr>
                                        <p:cTn id="131" dur="600" fill="hold">
                                          <p:stCondLst>
                                            <p:cond delay="0"/>
                                          </p:stCondLst>
                                        </p:cTn>
                                        <p:tgtEl>
                                          <p:spTgt spid="26669"/>
                                        </p:tgtEl>
                                        <p:attrNameLst>
                                          <p:attrName>ppt_x</p:attrName>
                                        </p:attrNameLst>
                                      </p:cBhvr>
                                    </p:anim>
                                    <p:anim from="0" to="-1.0" calcmode="lin" valueType="num">
                                      <p:cBhvr>
                                        <p:cTn id="132" dur="200" decel="50000" autoRev="1" fill="hold">
                                          <p:stCondLst>
                                            <p:cond delay="600"/>
                                          </p:stCondLst>
                                        </p:cTn>
                                        <p:tgtEl>
                                          <p:spTgt spid="26669"/>
                                        </p:tgtEl>
                                        <p:attrNameLst>
                                          <p:attrName>xshear</p:attrName>
                                        </p:attrNameLst>
                                      </p:cBhvr>
                                    </p:anim>
                                    <p:animScale>
                                      <p:cBhvr>
                                        <p:cTn id="133" dur="200" decel="100000" autoRev="1" fill="hold">
                                          <p:stCondLst>
                                            <p:cond delay="600"/>
                                          </p:stCondLst>
                                        </p:cTn>
                                        <p:tgtEl>
                                          <p:spTgt spid="26669"/>
                                        </p:tgtEl>
                                      </p:cBhvr>
                                      <p:from x="100000" y="100000"/>
                                      <p:to x="80000" y="100000"/>
                                    </p:animScale>
                                    <p:anim by="(#ppt_h/3+#ppt_w*0.1)" calcmode="lin" valueType="num">
                                      <p:cBhvr additive="sum">
                                        <p:cTn id="134" dur="200" decel="100000" autoRev="1" fill="hold">
                                          <p:stCondLst>
                                            <p:cond delay="600"/>
                                          </p:stCondLst>
                                        </p:cTn>
                                        <p:tgtEl>
                                          <p:spTgt spid="26669"/>
                                        </p:tgtEl>
                                        <p:attrNameLst>
                                          <p:attrName>ppt_x</p:attrName>
                                        </p:attrNameLst>
                                      </p:cBhvr>
                                    </p:anim>
                                  </p:childTnLst>
                                </p:cTn>
                              </p:par>
                              <p:par>
                                <p:cTn id="135" presetID="34" presetClass="entr" presetSubtype="0" fill="hold" grpId="0" nodeType="withEffect">
                                  <p:stCondLst>
                                    <p:cond delay="0"/>
                                  </p:stCondLst>
                                  <p:childTnLst>
                                    <p:set>
                                      <p:cBhvr>
                                        <p:cTn id="136" dur="1" fill="hold">
                                          <p:stCondLst>
                                            <p:cond delay="0"/>
                                          </p:stCondLst>
                                        </p:cTn>
                                        <p:tgtEl>
                                          <p:spTgt spid="26668"/>
                                        </p:tgtEl>
                                        <p:attrNameLst>
                                          <p:attrName>style.visibility</p:attrName>
                                        </p:attrNameLst>
                                      </p:cBhvr>
                                      <p:to>
                                        <p:strVal val="visible"/>
                                      </p:to>
                                    </p:set>
                                    <p:anim from="(-#ppt_w/2)" to="(#ppt_x)" calcmode="lin" valueType="num">
                                      <p:cBhvr>
                                        <p:cTn id="137" dur="600" fill="hold">
                                          <p:stCondLst>
                                            <p:cond delay="0"/>
                                          </p:stCondLst>
                                        </p:cTn>
                                        <p:tgtEl>
                                          <p:spTgt spid="26668"/>
                                        </p:tgtEl>
                                        <p:attrNameLst>
                                          <p:attrName>ppt_x</p:attrName>
                                        </p:attrNameLst>
                                      </p:cBhvr>
                                    </p:anim>
                                    <p:anim from="0" to="-1.0" calcmode="lin" valueType="num">
                                      <p:cBhvr>
                                        <p:cTn id="138" dur="200" decel="50000" autoRev="1" fill="hold">
                                          <p:stCondLst>
                                            <p:cond delay="600"/>
                                          </p:stCondLst>
                                        </p:cTn>
                                        <p:tgtEl>
                                          <p:spTgt spid="26668"/>
                                        </p:tgtEl>
                                        <p:attrNameLst>
                                          <p:attrName>xshear</p:attrName>
                                        </p:attrNameLst>
                                      </p:cBhvr>
                                    </p:anim>
                                    <p:animScale>
                                      <p:cBhvr>
                                        <p:cTn id="139" dur="200" decel="100000" autoRev="1" fill="hold">
                                          <p:stCondLst>
                                            <p:cond delay="600"/>
                                          </p:stCondLst>
                                        </p:cTn>
                                        <p:tgtEl>
                                          <p:spTgt spid="26668"/>
                                        </p:tgtEl>
                                      </p:cBhvr>
                                      <p:from x="100000" y="100000"/>
                                      <p:to x="80000" y="100000"/>
                                    </p:animScale>
                                    <p:anim by="(#ppt_h/3+#ppt_w*0.1)" calcmode="lin" valueType="num">
                                      <p:cBhvr additive="sum">
                                        <p:cTn id="140" dur="200" decel="100000" autoRev="1" fill="hold">
                                          <p:stCondLst>
                                            <p:cond delay="600"/>
                                          </p:stCondLst>
                                        </p:cTn>
                                        <p:tgtEl>
                                          <p:spTgt spid="26668"/>
                                        </p:tgtEl>
                                        <p:attrNameLst>
                                          <p:attrName>ppt_x</p:attrName>
                                        </p:attrNameLst>
                                      </p:cBhvr>
                                    </p:anim>
                                  </p:childTnLst>
                                </p:cTn>
                              </p:par>
                              <p:par>
                                <p:cTn id="141" presetID="34" presetClass="entr" presetSubtype="0" fill="hold" grpId="0" nodeType="withEffect">
                                  <p:stCondLst>
                                    <p:cond delay="0"/>
                                  </p:stCondLst>
                                  <p:childTnLst>
                                    <p:set>
                                      <p:cBhvr>
                                        <p:cTn id="142" dur="1" fill="hold">
                                          <p:stCondLst>
                                            <p:cond delay="0"/>
                                          </p:stCondLst>
                                        </p:cTn>
                                        <p:tgtEl>
                                          <p:spTgt spid="26648"/>
                                        </p:tgtEl>
                                        <p:attrNameLst>
                                          <p:attrName>style.visibility</p:attrName>
                                        </p:attrNameLst>
                                      </p:cBhvr>
                                      <p:to>
                                        <p:strVal val="visible"/>
                                      </p:to>
                                    </p:set>
                                    <p:anim from="(-#ppt_w/2)" to="(#ppt_x)" calcmode="lin" valueType="num">
                                      <p:cBhvr>
                                        <p:cTn id="143" dur="600" fill="hold">
                                          <p:stCondLst>
                                            <p:cond delay="0"/>
                                          </p:stCondLst>
                                        </p:cTn>
                                        <p:tgtEl>
                                          <p:spTgt spid="26648"/>
                                        </p:tgtEl>
                                        <p:attrNameLst>
                                          <p:attrName>ppt_x</p:attrName>
                                        </p:attrNameLst>
                                      </p:cBhvr>
                                    </p:anim>
                                    <p:anim from="0" to="-1.0" calcmode="lin" valueType="num">
                                      <p:cBhvr>
                                        <p:cTn id="144" dur="200" decel="50000" autoRev="1" fill="hold">
                                          <p:stCondLst>
                                            <p:cond delay="600"/>
                                          </p:stCondLst>
                                        </p:cTn>
                                        <p:tgtEl>
                                          <p:spTgt spid="26648"/>
                                        </p:tgtEl>
                                        <p:attrNameLst>
                                          <p:attrName>xshear</p:attrName>
                                        </p:attrNameLst>
                                      </p:cBhvr>
                                    </p:anim>
                                    <p:animScale>
                                      <p:cBhvr>
                                        <p:cTn id="145" dur="200" decel="100000" autoRev="1" fill="hold">
                                          <p:stCondLst>
                                            <p:cond delay="600"/>
                                          </p:stCondLst>
                                        </p:cTn>
                                        <p:tgtEl>
                                          <p:spTgt spid="26648"/>
                                        </p:tgtEl>
                                      </p:cBhvr>
                                      <p:from x="100000" y="100000"/>
                                      <p:to x="80000" y="100000"/>
                                    </p:animScale>
                                    <p:anim by="(#ppt_h/3+#ppt_w*0.1)" calcmode="lin" valueType="num">
                                      <p:cBhvr additive="sum">
                                        <p:cTn id="146" dur="200" decel="100000" autoRev="1" fill="hold">
                                          <p:stCondLst>
                                            <p:cond delay="600"/>
                                          </p:stCondLst>
                                        </p:cTn>
                                        <p:tgtEl>
                                          <p:spTgt spid="26648"/>
                                        </p:tgtEl>
                                        <p:attrNameLst>
                                          <p:attrName>ppt_x</p:attrName>
                                        </p:attrNameLst>
                                      </p:cBhvr>
                                    </p:anim>
                                  </p:childTnLst>
                                </p:cTn>
                              </p:par>
                              <p:par>
                                <p:cTn id="147" presetID="34" presetClass="entr" presetSubtype="0" fill="hold" grpId="0" nodeType="withEffect">
                                  <p:stCondLst>
                                    <p:cond delay="0"/>
                                  </p:stCondLst>
                                  <p:childTnLst>
                                    <p:set>
                                      <p:cBhvr>
                                        <p:cTn id="148" dur="1" fill="hold">
                                          <p:stCondLst>
                                            <p:cond delay="0"/>
                                          </p:stCondLst>
                                        </p:cTn>
                                        <p:tgtEl>
                                          <p:spTgt spid="26671"/>
                                        </p:tgtEl>
                                        <p:attrNameLst>
                                          <p:attrName>style.visibility</p:attrName>
                                        </p:attrNameLst>
                                      </p:cBhvr>
                                      <p:to>
                                        <p:strVal val="visible"/>
                                      </p:to>
                                    </p:set>
                                    <p:anim from="(-#ppt_w/2)" to="(#ppt_x)" calcmode="lin" valueType="num">
                                      <p:cBhvr>
                                        <p:cTn id="149" dur="600" fill="hold">
                                          <p:stCondLst>
                                            <p:cond delay="0"/>
                                          </p:stCondLst>
                                        </p:cTn>
                                        <p:tgtEl>
                                          <p:spTgt spid="26671"/>
                                        </p:tgtEl>
                                        <p:attrNameLst>
                                          <p:attrName>ppt_x</p:attrName>
                                        </p:attrNameLst>
                                      </p:cBhvr>
                                    </p:anim>
                                    <p:anim from="0" to="-1.0" calcmode="lin" valueType="num">
                                      <p:cBhvr>
                                        <p:cTn id="150" dur="200" decel="50000" autoRev="1" fill="hold">
                                          <p:stCondLst>
                                            <p:cond delay="600"/>
                                          </p:stCondLst>
                                        </p:cTn>
                                        <p:tgtEl>
                                          <p:spTgt spid="26671"/>
                                        </p:tgtEl>
                                        <p:attrNameLst>
                                          <p:attrName>xshear</p:attrName>
                                        </p:attrNameLst>
                                      </p:cBhvr>
                                    </p:anim>
                                    <p:animScale>
                                      <p:cBhvr>
                                        <p:cTn id="151" dur="200" decel="100000" autoRev="1" fill="hold">
                                          <p:stCondLst>
                                            <p:cond delay="600"/>
                                          </p:stCondLst>
                                        </p:cTn>
                                        <p:tgtEl>
                                          <p:spTgt spid="26671"/>
                                        </p:tgtEl>
                                      </p:cBhvr>
                                      <p:from x="100000" y="100000"/>
                                      <p:to x="80000" y="100000"/>
                                    </p:animScale>
                                    <p:anim by="(#ppt_h/3+#ppt_w*0.1)" calcmode="lin" valueType="num">
                                      <p:cBhvr additive="sum">
                                        <p:cTn id="152" dur="200" decel="100000" autoRev="1" fill="hold">
                                          <p:stCondLst>
                                            <p:cond delay="600"/>
                                          </p:stCondLst>
                                        </p:cTn>
                                        <p:tgtEl>
                                          <p:spTgt spid="26671"/>
                                        </p:tgtEl>
                                        <p:attrNameLst>
                                          <p:attrName>ppt_x</p:attrName>
                                        </p:attrNameLst>
                                      </p:cBhvr>
                                    </p:anim>
                                  </p:childTnLst>
                                </p:cTn>
                              </p:par>
                              <p:par>
                                <p:cTn id="153" presetID="34" presetClass="entr" presetSubtype="0" fill="hold" nodeType="withEffect">
                                  <p:stCondLst>
                                    <p:cond delay="0"/>
                                  </p:stCondLst>
                                  <p:childTnLst>
                                    <p:set>
                                      <p:cBhvr>
                                        <p:cTn id="154" dur="1" fill="hold">
                                          <p:stCondLst>
                                            <p:cond delay="0"/>
                                          </p:stCondLst>
                                        </p:cTn>
                                        <p:tgtEl>
                                          <p:spTgt spid="26630"/>
                                        </p:tgtEl>
                                        <p:attrNameLst>
                                          <p:attrName>style.visibility</p:attrName>
                                        </p:attrNameLst>
                                      </p:cBhvr>
                                      <p:to>
                                        <p:strVal val="visible"/>
                                      </p:to>
                                    </p:set>
                                    <p:anim from="(-#ppt_w/2)" to="(#ppt_x)" calcmode="lin" valueType="num">
                                      <p:cBhvr>
                                        <p:cTn id="155" dur="600" fill="hold">
                                          <p:stCondLst>
                                            <p:cond delay="0"/>
                                          </p:stCondLst>
                                        </p:cTn>
                                        <p:tgtEl>
                                          <p:spTgt spid="26630"/>
                                        </p:tgtEl>
                                        <p:attrNameLst>
                                          <p:attrName>ppt_x</p:attrName>
                                        </p:attrNameLst>
                                      </p:cBhvr>
                                    </p:anim>
                                    <p:anim from="0" to="-1.0" calcmode="lin" valueType="num">
                                      <p:cBhvr>
                                        <p:cTn id="156" dur="200" decel="50000" autoRev="1" fill="hold">
                                          <p:stCondLst>
                                            <p:cond delay="600"/>
                                          </p:stCondLst>
                                        </p:cTn>
                                        <p:tgtEl>
                                          <p:spTgt spid="26630"/>
                                        </p:tgtEl>
                                        <p:attrNameLst>
                                          <p:attrName>xshear</p:attrName>
                                        </p:attrNameLst>
                                      </p:cBhvr>
                                    </p:anim>
                                    <p:animScale>
                                      <p:cBhvr>
                                        <p:cTn id="157" dur="200" decel="100000" autoRev="1" fill="hold">
                                          <p:stCondLst>
                                            <p:cond delay="600"/>
                                          </p:stCondLst>
                                        </p:cTn>
                                        <p:tgtEl>
                                          <p:spTgt spid="26630"/>
                                        </p:tgtEl>
                                      </p:cBhvr>
                                      <p:from x="100000" y="100000"/>
                                      <p:to x="80000" y="100000"/>
                                    </p:animScale>
                                    <p:anim by="(#ppt_h/3+#ppt_w*0.1)" calcmode="lin" valueType="num">
                                      <p:cBhvr additive="sum">
                                        <p:cTn id="158" dur="200" decel="100000" autoRev="1" fill="hold">
                                          <p:stCondLst>
                                            <p:cond delay="600"/>
                                          </p:stCondLst>
                                        </p:cTn>
                                        <p:tgtEl>
                                          <p:spTgt spid="26630"/>
                                        </p:tgtEl>
                                        <p:attrNameLst>
                                          <p:attrName>ppt_x</p:attrName>
                                        </p:attrNameLst>
                                      </p:cBhvr>
                                    </p:anim>
                                  </p:childTnLst>
                                </p:cTn>
                              </p:par>
                              <p:par>
                                <p:cTn id="159" presetID="34" presetClass="entr" presetSubtype="0" fill="hold" grpId="0" nodeType="withEffect">
                                  <p:stCondLst>
                                    <p:cond delay="0"/>
                                  </p:stCondLst>
                                  <p:childTnLst>
                                    <p:set>
                                      <p:cBhvr>
                                        <p:cTn id="160" dur="1" fill="hold">
                                          <p:stCondLst>
                                            <p:cond delay="0"/>
                                          </p:stCondLst>
                                        </p:cTn>
                                        <p:tgtEl>
                                          <p:spTgt spid="26642"/>
                                        </p:tgtEl>
                                        <p:attrNameLst>
                                          <p:attrName>style.visibility</p:attrName>
                                        </p:attrNameLst>
                                      </p:cBhvr>
                                      <p:to>
                                        <p:strVal val="visible"/>
                                      </p:to>
                                    </p:set>
                                    <p:anim from="(-#ppt_w/2)" to="(#ppt_x)" calcmode="lin" valueType="num">
                                      <p:cBhvr>
                                        <p:cTn id="161" dur="600" fill="hold">
                                          <p:stCondLst>
                                            <p:cond delay="0"/>
                                          </p:stCondLst>
                                        </p:cTn>
                                        <p:tgtEl>
                                          <p:spTgt spid="26642"/>
                                        </p:tgtEl>
                                        <p:attrNameLst>
                                          <p:attrName>ppt_x</p:attrName>
                                        </p:attrNameLst>
                                      </p:cBhvr>
                                    </p:anim>
                                    <p:anim from="0" to="-1.0" calcmode="lin" valueType="num">
                                      <p:cBhvr>
                                        <p:cTn id="162" dur="200" decel="50000" autoRev="1" fill="hold">
                                          <p:stCondLst>
                                            <p:cond delay="600"/>
                                          </p:stCondLst>
                                        </p:cTn>
                                        <p:tgtEl>
                                          <p:spTgt spid="26642"/>
                                        </p:tgtEl>
                                        <p:attrNameLst>
                                          <p:attrName>xshear</p:attrName>
                                        </p:attrNameLst>
                                      </p:cBhvr>
                                    </p:anim>
                                    <p:animScale>
                                      <p:cBhvr>
                                        <p:cTn id="163" dur="200" decel="100000" autoRev="1" fill="hold">
                                          <p:stCondLst>
                                            <p:cond delay="600"/>
                                          </p:stCondLst>
                                        </p:cTn>
                                        <p:tgtEl>
                                          <p:spTgt spid="26642"/>
                                        </p:tgtEl>
                                      </p:cBhvr>
                                      <p:from x="100000" y="100000"/>
                                      <p:to x="80000" y="100000"/>
                                    </p:animScale>
                                    <p:anim by="(#ppt_h/3+#ppt_w*0.1)" calcmode="lin" valueType="num">
                                      <p:cBhvr additive="sum">
                                        <p:cTn id="164" dur="200" decel="100000" autoRev="1" fill="hold">
                                          <p:stCondLst>
                                            <p:cond delay="600"/>
                                          </p:stCondLst>
                                        </p:cTn>
                                        <p:tgtEl>
                                          <p:spTgt spid="26642"/>
                                        </p:tgtEl>
                                        <p:attrNameLst>
                                          <p:attrName>ppt_x</p:attrName>
                                        </p:attrNameLst>
                                      </p:cBhvr>
                                    </p:anim>
                                  </p:childTnLst>
                                </p:cTn>
                              </p:par>
                              <p:par>
                                <p:cTn id="165" presetID="34" presetClass="entr" presetSubtype="0" fill="hold" grpId="0" nodeType="withEffect">
                                  <p:stCondLst>
                                    <p:cond delay="0"/>
                                  </p:stCondLst>
                                  <p:childTnLst>
                                    <p:set>
                                      <p:cBhvr>
                                        <p:cTn id="166" dur="1" fill="hold">
                                          <p:stCondLst>
                                            <p:cond delay="0"/>
                                          </p:stCondLst>
                                        </p:cTn>
                                        <p:tgtEl>
                                          <p:spTgt spid="26637"/>
                                        </p:tgtEl>
                                        <p:attrNameLst>
                                          <p:attrName>style.visibility</p:attrName>
                                        </p:attrNameLst>
                                      </p:cBhvr>
                                      <p:to>
                                        <p:strVal val="visible"/>
                                      </p:to>
                                    </p:set>
                                    <p:anim from="(-#ppt_w/2)" to="(#ppt_x)" calcmode="lin" valueType="num">
                                      <p:cBhvr>
                                        <p:cTn id="167" dur="600" fill="hold">
                                          <p:stCondLst>
                                            <p:cond delay="0"/>
                                          </p:stCondLst>
                                        </p:cTn>
                                        <p:tgtEl>
                                          <p:spTgt spid="26637"/>
                                        </p:tgtEl>
                                        <p:attrNameLst>
                                          <p:attrName>ppt_x</p:attrName>
                                        </p:attrNameLst>
                                      </p:cBhvr>
                                    </p:anim>
                                    <p:anim from="0" to="-1.0" calcmode="lin" valueType="num">
                                      <p:cBhvr>
                                        <p:cTn id="168" dur="200" decel="50000" autoRev="1" fill="hold">
                                          <p:stCondLst>
                                            <p:cond delay="600"/>
                                          </p:stCondLst>
                                        </p:cTn>
                                        <p:tgtEl>
                                          <p:spTgt spid="26637"/>
                                        </p:tgtEl>
                                        <p:attrNameLst>
                                          <p:attrName>xshear</p:attrName>
                                        </p:attrNameLst>
                                      </p:cBhvr>
                                    </p:anim>
                                    <p:animScale>
                                      <p:cBhvr>
                                        <p:cTn id="169" dur="200" decel="100000" autoRev="1" fill="hold">
                                          <p:stCondLst>
                                            <p:cond delay="600"/>
                                          </p:stCondLst>
                                        </p:cTn>
                                        <p:tgtEl>
                                          <p:spTgt spid="26637"/>
                                        </p:tgtEl>
                                      </p:cBhvr>
                                      <p:from x="100000" y="100000"/>
                                      <p:to x="80000" y="100000"/>
                                    </p:animScale>
                                    <p:anim by="(#ppt_h/3+#ppt_w*0.1)" calcmode="lin" valueType="num">
                                      <p:cBhvr additive="sum">
                                        <p:cTn id="170" dur="200" decel="100000" autoRev="1" fill="hold">
                                          <p:stCondLst>
                                            <p:cond delay="600"/>
                                          </p:stCondLst>
                                        </p:cTn>
                                        <p:tgtEl>
                                          <p:spTgt spid="26637"/>
                                        </p:tgtEl>
                                        <p:attrNameLst>
                                          <p:attrName>ppt_x</p:attrName>
                                        </p:attrNameLst>
                                      </p:cBhvr>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34" presetClass="entr" presetSubtype="0" fill="hold" grpId="0" nodeType="clickEffect">
                                  <p:stCondLst>
                                    <p:cond delay="0"/>
                                  </p:stCondLst>
                                  <p:childTnLst>
                                    <p:set>
                                      <p:cBhvr>
                                        <p:cTn id="174" dur="1" fill="hold">
                                          <p:stCondLst>
                                            <p:cond delay="0"/>
                                          </p:stCondLst>
                                        </p:cTn>
                                        <p:tgtEl>
                                          <p:spTgt spid="26635"/>
                                        </p:tgtEl>
                                        <p:attrNameLst>
                                          <p:attrName>style.visibility</p:attrName>
                                        </p:attrNameLst>
                                      </p:cBhvr>
                                      <p:to>
                                        <p:strVal val="visible"/>
                                      </p:to>
                                    </p:set>
                                    <p:anim from="(-#ppt_w/2)" to="(#ppt_x)" calcmode="lin" valueType="num">
                                      <p:cBhvr>
                                        <p:cTn id="175" dur="600" fill="hold">
                                          <p:stCondLst>
                                            <p:cond delay="0"/>
                                          </p:stCondLst>
                                        </p:cTn>
                                        <p:tgtEl>
                                          <p:spTgt spid="26635"/>
                                        </p:tgtEl>
                                        <p:attrNameLst>
                                          <p:attrName>ppt_x</p:attrName>
                                        </p:attrNameLst>
                                      </p:cBhvr>
                                    </p:anim>
                                    <p:anim from="0" to="-1.0" calcmode="lin" valueType="num">
                                      <p:cBhvr>
                                        <p:cTn id="176" dur="200" decel="50000" autoRev="1" fill="hold">
                                          <p:stCondLst>
                                            <p:cond delay="600"/>
                                          </p:stCondLst>
                                        </p:cTn>
                                        <p:tgtEl>
                                          <p:spTgt spid="26635"/>
                                        </p:tgtEl>
                                        <p:attrNameLst>
                                          <p:attrName>xshear</p:attrName>
                                        </p:attrNameLst>
                                      </p:cBhvr>
                                    </p:anim>
                                    <p:animScale>
                                      <p:cBhvr>
                                        <p:cTn id="177" dur="200" decel="100000" autoRev="1" fill="hold">
                                          <p:stCondLst>
                                            <p:cond delay="600"/>
                                          </p:stCondLst>
                                        </p:cTn>
                                        <p:tgtEl>
                                          <p:spTgt spid="26635"/>
                                        </p:tgtEl>
                                      </p:cBhvr>
                                      <p:from x="100000" y="100000"/>
                                      <p:to x="80000" y="100000"/>
                                    </p:animScale>
                                    <p:anim by="(#ppt_h/3+#ppt_w*0.1)" calcmode="lin" valueType="num">
                                      <p:cBhvr additive="sum">
                                        <p:cTn id="178" dur="200" decel="100000" autoRev="1" fill="hold">
                                          <p:stCondLst>
                                            <p:cond delay="600"/>
                                          </p:stCondLst>
                                        </p:cTn>
                                        <p:tgtEl>
                                          <p:spTgt spid="26635"/>
                                        </p:tgtEl>
                                        <p:attrNameLst>
                                          <p:attrName>ppt_x</p:attrName>
                                        </p:attrNameLst>
                                      </p:cBhvr>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34" presetClass="entr" presetSubtype="0" fill="hold" grpId="0" nodeType="clickEffect">
                                  <p:stCondLst>
                                    <p:cond delay="0"/>
                                  </p:stCondLst>
                                  <p:childTnLst>
                                    <p:set>
                                      <p:cBhvr>
                                        <p:cTn id="182" dur="1" fill="hold">
                                          <p:stCondLst>
                                            <p:cond delay="0"/>
                                          </p:stCondLst>
                                        </p:cTn>
                                        <p:tgtEl>
                                          <p:spTgt spid="26655"/>
                                        </p:tgtEl>
                                        <p:attrNameLst>
                                          <p:attrName>style.visibility</p:attrName>
                                        </p:attrNameLst>
                                      </p:cBhvr>
                                      <p:to>
                                        <p:strVal val="visible"/>
                                      </p:to>
                                    </p:set>
                                    <p:anim from="(-#ppt_w/2)" to="(#ppt_x)" calcmode="lin" valueType="num">
                                      <p:cBhvr>
                                        <p:cTn id="183" dur="600" fill="hold">
                                          <p:stCondLst>
                                            <p:cond delay="0"/>
                                          </p:stCondLst>
                                        </p:cTn>
                                        <p:tgtEl>
                                          <p:spTgt spid="26655"/>
                                        </p:tgtEl>
                                        <p:attrNameLst>
                                          <p:attrName>ppt_x</p:attrName>
                                        </p:attrNameLst>
                                      </p:cBhvr>
                                    </p:anim>
                                    <p:anim from="0" to="-1.0" calcmode="lin" valueType="num">
                                      <p:cBhvr>
                                        <p:cTn id="184" dur="200" decel="50000" autoRev="1" fill="hold">
                                          <p:stCondLst>
                                            <p:cond delay="600"/>
                                          </p:stCondLst>
                                        </p:cTn>
                                        <p:tgtEl>
                                          <p:spTgt spid="26655"/>
                                        </p:tgtEl>
                                        <p:attrNameLst>
                                          <p:attrName>xshear</p:attrName>
                                        </p:attrNameLst>
                                      </p:cBhvr>
                                    </p:anim>
                                    <p:animScale>
                                      <p:cBhvr>
                                        <p:cTn id="185" dur="200" decel="100000" autoRev="1" fill="hold">
                                          <p:stCondLst>
                                            <p:cond delay="600"/>
                                          </p:stCondLst>
                                        </p:cTn>
                                        <p:tgtEl>
                                          <p:spTgt spid="26655"/>
                                        </p:tgtEl>
                                      </p:cBhvr>
                                      <p:from x="100000" y="100000"/>
                                      <p:to x="80000" y="100000"/>
                                    </p:animScale>
                                    <p:anim by="(#ppt_h/3+#ppt_w*0.1)" calcmode="lin" valueType="num">
                                      <p:cBhvr additive="sum">
                                        <p:cTn id="186" dur="200" decel="100000" autoRev="1" fill="hold">
                                          <p:stCondLst>
                                            <p:cond delay="600"/>
                                          </p:stCondLst>
                                        </p:cTn>
                                        <p:tgtEl>
                                          <p:spTgt spid="26655"/>
                                        </p:tgtEl>
                                        <p:attrNameLst>
                                          <p:attrName>ppt_x</p:attrName>
                                        </p:attrNameLst>
                                      </p:cBhvr>
                                    </p:anim>
                                  </p:childTnLst>
                                </p:cTn>
                              </p:par>
                              <p:par>
                                <p:cTn id="187" presetID="34" presetClass="entr" presetSubtype="0" fill="hold" grpId="0" nodeType="withEffect">
                                  <p:stCondLst>
                                    <p:cond delay="0"/>
                                  </p:stCondLst>
                                  <p:childTnLst>
                                    <p:set>
                                      <p:cBhvr>
                                        <p:cTn id="188" dur="1" fill="hold">
                                          <p:stCondLst>
                                            <p:cond delay="0"/>
                                          </p:stCondLst>
                                        </p:cTn>
                                        <p:tgtEl>
                                          <p:spTgt spid="26654"/>
                                        </p:tgtEl>
                                        <p:attrNameLst>
                                          <p:attrName>style.visibility</p:attrName>
                                        </p:attrNameLst>
                                      </p:cBhvr>
                                      <p:to>
                                        <p:strVal val="visible"/>
                                      </p:to>
                                    </p:set>
                                    <p:anim from="(-#ppt_w/2)" to="(#ppt_x)" calcmode="lin" valueType="num">
                                      <p:cBhvr>
                                        <p:cTn id="189" dur="300" fill="hold">
                                          <p:stCondLst>
                                            <p:cond delay="0"/>
                                          </p:stCondLst>
                                        </p:cTn>
                                        <p:tgtEl>
                                          <p:spTgt spid="26654"/>
                                        </p:tgtEl>
                                        <p:attrNameLst>
                                          <p:attrName>ppt_x</p:attrName>
                                        </p:attrNameLst>
                                      </p:cBhvr>
                                    </p:anim>
                                    <p:anim from="0" to="-1.0" calcmode="lin" valueType="num">
                                      <p:cBhvr>
                                        <p:cTn id="190" dur="100" decel="50000" autoRev="1" fill="hold">
                                          <p:stCondLst>
                                            <p:cond delay="300"/>
                                          </p:stCondLst>
                                        </p:cTn>
                                        <p:tgtEl>
                                          <p:spTgt spid="26654"/>
                                        </p:tgtEl>
                                        <p:attrNameLst>
                                          <p:attrName>xshear</p:attrName>
                                        </p:attrNameLst>
                                      </p:cBhvr>
                                    </p:anim>
                                    <p:animScale>
                                      <p:cBhvr>
                                        <p:cTn id="191" dur="100" decel="100000" autoRev="1" fill="hold">
                                          <p:stCondLst>
                                            <p:cond delay="300"/>
                                          </p:stCondLst>
                                        </p:cTn>
                                        <p:tgtEl>
                                          <p:spTgt spid="26654"/>
                                        </p:tgtEl>
                                      </p:cBhvr>
                                      <p:from x="100000" y="100000"/>
                                      <p:to x="80000" y="100000"/>
                                    </p:animScale>
                                    <p:anim by="(#ppt_h/3+#ppt_w*0.1)" calcmode="lin" valueType="num">
                                      <p:cBhvr additive="sum">
                                        <p:cTn id="192" dur="100" decel="100000" autoRev="1" fill="hold">
                                          <p:stCondLst>
                                            <p:cond delay="300"/>
                                          </p:stCondLst>
                                        </p:cTn>
                                        <p:tgtEl>
                                          <p:spTgt spid="26654"/>
                                        </p:tgtEl>
                                        <p:attrNameLst>
                                          <p:attrName>ppt_x</p:attrName>
                                        </p:attrNameLst>
                                      </p:cBhvr>
                                    </p:anim>
                                  </p:childTnLst>
                                </p:cTn>
                              </p:par>
                              <p:par>
                                <p:cTn id="193" presetID="34" presetClass="entr" presetSubtype="0" fill="hold" grpId="0" nodeType="withEffect">
                                  <p:stCondLst>
                                    <p:cond delay="0"/>
                                  </p:stCondLst>
                                  <p:childTnLst>
                                    <p:set>
                                      <p:cBhvr>
                                        <p:cTn id="194" dur="1" fill="hold">
                                          <p:stCondLst>
                                            <p:cond delay="0"/>
                                          </p:stCondLst>
                                        </p:cTn>
                                        <p:tgtEl>
                                          <p:spTgt spid="26645"/>
                                        </p:tgtEl>
                                        <p:attrNameLst>
                                          <p:attrName>style.visibility</p:attrName>
                                        </p:attrNameLst>
                                      </p:cBhvr>
                                      <p:to>
                                        <p:strVal val="visible"/>
                                      </p:to>
                                    </p:set>
                                    <p:anim from="(-#ppt_w/2)" to="(#ppt_x)" calcmode="lin" valueType="num">
                                      <p:cBhvr>
                                        <p:cTn id="195" dur="300" fill="hold">
                                          <p:stCondLst>
                                            <p:cond delay="0"/>
                                          </p:stCondLst>
                                        </p:cTn>
                                        <p:tgtEl>
                                          <p:spTgt spid="26645"/>
                                        </p:tgtEl>
                                        <p:attrNameLst>
                                          <p:attrName>ppt_x</p:attrName>
                                        </p:attrNameLst>
                                      </p:cBhvr>
                                    </p:anim>
                                    <p:anim from="0" to="-1.0" calcmode="lin" valueType="num">
                                      <p:cBhvr>
                                        <p:cTn id="196" dur="100" decel="50000" autoRev="1" fill="hold">
                                          <p:stCondLst>
                                            <p:cond delay="300"/>
                                          </p:stCondLst>
                                        </p:cTn>
                                        <p:tgtEl>
                                          <p:spTgt spid="26645"/>
                                        </p:tgtEl>
                                        <p:attrNameLst>
                                          <p:attrName>xshear</p:attrName>
                                        </p:attrNameLst>
                                      </p:cBhvr>
                                    </p:anim>
                                    <p:animScale>
                                      <p:cBhvr>
                                        <p:cTn id="197" dur="100" decel="100000" autoRev="1" fill="hold">
                                          <p:stCondLst>
                                            <p:cond delay="300"/>
                                          </p:stCondLst>
                                        </p:cTn>
                                        <p:tgtEl>
                                          <p:spTgt spid="26645"/>
                                        </p:tgtEl>
                                      </p:cBhvr>
                                      <p:from x="100000" y="100000"/>
                                      <p:to x="80000" y="100000"/>
                                    </p:animScale>
                                    <p:anim by="(#ppt_h/3+#ppt_w*0.1)" calcmode="lin" valueType="num">
                                      <p:cBhvr additive="sum">
                                        <p:cTn id="198" dur="100" decel="100000" autoRev="1" fill="hold">
                                          <p:stCondLst>
                                            <p:cond delay="300"/>
                                          </p:stCondLst>
                                        </p:cTn>
                                        <p:tgtEl>
                                          <p:spTgt spid="26645"/>
                                        </p:tgtEl>
                                        <p:attrNameLst>
                                          <p:attrName>ppt_x</p:attrName>
                                        </p:attrNameLst>
                                      </p:cBhvr>
                                    </p:anim>
                                  </p:childTnLst>
                                </p:cTn>
                              </p:par>
                              <p:par>
                                <p:cTn id="199" presetID="34" presetClass="entr" presetSubtype="0" fill="hold" grpId="0" nodeType="withEffect">
                                  <p:stCondLst>
                                    <p:cond delay="0"/>
                                  </p:stCondLst>
                                  <p:childTnLst>
                                    <p:set>
                                      <p:cBhvr>
                                        <p:cTn id="200" dur="1" fill="hold">
                                          <p:stCondLst>
                                            <p:cond delay="0"/>
                                          </p:stCondLst>
                                        </p:cTn>
                                        <p:tgtEl>
                                          <p:spTgt spid="26640"/>
                                        </p:tgtEl>
                                        <p:attrNameLst>
                                          <p:attrName>style.visibility</p:attrName>
                                        </p:attrNameLst>
                                      </p:cBhvr>
                                      <p:to>
                                        <p:strVal val="visible"/>
                                      </p:to>
                                    </p:set>
                                    <p:anim from="(-#ppt_w/2)" to="(#ppt_x)" calcmode="lin" valueType="num">
                                      <p:cBhvr>
                                        <p:cTn id="201" dur="600" fill="hold">
                                          <p:stCondLst>
                                            <p:cond delay="0"/>
                                          </p:stCondLst>
                                        </p:cTn>
                                        <p:tgtEl>
                                          <p:spTgt spid="26640"/>
                                        </p:tgtEl>
                                        <p:attrNameLst>
                                          <p:attrName>ppt_x</p:attrName>
                                        </p:attrNameLst>
                                      </p:cBhvr>
                                    </p:anim>
                                    <p:anim from="0" to="-1.0" calcmode="lin" valueType="num">
                                      <p:cBhvr>
                                        <p:cTn id="202" dur="200" decel="50000" autoRev="1" fill="hold">
                                          <p:stCondLst>
                                            <p:cond delay="600"/>
                                          </p:stCondLst>
                                        </p:cTn>
                                        <p:tgtEl>
                                          <p:spTgt spid="26640"/>
                                        </p:tgtEl>
                                        <p:attrNameLst>
                                          <p:attrName>xshear</p:attrName>
                                        </p:attrNameLst>
                                      </p:cBhvr>
                                    </p:anim>
                                    <p:animScale>
                                      <p:cBhvr>
                                        <p:cTn id="203" dur="200" decel="100000" autoRev="1" fill="hold">
                                          <p:stCondLst>
                                            <p:cond delay="600"/>
                                          </p:stCondLst>
                                        </p:cTn>
                                        <p:tgtEl>
                                          <p:spTgt spid="26640"/>
                                        </p:tgtEl>
                                      </p:cBhvr>
                                      <p:from x="100000" y="100000"/>
                                      <p:to x="80000" y="100000"/>
                                    </p:animScale>
                                    <p:anim by="(#ppt_h/3+#ppt_w*0.1)" calcmode="lin" valueType="num">
                                      <p:cBhvr additive="sum">
                                        <p:cTn id="204" dur="200" decel="100000" autoRev="1" fill="hold">
                                          <p:stCondLst>
                                            <p:cond delay="600"/>
                                          </p:stCondLst>
                                        </p:cTn>
                                        <p:tgtEl>
                                          <p:spTgt spid="26640"/>
                                        </p:tgtEl>
                                        <p:attrNameLst>
                                          <p:attrName>ppt_x</p:attrName>
                                        </p:attrNameLst>
                                      </p:cBhvr>
                                    </p:anim>
                                  </p:childTnLst>
                                </p:cTn>
                              </p:par>
                              <p:par>
                                <p:cTn id="205" presetID="34" presetClass="entr" presetSubtype="0" fill="hold" grpId="0" nodeType="withEffect">
                                  <p:stCondLst>
                                    <p:cond delay="0"/>
                                  </p:stCondLst>
                                  <p:childTnLst>
                                    <p:set>
                                      <p:cBhvr>
                                        <p:cTn id="206" dur="1" fill="hold">
                                          <p:stCondLst>
                                            <p:cond delay="0"/>
                                          </p:stCondLst>
                                        </p:cTn>
                                        <p:tgtEl>
                                          <p:spTgt spid="26653"/>
                                        </p:tgtEl>
                                        <p:attrNameLst>
                                          <p:attrName>style.visibility</p:attrName>
                                        </p:attrNameLst>
                                      </p:cBhvr>
                                      <p:to>
                                        <p:strVal val="visible"/>
                                      </p:to>
                                    </p:set>
                                    <p:anim from="(-#ppt_w/2)" to="(#ppt_x)" calcmode="lin" valueType="num">
                                      <p:cBhvr>
                                        <p:cTn id="207" dur="600" fill="hold">
                                          <p:stCondLst>
                                            <p:cond delay="0"/>
                                          </p:stCondLst>
                                        </p:cTn>
                                        <p:tgtEl>
                                          <p:spTgt spid="26653"/>
                                        </p:tgtEl>
                                        <p:attrNameLst>
                                          <p:attrName>ppt_x</p:attrName>
                                        </p:attrNameLst>
                                      </p:cBhvr>
                                    </p:anim>
                                    <p:anim from="0" to="-1.0" calcmode="lin" valueType="num">
                                      <p:cBhvr>
                                        <p:cTn id="208" dur="200" decel="50000" autoRev="1" fill="hold">
                                          <p:stCondLst>
                                            <p:cond delay="600"/>
                                          </p:stCondLst>
                                        </p:cTn>
                                        <p:tgtEl>
                                          <p:spTgt spid="26653"/>
                                        </p:tgtEl>
                                        <p:attrNameLst>
                                          <p:attrName>xshear</p:attrName>
                                        </p:attrNameLst>
                                      </p:cBhvr>
                                    </p:anim>
                                    <p:animScale>
                                      <p:cBhvr>
                                        <p:cTn id="209" dur="200" decel="100000" autoRev="1" fill="hold">
                                          <p:stCondLst>
                                            <p:cond delay="600"/>
                                          </p:stCondLst>
                                        </p:cTn>
                                        <p:tgtEl>
                                          <p:spTgt spid="26653"/>
                                        </p:tgtEl>
                                      </p:cBhvr>
                                      <p:from x="100000" y="100000"/>
                                      <p:to x="80000" y="100000"/>
                                    </p:animScale>
                                    <p:anim by="(#ppt_h/3+#ppt_w*0.1)" calcmode="lin" valueType="num">
                                      <p:cBhvr additive="sum">
                                        <p:cTn id="210" dur="200" decel="100000" autoRev="1" fill="hold">
                                          <p:stCondLst>
                                            <p:cond delay="600"/>
                                          </p:stCondLst>
                                        </p:cTn>
                                        <p:tgtEl>
                                          <p:spTgt spid="26653"/>
                                        </p:tgtEl>
                                        <p:attrNameLst>
                                          <p:attrName>ppt_x</p:attrName>
                                        </p:attrNameLst>
                                      </p:cBhvr>
                                    </p:anim>
                                  </p:childTnLst>
                                </p:cTn>
                              </p:par>
                              <p:par>
                                <p:cTn id="211" presetID="34" presetClass="entr" presetSubtype="0" fill="hold" grpId="0" nodeType="withEffect">
                                  <p:stCondLst>
                                    <p:cond delay="0"/>
                                  </p:stCondLst>
                                  <p:childTnLst>
                                    <p:set>
                                      <p:cBhvr>
                                        <p:cTn id="212" dur="1" fill="hold">
                                          <p:stCondLst>
                                            <p:cond delay="0"/>
                                          </p:stCondLst>
                                        </p:cTn>
                                        <p:tgtEl>
                                          <p:spTgt spid="26672"/>
                                        </p:tgtEl>
                                        <p:attrNameLst>
                                          <p:attrName>style.visibility</p:attrName>
                                        </p:attrNameLst>
                                      </p:cBhvr>
                                      <p:to>
                                        <p:strVal val="visible"/>
                                      </p:to>
                                    </p:set>
                                    <p:anim from="(-#ppt_w/2)" to="(#ppt_x)" calcmode="lin" valueType="num">
                                      <p:cBhvr>
                                        <p:cTn id="213" dur="600" fill="hold">
                                          <p:stCondLst>
                                            <p:cond delay="0"/>
                                          </p:stCondLst>
                                        </p:cTn>
                                        <p:tgtEl>
                                          <p:spTgt spid="26672"/>
                                        </p:tgtEl>
                                        <p:attrNameLst>
                                          <p:attrName>ppt_x</p:attrName>
                                        </p:attrNameLst>
                                      </p:cBhvr>
                                    </p:anim>
                                    <p:anim from="0" to="-1.0" calcmode="lin" valueType="num">
                                      <p:cBhvr>
                                        <p:cTn id="214" dur="200" decel="50000" autoRev="1" fill="hold">
                                          <p:stCondLst>
                                            <p:cond delay="600"/>
                                          </p:stCondLst>
                                        </p:cTn>
                                        <p:tgtEl>
                                          <p:spTgt spid="26672"/>
                                        </p:tgtEl>
                                        <p:attrNameLst>
                                          <p:attrName>xshear</p:attrName>
                                        </p:attrNameLst>
                                      </p:cBhvr>
                                    </p:anim>
                                    <p:animScale>
                                      <p:cBhvr>
                                        <p:cTn id="215" dur="200" decel="100000" autoRev="1" fill="hold">
                                          <p:stCondLst>
                                            <p:cond delay="600"/>
                                          </p:stCondLst>
                                        </p:cTn>
                                        <p:tgtEl>
                                          <p:spTgt spid="26672"/>
                                        </p:tgtEl>
                                      </p:cBhvr>
                                      <p:from x="100000" y="100000"/>
                                      <p:to x="80000" y="100000"/>
                                    </p:animScale>
                                    <p:anim by="(#ppt_h/3+#ppt_w*0.1)" calcmode="lin" valueType="num">
                                      <p:cBhvr additive="sum">
                                        <p:cTn id="216" dur="200" decel="100000" autoRev="1" fill="hold">
                                          <p:stCondLst>
                                            <p:cond delay="600"/>
                                          </p:stCondLst>
                                        </p:cTn>
                                        <p:tgtEl>
                                          <p:spTgt spid="26672"/>
                                        </p:tgtEl>
                                        <p:attrNameLst>
                                          <p:attrName>ppt_x</p:attrName>
                                        </p:attrNameLst>
                                      </p:cBhvr>
                                    </p:anim>
                                  </p:childTnLst>
                                </p:cTn>
                              </p:par>
                              <p:par>
                                <p:cTn id="217" presetID="34" presetClass="entr" presetSubtype="0" fill="hold" grpId="0" nodeType="withEffect">
                                  <p:stCondLst>
                                    <p:cond delay="0"/>
                                  </p:stCondLst>
                                  <p:childTnLst>
                                    <p:set>
                                      <p:cBhvr>
                                        <p:cTn id="218" dur="1" fill="hold">
                                          <p:stCondLst>
                                            <p:cond delay="0"/>
                                          </p:stCondLst>
                                        </p:cTn>
                                        <p:tgtEl>
                                          <p:spTgt spid="26656"/>
                                        </p:tgtEl>
                                        <p:attrNameLst>
                                          <p:attrName>style.visibility</p:attrName>
                                        </p:attrNameLst>
                                      </p:cBhvr>
                                      <p:to>
                                        <p:strVal val="visible"/>
                                      </p:to>
                                    </p:set>
                                    <p:anim from="(-#ppt_w/2)" to="(#ppt_x)" calcmode="lin" valueType="num">
                                      <p:cBhvr>
                                        <p:cTn id="219" dur="600" fill="hold">
                                          <p:stCondLst>
                                            <p:cond delay="0"/>
                                          </p:stCondLst>
                                        </p:cTn>
                                        <p:tgtEl>
                                          <p:spTgt spid="26656"/>
                                        </p:tgtEl>
                                        <p:attrNameLst>
                                          <p:attrName>ppt_x</p:attrName>
                                        </p:attrNameLst>
                                      </p:cBhvr>
                                    </p:anim>
                                    <p:anim from="0" to="-1.0" calcmode="lin" valueType="num">
                                      <p:cBhvr>
                                        <p:cTn id="220" dur="200" decel="50000" autoRev="1" fill="hold">
                                          <p:stCondLst>
                                            <p:cond delay="600"/>
                                          </p:stCondLst>
                                        </p:cTn>
                                        <p:tgtEl>
                                          <p:spTgt spid="26656"/>
                                        </p:tgtEl>
                                        <p:attrNameLst>
                                          <p:attrName>xshear</p:attrName>
                                        </p:attrNameLst>
                                      </p:cBhvr>
                                    </p:anim>
                                    <p:animScale>
                                      <p:cBhvr>
                                        <p:cTn id="221" dur="200" decel="100000" autoRev="1" fill="hold">
                                          <p:stCondLst>
                                            <p:cond delay="600"/>
                                          </p:stCondLst>
                                        </p:cTn>
                                        <p:tgtEl>
                                          <p:spTgt spid="26656"/>
                                        </p:tgtEl>
                                      </p:cBhvr>
                                      <p:from x="100000" y="100000"/>
                                      <p:to x="80000" y="100000"/>
                                    </p:animScale>
                                    <p:anim by="(#ppt_h/3+#ppt_w*0.1)" calcmode="lin" valueType="num">
                                      <p:cBhvr additive="sum">
                                        <p:cTn id="222" dur="200" decel="100000" autoRev="1" fill="hold">
                                          <p:stCondLst>
                                            <p:cond delay="600"/>
                                          </p:stCondLst>
                                        </p:cTn>
                                        <p:tgtEl>
                                          <p:spTgt spid="26656"/>
                                        </p:tgtEl>
                                        <p:attrNameLst>
                                          <p:attrName>ppt_x</p:attrName>
                                        </p:attrNameLst>
                                      </p:cBhvr>
                                    </p:anim>
                                  </p:childTnLst>
                                </p:cTn>
                              </p:par>
                              <p:par>
                                <p:cTn id="223" presetID="34" presetClass="entr" presetSubtype="0" fill="hold" nodeType="withEffect">
                                  <p:stCondLst>
                                    <p:cond delay="0"/>
                                  </p:stCondLst>
                                  <p:childTnLst>
                                    <p:set>
                                      <p:cBhvr>
                                        <p:cTn id="224" dur="1" fill="hold">
                                          <p:stCondLst>
                                            <p:cond delay="0"/>
                                          </p:stCondLst>
                                        </p:cTn>
                                        <p:tgtEl>
                                          <p:spTgt spid="26627"/>
                                        </p:tgtEl>
                                        <p:attrNameLst>
                                          <p:attrName>style.visibility</p:attrName>
                                        </p:attrNameLst>
                                      </p:cBhvr>
                                      <p:to>
                                        <p:strVal val="visible"/>
                                      </p:to>
                                    </p:set>
                                    <p:anim from="(-#ppt_w/2)" to="(#ppt_x)" calcmode="lin" valueType="num">
                                      <p:cBhvr>
                                        <p:cTn id="225" dur="600" fill="hold">
                                          <p:stCondLst>
                                            <p:cond delay="0"/>
                                          </p:stCondLst>
                                        </p:cTn>
                                        <p:tgtEl>
                                          <p:spTgt spid="26627"/>
                                        </p:tgtEl>
                                        <p:attrNameLst>
                                          <p:attrName>ppt_x</p:attrName>
                                        </p:attrNameLst>
                                      </p:cBhvr>
                                    </p:anim>
                                    <p:anim from="0" to="-1.0" calcmode="lin" valueType="num">
                                      <p:cBhvr>
                                        <p:cTn id="226" dur="200" decel="50000" autoRev="1" fill="hold">
                                          <p:stCondLst>
                                            <p:cond delay="600"/>
                                          </p:stCondLst>
                                        </p:cTn>
                                        <p:tgtEl>
                                          <p:spTgt spid="26627"/>
                                        </p:tgtEl>
                                        <p:attrNameLst>
                                          <p:attrName>xshear</p:attrName>
                                        </p:attrNameLst>
                                      </p:cBhvr>
                                    </p:anim>
                                    <p:animScale>
                                      <p:cBhvr>
                                        <p:cTn id="227" dur="200" decel="100000" autoRev="1" fill="hold">
                                          <p:stCondLst>
                                            <p:cond delay="600"/>
                                          </p:stCondLst>
                                        </p:cTn>
                                        <p:tgtEl>
                                          <p:spTgt spid="26627"/>
                                        </p:tgtEl>
                                      </p:cBhvr>
                                      <p:from x="100000" y="100000"/>
                                      <p:to x="80000" y="100000"/>
                                    </p:animScale>
                                    <p:anim by="(#ppt_h/3+#ppt_w*0.1)" calcmode="lin" valueType="num">
                                      <p:cBhvr additive="sum">
                                        <p:cTn id="228" dur="200" decel="100000" autoRev="1" fill="hold">
                                          <p:stCondLst>
                                            <p:cond delay="600"/>
                                          </p:stCondLst>
                                        </p:cTn>
                                        <p:tgtEl>
                                          <p:spTgt spid="26627"/>
                                        </p:tgtEl>
                                        <p:attrNameLst>
                                          <p:attrName>ppt_x</p:attrName>
                                        </p:attrNameLst>
                                      </p:cBhvr>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34" presetClass="entr" presetSubtype="0" fill="hold" grpId="0" nodeType="clickEffect">
                                  <p:stCondLst>
                                    <p:cond delay="0"/>
                                  </p:stCondLst>
                                  <p:childTnLst>
                                    <p:set>
                                      <p:cBhvr>
                                        <p:cTn id="232" dur="1" fill="hold">
                                          <p:stCondLst>
                                            <p:cond delay="0"/>
                                          </p:stCondLst>
                                        </p:cTn>
                                        <p:tgtEl>
                                          <p:spTgt spid="26633"/>
                                        </p:tgtEl>
                                        <p:attrNameLst>
                                          <p:attrName>style.visibility</p:attrName>
                                        </p:attrNameLst>
                                      </p:cBhvr>
                                      <p:to>
                                        <p:strVal val="visible"/>
                                      </p:to>
                                    </p:set>
                                    <p:anim from="(-#ppt_w/2)" to="(#ppt_x)" calcmode="lin" valueType="num">
                                      <p:cBhvr>
                                        <p:cTn id="233" dur="600" fill="hold">
                                          <p:stCondLst>
                                            <p:cond delay="0"/>
                                          </p:stCondLst>
                                        </p:cTn>
                                        <p:tgtEl>
                                          <p:spTgt spid="26633"/>
                                        </p:tgtEl>
                                        <p:attrNameLst>
                                          <p:attrName>ppt_x</p:attrName>
                                        </p:attrNameLst>
                                      </p:cBhvr>
                                    </p:anim>
                                    <p:anim from="0" to="-1.0" calcmode="lin" valueType="num">
                                      <p:cBhvr>
                                        <p:cTn id="234" dur="200" decel="50000" autoRev="1" fill="hold">
                                          <p:stCondLst>
                                            <p:cond delay="600"/>
                                          </p:stCondLst>
                                        </p:cTn>
                                        <p:tgtEl>
                                          <p:spTgt spid="26633"/>
                                        </p:tgtEl>
                                        <p:attrNameLst>
                                          <p:attrName>xshear</p:attrName>
                                        </p:attrNameLst>
                                      </p:cBhvr>
                                    </p:anim>
                                    <p:animScale>
                                      <p:cBhvr>
                                        <p:cTn id="235" dur="200" decel="100000" autoRev="1" fill="hold">
                                          <p:stCondLst>
                                            <p:cond delay="600"/>
                                          </p:stCondLst>
                                        </p:cTn>
                                        <p:tgtEl>
                                          <p:spTgt spid="26633"/>
                                        </p:tgtEl>
                                      </p:cBhvr>
                                      <p:from x="100000" y="100000"/>
                                      <p:to x="80000" y="100000"/>
                                    </p:animScale>
                                    <p:anim by="(#ppt_h/3+#ppt_w*0.1)" calcmode="lin" valueType="num">
                                      <p:cBhvr additive="sum">
                                        <p:cTn id="236" dur="200" decel="100000" autoRev="1" fill="hold">
                                          <p:stCondLst>
                                            <p:cond delay="600"/>
                                          </p:stCondLst>
                                        </p:cTn>
                                        <p:tgtEl>
                                          <p:spTgt spid="26633"/>
                                        </p:tgtEl>
                                        <p:attrNameLst>
                                          <p:attrName>ppt_x</p:attrName>
                                        </p:attrNameLst>
                                      </p:cBhvr>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34" presetClass="exit" presetSubtype="0" fill="hold" grpId="1" nodeType="clickEffect">
                                  <p:stCondLst>
                                    <p:cond delay="0"/>
                                  </p:stCondLst>
                                  <p:childTnLst>
                                    <p:anim from="(ppt_x)" to="(ppt_x+1)" calcmode="lin" valueType="num">
                                      <p:cBhvr>
                                        <p:cTn id="240" dur="500">
                                          <p:stCondLst>
                                            <p:cond delay="0"/>
                                          </p:stCondLst>
                                        </p:cTn>
                                        <p:tgtEl>
                                          <p:spTgt spid="26654"/>
                                        </p:tgtEl>
                                        <p:attrNameLst>
                                          <p:attrName>ppt_x</p:attrName>
                                        </p:attrNameLst>
                                      </p:cBhvr>
                                    </p:anim>
                                    <p:anim from="0" to="-1.0" calcmode="lin" valueType="num">
                                      <p:cBhvr>
                                        <p:cTn id="241" dur="100" accel="50000">
                                          <p:stCondLst>
                                            <p:cond delay="0"/>
                                          </p:stCondLst>
                                        </p:cTn>
                                        <p:tgtEl>
                                          <p:spTgt spid="26654"/>
                                        </p:tgtEl>
                                        <p:attrNameLst>
                                          <p:attrName>xshear</p:attrName>
                                        </p:attrNameLst>
                                      </p:cBhvr>
                                    </p:anim>
                                    <p:set>
                                      <p:cBhvr>
                                        <p:cTn id="242" dur="400">
                                          <p:stCondLst>
                                            <p:cond delay="100"/>
                                          </p:stCondLst>
                                        </p:cTn>
                                        <p:tgtEl>
                                          <p:spTgt spid="26654"/>
                                        </p:tgtEl>
                                        <p:attrNameLst>
                                          <p:attrName>xshear</p:attrName>
                                        </p:attrNameLst>
                                      </p:cBhvr>
                                      <p:to>
                                        <p:strVal val="-1.0"/>
                                      </p:to>
                                    </p:set>
                                    <p:set>
                                      <p:cBhvr>
                                        <p:cTn id="243" dur="1" fill="hold">
                                          <p:stCondLst>
                                            <p:cond delay="499"/>
                                          </p:stCondLst>
                                        </p:cTn>
                                        <p:tgtEl>
                                          <p:spTgt spid="26654"/>
                                        </p:tgtEl>
                                        <p:attrNameLst>
                                          <p:attrName>style.visibility</p:attrName>
                                        </p:attrNameLst>
                                      </p:cBhvr>
                                      <p:to>
                                        <p:strVal val="hidden"/>
                                      </p:to>
                                    </p:se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63" presetClass="path" presetSubtype="0" accel="50000" decel="50000" fill="hold" grpId="1" nodeType="clickEffect">
                                  <p:stCondLst>
                                    <p:cond delay="0"/>
                                  </p:stCondLst>
                                  <p:childTnLst>
                                    <p:animMotion origin="layout" path="M 2.77778E-6 -3.7037E-6 L 0.16771 -0.02014 " pathEditMode="relative" rAng="0" ptsTypes="AA">
                                      <p:cBhvr>
                                        <p:cTn id="247" dur="500" fill="hold"/>
                                        <p:tgtEl>
                                          <p:spTgt spid="26645"/>
                                        </p:tgtEl>
                                        <p:attrNameLst>
                                          <p:attrName>ppt_x</p:attrName>
                                          <p:attrName>ppt_y</p:attrName>
                                        </p:attrNameLst>
                                      </p:cBhvr>
                                      <p:rCtr x="8385" y="-1019"/>
                                    </p:animMotion>
                                  </p:childTnLst>
                                </p:cTn>
                              </p:par>
                            </p:childTnLst>
                          </p:cTn>
                        </p:par>
                      </p:childTnLst>
                    </p:cTn>
                  </p:par>
                  <p:par>
                    <p:cTn id="248" fill="hold" nodeType="clickPar">
                      <p:stCondLst>
                        <p:cond delay="indefinite"/>
                      </p:stCondLst>
                      <p:childTnLst>
                        <p:par>
                          <p:cTn id="249" fill="hold" nodeType="withGroup">
                            <p:stCondLst>
                              <p:cond delay="0"/>
                            </p:stCondLst>
                            <p:childTnLst>
                              <p:par>
                                <p:cTn id="250" presetID="34" presetClass="entr" presetSubtype="0" fill="hold" nodeType="clickEffect">
                                  <p:stCondLst>
                                    <p:cond delay="0"/>
                                  </p:stCondLst>
                                  <p:childTnLst>
                                    <p:set>
                                      <p:cBhvr>
                                        <p:cTn id="251" dur="1" fill="hold">
                                          <p:stCondLst>
                                            <p:cond delay="0"/>
                                          </p:stCondLst>
                                        </p:cTn>
                                        <p:tgtEl>
                                          <p:spTgt spid="26629"/>
                                        </p:tgtEl>
                                        <p:attrNameLst>
                                          <p:attrName>style.visibility</p:attrName>
                                        </p:attrNameLst>
                                      </p:cBhvr>
                                      <p:to>
                                        <p:strVal val="visible"/>
                                      </p:to>
                                    </p:set>
                                    <p:anim from="(-#ppt_w/2)" to="(#ppt_x)" calcmode="lin" valueType="num">
                                      <p:cBhvr>
                                        <p:cTn id="252" dur="300" fill="hold">
                                          <p:stCondLst>
                                            <p:cond delay="0"/>
                                          </p:stCondLst>
                                        </p:cTn>
                                        <p:tgtEl>
                                          <p:spTgt spid="26629"/>
                                        </p:tgtEl>
                                        <p:attrNameLst>
                                          <p:attrName>ppt_x</p:attrName>
                                        </p:attrNameLst>
                                      </p:cBhvr>
                                    </p:anim>
                                    <p:anim from="0" to="-1.0" calcmode="lin" valueType="num">
                                      <p:cBhvr>
                                        <p:cTn id="253" dur="100" decel="50000" autoRev="1" fill="hold">
                                          <p:stCondLst>
                                            <p:cond delay="300"/>
                                          </p:stCondLst>
                                        </p:cTn>
                                        <p:tgtEl>
                                          <p:spTgt spid="26629"/>
                                        </p:tgtEl>
                                        <p:attrNameLst>
                                          <p:attrName>xshear</p:attrName>
                                        </p:attrNameLst>
                                      </p:cBhvr>
                                    </p:anim>
                                    <p:animScale>
                                      <p:cBhvr>
                                        <p:cTn id="254" dur="100" decel="100000" autoRev="1" fill="hold">
                                          <p:stCondLst>
                                            <p:cond delay="300"/>
                                          </p:stCondLst>
                                        </p:cTn>
                                        <p:tgtEl>
                                          <p:spTgt spid="26629"/>
                                        </p:tgtEl>
                                      </p:cBhvr>
                                      <p:from x="100000" y="100000"/>
                                      <p:to x="80000" y="100000"/>
                                    </p:animScale>
                                    <p:anim by="(#ppt_h/3+#ppt_w*0.1)" calcmode="lin" valueType="num">
                                      <p:cBhvr additive="sum">
                                        <p:cTn id="255" dur="100" decel="100000" autoRev="1" fill="hold">
                                          <p:stCondLst>
                                            <p:cond delay="300"/>
                                          </p:stCondLst>
                                        </p:cTn>
                                        <p:tgtEl>
                                          <p:spTgt spid="26629"/>
                                        </p:tgtEl>
                                        <p:attrNameLst>
                                          <p:attrName>ppt_x</p:attrName>
                                        </p:attrNameLst>
                                      </p:cBhvr>
                                    </p:anim>
                                  </p:childTnLst>
                                </p:cTn>
                              </p:par>
                              <p:par>
                                <p:cTn id="256" presetID="34" presetClass="entr" presetSubtype="0" fill="hold" grpId="0" nodeType="withEffect">
                                  <p:stCondLst>
                                    <p:cond delay="0"/>
                                  </p:stCondLst>
                                  <p:childTnLst>
                                    <p:set>
                                      <p:cBhvr>
                                        <p:cTn id="257" dur="1" fill="hold">
                                          <p:stCondLst>
                                            <p:cond delay="0"/>
                                          </p:stCondLst>
                                        </p:cTn>
                                        <p:tgtEl>
                                          <p:spTgt spid="26673"/>
                                        </p:tgtEl>
                                        <p:attrNameLst>
                                          <p:attrName>style.visibility</p:attrName>
                                        </p:attrNameLst>
                                      </p:cBhvr>
                                      <p:to>
                                        <p:strVal val="visible"/>
                                      </p:to>
                                    </p:set>
                                    <p:anim from="(-#ppt_w/2)" to="(#ppt_x)" calcmode="lin" valueType="num">
                                      <p:cBhvr>
                                        <p:cTn id="258" dur="300" fill="hold">
                                          <p:stCondLst>
                                            <p:cond delay="0"/>
                                          </p:stCondLst>
                                        </p:cTn>
                                        <p:tgtEl>
                                          <p:spTgt spid="26673"/>
                                        </p:tgtEl>
                                        <p:attrNameLst>
                                          <p:attrName>ppt_x</p:attrName>
                                        </p:attrNameLst>
                                      </p:cBhvr>
                                    </p:anim>
                                    <p:anim from="0" to="-1.0" calcmode="lin" valueType="num">
                                      <p:cBhvr>
                                        <p:cTn id="259" dur="100" decel="50000" autoRev="1" fill="hold">
                                          <p:stCondLst>
                                            <p:cond delay="300"/>
                                          </p:stCondLst>
                                        </p:cTn>
                                        <p:tgtEl>
                                          <p:spTgt spid="26673"/>
                                        </p:tgtEl>
                                        <p:attrNameLst>
                                          <p:attrName>xshear</p:attrName>
                                        </p:attrNameLst>
                                      </p:cBhvr>
                                    </p:anim>
                                    <p:animScale>
                                      <p:cBhvr>
                                        <p:cTn id="260" dur="100" decel="100000" autoRev="1" fill="hold">
                                          <p:stCondLst>
                                            <p:cond delay="300"/>
                                          </p:stCondLst>
                                        </p:cTn>
                                        <p:tgtEl>
                                          <p:spTgt spid="26673"/>
                                        </p:tgtEl>
                                      </p:cBhvr>
                                      <p:from x="100000" y="100000"/>
                                      <p:to x="80000" y="100000"/>
                                    </p:animScale>
                                    <p:anim by="(#ppt_h/3+#ppt_w*0.1)" calcmode="lin" valueType="num">
                                      <p:cBhvr additive="sum">
                                        <p:cTn id="261" dur="100" decel="100000" autoRev="1" fill="hold">
                                          <p:stCondLst>
                                            <p:cond delay="300"/>
                                          </p:stCondLst>
                                        </p:cTn>
                                        <p:tgtEl>
                                          <p:spTgt spid="26673"/>
                                        </p:tgtEl>
                                        <p:attrNameLst>
                                          <p:attrName>ppt_x</p:attrName>
                                        </p:attrNameLst>
                                      </p:cBhvr>
                                    </p:anim>
                                  </p:childTnLst>
                                </p:cTn>
                              </p:par>
                              <p:par>
                                <p:cTn id="262" presetID="34" presetClass="entr" presetSubtype="0" fill="hold" grpId="0" nodeType="withEffect">
                                  <p:stCondLst>
                                    <p:cond delay="0"/>
                                  </p:stCondLst>
                                  <p:childTnLst>
                                    <p:set>
                                      <p:cBhvr>
                                        <p:cTn id="263" dur="1" fill="hold">
                                          <p:stCondLst>
                                            <p:cond delay="0"/>
                                          </p:stCondLst>
                                        </p:cTn>
                                        <p:tgtEl>
                                          <p:spTgt spid="26643"/>
                                        </p:tgtEl>
                                        <p:attrNameLst>
                                          <p:attrName>style.visibility</p:attrName>
                                        </p:attrNameLst>
                                      </p:cBhvr>
                                      <p:to>
                                        <p:strVal val="visible"/>
                                      </p:to>
                                    </p:set>
                                    <p:anim from="(-#ppt_w/2)" to="(#ppt_x)" calcmode="lin" valueType="num">
                                      <p:cBhvr>
                                        <p:cTn id="264" dur="300" fill="hold">
                                          <p:stCondLst>
                                            <p:cond delay="0"/>
                                          </p:stCondLst>
                                        </p:cTn>
                                        <p:tgtEl>
                                          <p:spTgt spid="26643"/>
                                        </p:tgtEl>
                                        <p:attrNameLst>
                                          <p:attrName>ppt_x</p:attrName>
                                        </p:attrNameLst>
                                      </p:cBhvr>
                                    </p:anim>
                                    <p:anim from="0" to="-1.0" calcmode="lin" valueType="num">
                                      <p:cBhvr>
                                        <p:cTn id="265" dur="100" decel="50000" autoRev="1" fill="hold">
                                          <p:stCondLst>
                                            <p:cond delay="300"/>
                                          </p:stCondLst>
                                        </p:cTn>
                                        <p:tgtEl>
                                          <p:spTgt spid="26643"/>
                                        </p:tgtEl>
                                        <p:attrNameLst>
                                          <p:attrName>xshear</p:attrName>
                                        </p:attrNameLst>
                                      </p:cBhvr>
                                    </p:anim>
                                    <p:animScale>
                                      <p:cBhvr>
                                        <p:cTn id="266" dur="100" decel="100000" autoRev="1" fill="hold">
                                          <p:stCondLst>
                                            <p:cond delay="300"/>
                                          </p:stCondLst>
                                        </p:cTn>
                                        <p:tgtEl>
                                          <p:spTgt spid="26643"/>
                                        </p:tgtEl>
                                      </p:cBhvr>
                                      <p:from x="100000" y="100000"/>
                                      <p:to x="80000" y="100000"/>
                                    </p:animScale>
                                    <p:anim by="(#ppt_h/3+#ppt_w*0.1)" calcmode="lin" valueType="num">
                                      <p:cBhvr additive="sum">
                                        <p:cTn id="267" dur="100" decel="100000" autoRev="1" fill="hold">
                                          <p:stCondLst>
                                            <p:cond delay="300"/>
                                          </p:stCondLst>
                                        </p:cTn>
                                        <p:tgtEl>
                                          <p:spTgt spid="26643"/>
                                        </p:tgtEl>
                                        <p:attrNameLst>
                                          <p:attrName>ppt_x</p:attrName>
                                        </p:attrNameLst>
                                      </p:cBhvr>
                                    </p:anim>
                                  </p:childTnLst>
                                </p:cTn>
                              </p:par>
                              <p:par>
                                <p:cTn id="268" presetID="34" presetClass="entr" presetSubtype="0" fill="hold" grpId="0" nodeType="withEffect">
                                  <p:stCondLst>
                                    <p:cond delay="0"/>
                                  </p:stCondLst>
                                  <p:childTnLst>
                                    <p:set>
                                      <p:cBhvr>
                                        <p:cTn id="269" dur="1" fill="hold">
                                          <p:stCondLst>
                                            <p:cond delay="0"/>
                                          </p:stCondLst>
                                        </p:cTn>
                                        <p:tgtEl>
                                          <p:spTgt spid="26674"/>
                                        </p:tgtEl>
                                        <p:attrNameLst>
                                          <p:attrName>style.visibility</p:attrName>
                                        </p:attrNameLst>
                                      </p:cBhvr>
                                      <p:to>
                                        <p:strVal val="visible"/>
                                      </p:to>
                                    </p:set>
                                    <p:anim from="(-#ppt_w/2)" to="(#ppt_x)" calcmode="lin" valueType="num">
                                      <p:cBhvr>
                                        <p:cTn id="270" dur="300" fill="hold">
                                          <p:stCondLst>
                                            <p:cond delay="0"/>
                                          </p:stCondLst>
                                        </p:cTn>
                                        <p:tgtEl>
                                          <p:spTgt spid="26674"/>
                                        </p:tgtEl>
                                        <p:attrNameLst>
                                          <p:attrName>ppt_x</p:attrName>
                                        </p:attrNameLst>
                                      </p:cBhvr>
                                    </p:anim>
                                    <p:anim from="0" to="-1.0" calcmode="lin" valueType="num">
                                      <p:cBhvr>
                                        <p:cTn id="271" dur="100" decel="50000" autoRev="1" fill="hold">
                                          <p:stCondLst>
                                            <p:cond delay="300"/>
                                          </p:stCondLst>
                                        </p:cTn>
                                        <p:tgtEl>
                                          <p:spTgt spid="26674"/>
                                        </p:tgtEl>
                                        <p:attrNameLst>
                                          <p:attrName>xshear</p:attrName>
                                        </p:attrNameLst>
                                      </p:cBhvr>
                                    </p:anim>
                                    <p:animScale>
                                      <p:cBhvr>
                                        <p:cTn id="272" dur="100" decel="100000" autoRev="1" fill="hold">
                                          <p:stCondLst>
                                            <p:cond delay="300"/>
                                          </p:stCondLst>
                                        </p:cTn>
                                        <p:tgtEl>
                                          <p:spTgt spid="26674"/>
                                        </p:tgtEl>
                                      </p:cBhvr>
                                      <p:from x="100000" y="100000"/>
                                      <p:to x="80000" y="100000"/>
                                    </p:animScale>
                                    <p:anim by="(#ppt_h/3+#ppt_w*0.1)" calcmode="lin" valueType="num">
                                      <p:cBhvr additive="sum">
                                        <p:cTn id="273" dur="100" decel="100000" autoRev="1" fill="hold">
                                          <p:stCondLst>
                                            <p:cond delay="300"/>
                                          </p:stCondLst>
                                        </p:cTn>
                                        <p:tgtEl>
                                          <p:spTgt spid="26674"/>
                                        </p:tgtEl>
                                        <p:attrNameLst>
                                          <p:attrName>ppt_x</p:attrName>
                                        </p:attrNameLst>
                                      </p:cBhvr>
                                    </p:anim>
                                  </p:childTnLst>
                                </p:cTn>
                              </p:par>
                              <p:par>
                                <p:cTn id="274" presetID="34" presetClass="entr" presetSubtype="0" fill="hold" grpId="0" nodeType="withEffect">
                                  <p:stCondLst>
                                    <p:cond delay="0"/>
                                  </p:stCondLst>
                                  <p:childTnLst>
                                    <p:set>
                                      <p:cBhvr>
                                        <p:cTn id="275" dur="1" fill="hold">
                                          <p:stCondLst>
                                            <p:cond delay="0"/>
                                          </p:stCondLst>
                                        </p:cTn>
                                        <p:tgtEl>
                                          <p:spTgt spid="26675"/>
                                        </p:tgtEl>
                                        <p:attrNameLst>
                                          <p:attrName>style.visibility</p:attrName>
                                        </p:attrNameLst>
                                      </p:cBhvr>
                                      <p:to>
                                        <p:strVal val="visible"/>
                                      </p:to>
                                    </p:set>
                                    <p:anim from="(-#ppt_w/2)" to="(#ppt_x)" calcmode="lin" valueType="num">
                                      <p:cBhvr>
                                        <p:cTn id="276" dur="300" fill="hold">
                                          <p:stCondLst>
                                            <p:cond delay="0"/>
                                          </p:stCondLst>
                                        </p:cTn>
                                        <p:tgtEl>
                                          <p:spTgt spid="26675"/>
                                        </p:tgtEl>
                                        <p:attrNameLst>
                                          <p:attrName>ppt_x</p:attrName>
                                        </p:attrNameLst>
                                      </p:cBhvr>
                                    </p:anim>
                                    <p:anim from="0" to="-1.0" calcmode="lin" valueType="num">
                                      <p:cBhvr>
                                        <p:cTn id="277" dur="100" decel="50000" autoRev="1" fill="hold">
                                          <p:stCondLst>
                                            <p:cond delay="300"/>
                                          </p:stCondLst>
                                        </p:cTn>
                                        <p:tgtEl>
                                          <p:spTgt spid="26675"/>
                                        </p:tgtEl>
                                        <p:attrNameLst>
                                          <p:attrName>xshear</p:attrName>
                                        </p:attrNameLst>
                                      </p:cBhvr>
                                    </p:anim>
                                    <p:animScale>
                                      <p:cBhvr>
                                        <p:cTn id="278" dur="100" decel="100000" autoRev="1" fill="hold">
                                          <p:stCondLst>
                                            <p:cond delay="300"/>
                                          </p:stCondLst>
                                        </p:cTn>
                                        <p:tgtEl>
                                          <p:spTgt spid="26675"/>
                                        </p:tgtEl>
                                      </p:cBhvr>
                                      <p:from x="100000" y="100000"/>
                                      <p:to x="80000" y="100000"/>
                                    </p:animScale>
                                    <p:anim by="(#ppt_h/3+#ppt_w*0.1)" calcmode="lin" valueType="num">
                                      <p:cBhvr additive="sum">
                                        <p:cTn id="279" dur="100" decel="100000" autoRev="1" fill="hold">
                                          <p:stCondLst>
                                            <p:cond delay="300"/>
                                          </p:stCondLst>
                                        </p:cTn>
                                        <p:tgtEl>
                                          <p:spTgt spid="26675"/>
                                        </p:tgtEl>
                                        <p:attrNameLst>
                                          <p:attrName>ppt_x</p:attrName>
                                        </p:attrNameLst>
                                      </p:cBhvr>
                                    </p:anim>
                                  </p:childTnLst>
                                </p:cTn>
                              </p:par>
                              <p:par>
                                <p:cTn id="280" presetID="34" presetClass="entr" presetSubtype="0" fill="hold" grpId="0" nodeType="withEffect">
                                  <p:stCondLst>
                                    <p:cond delay="0"/>
                                  </p:stCondLst>
                                  <p:childTnLst>
                                    <p:set>
                                      <p:cBhvr>
                                        <p:cTn id="281" dur="1" fill="hold">
                                          <p:stCondLst>
                                            <p:cond delay="0"/>
                                          </p:stCondLst>
                                        </p:cTn>
                                        <p:tgtEl>
                                          <p:spTgt spid="26649"/>
                                        </p:tgtEl>
                                        <p:attrNameLst>
                                          <p:attrName>style.visibility</p:attrName>
                                        </p:attrNameLst>
                                      </p:cBhvr>
                                      <p:to>
                                        <p:strVal val="visible"/>
                                      </p:to>
                                    </p:set>
                                    <p:anim from="(-#ppt_w/2)" to="(#ppt_x)" calcmode="lin" valueType="num">
                                      <p:cBhvr>
                                        <p:cTn id="282" dur="300" fill="hold">
                                          <p:stCondLst>
                                            <p:cond delay="0"/>
                                          </p:stCondLst>
                                        </p:cTn>
                                        <p:tgtEl>
                                          <p:spTgt spid="26649"/>
                                        </p:tgtEl>
                                        <p:attrNameLst>
                                          <p:attrName>ppt_x</p:attrName>
                                        </p:attrNameLst>
                                      </p:cBhvr>
                                    </p:anim>
                                    <p:anim from="0" to="-1.0" calcmode="lin" valueType="num">
                                      <p:cBhvr>
                                        <p:cTn id="283" dur="100" decel="50000" autoRev="1" fill="hold">
                                          <p:stCondLst>
                                            <p:cond delay="300"/>
                                          </p:stCondLst>
                                        </p:cTn>
                                        <p:tgtEl>
                                          <p:spTgt spid="26649"/>
                                        </p:tgtEl>
                                        <p:attrNameLst>
                                          <p:attrName>xshear</p:attrName>
                                        </p:attrNameLst>
                                      </p:cBhvr>
                                    </p:anim>
                                    <p:animScale>
                                      <p:cBhvr>
                                        <p:cTn id="284" dur="100" decel="100000" autoRev="1" fill="hold">
                                          <p:stCondLst>
                                            <p:cond delay="300"/>
                                          </p:stCondLst>
                                        </p:cTn>
                                        <p:tgtEl>
                                          <p:spTgt spid="26649"/>
                                        </p:tgtEl>
                                      </p:cBhvr>
                                      <p:from x="100000" y="100000"/>
                                      <p:to x="80000" y="100000"/>
                                    </p:animScale>
                                    <p:anim by="(#ppt_h/3+#ppt_w*0.1)" calcmode="lin" valueType="num">
                                      <p:cBhvr additive="sum">
                                        <p:cTn id="285" dur="100" decel="100000" autoRev="1" fill="hold">
                                          <p:stCondLst>
                                            <p:cond delay="300"/>
                                          </p:stCondLst>
                                        </p:cTn>
                                        <p:tgtEl>
                                          <p:spTgt spid="26649"/>
                                        </p:tgtEl>
                                        <p:attrNameLst>
                                          <p:attrName>ppt_x</p:attrName>
                                        </p:attrNameLst>
                                      </p:cBhvr>
                                    </p:anim>
                                  </p:childTnLst>
                                </p:cTn>
                              </p:par>
                              <p:par>
                                <p:cTn id="286" presetID="34" presetClass="entr" presetSubtype="0" fill="hold" grpId="0" nodeType="withEffect">
                                  <p:stCondLst>
                                    <p:cond delay="0"/>
                                  </p:stCondLst>
                                  <p:childTnLst>
                                    <p:set>
                                      <p:cBhvr>
                                        <p:cTn id="287" dur="1" fill="hold">
                                          <p:stCondLst>
                                            <p:cond delay="0"/>
                                          </p:stCondLst>
                                        </p:cTn>
                                        <p:tgtEl>
                                          <p:spTgt spid="26638"/>
                                        </p:tgtEl>
                                        <p:attrNameLst>
                                          <p:attrName>style.visibility</p:attrName>
                                        </p:attrNameLst>
                                      </p:cBhvr>
                                      <p:to>
                                        <p:strVal val="visible"/>
                                      </p:to>
                                    </p:set>
                                    <p:anim from="(-#ppt_w/2)" to="(#ppt_x)" calcmode="lin" valueType="num">
                                      <p:cBhvr>
                                        <p:cTn id="288" dur="300" fill="hold">
                                          <p:stCondLst>
                                            <p:cond delay="0"/>
                                          </p:stCondLst>
                                        </p:cTn>
                                        <p:tgtEl>
                                          <p:spTgt spid="26638"/>
                                        </p:tgtEl>
                                        <p:attrNameLst>
                                          <p:attrName>ppt_x</p:attrName>
                                        </p:attrNameLst>
                                      </p:cBhvr>
                                    </p:anim>
                                    <p:anim from="0" to="-1.0" calcmode="lin" valueType="num">
                                      <p:cBhvr>
                                        <p:cTn id="289" dur="100" decel="50000" autoRev="1" fill="hold">
                                          <p:stCondLst>
                                            <p:cond delay="300"/>
                                          </p:stCondLst>
                                        </p:cTn>
                                        <p:tgtEl>
                                          <p:spTgt spid="26638"/>
                                        </p:tgtEl>
                                        <p:attrNameLst>
                                          <p:attrName>xshear</p:attrName>
                                        </p:attrNameLst>
                                      </p:cBhvr>
                                    </p:anim>
                                    <p:animScale>
                                      <p:cBhvr>
                                        <p:cTn id="290" dur="100" decel="100000" autoRev="1" fill="hold">
                                          <p:stCondLst>
                                            <p:cond delay="300"/>
                                          </p:stCondLst>
                                        </p:cTn>
                                        <p:tgtEl>
                                          <p:spTgt spid="26638"/>
                                        </p:tgtEl>
                                      </p:cBhvr>
                                      <p:from x="100000" y="100000"/>
                                      <p:to x="80000" y="100000"/>
                                    </p:animScale>
                                    <p:anim by="(#ppt_h/3+#ppt_w*0.1)" calcmode="lin" valueType="num">
                                      <p:cBhvr additive="sum">
                                        <p:cTn id="291" dur="100" decel="100000" autoRev="1" fill="hold">
                                          <p:stCondLst>
                                            <p:cond delay="300"/>
                                          </p:stCondLst>
                                        </p:cTn>
                                        <p:tgtEl>
                                          <p:spTgt spid="26638"/>
                                        </p:tgtEl>
                                        <p:attrNameLst>
                                          <p:attrName>ppt_x</p:attrName>
                                        </p:attrNameLst>
                                      </p:cBhvr>
                                    </p:anim>
                                  </p:childTnLst>
                                </p:cTn>
                              </p:par>
                              <p:par>
                                <p:cTn id="292" presetID="34" presetClass="entr" presetSubtype="0" fill="hold" grpId="2" nodeType="withEffect">
                                  <p:stCondLst>
                                    <p:cond delay="0"/>
                                  </p:stCondLst>
                                  <p:childTnLst>
                                    <p:set>
                                      <p:cBhvr>
                                        <p:cTn id="293" dur="1" fill="hold">
                                          <p:stCondLst>
                                            <p:cond delay="0"/>
                                          </p:stCondLst>
                                        </p:cTn>
                                        <p:tgtEl>
                                          <p:spTgt spid="26645"/>
                                        </p:tgtEl>
                                        <p:attrNameLst>
                                          <p:attrName>style.visibility</p:attrName>
                                        </p:attrNameLst>
                                      </p:cBhvr>
                                      <p:to>
                                        <p:strVal val="visible"/>
                                      </p:to>
                                    </p:set>
                                    <p:anim from="(-#ppt_w/2)" to="(#ppt_x)" calcmode="lin" valueType="num">
                                      <p:cBhvr>
                                        <p:cTn id="294" dur="300" fill="hold">
                                          <p:stCondLst>
                                            <p:cond delay="0"/>
                                          </p:stCondLst>
                                        </p:cTn>
                                        <p:tgtEl>
                                          <p:spTgt spid="26645"/>
                                        </p:tgtEl>
                                        <p:attrNameLst>
                                          <p:attrName>ppt_x</p:attrName>
                                        </p:attrNameLst>
                                      </p:cBhvr>
                                    </p:anim>
                                    <p:anim from="0" to="-1.0" calcmode="lin" valueType="num">
                                      <p:cBhvr>
                                        <p:cTn id="295" dur="100" decel="50000" autoRev="1" fill="hold">
                                          <p:stCondLst>
                                            <p:cond delay="300"/>
                                          </p:stCondLst>
                                        </p:cTn>
                                        <p:tgtEl>
                                          <p:spTgt spid="26645"/>
                                        </p:tgtEl>
                                        <p:attrNameLst>
                                          <p:attrName>xshear</p:attrName>
                                        </p:attrNameLst>
                                      </p:cBhvr>
                                    </p:anim>
                                    <p:animScale>
                                      <p:cBhvr>
                                        <p:cTn id="296" dur="100" decel="100000" autoRev="1" fill="hold">
                                          <p:stCondLst>
                                            <p:cond delay="300"/>
                                          </p:stCondLst>
                                        </p:cTn>
                                        <p:tgtEl>
                                          <p:spTgt spid="26645"/>
                                        </p:tgtEl>
                                      </p:cBhvr>
                                      <p:from x="100000" y="100000"/>
                                      <p:to x="80000" y="100000"/>
                                    </p:animScale>
                                    <p:anim by="(#ppt_h/3+#ppt_w*0.1)" calcmode="lin" valueType="num">
                                      <p:cBhvr additive="sum">
                                        <p:cTn id="297" dur="100" decel="100000" autoRev="1" fill="hold">
                                          <p:stCondLst>
                                            <p:cond delay="300"/>
                                          </p:stCondLst>
                                        </p:cTn>
                                        <p:tgtEl>
                                          <p:spTgt spid="26645"/>
                                        </p:tgtEl>
                                        <p:attrNameLst>
                                          <p:attrName>ppt_x</p:attrName>
                                        </p:attrNameLst>
                                      </p:cBhvr>
                                    </p:anim>
                                  </p:childTnLst>
                                </p:cTn>
                              </p:par>
                              <p:par>
                                <p:cTn id="298" presetID="34" presetClass="entr" presetSubtype="0" fill="hold" grpId="2" nodeType="withEffect">
                                  <p:stCondLst>
                                    <p:cond delay="0"/>
                                  </p:stCondLst>
                                  <p:childTnLst>
                                    <p:set>
                                      <p:cBhvr>
                                        <p:cTn id="299" dur="1" fill="hold">
                                          <p:stCondLst>
                                            <p:cond delay="0"/>
                                          </p:stCondLst>
                                        </p:cTn>
                                        <p:tgtEl>
                                          <p:spTgt spid="26654"/>
                                        </p:tgtEl>
                                        <p:attrNameLst>
                                          <p:attrName>style.visibility</p:attrName>
                                        </p:attrNameLst>
                                      </p:cBhvr>
                                      <p:to>
                                        <p:strVal val="visible"/>
                                      </p:to>
                                    </p:set>
                                    <p:anim from="(-#ppt_w/2)" to="(#ppt_x)" calcmode="lin" valueType="num">
                                      <p:cBhvr>
                                        <p:cTn id="300" dur="300" fill="hold">
                                          <p:stCondLst>
                                            <p:cond delay="0"/>
                                          </p:stCondLst>
                                        </p:cTn>
                                        <p:tgtEl>
                                          <p:spTgt spid="26654"/>
                                        </p:tgtEl>
                                        <p:attrNameLst>
                                          <p:attrName>ppt_x</p:attrName>
                                        </p:attrNameLst>
                                      </p:cBhvr>
                                    </p:anim>
                                    <p:anim from="0" to="-1.0" calcmode="lin" valueType="num">
                                      <p:cBhvr>
                                        <p:cTn id="301" dur="100" decel="50000" autoRev="1" fill="hold">
                                          <p:stCondLst>
                                            <p:cond delay="300"/>
                                          </p:stCondLst>
                                        </p:cTn>
                                        <p:tgtEl>
                                          <p:spTgt spid="26654"/>
                                        </p:tgtEl>
                                        <p:attrNameLst>
                                          <p:attrName>xshear</p:attrName>
                                        </p:attrNameLst>
                                      </p:cBhvr>
                                    </p:anim>
                                    <p:animScale>
                                      <p:cBhvr>
                                        <p:cTn id="302" dur="100" decel="100000" autoRev="1" fill="hold">
                                          <p:stCondLst>
                                            <p:cond delay="300"/>
                                          </p:stCondLst>
                                        </p:cTn>
                                        <p:tgtEl>
                                          <p:spTgt spid="26654"/>
                                        </p:tgtEl>
                                      </p:cBhvr>
                                      <p:from x="100000" y="100000"/>
                                      <p:to x="80000" y="100000"/>
                                    </p:animScale>
                                    <p:anim by="(#ppt_h/3+#ppt_w*0.1)" calcmode="lin" valueType="num">
                                      <p:cBhvr additive="sum">
                                        <p:cTn id="303" dur="100" decel="100000" autoRev="1" fill="hold">
                                          <p:stCondLst>
                                            <p:cond delay="300"/>
                                          </p:stCondLst>
                                        </p:cTn>
                                        <p:tgtEl>
                                          <p:spTgt spid="26654"/>
                                        </p:tgtEl>
                                        <p:attrNameLst>
                                          <p:attrName>ppt_x</p:attrName>
                                        </p:attrNameLst>
                                      </p:cBhvr>
                                    </p:anim>
                                  </p:childTnLst>
                                </p:cTn>
                              </p:par>
                            </p:childTnLst>
                          </p:cTn>
                        </p:par>
                      </p:childTnLst>
                    </p:cTn>
                  </p:par>
                  <p:par>
                    <p:cTn id="304" fill="hold" nodeType="clickPar">
                      <p:stCondLst>
                        <p:cond delay="indefinite"/>
                      </p:stCondLst>
                      <p:childTnLst>
                        <p:par>
                          <p:cTn id="305" fill="hold" nodeType="withGroup">
                            <p:stCondLst>
                              <p:cond delay="0"/>
                            </p:stCondLst>
                            <p:childTnLst>
                              <p:par>
                                <p:cTn id="306" presetID="34" presetClass="entr" presetSubtype="0" fill="hold" grpId="0" nodeType="clickEffect">
                                  <p:stCondLst>
                                    <p:cond delay="0"/>
                                  </p:stCondLst>
                                  <p:childTnLst>
                                    <p:set>
                                      <p:cBhvr>
                                        <p:cTn id="307" dur="1" fill="hold">
                                          <p:stCondLst>
                                            <p:cond delay="0"/>
                                          </p:stCondLst>
                                        </p:cTn>
                                        <p:tgtEl>
                                          <p:spTgt spid="26636"/>
                                        </p:tgtEl>
                                        <p:attrNameLst>
                                          <p:attrName>style.visibility</p:attrName>
                                        </p:attrNameLst>
                                      </p:cBhvr>
                                      <p:to>
                                        <p:strVal val="visible"/>
                                      </p:to>
                                    </p:set>
                                    <p:anim from="(-#ppt_w/2)" to="(#ppt_x)" calcmode="lin" valueType="num">
                                      <p:cBhvr>
                                        <p:cTn id="308" dur="600" fill="hold">
                                          <p:stCondLst>
                                            <p:cond delay="0"/>
                                          </p:stCondLst>
                                        </p:cTn>
                                        <p:tgtEl>
                                          <p:spTgt spid="26636"/>
                                        </p:tgtEl>
                                        <p:attrNameLst>
                                          <p:attrName>ppt_x</p:attrName>
                                        </p:attrNameLst>
                                      </p:cBhvr>
                                    </p:anim>
                                    <p:anim from="0" to="-1.0" calcmode="lin" valueType="num">
                                      <p:cBhvr>
                                        <p:cTn id="309" dur="200" decel="50000" autoRev="1" fill="hold">
                                          <p:stCondLst>
                                            <p:cond delay="600"/>
                                          </p:stCondLst>
                                        </p:cTn>
                                        <p:tgtEl>
                                          <p:spTgt spid="26636"/>
                                        </p:tgtEl>
                                        <p:attrNameLst>
                                          <p:attrName>xshear</p:attrName>
                                        </p:attrNameLst>
                                      </p:cBhvr>
                                    </p:anim>
                                    <p:animScale>
                                      <p:cBhvr>
                                        <p:cTn id="310" dur="200" decel="100000" autoRev="1" fill="hold">
                                          <p:stCondLst>
                                            <p:cond delay="600"/>
                                          </p:stCondLst>
                                        </p:cTn>
                                        <p:tgtEl>
                                          <p:spTgt spid="26636"/>
                                        </p:tgtEl>
                                      </p:cBhvr>
                                      <p:from x="100000" y="100000"/>
                                      <p:to x="80000" y="100000"/>
                                    </p:animScale>
                                    <p:anim by="(#ppt_h/3+#ppt_w*0.1)" calcmode="lin" valueType="num">
                                      <p:cBhvr additive="sum">
                                        <p:cTn id="311" dur="200" decel="100000" autoRev="1" fill="hold">
                                          <p:stCondLst>
                                            <p:cond delay="600"/>
                                          </p:stCondLst>
                                        </p:cTn>
                                        <p:tgtEl>
                                          <p:spTgt spid="26636"/>
                                        </p:tgtEl>
                                        <p:attrNameLst>
                                          <p:attrName>ppt_x</p:attrName>
                                        </p:attrNameLst>
                                      </p:cBhvr>
                                    </p:anim>
                                  </p:childTnLst>
                                </p:cTn>
                              </p:par>
                            </p:childTnLst>
                          </p:cTn>
                        </p:par>
                      </p:childTnLst>
                    </p:cTn>
                  </p:par>
                  <p:par>
                    <p:cTn id="312" fill="hold" nodeType="clickPar">
                      <p:stCondLst>
                        <p:cond delay="indefinite"/>
                      </p:stCondLst>
                      <p:childTnLst>
                        <p:par>
                          <p:cTn id="313" fill="hold" nodeType="withGroup">
                            <p:stCondLst>
                              <p:cond delay="0"/>
                            </p:stCondLst>
                            <p:childTnLst>
                              <p:par>
                                <p:cTn id="314" presetID="34" presetClass="entr" presetSubtype="0" fill="hold" nodeType="clickEffect">
                                  <p:stCondLst>
                                    <p:cond delay="0"/>
                                  </p:stCondLst>
                                  <p:childTnLst>
                                    <p:set>
                                      <p:cBhvr>
                                        <p:cTn id="315" dur="1" fill="hold">
                                          <p:stCondLst>
                                            <p:cond delay="0"/>
                                          </p:stCondLst>
                                        </p:cTn>
                                        <p:tgtEl>
                                          <p:spTgt spid="26626"/>
                                        </p:tgtEl>
                                        <p:attrNameLst>
                                          <p:attrName>style.visibility</p:attrName>
                                        </p:attrNameLst>
                                      </p:cBhvr>
                                      <p:to>
                                        <p:strVal val="visible"/>
                                      </p:to>
                                    </p:set>
                                    <p:anim from="(-#ppt_w/2)" to="(#ppt_x)" calcmode="lin" valueType="num">
                                      <p:cBhvr>
                                        <p:cTn id="316" dur="600" fill="hold">
                                          <p:stCondLst>
                                            <p:cond delay="0"/>
                                          </p:stCondLst>
                                        </p:cTn>
                                        <p:tgtEl>
                                          <p:spTgt spid="26626"/>
                                        </p:tgtEl>
                                        <p:attrNameLst>
                                          <p:attrName>ppt_x</p:attrName>
                                        </p:attrNameLst>
                                      </p:cBhvr>
                                    </p:anim>
                                    <p:anim from="0" to="-1.0" calcmode="lin" valueType="num">
                                      <p:cBhvr>
                                        <p:cTn id="317" dur="200" decel="50000" autoRev="1" fill="hold">
                                          <p:stCondLst>
                                            <p:cond delay="600"/>
                                          </p:stCondLst>
                                        </p:cTn>
                                        <p:tgtEl>
                                          <p:spTgt spid="26626"/>
                                        </p:tgtEl>
                                        <p:attrNameLst>
                                          <p:attrName>xshear</p:attrName>
                                        </p:attrNameLst>
                                      </p:cBhvr>
                                    </p:anim>
                                    <p:animScale>
                                      <p:cBhvr>
                                        <p:cTn id="318" dur="200" decel="100000" autoRev="1" fill="hold">
                                          <p:stCondLst>
                                            <p:cond delay="600"/>
                                          </p:stCondLst>
                                        </p:cTn>
                                        <p:tgtEl>
                                          <p:spTgt spid="26626"/>
                                        </p:tgtEl>
                                      </p:cBhvr>
                                      <p:from x="100000" y="100000"/>
                                      <p:to x="80000" y="100000"/>
                                    </p:animScale>
                                    <p:anim by="(#ppt_h/3+#ppt_w*0.1)" calcmode="lin" valueType="num">
                                      <p:cBhvr additive="sum">
                                        <p:cTn id="319" dur="200" decel="100000" autoRev="1" fill="hold">
                                          <p:stCondLst>
                                            <p:cond delay="600"/>
                                          </p:stCondLst>
                                        </p:cTn>
                                        <p:tgtEl>
                                          <p:spTgt spid="26626"/>
                                        </p:tgtEl>
                                        <p:attrNameLst>
                                          <p:attrName>ppt_x</p:attrName>
                                        </p:attrNameLst>
                                      </p:cBhvr>
                                    </p:anim>
                                  </p:childTnLst>
                                </p:cTn>
                              </p:par>
                              <p:par>
                                <p:cTn id="320" presetID="34" presetClass="entr" presetSubtype="0" fill="hold" grpId="0" nodeType="withEffect">
                                  <p:stCondLst>
                                    <p:cond delay="0"/>
                                  </p:stCondLst>
                                  <p:childTnLst>
                                    <p:set>
                                      <p:cBhvr>
                                        <p:cTn id="321" dur="1" fill="hold">
                                          <p:stCondLst>
                                            <p:cond delay="0"/>
                                          </p:stCondLst>
                                        </p:cTn>
                                        <p:tgtEl>
                                          <p:spTgt spid="26657"/>
                                        </p:tgtEl>
                                        <p:attrNameLst>
                                          <p:attrName>style.visibility</p:attrName>
                                        </p:attrNameLst>
                                      </p:cBhvr>
                                      <p:to>
                                        <p:strVal val="visible"/>
                                      </p:to>
                                    </p:set>
                                    <p:anim from="(-#ppt_w/2)" to="(#ppt_x)" calcmode="lin" valueType="num">
                                      <p:cBhvr>
                                        <p:cTn id="322" dur="600" fill="hold">
                                          <p:stCondLst>
                                            <p:cond delay="0"/>
                                          </p:stCondLst>
                                        </p:cTn>
                                        <p:tgtEl>
                                          <p:spTgt spid="26657"/>
                                        </p:tgtEl>
                                        <p:attrNameLst>
                                          <p:attrName>ppt_x</p:attrName>
                                        </p:attrNameLst>
                                      </p:cBhvr>
                                    </p:anim>
                                    <p:anim from="0" to="-1.0" calcmode="lin" valueType="num">
                                      <p:cBhvr>
                                        <p:cTn id="323" dur="200" decel="50000" autoRev="1" fill="hold">
                                          <p:stCondLst>
                                            <p:cond delay="600"/>
                                          </p:stCondLst>
                                        </p:cTn>
                                        <p:tgtEl>
                                          <p:spTgt spid="26657"/>
                                        </p:tgtEl>
                                        <p:attrNameLst>
                                          <p:attrName>xshear</p:attrName>
                                        </p:attrNameLst>
                                      </p:cBhvr>
                                    </p:anim>
                                    <p:animScale>
                                      <p:cBhvr>
                                        <p:cTn id="324" dur="200" decel="100000" autoRev="1" fill="hold">
                                          <p:stCondLst>
                                            <p:cond delay="600"/>
                                          </p:stCondLst>
                                        </p:cTn>
                                        <p:tgtEl>
                                          <p:spTgt spid="26657"/>
                                        </p:tgtEl>
                                      </p:cBhvr>
                                      <p:from x="100000" y="100000"/>
                                      <p:to x="80000" y="100000"/>
                                    </p:animScale>
                                    <p:anim by="(#ppt_h/3+#ppt_w*0.1)" calcmode="lin" valueType="num">
                                      <p:cBhvr additive="sum">
                                        <p:cTn id="325" dur="200" decel="100000" autoRev="1" fill="hold">
                                          <p:stCondLst>
                                            <p:cond delay="600"/>
                                          </p:stCondLst>
                                        </p:cTn>
                                        <p:tgtEl>
                                          <p:spTgt spid="26657"/>
                                        </p:tgtEl>
                                        <p:attrNameLst>
                                          <p:attrName>ppt_x</p:attrName>
                                        </p:attrNameLst>
                                      </p:cBhvr>
                                    </p:anim>
                                  </p:childTnLst>
                                </p:cTn>
                              </p:par>
                              <p:par>
                                <p:cTn id="326" presetID="34" presetClass="entr" presetSubtype="0" fill="hold" grpId="0" nodeType="withEffect">
                                  <p:stCondLst>
                                    <p:cond delay="0"/>
                                  </p:stCondLst>
                                  <p:childTnLst>
                                    <p:set>
                                      <p:cBhvr>
                                        <p:cTn id="327" dur="1" fill="hold">
                                          <p:stCondLst>
                                            <p:cond delay="0"/>
                                          </p:stCondLst>
                                        </p:cTn>
                                        <p:tgtEl>
                                          <p:spTgt spid="26659"/>
                                        </p:tgtEl>
                                        <p:attrNameLst>
                                          <p:attrName>style.visibility</p:attrName>
                                        </p:attrNameLst>
                                      </p:cBhvr>
                                      <p:to>
                                        <p:strVal val="visible"/>
                                      </p:to>
                                    </p:set>
                                    <p:anim from="(-#ppt_w/2)" to="(#ppt_x)" calcmode="lin" valueType="num">
                                      <p:cBhvr>
                                        <p:cTn id="328" dur="600" fill="hold">
                                          <p:stCondLst>
                                            <p:cond delay="0"/>
                                          </p:stCondLst>
                                        </p:cTn>
                                        <p:tgtEl>
                                          <p:spTgt spid="26659"/>
                                        </p:tgtEl>
                                        <p:attrNameLst>
                                          <p:attrName>ppt_x</p:attrName>
                                        </p:attrNameLst>
                                      </p:cBhvr>
                                    </p:anim>
                                    <p:anim from="0" to="-1.0" calcmode="lin" valueType="num">
                                      <p:cBhvr>
                                        <p:cTn id="329" dur="200" decel="50000" autoRev="1" fill="hold">
                                          <p:stCondLst>
                                            <p:cond delay="600"/>
                                          </p:stCondLst>
                                        </p:cTn>
                                        <p:tgtEl>
                                          <p:spTgt spid="26659"/>
                                        </p:tgtEl>
                                        <p:attrNameLst>
                                          <p:attrName>xshear</p:attrName>
                                        </p:attrNameLst>
                                      </p:cBhvr>
                                    </p:anim>
                                    <p:animScale>
                                      <p:cBhvr>
                                        <p:cTn id="330" dur="200" decel="100000" autoRev="1" fill="hold">
                                          <p:stCondLst>
                                            <p:cond delay="600"/>
                                          </p:stCondLst>
                                        </p:cTn>
                                        <p:tgtEl>
                                          <p:spTgt spid="26659"/>
                                        </p:tgtEl>
                                      </p:cBhvr>
                                      <p:from x="100000" y="100000"/>
                                      <p:to x="80000" y="100000"/>
                                    </p:animScale>
                                    <p:anim by="(#ppt_h/3+#ppt_w*0.1)" calcmode="lin" valueType="num">
                                      <p:cBhvr additive="sum">
                                        <p:cTn id="331" dur="200" decel="100000" autoRev="1" fill="hold">
                                          <p:stCondLst>
                                            <p:cond delay="600"/>
                                          </p:stCondLst>
                                        </p:cTn>
                                        <p:tgtEl>
                                          <p:spTgt spid="26659"/>
                                        </p:tgtEl>
                                        <p:attrNameLst>
                                          <p:attrName>ppt_x</p:attrName>
                                        </p:attrNameLst>
                                      </p:cBhvr>
                                    </p:anim>
                                  </p:childTnLst>
                                </p:cTn>
                              </p:par>
                              <p:par>
                                <p:cTn id="332" presetID="34" presetClass="entr" presetSubtype="0" fill="hold" grpId="0" nodeType="withEffect">
                                  <p:stCondLst>
                                    <p:cond delay="0"/>
                                  </p:stCondLst>
                                  <p:childTnLst>
                                    <p:set>
                                      <p:cBhvr>
                                        <p:cTn id="333" dur="1" fill="hold">
                                          <p:stCondLst>
                                            <p:cond delay="0"/>
                                          </p:stCondLst>
                                        </p:cTn>
                                        <p:tgtEl>
                                          <p:spTgt spid="26658"/>
                                        </p:tgtEl>
                                        <p:attrNameLst>
                                          <p:attrName>style.visibility</p:attrName>
                                        </p:attrNameLst>
                                      </p:cBhvr>
                                      <p:to>
                                        <p:strVal val="visible"/>
                                      </p:to>
                                    </p:set>
                                    <p:anim from="(-#ppt_w/2)" to="(#ppt_x)" calcmode="lin" valueType="num">
                                      <p:cBhvr>
                                        <p:cTn id="334" dur="600" fill="hold">
                                          <p:stCondLst>
                                            <p:cond delay="0"/>
                                          </p:stCondLst>
                                        </p:cTn>
                                        <p:tgtEl>
                                          <p:spTgt spid="26658"/>
                                        </p:tgtEl>
                                        <p:attrNameLst>
                                          <p:attrName>ppt_x</p:attrName>
                                        </p:attrNameLst>
                                      </p:cBhvr>
                                    </p:anim>
                                    <p:anim from="0" to="-1.0" calcmode="lin" valueType="num">
                                      <p:cBhvr>
                                        <p:cTn id="335" dur="200" decel="50000" autoRev="1" fill="hold">
                                          <p:stCondLst>
                                            <p:cond delay="600"/>
                                          </p:stCondLst>
                                        </p:cTn>
                                        <p:tgtEl>
                                          <p:spTgt spid="26658"/>
                                        </p:tgtEl>
                                        <p:attrNameLst>
                                          <p:attrName>xshear</p:attrName>
                                        </p:attrNameLst>
                                      </p:cBhvr>
                                    </p:anim>
                                    <p:animScale>
                                      <p:cBhvr>
                                        <p:cTn id="336" dur="200" decel="100000" autoRev="1" fill="hold">
                                          <p:stCondLst>
                                            <p:cond delay="600"/>
                                          </p:stCondLst>
                                        </p:cTn>
                                        <p:tgtEl>
                                          <p:spTgt spid="26658"/>
                                        </p:tgtEl>
                                      </p:cBhvr>
                                      <p:from x="100000" y="100000"/>
                                      <p:to x="80000" y="100000"/>
                                    </p:animScale>
                                    <p:anim by="(#ppt_h/3+#ppt_w*0.1)" calcmode="lin" valueType="num">
                                      <p:cBhvr additive="sum">
                                        <p:cTn id="337" dur="200" decel="100000" autoRev="1" fill="hold">
                                          <p:stCondLst>
                                            <p:cond delay="600"/>
                                          </p:stCondLst>
                                        </p:cTn>
                                        <p:tgtEl>
                                          <p:spTgt spid="26658"/>
                                        </p:tgtEl>
                                        <p:attrNameLst>
                                          <p:attrName>ppt_x</p:attrName>
                                        </p:attrNameLst>
                                      </p:cBhvr>
                                    </p:anim>
                                  </p:childTnLst>
                                </p:cTn>
                              </p:par>
                              <p:par>
                                <p:cTn id="338" presetID="34" presetClass="entr" presetSubtype="0" fill="hold" grpId="0" nodeType="withEffect">
                                  <p:stCondLst>
                                    <p:cond delay="0"/>
                                  </p:stCondLst>
                                  <p:childTnLst>
                                    <p:set>
                                      <p:cBhvr>
                                        <p:cTn id="339" dur="1" fill="hold">
                                          <p:stCondLst>
                                            <p:cond delay="0"/>
                                          </p:stCondLst>
                                        </p:cTn>
                                        <p:tgtEl>
                                          <p:spTgt spid="26641"/>
                                        </p:tgtEl>
                                        <p:attrNameLst>
                                          <p:attrName>style.visibility</p:attrName>
                                        </p:attrNameLst>
                                      </p:cBhvr>
                                      <p:to>
                                        <p:strVal val="visible"/>
                                      </p:to>
                                    </p:set>
                                    <p:anim from="(-#ppt_w/2)" to="(#ppt_x)" calcmode="lin" valueType="num">
                                      <p:cBhvr>
                                        <p:cTn id="340" dur="600" fill="hold">
                                          <p:stCondLst>
                                            <p:cond delay="0"/>
                                          </p:stCondLst>
                                        </p:cTn>
                                        <p:tgtEl>
                                          <p:spTgt spid="26641"/>
                                        </p:tgtEl>
                                        <p:attrNameLst>
                                          <p:attrName>ppt_x</p:attrName>
                                        </p:attrNameLst>
                                      </p:cBhvr>
                                    </p:anim>
                                    <p:anim from="0" to="-1.0" calcmode="lin" valueType="num">
                                      <p:cBhvr>
                                        <p:cTn id="341" dur="200" decel="50000" autoRev="1" fill="hold">
                                          <p:stCondLst>
                                            <p:cond delay="600"/>
                                          </p:stCondLst>
                                        </p:cTn>
                                        <p:tgtEl>
                                          <p:spTgt spid="26641"/>
                                        </p:tgtEl>
                                        <p:attrNameLst>
                                          <p:attrName>xshear</p:attrName>
                                        </p:attrNameLst>
                                      </p:cBhvr>
                                    </p:anim>
                                    <p:animScale>
                                      <p:cBhvr>
                                        <p:cTn id="342" dur="200" decel="100000" autoRev="1" fill="hold">
                                          <p:stCondLst>
                                            <p:cond delay="600"/>
                                          </p:stCondLst>
                                        </p:cTn>
                                        <p:tgtEl>
                                          <p:spTgt spid="26641"/>
                                        </p:tgtEl>
                                      </p:cBhvr>
                                      <p:from x="100000" y="100000"/>
                                      <p:to x="80000" y="100000"/>
                                    </p:animScale>
                                    <p:anim by="(#ppt_h/3+#ppt_w*0.1)" calcmode="lin" valueType="num">
                                      <p:cBhvr additive="sum">
                                        <p:cTn id="343" dur="200" decel="100000" autoRev="1" fill="hold">
                                          <p:stCondLst>
                                            <p:cond delay="600"/>
                                          </p:stCondLst>
                                        </p:cTn>
                                        <p:tgtEl>
                                          <p:spTgt spid="26641"/>
                                        </p:tgtEl>
                                        <p:attrNameLst>
                                          <p:attrName>ppt_x</p:attrName>
                                        </p:attrNameLst>
                                      </p:cBhvr>
                                    </p:anim>
                                  </p:childTnLst>
                                </p:cTn>
                              </p:par>
                              <p:par>
                                <p:cTn id="344" presetID="34" presetClass="entr" presetSubtype="0" fill="hold" grpId="0" nodeType="withEffect">
                                  <p:stCondLst>
                                    <p:cond delay="0"/>
                                  </p:stCondLst>
                                  <p:childTnLst>
                                    <p:set>
                                      <p:cBhvr>
                                        <p:cTn id="345" dur="1" fill="hold">
                                          <p:stCondLst>
                                            <p:cond delay="0"/>
                                          </p:stCondLst>
                                        </p:cTn>
                                        <p:tgtEl>
                                          <p:spTgt spid="26646"/>
                                        </p:tgtEl>
                                        <p:attrNameLst>
                                          <p:attrName>style.visibility</p:attrName>
                                        </p:attrNameLst>
                                      </p:cBhvr>
                                      <p:to>
                                        <p:strVal val="visible"/>
                                      </p:to>
                                    </p:set>
                                    <p:anim from="(-#ppt_w/2)" to="(#ppt_x)" calcmode="lin" valueType="num">
                                      <p:cBhvr>
                                        <p:cTn id="346" dur="600" fill="hold">
                                          <p:stCondLst>
                                            <p:cond delay="0"/>
                                          </p:stCondLst>
                                        </p:cTn>
                                        <p:tgtEl>
                                          <p:spTgt spid="26646"/>
                                        </p:tgtEl>
                                        <p:attrNameLst>
                                          <p:attrName>ppt_x</p:attrName>
                                        </p:attrNameLst>
                                      </p:cBhvr>
                                    </p:anim>
                                    <p:anim from="0" to="-1.0" calcmode="lin" valueType="num">
                                      <p:cBhvr>
                                        <p:cTn id="347" dur="200" decel="50000" autoRev="1" fill="hold">
                                          <p:stCondLst>
                                            <p:cond delay="600"/>
                                          </p:stCondLst>
                                        </p:cTn>
                                        <p:tgtEl>
                                          <p:spTgt spid="26646"/>
                                        </p:tgtEl>
                                        <p:attrNameLst>
                                          <p:attrName>xshear</p:attrName>
                                        </p:attrNameLst>
                                      </p:cBhvr>
                                    </p:anim>
                                    <p:animScale>
                                      <p:cBhvr>
                                        <p:cTn id="348" dur="200" decel="100000" autoRev="1" fill="hold">
                                          <p:stCondLst>
                                            <p:cond delay="600"/>
                                          </p:stCondLst>
                                        </p:cTn>
                                        <p:tgtEl>
                                          <p:spTgt spid="26646"/>
                                        </p:tgtEl>
                                      </p:cBhvr>
                                      <p:from x="100000" y="100000"/>
                                      <p:to x="80000" y="100000"/>
                                    </p:animScale>
                                    <p:anim by="(#ppt_h/3+#ppt_w*0.1)" calcmode="lin" valueType="num">
                                      <p:cBhvr additive="sum">
                                        <p:cTn id="349" dur="200" decel="100000" autoRev="1" fill="hold">
                                          <p:stCondLst>
                                            <p:cond delay="600"/>
                                          </p:stCondLst>
                                        </p:cTn>
                                        <p:tgtEl>
                                          <p:spTgt spid="2664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p:bldP spid="26632" grpId="0"/>
      <p:bldP spid="26633" grpId="0"/>
      <p:bldP spid="26634" grpId="0"/>
      <p:bldP spid="26635" grpId="0"/>
      <p:bldP spid="26636" grpId="0"/>
      <p:bldP spid="26637" grpId="0"/>
      <p:bldP spid="26638" grpId="0"/>
      <p:bldP spid="26639" grpId="0"/>
      <p:bldP spid="26640" grpId="0"/>
      <p:bldP spid="26641" grpId="0"/>
      <p:bldP spid="26642" grpId="0"/>
      <p:bldP spid="26643" grpId="0"/>
      <p:bldP spid="26644" grpId="0"/>
      <p:bldP spid="26645" grpId="0"/>
      <p:bldP spid="26645" grpId="1"/>
      <p:bldP spid="26645" grpId="2"/>
      <p:bldP spid="26646" grpId="0"/>
      <p:bldP spid="26648" grpId="0"/>
      <p:bldP spid="26649" grpId="0"/>
      <p:bldP spid="26650" grpId="0"/>
      <p:bldP spid="26651" grpId="0"/>
      <p:bldP spid="26652" grpId="0"/>
      <p:bldP spid="26653" grpId="0"/>
      <p:bldP spid="26654" grpId="0"/>
      <p:bldP spid="26654" grpId="1"/>
      <p:bldP spid="26654" grpId="2"/>
      <p:bldP spid="26655" grpId="0"/>
      <p:bldP spid="26656" grpId="0"/>
      <p:bldP spid="26657" grpId="0"/>
      <p:bldP spid="26658" grpId="0"/>
      <p:bldP spid="26659" grpId="0"/>
      <p:bldP spid="26660" grpId="0"/>
      <p:bldP spid="26661" grpId="0"/>
      <p:bldP spid="26662" grpId="0"/>
      <p:bldP spid="26663" grpId="0"/>
      <p:bldP spid="26664" grpId="0"/>
      <p:bldP spid="26665" grpId="0"/>
      <p:bldP spid="26666" grpId="0"/>
      <p:bldP spid="26667" grpId="0"/>
      <p:bldP spid="26668" grpId="0"/>
      <p:bldP spid="26669" grpId="0"/>
      <p:bldP spid="26670" grpId="0"/>
      <p:bldP spid="26671" grpId="0"/>
      <p:bldP spid="26672" grpId="0"/>
      <p:bldP spid="26673" grpId="0"/>
      <p:bldP spid="26674" grpId="0"/>
      <p:bldP spid="266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48100" y="1503363"/>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1"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40238" y="5300663"/>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4" descr="C:\Users\Lenovo\Google Drive\PIET 2015-16\III Sem\PU PPT\C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40238" y="3368675"/>
            <a:ext cx="1600200" cy="150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3" name="Text Box 6"/>
          <p:cNvSpPr txBox="1">
            <a:spLocks noChangeArrowheads="1"/>
          </p:cNvSpPr>
          <p:nvPr/>
        </p:nvSpPr>
        <p:spPr bwMode="auto">
          <a:xfrm>
            <a:off x="2016126" y="1112839"/>
            <a:ext cx="386397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13. Dequeue, Rear = 0, Front = 4</a:t>
            </a:r>
          </a:p>
        </p:txBody>
      </p:sp>
      <p:sp>
        <p:nvSpPr>
          <p:cNvPr id="27654" name="Text Box 7"/>
          <p:cNvSpPr txBox="1">
            <a:spLocks noChangeArrowheads="1"/>
          </p:cNvSpPr>
          <p:nvPr/>
        </p:nvSpPr>
        <p:spPr bwMode="auto">
          <a:xfrm>
            <a:off x="2003425" y="3038476"/>
            <a:ext cx="45974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14. Dequeue, Rear = 0, Front = 0</a:t>
            </a:r>
          </a:p>
        </p:txBody>
      </p:sp>
      <p:sp>
        <p:nvSpPr>
          <p:cNvPr id="27655" name="Text Box 9"/>
          <p:cNvSpPr txBox="1">
            <a:spLocks noChangeArrowheads="1"/>
          </p:cNvSpPr>
          <p:nvPr/>
        </p:nvSpPr>
        <p:spPr bwMode="auto">
          <a:xfrm>
            <a:off x="2030414" y="4797426"/>
            <a:ext cx="8097837"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sz="1600">
                <a:solidFill>
                  <a:srgbClr val="000000"/>
                </a:solidFill>
              </a:rPr>
              <a:t>15. Dequeue(),  </a:t>
            </a:r>
            <a:endParaRPr lang="en-GB" sz="1600">
              <a:solidFill>
                <a:schemeClr val="tx2"/>
              </a:solidFill>
            </a:endParaRPr>
          </a:p>
        </p:txBody>
      </p:sp>
      <p:sp>
        <p:nvSpPr>
          <p:cNvPr id="27656" name="Text Box 17"/>
          <p:cNvSpPr txBox="1">
            <a:spLocks noChangeArrowheads="1"/>
          </p:cNvSpPr>
          <p:nvPr/>
        </p:nvSpPr>
        <p:spPr bwMode="auto">
          <a:xfrm>
            <a:off x="3359150" y="2276475"/>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7657" name="Text Box 22"/>
          <p:cNvSpPr txBox="1">
            <a:spLocks noChangeArrowheads="1"/>
          </p:cNvSpPr>
          <p:nvPr/>
        </p:nvSpPr>
        <p:spPr bwMode="auto">
          <a:xfrm>
            <a:off x="4008438" y="4221163"/>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7658" name="TextBox 56"/>
          <p:cNvSpPr txBox="1">
            <a:spLocks noChangeArrowheads="1"/>
          </p:cNvSpPr>
          <p:nvPr/>
        </p:nvSpPr>
        <p:spPr bwMode="auto">
          <a:xfrm>
            <a:off x="4486276" y="2492375"/>
            <a:ext cx="314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6</a:t>
            </a:r>
          </a:p>
        </p:txBody>
      </p:sp>
      <p:sp>
        <p:nvSpPr>
          <p:cNvPr id="27659" name="TextBox 58"/>
          <p:cNvSpPr txBox="1">
            <a:spLocks noChangeArrowheads="1"/>
          </p:cNvSpPr>
          <p:nvPr/>
        </p:nvSpPr>
        <p:spPr bwMode="auto">
          <a:xfrm>
            <a:off x="4008439" y="2133600"/>
            <a:ext cx="3127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4</a:t>
            </a:r>
          </a:p>
        </p:txBody>
      </p:sp>
      <p:sp>
        <p:nvSpPr>
          <p:cNvPr id="27660" name="Text Box 22"/>
          <p:cNvSpPr txBox="1">
            <a:spLocks noChangeArrowheads="1"/>
          </p:cNvSpPr>
          <p:nvPr/>
        </p:nvSpPr>
        <p:spPr bwMode="auto">
          <a:xfrm>
            <a:off x="4110038" y="2792413"/>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Front</a:t>
            </a:r>
          </a:p>
        </p:txBody>
      </p:sp>
      <p:sp>
        <p:nvSpPr>
          <p:cNvPr id="27661" name="Text Box 17"/>
          <p:cNvSpPr txBox="1">
            <a:spLocks noChangeArrowheads="1"/>
          </p:cNvSpPr>
          <p:nvPr/>
        </p:nvSpPr>
        <p:spPr bwMode="auto">
          <a:xfrm>
            <a:off x="4038600" y="3933825"/>
            <a:ext cx="762000" cy="279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pPr>
            <a:r>
              <a:rPr lang="en-GB" sz="1200">
                <a:solidFill>
                  <a:srgbClr val="FF0000"/>
                </a:solidFill>
              </a:rPr>
              <a:t>Rear</a:t>
            </a:r>
          </a:p>
        </p:txBody>
      </p:sp>
      <p:sp>
        <p:nvSpPr>
          <p:cNvPr id="27662" name="TextBox 61"/>
          <p:cNvSpPr txBox="1">
            <a:spLocks noChangeArrowheads="1"/>
          </p:cNvSpPr>
          <p:nvPr/>
        </p:nvSpPr>
        <p:spPr bwMode="auto">
          <a:xfrm>
            <a:off x="4630739" y="4005264"/>
            <a:ext cx="312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4</a:t>
            </a:r>
          </a:p>
        </p:txBody>
      </p:sp>
      <p:sp>
        <p:nvSpPr>
          <p:cNvPr id="15" name="TextBox 14"/>
          <p:cNvSpPr txBox="1">
            <a:spLocks noChangeArrowheads="1"/>
          </p:cNvSpPr>
          <p:nvPr/>
        </p:nvSpPr>
        <p:spPr bwMode="auto">
          <a:xfrm>
            <a:off x="3575051" y="4652964"/>
            <a:ext cx="5815013"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 </a:t>
            </a:r>
            <a:r>
              <a:rPr lang="en-GB">
                <a:solidFill>
                  <a:schemeClr val="tx2"/>
                </a:solidFill>
              </a:rPr>
              <a:t>as Queue is not empty and contains only one element </a:t>
            </a:r>
          </a:p>
          <a:p>
            <a:pPr eaLnBrk="1" hangingPunct="1"/>
            <a:r>
              <a:rPr lang="en-GB">
                <a:solidFill>
                  <a:schemeClr val="tx2"/>
                </a:solidFill>
              </a:rPr>
              <a:t> So  updated Rear = -1, Front = -1</a:t>
            </a:r>
          </a:p>
          <a:p>
            <a:pPr eaLnBrk="1" hangingPunct="1"/>
            <a:endParaRPr lang="en-US"/>
          </a:p>
        </p:txBody>
      </p:sp>
      <p:sp>
        <p:nvSpPr>
          <p:cNvPr id="16" name="TextBox 15"/>
          <p:cNvSpPr txBox="1">
            <a:spLocks noChangeArrowheads="1"/>
          </p:cNvSpPr>
          <p:nvPr/>
        </p:nvSpPr>
        <p:spPr bwMode="auto">
          <a:xfrm>
            <a:off x="7227889" y="4941888"/>
            <a:ext cx="21812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solidFill>
                  <a:schemeClr val="tx2"/>
                </a:solidFill>
              </a:rPr>
              <a:t> </a:t>
            </a:r>
            <a:r>
              <a:rPr lang="en-GB">
                <a:solidFill>
                  <a:schemeClr val="tx2"/>
                </a:solidFill>
                <a:sym typeface="Wingdings" panose="05000000000000000000" pitchFamily="2" charset="2"/>
              </a:rPr>
              <a:t> Queue is Empty</a:t>
            </a:r>
            <a:endParaRPr lang="en-US"/>
          </a:p>
        </p:txBody>
      </p:sp>
      <p:sp>
        <p:nvSpPr>
          <p:cNvPr id="25617" name="Text Box 4"/>
          <p:cNvSpPr txBox="1">
            <a:spLocks noChangeArrowheads="1"/>
          </p:cNvSpPr>
          <p:nvPr/>
        </p:nvSpPr>
        <p:spPr bwMode="auto">
          <a:xfrm>
            <a:off x="1631950" y="620713"/>
            <a:ext cx="85344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0000"/>
                </a:solidFill>
              </a:rPr>
              <a:t>Example: circular queue with N = 5.    Contd….</a:t>
            </a:r>
          </a:p>
        </p:txBody>
      </p:sp>
      <p:sp>
        <p:nvSpPr>
          <p:cNvPr id="18" name="Date Placeholder 17"/>
          <p:cNvSpPr>
            <a:spLocks noGrp="1"/>
          </p:cNvSpPr>
          <p:nvPr>
            <p:ph type="dt" sz="quarter" idx="10"/>
          </p:nvPr>
        </p:nvSpPr>
        <p:spPr/>
        <p:txBody>
          <a:bodyPr/>
          <a:lstStyle/>
          <a:p>
            <a:pPr>
              <a:defRPr/>
            </a:pPr>
            <a:fld id="{09B144DD-2107-45AD-9863-8FD7113ACAA7}" type="datetime1">
              <a:rPr lang="en-US" smtClean="0"/>
              <a:pPr>
                <a:defRPr/>
              </a:pPr>
              <a:t>7/8/2021</a:t>
            </a:fld>
            <a:endParaRPr lang="en-IN"/>
          </a:p>
        </p:txBody>
      </p:sp>
      <p:sp>
        <p:nvSpPr>
          <p:cNvPr id="19" name="Slide Number Placeholder 1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F9B4C0-65DB-40FC-892F-ADC14DD0DD87}" type="slidenum">
              <a:rPr lang="en-IN">
                <a:solidFill>
                  <a:srgbClr val="045C75"/>
                </a:solidFill>
                <a:latin typeface="Constantia" panose="02030602050306030303" pitchFamily="18" charset="0"/>
              </a:rPr>
              <a:pPr eaLnBrk="1" hangingPunct="1"/>
              <a:t>21</a:t>
            </a:fld>
            <a:endParaRPr lang="en-IN">
              <a:solidFill>
                <a:srgbClr val="045C75"/>
              </a:solidFill>
              <a:latin typeface="Constantia" panose="02030602050306030303" pitchFamily="18" charset="0"/>
            </a:endParaRPr>
          </a:p>
        </p:txBody>
      </p:sp>
      <p:sp>
        <p:nvSpPr>
          <p:cNvPr id="20" name="Footer Placeholder 19"/>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1714067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 from="(-#ppt_w/2)" to="(#ppt_x)" calcmode="lin" valueType="num">
                                      <p:cBhvr>
                                        <p:cTn id="7" dur="600" fill="hold">
                                          <p:stCondLst>
                                            <p:cond delay="0"/>
                                          </p:stCondLst>
                                        </p:cTn>
                                        <p:tgtEl>
                                          <p:spTgt spid="27653"/>
                                        </p:tgtEl>
                                        <p:attrNameLst>
                                          <p:attrName>ppt_x</p:attrName>
                                        </p:attrNameLst>
                                      </p:cBhvr>
                                    </p:anim>
                                    <p:anim from="0" to="-1.0" calcmode="lin" valueType="num">
                                      <p:cBhvr>
                                        <p:cTn id="8" dur="200" decel="50000" autoRev="1" fill="hold">
                                          <p:stCondLst>
                                            <p:cond delay="600"/>
                                          </p:stCondLst>
                                        </p:cTn>
                                        <p:tgtEl>
                                          <p:spTgt spid="27653"/>
                                        </p:tgtEl>
                                        <p:attrNameLst>
                                          <p:attrName>xshear</p:attrName>
                                        </p:attrNameLst>
                                      </p:cBhvr>
                                    </p:anim>
                                    <p:animScale>
                                      <p:cBhvr>
                                        <p:cTn id="9" dur="200" decel="100000" autoRev="1" fill="hold">
                                          <p:stCondLst>
                                            <p:cond delay="600"/>
                                          </p:stCondLst>
                                        </p:cTn>
                                        <p:tgtEl>
                                          <p:spTgt spid="27653"/>
                                        </p:tgtEl>
                                      </p:cBhvr>
                                      <p:from x="100000" y="100000"/>
                                      <p:to x="80000" y="100000"/>
                                    </p:animScale>
                                    <p:anim by="(#ppt_h/3+#ppt_w*0.1)" calcmode="lin" valueType="num">
                                      <p:cBhvr additive="sum">
                                        <p:cTn id="10" dur="200" decel="100000" autoRev="1" fill="hold">
                                          <p:stCondLst>
                                            <p:cond delay="600"/>
                                          </p:stCondLst>
                                        </p:cTn>
                                        <p:tgtEl>
                                          <p:spTgt spid="27653"/>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27650"/>
                                        </p:tgtEl>
                                        <p:attrNameLst>
                                          <p:attrName>style.visibility</p:attrName>
                                        </p:attrNameLst>
                                      </p:cBhvr>
                                      <p:to>
                                        <p:strVal val="visible"/>
                                      </p:to>
                                    </p:set>
                                    <p:anim from="(-#ppt_w/2)" to="(#ppt_x)" calcmode="lin" valueType="num">
                                      <p:cBhvr>
                                        <p:cTn id="15" dur="600" fill="hold">
                                          <p:stCondLst>
                                            <p:cond delay="0"/>
                                          </p:stCondLst>
                                        </p:cTn>
                                        <p:tgtEl>
                                          <p:spTgt spid="27650"/>
                                        </p:tgtEl>
                                        <p:attrNameLst>
                                          <p:attrName>ppt_x</p:attrName>
                                        </p:attrNameLst>
                                      </p:cBhvr>
                                    </p:anim>
                                    <p:anim from="0" to="-1.0" calcmode="lin" valueType="num">
                                      <p:cBhvr>
                                        <p:cTn id="16" dur="200" decel="50000" autoRev="1" fill="hold">
                                          <p:stCondLst>
                                            <p:cond delay="600"/>
                                          </p:stCondLst>
                                        </p:cTn>
                                        <p:tgtEl>
                                          <p:spTgt spid="27650"/>
                                        </p:tgtEl>
                                        <p:attrNameLst>
                                          <p:attrName>xshear</p:attrName>
                                        </p:attrNameLst>
                                      </p:cBhvr>
                                    </p:anim>
                                    <p:animScale>
                                      <p:cBhvr>
                                        <p:cTn id="17" dur="200" decel="100000" autoRev="1" fill="hold">
                                          <p:stCondLst>
                                            <p:cond delay="600"/>
                                          </p:stCondLst>
                                        </p:cTn>
                                        <p:tgtEl>
                                          <p:spTgt spid="27650"/>
                                        </p:tgtEl>
                                      </p:cBhvr>
                                      <p:from x="100000" y="100000"/>
                                      <p:to x="80000" y="100000"/>
                                    </p:animScale>
                                    <p:anim by="(#ppt_h/3+#ppt_w*0.1)" calcmode="lin" valueType="num">
                                      <p:cBhvr additive="sum">
                                        <p:cTn id="18" dur="200" decel="100000" autoRev="1" fill="hold">
                                          <p:stCondLst>
                                            <p:cond delay="600"/>
                                          </p:stCondLst>
                                        </p:cTn>
                                        <p:tgtEl>
                                          <p:spTgt spid="27650"/>
                                        </p:tgtEl>
                                        <p:attrNameLst>
                                          <p:attrName>ppt_x</p:attrName>
                                        </p:attrNameLst>
                                      </p:cBhvr>
                                    </p:anim>
                                  </p:childTnLst>
                                </p:cTn>
                              </p:par>
                              <p:par>
                                <p:cTn id="19" presetID="34" presetClass="entr" presetSubtype="0" fill="hold" grpId="0" nodeType="withEffect">
                                  <p:stCondLst>
                                    <p:cond delay="0"/>
                                  </p:stCondLst>
                                  <p:childTnLst>
                                    <p:set>
                                      <p:cBhvr>
                                        <p:cTn id="20" dur="1" fill="hold">
                                          <p:stCondLst>
                                            <p:cond delay="0"/>
                                          </p:stCondLst>
                                        </p:cTn>
                                        <p:tgtEl>
                                          <p:spTgt spid="27659"/>
                                        </p:tgtEl>
                                        <p:attrNameLst>
                                          <p:attrName>style.visibility</p:attrName>
                                        </p:attrNameLst>
                                      </p:cBhvr>
                                      <p:to>
                                        <p:strVal val="visible"/>
                                      </p:to>
                                    </p:set>
                                    <p:anim from="(-#ppt_w/2)" to="(#ppt_x)" calcmode="lin" valueType="num">
                                      <p:cBhvr>
                                        <p:cTn id="21" dur="600" fill="hold">
                                          <p:stCondLst>
                                            <p:cond delay="0"/>
                                          </p:stCondLst>
                                        </p:cTn>
                                        <p:tgtEl>
                                          <p:spTgt spid="27659"/>
                                        </p:tgtEl>
                                        <p:attrNameLst>
                                          <p:attrName>ppt_x</p:attrName>
                                        </p:attrNameLst>
                                      </p:cBhvr>
                                    </p:anim>
                                    <p:anim from="0" to="-1.0" calcmode="lin" valueType="num">
                                      <p:cBhvr>
                                        <p:cTn id="22" dur="200" decel="50000" autoRev="1" fill="hold">
                                          <p:stCondLst>
                                            <p:cond delay="600"/>
                                          </p:stCondLst>
                                        </p:cTn>
                                        <p:tgtEl>
                                          <p:spTgt spid="27659"/>
                                        </p:tgtEl>
                                        <p:attrNameLst>
                                          <p:attrName>xshear</p:attrName>
                                        </p:attrNameLst>
                                      </p:cBhvr>
                                    </p:anim>
                                    <p:animScale>
                                      <p:cBhvr>
                                        <p:cTn id="23" dur="200" decel="100000" autoRev="1" fill="hold">
                                          <p:stCondLst>
                                            <p:cond delay="600"/>
                                          </p:stCondLst>
                                        </p:cTn>
                                        <p:tgtEl>
                                          <p:spTgt spid="27659"/>
                                        </p:tgtEl>
                                      </p:cBhvr>
                                      <p:from x="100000" y="100000"/>
                                      <p:to x="80000" y="100000"/>
                                    </p:animScale>
                                    <p:anim by="(#ppt_h/3+#ppt_w*0.1)" calcmode="lin" valueType="num">
                                      <p:cBhvr additive="sum">
                                        <p:cTn id="24" dur="200" decel="100000" autoRev="1" fill="hold">
                                          <p:stCondLst>
                                            <p:cond delay="600"/>
                                          </p:stCondLst>
                                        </p:cTn>
                                        <p:tgtEl>
                                          <p:spTgt spid="27659"/>
                                        </p:tgtEl>
                                        <p:attrNameLst>
                                          <p:attrName>ppt_x</p:attrName>
                                        </p:attrNameLst>
                                      </p:cBhvr>
                                    </p:anim>
                                  </p:childTnLst>
                                </p:cTn>
                              </p:par>
                              <p:par>
                                <p:cTn id="25" presetID="34" presetClass="entr" presetSubtype="0" fill="hold" grpId="0" nodeType="withEffect">
                                  <p:stCondLst>
                                    <p:cond delay="0"/>
                                  </p:stCondLst>
                                  <p:childTnLst>
                                    <p:set>
                                      <p:cBhvr>
                                        <p:cTn id="26" dur="1" fill="hold">
                                          <p:stCondLst>
                                            <p:cond delay="0"/>
                                          </p:stCondLst>
                                        </p:cTn>
                                        <p:tgtEl>
                                          <p:spTgt spid="27658"/>
                                        </p:tgtEl>
                                        <p:attrNameLst>
                                          <p:attrName>style.visibility</p:attrName>
                                        </p:attrNameLst>
                                      </p:cBhvr>
                                      <p:to>
                                        <p:strVal val="visible"/>
                                      </p:to>
                                    </p:set>
                                    <p:anim from="(-#ppt_w/2)" to="(#ppt_x)" calcmode="lin" valueType="num">
                                      <p:cBhvr>
                                        <p:cTn id="27" dur="600" fill="hold">
                                          <p:stCondLst>
                                            <p:cond delay="0"/>
                                          </p:stCondLst>
                                        </p:cTn>
                                        <p:tgtEl>
                                          <p:spTgt spid="27658"/>
                                        </p:tgtEl>
                                        <p:attrNameLst>
                                          <p:attrName>ppt_x</p:attrName>
                                        </p:attrNameLst>
                                      </p:cBhvr>
                                    </p:anim>
                                    <p:anim from="0" to="-1.0" calcmode="lin" valueType="num">
                                      <p:cBhvr>
                                        <p:cTn id="28" dur="200" decel="50000" autoRev="1" fill="hold">
                                          <p:stCondLst>
                                            <p:cond delay="600"/>
                                          </p:stCondLst>
                                        </p:cTn>
                                        <p:tgtEl>
                                          <p:spTgt spid="27658"/>
                                        </p:tgtEl>
                                        <p:attrNameLst>
                                          <p:attrName>xshear</p:attrName>
                                        </p:attrNameLst>
                                      </p:cBhvr>
                                    </p:anim>
                                    <p:animScale>
                                      <p:cBhvr>
                                        <p:cTn id="29" dur="200" decel="100000" autoRev="1" fill="hold">
                                          <p:stCondLst>
                                            <p:cond delay="600"/>
                                          </p:stCondLst>
                                        </p:cTn>
                                        <p:tgtEl>
                                          <p:spTgt spid="27658"/>
                                        </p:tgtEl>
                                      </p:cBhvr>
                                      <p:from x="100000" y="100000"/>
                                      <p:to x="80000" y="100000"/>
                                    </p:animScale>
                                    <p:anim by="(#ppt_h/3+#ppt_w*0.1)" calcmode="lin" valueType="num">
                                      <p:cBhvr additive="sum">
                                        <p:cTn id="30" dur="200" decel="100000" autoRev="1" fill="hold">
                                          <p:stCondLst>
                                            <p:cond delay="600"/>
                                          </p:stCondLst>
                                        </p:cTn>
                                        <p:tgtEl>
                                          <p:spTgt spid="27658"/>
                                        </p:tgtEl>
                                        <p:attrNameLst>
                                          <p:attrName>ppt_x</p:attrName>
                                        </p:attrNameLst>
                                      </p:cBhvr>
                                    </p:anim>
                                  </p:childTnLst>
                                </p:cTn>
                              </p:par>
                              <p:par>
                                <p:cTn id="31" presetID="34" presetClass="entr" presetSubtype="0" fill="hold" grpId="0" nodeType="withEffect">
                                  <p:stCondLst>
                                    <p:cond delay="0"/>
                                  </p:stCondLst>
                                  <p:childTnLst>
                                    <p:set>
                                      <p:cBhvr>
                                        <p:cTn id="32" dur="1" fill="hold">
                                          <p:stCondLst>
                                            <p:cond delay="0"/>
                                          </p:stCondLst>
                                        </p:cTn>
                                        <p:tgtEl>
                                          <p:spTgt spid="27660"/>
                                        </p:tgtEl>
                                        <p:attrNameLst>
                                          <p:attrName>style.visibility</p:attrName>
                                        </p:attrNameLst>
                                      </p:cBhvr>
                                      <p:to>
                                        <p:strVal val="visible"/>
                                      </p:to>
                                    </p:set>
                                    <p:anim from="(-#ppt_w/2)" to="(#ppt_x)" calcmode="lin" valueType="num">
                                      <p:cBhvr>
                                        <p:cTn id="33" dur="600" fill="hold">
                                          <p:stCondLst>
                                            <p:cond delay="0"/>
                                          </p:stCondLst>
                                        </p:cTn>
                                        <p:tgtEl>
                                          <p:spTgt spid="27660"/>
                                        </p:tgtEl>
                                        <p:attrNameLst>
                                          <p:attrName>ppt_x</p:attrName>
                                        </p:attrNameLst>
                                      </p:cBhvr>
                                    </p:anim>
                                    <p:anim from="0" to="-1.0" calcmode="lin" valueType="num">
                                      <p:cBhvr>
                                        <p:cTn id="34" dur="200" decel="50000" autoRev="1" fill="hold">
                                          <p:stCondLst>
                                            <p:cond delay="600"/>
                                          </p:stCondLst>
                                        </p:cTn>
                                        <p:tgtEl>
                                          <p:spTgt spid="27660"/>
                                        </p:tgtEl>
                                        <p:attrNameLst>
                                          <p:attrName>xshear</p:attrName>
                                        </p:attrNameLst>
                                      </p:cBhvr>
                                    </p:anim>
                                    <p:animScale>
                                      <p:cBhvr>
                                        <p:cTn id="35" dur="200" decel="100000" autoRev="1" fill="hold">
                                          <p:stCondLst>
                                            <p:cond delay="600"/>
                                          </p:stCondLst>
                                        </p:cTn>
                                        <p:tgtEl>
                                          <p:spTgt spid="27660"/>
                                        </p:tgtEl>
                                      </p:cBhvr>
                                      <p:from x="100000" y="100000"/>
                                      <p:to x="80000" y="100000"/>
                                    </p:animScale>
                                    <p:anim by="(#ppt_h/3+#ppt_w*0.1)" calcmode="lin" valueType="num">
                                      <p:cBhvr additive="sum">
                                        <p:cTn id="36" dur="200" decel="100000" autoRev="1" fill="hold">
                                          <p:stCondLst>
                                            <p:cond delay="600"/>
                                          </p:stCondLst>
                                        </p:cTn>
                                        <p:tgtEl>
                                          <p:spTgt spid="27660"/>
                                        </p:tgtEl>
                                        <p:attrNameLst>
                                          <p:attrName>ppt_x</p:attrName>
                                        </p:attrNameLst>
                                      </p:cBhvr>
                                    </p:anim>
                                  </p:childTnLst>
                                </p:cTn>
                              </p:par>
                              <p:par>
                                <p:cTn id="37" presetID="34" presetClass="entr" presetSubtype="0" fill="hold" grpId="0" nodeType="withEffect">
                                  <p:stCondLst>
                                    <p:cond delay="0"/>
                                  </p:stCondLst>
                                  <p:childTnLst>
                                    <p:set>
                                      <p:cBhvr>
                                        <p:cTn id="38" dur="1" fill="hold">
                                          <p:stCondLst>
                                            <p:cond delay="0"/>
                                          </p:stCondLst>
                                        </p:cTn>
                                        <p:tgtEl>
                                          <p:spTgt spid="27656"/>
                                        </p:tgtEl>
                                        <p:attrNameLst>
                                          <p:attrName>style.visibility</p:attrName>
                                        </p:attrNameLst>
                                      </p:cBhvr>
                                      <p:to>
                                        <p:strVal val="visible"/>
                                      </p:to>
                                    </p:set>
                                    <p:anim from="(-#ppt_w/2)" to="(#ppt_x)" calcmode="lin" valueType="num">
                                      <p:cBhvr>
                                        <p:cTn id="39" dur="600" fill="hold">
                                          <p:stCondLst>
                                            <p:cond delay="0"/>
                                          </p:stCondLst>
                                        </p:cTn>
                                        <p:tgtEl>
                                          <p:spTgt spid="27656"/>
                                        </p:tgtEl>
                                        <p:attrNameLst>
                                          <p:attrName>ppt_x</p:attrName>
                                        </p:attrNameLst>
                                      </p:cBhvr>
                                    </p:anim>
                                    <p:anim from="0" to="-1.0" calcmode="lin" valueType="num">
                                      <p:cBhvr>
                                        <p:cTn id="40" dur="200" decel="50000" autoRev="1" fill="hold">
                                          <p:stCondLst>
                                            <p:cond delay="600"/>
                                          </p:stCondLst>
                                        </p:cTn>
                                        <p:tgtEl>
                                          <p:spTgt spid="27656"/>
                                        </p:tgtEl>
                                        <p:attrNameLst>
                                          <p:attrName>xshear</p:attrName>
                                        </p:attrNameLst>
                                      </p:cBhvr>
                                    </p:anim>
                                    <p:animScale>
                                      <p:cBhvr>
                                        <p:cTn id="41" dur="200" decel="100000" autoRev="1" fill="hold">
                                          <p:stCondLst>
                                            <p:cond delay="600"/>
                                          </p:stCondLst>
                                        </p:cTn>
                                        <p:tgtEl>
                                          <p:spTgt spid="27656"/>
                                        </p:tgtEl>
                                      </p:cBhvr>
                                      <p:from x="100000" y="100000"/>
                                      <p:to x="80000" y="100000"/>
                                    </p:animScale>
                                    <p:anim by="(#ppt_h/3+#ppt_w*0.1)" calcmode="lin" valueType="num">
                                      <p:cBhvr additive="sum">
                                        <p:cTn id="42" dur="200" decel="100000" autoRev="1" fill="hold">
                                          <p:stCondLst>
                                            <p:cond delay="600"/>
                                          </p:stCondLst>
                                        </p:cTn>
                                        <p:tgtEl>
                                          <p:spTgt spid="27656"/>
                                        </p:tgtEl>
                                        <p:attrNameLst>
                                          <p:attrName>ppt_x</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4" presetClass="entr" presetSubtype="0" fill="hold" grpId="0" nodeType="clickEffect">
                                  <p:stCondLst>
                                    <p:cond delay="0"/>
                                  </p:stCondLst>
                                  <p:childTnLst>
                                    <p:set>
                                      <p:cBhvr>
                                        <p:cTn id="46" dur="1" fill="hold">
                                          <p:stCondLst>
                                            <p:cond delay="0"/>
                                          </p:stCondLst>
                                        </p:cTn>
                                        <p:tgtEl>
                                          <p:spTgt spid="27654"/>
                                        </p:tgtEl>
                                        <p:attrNameLst>
                                          <p:attrName>style.visibility</p:attrName>
                                        </p:attrNameLst>
                                      </p:cBhvr>
                                      <p:to>
                                        <p:strVal val="visible"/>
                                      </p:to>
                                    </p:set>
                                    <p:anim from="(-#ppt_w/2)" to="(#ppt_x)" calcmode="lin" valueType="num">
                                      <p:cBhvr>
                                        <p:cTn id="47" dur="600" fill="hold">
                                          <p:stCondLst>
                                            <p:cond delay="0"/>
                                          </p:stCondLst>
                                        </p:cTn>
                                        <p:tgtEl>
                                          <p:spTgt spid="27654"/>
                                        </p:tgtEl>
                                        <p:attrNameLst>
                                          <p:attrName>ppt_x</p:attrName>
                                        </p:attrNameLst>
                                      </p:cBhvr>
                                    </p:anim>
                                    <p:anim from="0" to="-1.0" calcmode="lin" valueType="num">
                                      <p:cBhvr>
                                        <p:cTn id="48" dur="200" decel="50000" autoRev="1" fill="hold">
                                          <p:stCondLst>
                                            <p:cond delay="600"/>
                                          </p:stCondLst>
                                        </p:cTn>
                                        <p:tgtEl>
                                          <p:spTgt spid="27654"/>
                                        </p:tgtEl>
                                        <p:attrNameLst>
                                          <p:attrName>xshear</p:attrName>
                                        </p:attrNameLst>
                                      </p:cBhvr>
                                    </p:anim>
                                    <p:animScale>
                                      <p:cBhvr>
                                        <p:cTn id="49" dur="200" decel="100000" autoRev="1" fill="hold">
                                          <p:stCondLst>
                                            <p:cond delay="600"/>
                                          </p:stCondLst>
                                        </p:cTn>
                                        <p:tgtEl>
                                          <p:spTgt spid="27654"/>
                                        </p:tgtEl>
                                      </p:cBhvr>
                                      <p:from x="100000" y="100000"/>
                                      <p:to x="80000" y="100000"/>
                                    </p:animScale>
                                    <p:anim by="(#ppt_h/3+#ppt_w*0.1)" calcmode="lin" valueType="num">
                                      <p:cBhvr additive="sum">
                                        <p:cTn id="50" dur="200" decel="100000" autoRev="1" fill="hold">
                                          <p:stCondLst>
                                            <p:cond delay="600"/>
                                          </p:stCondLst>
                                        </p:cTn>
                                        <p:tgtEl>
                                          <p:spTgt spid="27654"/>
                                        </p:tgtEl>
                                        <p:attrNameLst>
                                          <p:attrName>ppt_x</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4" presetClass="entr" presetSubtype="0" fill="hold" nodeType="clickEffect">
                                  <p:stCondLst>
                                    <p:cond delay="0"/>
                                  </p:stCondLst>
                                  <p:childTnLst>
                                    <p:set>
                                      <p:cBhvr>
                                        <p:cTn id="54" dur="1" fill="hold">
                                          <p:stCondLst>
                                            <p:cond delay="0"/>
                                          </p:stCondLst>
                                        </p:cTn>
                                        <p:tgtEl>
                                          <p:spTgt spid="27652"/>
                                        </p:tgtEl>
                                        <p:attrNameLst>
                                          <p:attrName>style.visibility</p:attrName>
                                        </p:attrNameLst>
                                      </p:cBhvr>
                                      <p:to>
                                        <p:strVal val="visible"/>
                                      </p:to>
                                    </p:set>
                                    <p:anim from="(-#ppt_w/2)" to="(#ppt_x)" calcmode="lin" valueType="num">
                                      <p:cBhvr>
                                        <p:cTn id="55" dur="600" fill="hold">
                                          <p:stCondLst>
                                            <p:cond delay="0"/>
                                          </p:stCondLst>
                                        </p:cTn>
                                        <p:tgtEl>
                                          <p:spTgt spid="27652"/>
                                        </p:tgtEl>
                                        <p:attrNameLst>
                                          <p:attrName>ppt_x</p:attrName>
                                        </p:attrNameLst>
                                      </p:cBhvr>
                                    </p:anim>
                                    <p:anim from="0" to="-1.0" calcmode="lin" valueType="num">
                                      <p:cBhvr>
                                        <p:cTn id="56" dur="200" decel="50000" autoRev="1" fill="hold">
                                          <p:stCondLst>
                                            <p:cond delay="600"/>
                                          </p:stCondLst>
                                        </p:cTn>
                                        <p:tgtEl>
                                          <p:spTgt spid="27652"/>
                                        </p:tgtEl>
                                        <p:attrNameLst>
                                          <p:attrName>xshear</p:attrName>
                                        </p:attrNameLst>
                                      </p:cBhvr>
                                    </p:anim>
                                    <p:animScale>
                                      <p:cBhvr>
                                        <p:cTn id="57" dur="200" decel="100000" autoRev="1" fill="hold">
                                          <p:stCondLst>
                                            <p:cond delay="600"/>
                                          </p:stCondLst>
                                        </p:cTn>
                                        <p:tgtEl>
                                          <p:spTgt spid="27652"/>
                                        </p:tgtEl>
                                      </p:cBhvr>
                                      <p:from x="100000" y="100000"/>
                                      <p:to x="80000" y="100000"/>
                                    </p:animScale>
                                    <p:anim by="(#ppt_h/3+#ppt_w*0.1)" calcmode="lin" valueType="num">
                                      <p:cBhvr additive="sum">
                                        <p:cTn id="58" dur="200" decel="100000" autoRev="1" fill="hold">
                                          <p:stCondLst>
                                            <p:cond delay="600"/>
                                          </p:stCondLst>
                                        </p:cTn>
                                        <p:tgtEl>
                                          <p:spTgt spid="27652"/>
                                        </p:tgtEl>
                                        <p:attrNameLst>
                                          <p:attrName>ppt_x</p:attrName>
                                        </p:attrNameLst>
                                      </p:cBhvr>
                                    </p:anim>
                                  </p:childTnLst>
                                </p:cTn>
                              </p:par>
                              <p:par>
                                <p:cTn id="59" presetID="34" presetClass="entr" presetSubtype="0" fill="hold" grpId="0" nodeType="withEffect">
                                  <p:stCondLst>
                                    <p:cond delay="0"/>
                                  </p:stCondLst>
                                  <p:childTnLst>
                                    <p:set>
                                      <p:cBhvr>
                                        <p:cTn id="60" dur="1" fill="hold">
                                          <p:stCondLst>
                                            <p:cond delay="0"/>
                                          </p:stCondLst>
                                        </p:cTn>
                                        <p:tgtEl>
                                          <p:spTgt spid="27662"/>
                                        </p:tgtEl>
                                        <p:attrNameLst>
                                          <p:attrName>style.visibility</p:attrName>
                                        </p:attrNameLst>
                                      </p:cBhvr>
                                      <p:to>
                                        <p:strVal val="visible"/>
                                      </p:to>
                                    </p:set>
                                    <p:anim from="(-#ppt_w/2)" to="(#ppt_x)" calcmode="lin" valueType="num">
                                      <p:cBhvr>
                                        <p:cTn id="61" dur="600" fill="hold">
                                          <p:stCondLst>
                                            <p:cond delay="0"/>
                                          </p:stCondLst>
                                        </p:cTn>
                                        <p:tgtEl>
                                          <p:spTgt spid="27662"/>
                                        </p:tgtEl>
                                        <p:attrNameLst>
                                          <p:attrName>ppt_x</p:attrName>
                                        </p:attrNameLst>
                                      </p:cBhvr>
                                    </p:anim>
                                    <p:anim from="0" to="-1.0" calcmode="lin" valueType="num">
                                      <p:cBhvr>
                                        <p:cTn id="62" dur="200" decel="50000" autoRev="1" fill="hold">
                                          <p:stCondLst>
                                            <p:cond delay="600"/>
                                          </p:stCondLst>
                                        </p:cTn>
                                        <p:tgtEl>
                                          <p:spTgt spid="27662"/>
                                        </p:tgtEl>
                                        <p:attrNameLst>
                                          <p:attrName>xshear</p:attrName>
                                        </p:attrNameLst>
                                      </p:cBhvr>
                                    </p:anim>
                                    <p:animScale>
                                      <p:cBhvr>
                                        <p:cTn id="63" dur="200" decel="100000" autoRev="1" fill="hold">
                                          <p:stCondLst>
                                            <p:cond delay="600"/>
                                          </p:stCondLst>
                                        </p:cTn>
                                        <p:tgtEl>
                                          <p:spTgt spid="27662"/>
                                        </p:tgtEl>
                                      </p:cBhvr>
                                      <p:from x="100000" y="100000"/>
                                      <p:to x="80000" y="100000"/>
                                    </p:animScale>
                                    <p:anim by="(#ppt_h/3+#ppt_w*0.1)" calcmode="lin" valueType="num">
                                      <p:cBhvr additive="sum">
                                        <p:cTn id="64" dur="200" decel="100000" autoRev="1" fill="hold">
                                          <p:stCondLst>
                                            <p:cond delay="600"/>
                                          </p:stCondLst>
                                        </p:cTn>
                                        <p:tgtEl>
                                          <p:spTgt spid="27662"/>
                                        </p:tgtEl>
                                        <p:attrNameLst>
                                          <p:attrName>ppt_x</p:attrName>
                                        </p:attrNameLst>
                                      </p:cBhvr>
                                    </p:anim>
                                  </p:childTnLst>
                                </p:cTn>
                              </p:par>
                              <p:par>
                                <p:cTn id="65" presetID="34" presetClass="entr" presetSubtype="0" fill="hold" grpId="0" nodeType="withEffect">
                                  <p:stCondLst>
                                    <p:cond delay="0"/>
                                  </p:stCondLst>
                                  <p:childTnLst>
                                    <p:set>
                                      <p:cBhvr>
                                        <p:cTn id="66" dur="1" fill="hold">
                                          <p:stCondLst>
                                            <p:cond delay="0"/>
                                          </p:stCondLst>
                                        </p:cTn>
                                        <p:tgtEl>
                                          <p:spTgt spid="27661"/>
                                        </p:tgtEl>
                                        <p:attrNameLst>
                                          <p:attrName>style.visibility</p:attrName>
                                        </p:attrNameLst>
                                      </p:cBhvr>
                                      <p:to>
                                        <p:strVal val="visible"/>
                                      </p:to>
                                    </p:set>
                                    <p:anim from="(-#ppt_w/2)" to="(#ppt_x)" calcmode="lin" valueType="num">
                                      <p:cBhvr>
                                        <p:cTn id="67" dur="600" fill="hold">
                                          <p:stCondLst>
                                            <p:cond delay="0"/>
                                          </p:stCondLst>
                                        </p:cTn>
                                        <p:tgtEl>
                                          <p:spTgt spid="27661"/>
                                        </p:tgtEl>
                                        <p:attrNameLst>
                                          <p:attrName>ppt_x</p:attrName>
                                        </p:attrNameLst>
                                      </p:cBhvr>
                                    </p:anim>
                                    <p:anim from="0" to="-1.0" calcmode="lin" valueType="num">
                                      <p:cBhvr>
                                        <p:cTn id="68" dur="200" decel="50000" autoRev="1" fill="hold">
                                          <p:stCondLst>
                                            <p:cond delay="600"/>
                                          </p:stCondLst>
                                        </p:cTn>
                                        <p:tgtEl>
                                          <p:spTgt spid="27661"/>
                                        </p:tgtEl>
                                        <p:attrNameLst>
                                          <p:attrName>xshear</p:attrName>
                                        </p:attrNameLst>
                                      </p:cBhvr>
                                    </p:anim>
                                    <p:animScale>
                                      <p:cBhvr>
                                        <p:cTn id="69" dur="200" decel="100000" autoRev="1" fill="hold">
                                          <p:stCondLst>
                                            <p:cond delay="600"/>
                                          </p:stCondLst>
                                        </p:cTn>
                                        <p:tgtEl>
                                          <p:spTgt spid="27661"/>
                                        </p:tgtEl>
                                      </p:cBhvr>
                                      <p:from x="100000" y="100000"/>
                                      <p:to x="80000" y="100000"/>
                                    </p:animScale>
                                    <p:anim by="(#ppt_h/3+#ppt_w*0.1)" calcmode="lin" valueType="num">
                                      <p:cBhvr additive="sum">
                                        <p:cTn id="70" dur="200" decel="100000" autoRev="1" fill="hold">
                                          <p:stCondLst>
                                            <p:cond delay="600"/>
                                          </p:stCondLst>
                                        </p:cTn>
                                        <p:tgtEl>
                                          <p:spTgt spid="27661"/>
                                        </p:tgtEl>
                                        <p:attrNameLst>
                                          <p:attrName>ppt_x</p:attrName>
                                        </p:attrNameLst>
                                      </p:cBhvr>
                                    </p:anim>
                                  </p:childTnLst>
                                </p:cTn>
                              </p:par>
                              <p:par>
                                <p:cTn id="71" presetID="34" presetClass="entr" presetSubtype="0" fill="hold" grpId="0" nodeType="withEffect">
                                  <p:stCondLst>
                                    <p:cond delay="0"/>
                                  </p:stCondLst>
                                  <p:childTnLst>
                                    <p:set>
                                      <p:cBhvr>
                                        <p:cTn id="72" dur="1" fill="hold">
                                          <p:stCondLst>
                                            <p:cond delay="0"/>
                                          </p:stCondLst>
                                        </p:cTn>
                                        <p:tgtEl>
                                          <p:spTgt spid="27657"/>
                                        </p:tgtEl>
                                        <p:attrNameLst>
                                          <p:attrName>style.visibility</p:attrName>
                                        </p:attrNameLst>
                                      </p:cBhvr>
                                      <p:to>
                                        <p:strVal val="visible"/>
                                      </p:to>
                                    </p:set>
                                    <p:anim from="(-#ppt_w/2)" to="(#ppt_x)" calcmode="lin" valueType="num">
                                      <p:cBhvr>
                                        <p:cTn id="73" dur="600" fill="hold">
                                          <p:stCondLst>
                                            <p:cond delay="0"/>
                                          </p:stCondLst>
                                        </p:cTn>
                                        <p:tgtEl>
                                          <p:spTgt spid="27657"/>
                                        </p:tgtEl>
                                        <p:attrNameLst>
                                          <p:attrName>ppt_x</p:attrName>
                                        </p:attrNameLst>
                                      </p:cBhvr>
                                    </p:anim>
                                    <p:anim from="0" to="-1.0" calcmode="lin" valueType="num">
                                      <p:cBhvr>
                                        <p:cTn id="74" dur="200" decel="50000" autoRev="1" fill="hold">
                                          <p:stCondLst>
                                            <p:cond delay="600"/>
                                          </p:stCondLst>
                                        </p:cTn>
                                        <p:tgtEl>
                                          <p:spTgt spid="27657"/>
                                        </p:tgtEl>
                                        <p:attrNameLst>
                                          <p:attrName>xshear</p:attrName>
                                        </p:attrNameLst>
                                      </p:cBhvr>
                                    </p:anim>
                                    <p:animScale>
                                      <p:cBhvr>
                                        <p:cTn id="75" dur="200" decel="100000" autoRev="1" fill="hold">
                                          <p:stCondLst>
                                            <p:cond delay="600"/>
                                          </p:stCondLst>
                                        </p:cTn>
                                        <p:tgtEl>
                                          <p:spTgt spid="27657"/>
                                        </p:tgtEl>
                                      </p:cBhvr>
                                      <p:from x="100000" y="100000"/>
                                      <p:to x="80000" y="100000"/>
                                    </p:animScale>
                                    <p:anim by="(#ppt_h/3+#ppt_w*0.1)" calcmode="lin" valueType="num">
                                      <p:cBhvr additive="sum">
                                        <p:cTn id="76" dur="200" decel="100000" autoRev="1" fill="hold">
                                          <p:stCondLst>
                                            <p:cond delay="600"/>
                                          </p:stCondLst>
                                        </p:cTn>
                                        <p:tgtEl>
                                          <p:spTgt spid="27657"/>
                                        </p:tgtEl>
                                        <p:attrNameLst>
                                          <p:attrName>ppt_x</p:attrName>
                                        </p:attrNameLst>
                                      </p:cBhvr>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34" presetClass="entr" presetSubtype="0" fill="hold" grpId="0" nodeType="clickEffect">
                                  <p:stCondLst>
                                    <p:cond delay="0"/>
                                  </p:stCondLst>
                                  <p:childTnLst>
                                    <p:set>
                                      <p:cBhvr>
                                        <p:cTn id="80" dur="1" fill="hold">
                                          <p:stCondLst>
                                            <p:cond delay="0"/>
                                          </p:stCondLst>
                                        </p:cTn>
                                        <p:tgtEl>
                                          <p:spTgt spid="27655"/>
                                        </p:tgtEl>
                                        <p:attrNameLst>
                                          <p:attrName>style.visibility</p:attrName>
                                        </p:attrNameLst>
                                      </p:cBhvr>
                                      <p:to>
                                        <p:strVal val="visible"/>
                                      </p:to>
                                    </p:set>
                                    <p:anim from="(-#ppt_w/2)" to="(#ppt_x)" calcmode="lin" valueType="num">
                                      <p:cBhvr>
                                        <p:cTn id="81" dur="600" fill="hold">
                                          <p:stCondLst>
                                            <p:cond delay="0"/>
                                          </p:stCondLst>
                                        </p:cTn>
                                        <p:tgtEl>
                                          <p:spTgt spid="27655"/>
                                        </p:tgtEl>
                                        <p:attrNameLst>
                                          <p:attrName>ppt_x</p:attrName>
                                        </p:attrNameLst>
                                      </p:cBhvr>
                                    </p:anim>
                                    <p:anim from="0" to="-1.0" calcmode="lin" valueType="num">
                                      <p:cBhvr>
                                        <p:cTn id="82" dur="200" decel="50000" autoRev="1" fill="hold">
                                          <p:stCondLst>
                                            <p:cond delay="600"/>
                                          </p:stCondLst>
                                        </p:cTn>
                                        <p:tgtEl>
                                          <p:spTgt spid="27655"/>
                                        </p:tgtEl>
                                        <p:attrNameLst>
                                          <p:attrName>xshear</p:attrName>
                                        </p:attrNameLst>
                                      </p:cBhvr>
                                    </p:anim>
                                    <p:animScale>
                                      <p:cBhvr>
                                        <p:cTn id="83" dur="200" decel="100000" autoRev="1" fill="hold">
                                          <p:stCondLst>
                                            <p:cond delay="600"/>
                                          </p:stCondLst>
                                        </p:cTn>
                                        <p:tgtEl>
                                          <p:spTgt spid="27655"/>
                                        </p:tgtEl>
                                      </p:cBhvr>
                                      <p:from x="100000" y="100000"/>
                                      <p:to x="80000" y="100000"/>
                                    </p:animScale>
                                    <p:anim by="(#ppt_h/3+#ppt_w*0.1)" calcmode="lin" valueType="num">
                                      <p:cBhvr additive="sum">
                                        <p:cTn id="84" dur="200" decel="100000" autoRev="1" fill="hold">
                                          <p:stCondLst>
                                            <p:cond delay="600"/>
                                          </p:stCondLst>
                                        </p:cTn>
                                        <p:tgtEl>
                                          <p:spTgt spid="27655"/>
                                        </p:tgtEl>
                                        <p:attrNameLst>
                                          <p:attrName>ppt_x</p:attrName>
                                        </p:attrNameLst>
                                      </p:cBhvr>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ppt_x"/>
                                          </p:val>
                                        </p:tav>
                                        <p:tav tm="100000">
                                          <p:val>
                                            <p:strVal val="#ppt_x"/>
                                          </p:val>
                                        </p:tav>
                                      </p:tavLst>
                                    </p:anim>
                                    <p:anim calcmode="lin" valueType="num">
                                      <p:cBhvr additive="base">
                                        <p:cTn id="9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34"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 from="(-#ppt_w/2)" to="(#ppt_x)" calcmode="lin" valueType="num">
                                      <p:cBhvr>
                                        <p:cTn id="95" dur="600" fill="hold">
                                          <p:stCondLst>
                                            <p:cond delay="0"/>
                                          </p:stCondLst>
                                        </p:cTn>
                                        <p:tgtEl>
                                          <p:spTgt spid="16"/>
                                        </p:tgtEl>
                                        <p:attrNameLst>
                                          <p:attrName>ppt_x</p:attrName>
                                        </p:attrNameLst>
                                      </p:cBhvr>
                                    </p:anim>
                                    <p:anim from="0" to="-1.0" calcmode="lin" valueType="num">
                                      <p:cBhvr>
                                        <p:cTn id="96" dur="200" decel="50000" autoRev="1" fill="hold">
                                          <p:stCondLst>
                                            <p:cond delay="600"/>
                                          </p:stCondLst>
                                        </p:cTn>
                                        <p:tgtEl>
                                          <p:spTgt spid="16"/>
                                        </p:tgtEl>
                                        <p:attrNameLst>
                                          <p:attrName>xshear</p:attrName>
                                        </p:attrNameLst>
                                      </p:cBhvr>
                                    </p:anim>
                                    <p:animScale>
                                      <p:cBhvr>
                                        <p:cTn id="97" dur="200" decel="100000" autoRev="1" fill="hold">
                                          <p:stCondLst>
                                            <p:cond delay="600"/>
                                          </p:stCondLst>
                                        </p:cTn>
                                        <p:tgtEl>
                                          <p:spTgt spid="16"/>
                                        </p:tgtEl>
                                      </p:cBhvr>
                                      <p:from x="100000" y="100000"/>
                                      <p:to x="80000" y="100000"/>
                                    </p:animScale>
                                    <p:anim by="(#ppt_h/3+#ppt_w*0.1)" calcmode="lin" valueType="num">
                                      <p:cBhvr additive="sum">
                                        <p:cTn id="98" dur="200" decel="100000" autoRev="1" fill="hold">
                                          <p:stCondLst>
                                            <p:cond delay="600"/>
                                          </p:stCondLst>
                                        </p:cTn>
                                        <p:tgtEl>
                                          <p:spTgt spid="16"/>
                                        </p:tgtEl>
                                        <p:attrNameLst>
                                          <p:attrName>ppt_x</p:attrName>
                                        </p:attrNameLst>
                                      </p:cBhvr>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34" presetClass="exit" presetSubtype="0" fill="hold" grpId="1" nodeType="clickEffect">
                                  <p:stCondLst>
                                    <p:cond delay="0"/>
                                  </p:stCondLst>
                                  <p:childTnLst>
                                    <p:anim from="(ppt_x)" to="(ppt_x+1)" calcmode="lin" valueType="num">
                                      <p:cBhvr>
                                        <p:cTn id="102" dur="1000">
                                          <p:stCondLst>
                                            <p:cond delay="0"/>
                                          </p:stCondLst>
                                        </p:cTn>
                                        <p:tgtEl>
                                          <p:spTgt spid="27662"/>
                                        </p:tgtEl>
                                        <p:attrNameLst>
                                          <p:attrName>ppt_x</p:attrName>
                                        </p:attrNameLst>
                                      </p:cBhvr>
                                    </p:anim>
                                    <p:anim from="0" to="-1.0" calcmode="lin" valueType="num">
                                      <p:cBhvr>
                                        <p:cTn id="103" dur="200" accel="50000">
                                          <p:stCondLst>
                                            <p:cond delay="0"/>
                                          </p:stCondLst>
                                        </p:cTn>
                                        <p:tgtEl>
                                          <p:spTgt spid="27662"/>
                                        </p:tgtEl>
                                        <p:attrNameLst>
                                          <p:attrName>xshear</p:attrName>
                                        </p:attrNameLst>
                                      </p:cBhvr>
                                    </p:anim>
                                    <p:set>
                                      <p:cBhvr>
                                        <p:cTn id="104" dur="800">
                                          <p:stCondLst>
                                            <p:cond delay="200"/>
                                          </p:stCondLst>
                                        </p:cTn>
                                        <p:tgtEl>
                                          <p:spTgt spid="27662"/>
                                        </p:tgtEl>
                                        <p:attrNameLst>
                                          <p:attrName>xshear</p:attrName>
                                        </p:attrNameLst>
                                      </p:cBhvr>
                                      <p:to>
                                        <p:strVal val="-1.0"/>
                                      </p:to>
                                    </p:set>
                                    <p:set>
                                      <p:cBhvr>
                                        <p:cTn id="105" dur="1" fill="hold">
                                          <p:stCondLst>
                                            <p:cond delay="999"/>
                                          </p:stCondLst>
                                        </p:cTn>
                                        <p:tgtEl>
                                          <p:spTgt spid="27662"/>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4" presetClass="exit" presetSubtype="0" fill="hold" grpId="1" nodeType="clickEffect">
                                  <p:stCondLst>
                                    <p:cond delay="0"/>
                                  </p:stCondLst>
                                  <p:childTnLst>
                                    <p:anim from="(ppt_x)" to="(ppt_x+1)" calcmode="lin" valueType="num">
                                      <p:cBhvr>
                                        <p:cTn id="109" dur="1000">
                                          <p:stCondLst>
                                            <p:cond delay="0"/>
                                          </p:stCondLst>
                                        </p:cTn>
                                        <p:tgtEl>
                                          <p:spTgt spid="27657"/>
                                        </p:tgtEl>
                                        <p:attrNameLst>
                                          <p:attrName>ppt_x</p:attrName>
                                        </p:attrNameLst>
                                      </p:cBhvr>
                                    </p:anim>
                                    <p:anim from="0" to="-1.0" calcmode="lin" valueType="num">
                                      <p:cBhvr>
                                        <p:cTn id="110" dur="200" accel="50000">
                                          <p:stCondLst>
                                            <p:cond delay="0"/>
                                          </p:stCondLst>
                                        </p:cTn>
                                        <p:tgtEl>
                                          <p:spTgt spid="27657"/>
                                        </p:tgtEl>
                                        <p:attrNameLst>
                                          <p:attrName>xshear</p:attrName>
                                        </p:attrNameLst>
                                      </p:cBhvr>
                                    </p:anim>
                                    <p:set>
                                      <p:cBhvr>
                                        <p:cTn id="111" dur="800">
                                          <p:stCondLst>
                                            <p:cond delay="200"/>
                                          </p:stCondLst>
                                        </p:cTn>
                                        <p:tgtEl>
                                          <p:spTgt spid="27657"/>
                                        </p:tgtEl>
                                        <p:attrNameLst>
                                          <p:attrName>xshear</p:attrName>
                                        </p:attrNameLst>
                                      </p:cBhvr>
                                      <p:to>
                                        <p:strVal val="-1.0"/>
                                      </p:to>
                                    </p:set>
                                    <p:set>
                                      <p:cBhvr>
                                        <p:cTn id="112" dur="1" fill="hold">
                                          <p:stCondLst>
                                            <p:cond delay="999"/>
                                          </p:stCondLst>
                                        </p:cTn>
                                        <p:tgtEl>
                                          <p:spTgt spid="27657"/>
                                        </p:tgtEl>
                                        <p:attrNameLst>
                                          <p:attrName>style.visibility</p:attrName>
                                        </p:attrNameLst>
                                      </p:cBhvr>
                                      <p:to>
                                        <p:strVal val="hidden"/>
                                      </p:to>
                                    </p:set>
                                  </p:childTnLst>
                                </p:cTn>
                              </p:par>
                              <p:par>
                                <p:cTn id="113" presetID="34" presetClass="exit" presetSubtype="0" fill="hold" grpId="1" nodeType="withEffect">
                                  <p:stCondLst>
                                    <p:cond delay="0"/>
                                  </p:stCondLst>
                                  <p:childTnLst>
                                    <p:anim from="(ppt_x)" to="(ppt_x+1)" calcmode="lin" valueType="num">
                                      <p:cBhvr>
                                        <p:cTn id="114" dur="1000">
                                          <p:stCondLst>
                                            <p:cond delay="0"/>
                                          </p:stCondLst>
                                        </p:cTn>
                                        <p:tgtEl>
                                          <p:spTgt spid="27661"/>
                                        </p:tgtEl>
                                        <p:attrNameLst>
                                          <p:attrName>ppt_x</p:attrName>
                                        </p:attrNameLst>
                                      </p:cBhvr>
                                    </p:anim>
                                    <p:anim from="0" to="-1.0" calcmode="lin" valueType="num">
                                      <p:cBhvr>
                                        <p:cTn id="115" dur="200" accel="50000">
                                          <p:stCondLst>
                                            <p:cond delay="0"/>
                                          </p:stCondLst>
                                        </p:cTn>
                                        <p:tgtEl>
                                          <p:spTgt spid="27661"/>
                                        </p:tgtEl>
                                        <p:attrNameLst>
                                          <p:attrName>xshear</p:attrName>
                                        </p:attrNameLst>
                                      </p:cBhvr>
                                    </p:anim>
                                    <p:set>
                                      <p:cBhvr>
                                        <p:cTn id="116" dur="800">
                                          <p:stCondLst>
                                            <p:cond delay="200"/>
                                          </p:stCondLst>
                                        </p:cTn>
                                        <p:tgtEl>
                                          <p:spTgt spid="27661"/>
                                        </p:tgtEl>
                                        <p:attrNameLst>
                                          <p:attrName>xshear</p:attrName>
                                        </p:attrNameLst>
                                      </p:cBhvr>
                                      <p:to>
                                        <p:strVal val="-1.0"/>
                                      </p:to>
                                    </p:set>
                                    <p:set>
                                      <p:cBhvr>
                                        <p:cTn id="117" dur="1" fill="hold">
                                          <p:stCondLst>
                                            <p:cond delay="999"/>
                                          </p:stCondLst>
                                        </p:cTn>
                                        <p:tgtEl>
                                          <p:spTgt spid="27661"/>
                                        </p:tgtEl>
                                        <p:attrNameLst>
                                          <p:attrName>style.visibility</p:attrName>
                                        </p:attrNameLst>
                                      </p:cBhvr>
                                      <p:to>
                                        <p:strVal val="hidden"/>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4" presetClass="entr" presetSubtype="0" fill="hold" grpId="2" nodeType="clickEffect">
                                  <p:stCondLst>
                                    <p:cond delay="0"/>
                                  </p:stCondLst>
                                  <p:childTnLst>
                                    <p:set>
                                      <p:cBhvr>
                                        <p:cTn id="121" dur="1" fill="hold">
                                          <p:stCondLst>
                                            <p:cond delay="0"/>
                                          </p:stCondLst>
                                        </p:cTn>
                                        <p:tgtEl>
                                          <p:spTgt spid="27662"/>
                                        </p:tgtEl>
                                        <p:attrNameLst>
                                          <p:attrName>style.visibility</p:attrName>
                                        </p:attrNameLst>
                                      </p:cBhvr>
                                      <p:to>
                                        <p:strVal val="visible"/>
                                      </p:to>
                                    </p:set>
                                    <p:anim from="(-#ppt_w/2)" to="(#ppt_x)" calcmode="lin" valueType="num">
                                      <p:cBhvr>
                                        <p:cTn id="122" dur="600" fill="hold">
                                          <p:stCondLst>
                                            <p:cond delay="0"/>
                                          </p:stCondLst>
                                        </p:cTn>
                                        <p:tgtEl>
                                          <p:spTgt spid="27662"/>
                                        </p:tgtEl>
                                        <p:attrNameLst>
                                          <p:attrName>ppt_x</p:attrName>
                                        </p:attrNameLst>
                                      </p:cBhvr>
                                    </p:anim>
                                    <p:anim from="0" to="-1.0" calcmode="lin" valueType="num">
                                      <p:cBhvr>
                                        <p:cTn id="123" dur="200" decel="50000" autoRev="1" fill="hold">
                                          <p:stCondLst>
                                            <p:cond delay="600"/>
                                          </p:stCondLst>
                                        </p:cTn>
                                        <p:tgtEl>
                                          <p:spTgt spid="27662"/>
                                        </p:tgtEl>
                                        <p:attrNameLst>
                                          <p:attrName>xshear</p:attrName>
                                        </p:attrNameLst>
                                      </p:cBhvr>
                                    </p:anim>
                                    <p:animScale>
                                      <p:cBhvr>
                                        <p:cTn id="124" dur="200" decel="100000" autoRev="1" fill="hold">
                                          <p:stCondLst>
                                            <p:cond delay="600"/>
                                          </p:stCondLst>
                                        </p:cTn>
                                        <p:tgtEl>
                                          <p:spTgt spid="27662"/>
                                        </p:tgtEl>
                                      </p:cBhvr>
                                      <p:from x="100000" y="100000"/>
                                      <p:to x="80000" y="100000"/>
                                    </p:animScale>
                                    <p:anim by="(#ppt_h/3+#ppt_w*0.1)" calcmode="lin" valueType="num">
                                      <p:cBhvr additive="sum">
                                        <p:cTn id="125" dur="200" decel="100000" autoRev="1" fill="hold">
                                          <p:stCondLst>
                                            <p:cond delay="600"/>
                                          </p:stCondLst>
                                        </p:cTn>
                                        <p:tgtEl>
                                          <p:spTgt spid="27662"/>
                                        </p:tgtEl>
                                        <p:attrNameLst>
                                          <p:attrName>ppt_x</p:attrName>
                                        </p:attrNameLst>
                                      </p:cBhvr>
                                    </p:anim>
                                  </p:childTnLst>
                                </p:cTn>
                              </p:par>
                              <p:par>
                                <p:cTn id="126" presetID="34" presetClass="entr" presetSubtype="0" fill="hold" grpId="2" nodeType="withEffect">
                                  <p:stCondLst>
                                    <p:cond delay="0"/>
                                  </p:stCondLst>
                                  <p:childTnLst>
                                    <p:set>
                                      <p:cBhvr>
                                        <p:cTn id="127" dur="1" fill="hold">
                                          <p:stCondLst>
                                            <p:cond delay="0"/>
                                          </p:stCondLst>
                                        </p:cTn>
                                        <p:tgtEl>
                                          <p:spTgt spid="27661"/>
                                        </p:tgtEl>
                                        <p:attrNameLst>
                                          <p:attrName>style.visibility</p:attrName>
                                        </p:attrNameLst>
                                      </p:cBhvr>
                                      <p:to>
                                        <p:strVal val="visible"/>
                                      </p:to>
                                    </p:set>
                                    <p:anim from="(-#ppt_w/2)" to="(#ppt_x)" calcmode="lin" valueType="num">
                                      <p:cBhvr>
                                        <p:cTn id="128" dur="600" fill="hold">
                                          <p:stCondLst>
                                            <p:cond delay="0"/>
                                          </p:stCondLst>
                                        </p:cTn>
                                        <p:tgtEl>
                                          <p:spTgt spid="27661"/>
                                        </p:tgtEl>
                                        <p:attrNameLst>
                                          <p:attrName>ppt_x</p:attrName>
                                        </p:attrNameLst>
                                      </p:cBhvr>
                                    </p:anim>
                                    <p:anim from="0" to="-1.0" calcmode="lin" valueType="num">
                                      <p:cBhvr>
                                        <p:cTn id="129" dur="200" decel="50000" autoRev="1" fill="hold">
                                          <p:stCondLst>
                                            <p:cond delay="600"/>
                                          </p:stCondLst>
                                        </p:cTn>
                                        <p:tgtEl>
                                          <p:spTgt spid="27661"/>
                                        </p:tgtEl>
                                        <p:attrNameLst>
                                          <p:attrName>xshear</p:attrName>
                                        </p:attrNameLst>
                                      </p:cBhvr>
                                    </p:anim>
                                    <p:animScale>
                                      <p:cBhvr>
                                        <p:cTn id="130" dur="200" decel="100000" autoRev="1" fill="hold">
                                          <p:stCondLst>
                                            <p:cond delay="600"/>
                                          </p:stCondLst>
                                        </p:cTn>
                                        <p:tgtEl>
                                          <p:spTgt spid="27661"/>
                                        </p:tgtEl>
                                      </p:cBhvr>
                                      <p:from x="100000" y="100000"/>
                                      <p:to x="80000" y="100000"/>
                                    </p:animScale>
                                    <p:anim by="(#ppt_h/3+#ppt_w*0.1)" calcmode="lin" valueType="num">
                                      <p:cBhvr additive="sum">
                                        <p:cTn id="131" dur="200" decel="100000" autoRev="1" fill="hold">
                                          <p:stCondLst>
                                            <p:cond delay="600"/>
                                          </p:stCondLst>
                                        </p:cTn>
                                        <p:tgtEl>
                                          <p:spTgt spid="27661"/>
                                        </p:tgtEl>
                                        <p:attrNameLst>
                                          <p:attrName>ppt_x</p:attrName>
                                        </p:attrNameLst>
                                      </p:cBhvr>
                                    </p:anim>
                                  </p:childTnLst>
                                </p:cTn>
                              </p:par>
                              <p:par>
                                <p:cTn id="132" presetID="34" presetClass="entr" presetSubtype="0" fill="hold" grpId="2" nodeType="withEffect">
                                  <p:stCondLst>
                                    <p:cond delay="0"/>
                                  </p:stCondLst>
                                  <p:childTnLst>
                                    <p:set>
                                      <p:cBhvr>
                                        <p:cTn id="133" dur="1" fill="hold">
                                          <p:stCondLst>
                                            <p:cond delay="0"/>
                                          </p:stCondLst>
                                        </p:cTn>
                                        <p:tgtEl>
                                          <p:spTgt spid="27657"/>
                                        </p:tgtEl>
                                        <p:attrNameLst>
                                          <p:attrName>style.visibility</p:attrName>
                                        </p:attrNameLst>
                                      </p:cBhvr>
                                      <p:to>
                                        <p:strVal val="visible"/>
                                      </p:to>
                                    </p:set>
                                    <p:anim from="(-#ppt_w/2)" to="(#ppt_x)" calcmode="lin" valueType="num">
                                      <p:cBhvr>
                                        <p:cTn id="134" dur="600" fill="hold">
                                          <p:stCondLst>
                                            <p:cond delay="0"/>
                                          </p:stCondLst>
                                        </p:cTn>
                                        <p:tgtEl>
                                          <p:spTgt spid="27657"/>
                                        </p:tgtEl>
                                        <p:attrNameLst>
                                          <p:attrName>ppt_x</p:attrName>
                                        </p:attrNameLst>
                                      </p:cBhvr>
                                    </p:anim>
                                    <p:anim from="0" to="-1.0" calcmode="lin" valueType="num">
                                      <p:cBhvr>
                                        <p:cTn id="135" dur="200" decel="50000" autoRev="1" fill="hold">
                                          <p:stCondLst>
                                            <p:cond delay="600"/>
                                          </p:stCondLst>
                                        </p:cTn>
                                        <p:tgtEl>
                                          <p:spTgt spid="27657"/>
                                        </p:tgtEl>
                                        <p:attrNameLst>
                                          <p:attrName>xshear</p:attrName>
                                        </p:attrNameLst>
                                      </p:cBhvr>
                                    </p:anim>
                                    <p:animScale>
                                      <p:cBhvr>
                                        <p:cTn id="136" dur="200" decel="100000" autoRev="1" fill="hold">
                                          <p:stCondLst>
                                            <p:cond delay="600"/>
                                          </p:stCondLst>
                                        </p:cTn>
                                        <p:tgtEl>
                                          <p:spTgt spid="27657"/>
                                        </p:tgtEl>
                                      </p:cBhvr>
                                      <p:from x="100000" y="100000"/>
                                      <p:to x="80000" y="100000"/>
                                    </p:animScale>
                                    <p:anim by="(#ppt_h/3+#ppt_w*0.1)" calcmode="lin" valueType="num">
                                      <p:cBhvr additive="sum">
                                        <p:cTn id="137" dur="200" decel="100000" autoRev="1" fill="hold">
                                          <p:stCondLst>
                                            <p:cond delay="600"/>
                                          </p:stCondLst>
                                        </p:cTn>
                                        <p:tgtEl>
                                          <p:spTgt spid="27657"/>
                                        </p:tgtEl>
                                        <p:attrNameLst>
                                          <p:attrName>ppt_x</p:attrName>
                                        </p:attrNameLst>
                                      </p:cBhvr>
                                    </p:anim>
                                  </p:childTnLst>
                                </p:cTn>
                              </p:par>
                              <p:par>
                                <p:cTn id="138" presetID="34" presetClass="entr" presetSubtype="0" fill="hold" nodeType="withEffect">
                                  <p:stCondLst>
                                    <p:cond delay="0"/>
                                  </p:stCondLst>
                                  <p:childTnLst>
                                    <p:set>
                                      <p:cBhvr>
                                        <p:cTn id="139" dur="1" fill="hold">
                                          <p:stCondLst>
                                            <p:cond delay="0"/>
                                          </p:stCondLst>
                                        </p:cTn>
                                        <p:tgtEl>
                                          <p:spTgt spid="27651"/>
                                        </p:tgtEl>
                                        <p:attrNameLst>
                                          <p:attrName>style.visibility</p:attrName>
                                        </p:attrNameLst>
                                      </p:cBhvr>
                                      <p:to>
                                        <p:strVal val="visible"/>
                                      </p:to>
                                    </p:set>
                                    <p:anim from="(-#ppt_w/2)" to="(#ppt_x)" calcmode="lin" valueType="num">
                                      <p:cBhvr>
                                        <p:cTn id="140" dur="600" fill="hold">
                                          <p:stCondLst>
                                            <p:cond delay="0"/>
                                          </p:stCondLst>
                                        </p:cTn>
                                        <p:tgtEl>
                                          <p:spTgt spid="27651"/>
                                        </p:tgtEl>
                                        <p:attrNameLst>
                                          <p:attrName>ppt_x</p:attrName>
                                        </p:attrNameLst>
                                      </p:cBhvr>
                                    </p:anim>
                                    <p:anim from="0" to="-1.0" calcmode="lin" valueType="num">
                                      <p:cBhvr>
                                        <p:cTn id="141" dur="200" decel="50000" autoRev="1" fill="hold">
                                          <p:stCondLst>
                                            <p:cond delay="600"/>
                                          </p:stCondLst>
                                        </p:cTn>
                                        <p:tgtEl>
                                          <p:spTgt spid="27651"/>
                                        </p:tgtEl>
                                        <p:attrNameLst>
                                          <p:attrName>xshear</p:attrName>
                                        </p:attrNameLst>
                                      </p:cBhvr>
                                    </p:anim>
                                    <p:animScale>
                                      <p:cBhvr>
                                        <p:cTn id="142" dur="200" decel="100000" autoRev="1" fill="hold">
                                          <p:stCondLst>
                                            <p:cond delay="600"/>
                                          </p:stCondLst>
                                        </p:cTn>
                                        <p:tgtEl>
                                          <p:spTgt spid="27651"/>
                                        </p:tgtEl>
                                      </p:cBhvr>
                                      <p:from x="100000" y="100000"/>
                                      <p:to x="80000" y="100000"/>
                                    </p:animScale>
                                    <p:anim by="(#ppt_h/3+#ppt_w*0.1)" calcmode="lin" valueType="num">
                                      <p:cBhvr additive="sum">
                                        <p:cTn id="143" dur="200" decel="100000" autoRev="1" fill="hold">
                                          <p:stCondLst>
                                            <p:cond delay="600"/>
                                          </p:stCondLst>
                                        </p:cTn>
                                        <p:tgtEl>
                                          <p:spTgt spid="2765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4" grpId="0"/>
      <p:bldP spid="27655" grpId="0"/>
      <p:bldP spid="27656" grpId="0"/>
      <p:bldP spid="27657" grpId="0"/>
      <p:bldP spid="27657" grpId="1"/>
      <p:bldP spid="27657" grpId="2"/>
      <p:bldP spid="27658" grpId="0"/>
      <p:bldP spid="27659" grpId="0"/>
      <p:bldP spid="27660" grpId="0"/>
      <p:bldP spid="27661" grpId="0"/>
      <p:bldP spid="27661" grpId="1"/>
      <p:bldP spid="27661" grpId="2"/>
      <p:bldP spid="27662" grpId="0"/>
      <p:bldP spid="27662" grpId="1"/>
      <p:bldP spid="27662" grpId="2"/>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ctr"/>
            <a:r>
              <a:rPr lang="en-US" smtClean="0"/>
              <a:t>Operations in Circular Queue</a:t>
            </a:r>
          </a:p>
        </p:txBody>
      </p:sp>
      <p:sp>
        <p:nvSpPr>
          <p:cNvPr id="28675" name="Content Placeholder 2"/>
          <p:cNvSpPr>
            <a:spLocks noGrp="1"/>
          </p:cNvSpPr>
          <p:nvPr>
            <p:ph idx="1"/>
          </p:nvPr>
        </p:nvSpPr>
        <p:spPr/>
        <p:txBody>
          <a:bodyPr/>
          <a:lstStyle/>
          <a:p>
            <a:pPr algn="ctr">
              <a:buFont typeface="Wingdings 2" panose="05020102010507070707" pitchFamily="18" charset="2"/>
              <a:buNone/>
            </a:pPr>
            <a:r>
              <a:rPr lang="en-US" b="1" smtClean="0"/>
              <a:t>Algorithm IsEmpty()</a:t>
            </a:r>
          </a:p>
          <a:p>
            <a:pPr eaLnBrk="1" hangingPunct="1">
              <a:buFont typeface="Wingdings 2" panose="05020102010507070707" pitchFamily="18" charset="2"/>
              <a:buNone/>
            </a:pPr>
            <a:r>
              <a:rPr lang="en-US" smtClean="0">
                <a:latin typeface="Times New Roman" panose="02020603050405020304" pitchFamily="18" charset="0"/>
                <a:cs typeface="Times New Roman" panose="02020603050405020304" pitchFamily="18" charset="0"/>
              </a:rPr>
              <a:t>step1. Start</a:t>
            </a:r>
          </a:p>
          <a:p>
            <a:pPr eaLnBrk="1" hangingPunct="1">
              <a:buFont typeface="Wingdings 2" panose="05020102010507070707" pitchFamily="18" charset="2"/>
              <a:buNone/>
            </a:pPr>
            <a:r>
              <a:rPr lang="en-US" smtClean="0">
                <a:latin typeface="Times New Roman" panose="02020603050405020304" pitchFamily="18" charset="0"/>
                <a:cs typeface="Times New Roman" panose="02020603050405020304" pitchFamily="18" charset="0"/>
              </a:rPr>
              <a:t>step2. if  (F=-1 and R = -1) return True </a:t>
            </a:r>
            <a:r>
              <a:rPr lang="en-US" smtClean="0">
                <a:solidFill>
                  <a:schemeClr val="accent1"/>
                </a:solidFill>
                <a:latin typeface="Times New Roman" panose="02020603050405020304" pitchFamily="18" charset="0"/>
                <a:cs typeface="Times New Roman" panose="02020603050405020304" pitchFamily="18" charset="0"/>
              </a:rPr>
              <a:t> </a:t>
            </a:r>
            <a:r>
              <a:rPr lang="en-US" smtClean="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Queue is Empty</a:t>
            </a:r>
            <a:endParaRPr lang="en-US" smtClean="0">
              <a:solidFill>
                <a:schemeClr val="accent1"/>
              </a:solidFill>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en-US" smtClean="0">
                <a:latin typeface="Times New Roman" panose="02020603050405020304" pitchFamily="18" charset="0"/>
                <a:cs typeface="Times New Roman" panose="02020603050405020304" pitchFamily="18" charset="0"/>
              </a:rPr>
              <a:t>step3. else return False</a:t>
            </a:r>
          </a:p>
          <a:p>
            <a:pPr eaLnBrk="1" hangingPunct="1">
              <a:buFont typeface="Wingdings 2" panose="05020102010507070707" pitchFamily="18" charset="2"/>
              <a:buNone/>
            </a:pPr>
            <a:r>
              <a:rPr lang="en-US" smtClean="0">
                <a:latin typeface="Times New Roman" panose="02020603050405020304" pitchFamily="18" charset="0"/>
                <a:cs typeface="Times New Roman" panose="02020603050405020304" pitchFamily="18" charset="0"/>
              </a:rPr>
              <a:t>Step4. End</a:t>
            </a:r>
          </a:p>
          <a:p>
            <a:pPr>
              <a:buFont typeface="Wingdings 2" panose="05020102010507070707" pitchFamily="18" charset="2"/>
              <a:buNone/>
            </a:pPr>
            <a:endParaRPr lang="en-US" smtClean="0"/>
          </a:p>
        </p:txBody>
      </p:sp>
      <p:sp>
        <p:nvSpPr>
          <p:cNvPr id="4" name="Date Placeholder 3"/>
          <p:cNvSpPr>
            <a:spLocks noGrp="1"/>
          </p:cNvSpPr>
          <p:nvPr>
            <p:ph type="dt" sz="quarter" idx="10"/>
          </p:nvPr>
        </p:nvSpPr>
        <p:spPr/>
        <p:txBody>
          <a:bodyPr/>
          <a:lstStyle/>
          <a:p>
            <a:pPr>
              <a:defRPr/>
            </a:pPr>
            <a:fld id="{5D40C608-7603-4F6E-823F-E1C82E28B16F}"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243A11-8AB6-4CF0-B92C-EF17C803457F}" type="slidenum">
              <a:rPr lang="en-IN">
                <a:solidFill>
                  <a:srgbClr val="045C75"/>
                </a:solidFill>
                <a:latin typeface="Constantia" panose="02030602050306030303" pitchFamily="18" charset="0"/>
              </a:rPr>
              <a:pPr eaLnBrk="1" hangingPunct="1"/>
              <a:t>22</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164963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28675">
                                            <p:txEl>
                                              <p:pRg st="0" end="0"/>
                                            </p:txEl>
                                          </p:spTgt>
                                        </p:tgtEl>
                                        <p:attrNameLst>
                                          <p:attrName>ppt_x</p:attrName>
                                        </p:attrNameLst>
                                      </p:cBhvr>
                                    </p:anim>
                                    <p:anim from="0" to="-1.0" calcmode="lin" valueType="num">
                                      <p:cBhvr>
                                        <p:cTn id="8" dur="200" decel="50000" autoRev="1" fill="hold">
                                          <p:stCondLst>
                                            <p:cond delay="600"/>
                                          </p:stCondLst>
                                        </p:cTn>
                                        <p:tgtEl>
                                          <p:spTgt spid="28675">
                                            <p:txEl>
                                              <p:pRg st="0" end="0"/>
                                            </p:txEl>
                                          </p:spTgt>
                                        </p:tgtEl>
                                        <p:attrNameLst>
                                          <p:attrName>xshear</p:attrName>
                                        </p:attrNameLst>
                                      </p:cBhvr>
                                    </p:anim>
                                    <p:animScale>
                                      <p:cBhvr>
                                        <p:cTn id="9" dur="200" decel="100000" autoRev="1" fill="hold">
                                          <p:stCondLst>
                                            <p:cond delay="600"/>
                                          </p:stCondLst>
                                        </p:cTn>
                                        <p:tgtEl>
                                          <p:spTgt spid="28675">
                                            <p:txEl>
                                              <p:pRg st="0" end="0"/>
                                            </p:txEl>
                                          </p:spTgt>
                                        </p:tgtEl>
                                      </p:cBhvr>
                                      <p:from x="100000" y="100000"/>
                                      <p:to x="80000" y="100000"/>
                                    </p:animScale>
                                    <p:anim by="(#ppt_h/3+#ppt_w*0.1)" calcmode="lin" valueType="num">
                                      <p:cBhvr additive="sum">
                                        <p:cTn id="10" dur="200" decel="100000" autoRev="1" fill="hold">
                                          <p:stCondLst>
                                            <p:cond delay="600"/>
                                          </p:stCondLst>
                                        </p:cTn>
                                        <p:tgtEl>
                                          <p:spTgt spid="28675">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28675">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28675">
                                            <p:txEl>
                                              <p:pRg st="1" end="1"/>
                                            </p:txEl>
                                          </p:spTgt>
                                        </p:tgtEl>
                                        <p:attrNameLst>
                                          <p:attrName>ppt_x</p:attrName>
                                        </p:attrNameLst>
                                      </p:cBhvr>
                                    </p:anim>
                                    <p:anim from="0" to="-1.0" calcmode="lin" valueType="num">
                                      <p:cBhvr>
                                        <p:cTn id="16" dur="200" decel="50000" autoRev="1" fill="hold">
                                          <p:stCondLst>
                                            <p:cond delay="600"/>
                                          </p:stCondLst>
                                        </p:cTn>
                                        <p:tgtEl>
                                          <p:spTgt spid="28675">
                                            <p:txEl>
                                              <p:pRg st="1" end="1"/>
                                            </p:txEl>
                                          </p:spTgt>
                                        </p:tgtEl>
                                        <p:attrNameLst>
                                          <p:attrName>xshear</p:attrName>
                                        </p:attrNameLst>
                                      </p:cBhvr>
                                    </p:anim>
                                    <p:animScale>
                                      <p:cBhvr>
                                        <p:cTn id="17" dur="200" decel="100000" autoRev="1" fill="hold">
                                          <p:stCondLst>
                                            <p:cond delay="600"/>
                                          </p:stCondLst>
                                        </p:cTn>
                                        <p:tgtEl>
                                          <p:spTgt spid="28675">
                                            <p:txEl>
                                              <p:pRg st="1" end="1"/>
                                            </p:txEl>
                                          </p:spTgt>
                                        </p:tgtEl>
                                      </p:cBhvr>
                                      <p:from x="100000" y="100000"/>
                                      <p:to x="80000" y="100000"/>
                                    </p:animScale>
                                    <p:anim by="(#ppt_h/3+#ppt_w*0.1)" calcmode="lin" valueType="num">
                                      <p:cBhvr additive="sum">
                                        <p:cTn id="18" dur="200" decel="100000" autoRev="1" fill="hold">
                                          <p:stCondLst>
                                            <p:cond delay="600"/>
                                          </p:stCondLst>
                                        </p:cTn>
                                        <p:tgtEl>
                                          <p:spTgt spid="28675">
                                            <p:txEl>
                                              <p:pRg st="1" end="1"/>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28675">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28675">
                                            <p:txEl>
                                              <p:pRg st="2" end="2"/>
                                            </p:txEl>
                                          </p:spTgt>
                                        </p:tgtEl>
                                        <p:attrNameLst>
                                          <p:attrName>ppt_x</p:attrName>
                                        </p:attrNameLst>
                                      </p:cBhvr>
                                    </p:anim>
                                    <p:anim from="0" to="-1.0" calcmode="lin" valueType="num">
                                      <p:cBhvr>
                                        <p:cTn id="24" dur="200" decel="50000" autoRev="1" fill="hold">
                                          <p:stCondLst>
                                            <p:cond delay="600"/>
                                          </p:stCondLst>
                                        </p:cTn>
                                        <p:tgtEl>
                                          <p:spTgt spid="28675">
                                            <p:txEl>
                                              <p:pRg st="2" end="2"/>
                                            </p:txEl>
                                          </p:spTgt>
                                        </p:tgtEl>
                                        <p:attrNameLst>
                                          <p:attrName>xshear</p:attrName>
                                        </p:attrNameLst>
                                      </p:cBhvr>
                                    </p:anim>
                                    <p:animScale>
                                      <p:cBhvr>
                                        <p:cTn id="25" dur="200" decel="100000" autoRev="1" fill="hold">
                                          <p:stCondLst>
                                            <p:cond delay="600"/>
                                          </p:stCondLst>
                                        </p:cTn>
                                        <p:tgtEl>
                                          <p:spTgt spid="28675">
                                            <p:txEl>
                                              <p:pRg st="2" end="2"/>
                                            </p:txEl>
                                          </p:spTgt>
                                        </p:tgtEl>
                                      </p:cBhvr>
                                      <p:from x="100000" y="100000"/>
                                      <p:to x="80000" y="100000"/>
                                    </p:animScale>
                                    <p:anim by="(#ppt_h/3+#ppt_w*0.1)" calcmode="lin" valueType="num">
                                      <p:cBhvr additive="sum">
                                        <p:cTn id="26" dur="200" decel="100000" autoRev="1" fill="hold">
                                          <p:stCondLst>
                                            <p:cond delay="600"/>
                                          </p:stCondLst>
                                        </p:cTn>
                                        <p:tgtEl>
                                          <p:spTgt spid="28675">
                                            <p:txEl>
                                              <p:pRg st="2" end="2"/>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4" presetClass="entr" presetSubtype="0" fill="hold" grpId="0" nodeType="clickEffect">
                                  <p:stCondLst>
                                    <p:cond delay="0"/>
                                  </p:stCondLst>
                                  <p:childTnLst>
                                    <p:set>
                                      <p:cBhvr>
                                        <p:cTn id="30" dur="1" fill="hold">
                                          <p:stCondLst>
                                            <p:cond delay="0"/>
                                          </p:stCondLst>
                                        </p:cTn>
                                        <p:tgtEl>
                                          <p:spTgt spid="28675">
                                            <p:txEl>
                                              <p:pRg st="3" end="3"/>
                                            </p:txEl>
                                          </p:spTgt>
                                        </p:tgtEl>
                                        <p:attrNameLst>
                                          <p:attrName>style.visibility</p:attrName>
                                        </p:attrNameLst>
                                      </p:cBhvr>
                                      <p:to>
                                        <p:strVal val="visible"/>
                                      </p:to>
                                    </p:set>
                                    <p:anim from="(-#ppt_w/2)" to="(#ppt_x)" calcmode="lin" valueType="num">
                                      <p:cBhvr>
                                        <p:cTn id="31" dur="600" fill="hold">
                                          <p:stCondLst>
                                            <p:cond delay="0"/>
                                          </p:stCondLst>
                                        </p:cTn>
                                        <p:tgtEl>
                                          <p:spTgt spid="28675">
                                            <p:txEl>
                                              <p:pRg st="3" end="3"/>
                                            </p:txEl>
                                          </p:spTgt>
                                        </p:tgtEl>
                                        <p:attrNameLst>
                                          <p:attrName>ppt_x</p:attrName>
                                        </p:attrNameLst>
                                      </p:cBhvr>
                                    </p:anim>
                                    <p:anim from="0" to="-1.0" calcmode="lin" valueType="num">
                                      <p:cBhvr>
                                        <p:cTn id="32" dur="200" decel="50000" autoRev="1" fill="hold">
                                          <p:stCondLst>
                                            <p:cond delay="600"/>
                                          </p:stCondLst>
                                        </p:cTn>
                                        <p:tgtEl>
                                          <p:spTgt spid="28675">
                                            <p:txEl>
                                              <p:pRg st="3" end="3"/>
                                            </p:txEl>
                                          </p:spTgt>
                                        </p:tgtEl>
                                        <p:attrNameLst>
                                          <p:attrName>xshear</p:attrName>
                                        </p:attrNameLst>
                                      </p:cBhvr>
                                    </p:anim>
                                    <p:animScale>
                                      <p:cBhvr>
                                        <p:cTn id="33" dur="200" decel="100000" autoRev="1" fill="hold">
                                          <p:stCondLst>
                                            <p:cond delay="600"/>
                                          </p:stCondLst>
                                        </p:cTn>
                                        <p:tgtEl>
                                          <p:spTgt spid="28675">
                                            <p:txEl>
                                              <p:pRg st="3" end="3"/>
                                            </p:txEl>
                                          </p:spTgt>
                                        </p:tgtEl>
                                      </p:cBhvr>
                                      <p:from x="100000" y="100000"/>
                                      <p:to x="80000" y="100000"/>
                                    </p:animScale>
                                    <p:anim by="(#ppt_h/3+#ppt_w*0.1)" calcmode="lin" valueType="num">
                                      <p:cBhvr additive="sum">
                                        <p:cTn id="34" dur="200" decel="100000" autoRev="1" fill="hold">
                                          <p:stCondLst>
                                            <p:cond delay="600"/>
                                          </p:stCondLst>
                                        </p:cTn>
                                        <p:tgtEl>
                                          <p:spTgt spid="28675">
                                            <p:txEl>
                                              <p:pRg st="3" end="3"/>
                                            </p:txEl>
                                          </p:spTgt>
                                        </p:tgtEl>
                                        <p:attrNameLst>
                                          <p:attrName>ppt_x</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28675">
                                            <p:txEl>
                                              <p:pRg st="4" end="4"/>
                                            </p:txEl>
                                          </p:spTgt>
                                        </p:tgtEl>
                                        <p:attrNameLst>
                                          <p:attrName>style.visibility</p:attrName>
                                        </p:attrNameLst>
                                      </p:cBhvr>
                                      <p:to>
                                        <p:strVal val="visible"/>
                                      </p:to>
                                    </p:set>
                                    <p:anim from="(-#ppt_w/2)" to="(#ppt_x)" calcmode="lin" valueType="num">
                                      <p:cBhvr>
                                        <p:cTn id="39" dur="600" fill="hold">
                                          <p:stCondLst>
                                            <p:cond delay="0"/>
                                          </p:stCondLst>
                                        </p:cTn>
                                        <p:tgtEl>
                                          <p:spTgt spid="28675">
                                            <p:txEl>
                                              <p:pRg st="4" end="4"/>
                                            </p:txEl>
                                          </p:spTgt>
                                        </p:tgtEl>
                                        <p:attrNameLst>
                                          <p:attrName>ppt_x</p:attrName>
                                        </p:attrNameLst>
                                      </p:cBhvr>
                                    </p:anim>
                                    <p:anim from="0" to="-1.0" calcmode="lin" valueType="num">
                                      <p:cBhvr>
                                        <p:cTn id="40" dur="200" decel="50000" autoRev="1" fill="hold">
                                          <p:stCondLst>
                                            <p:cond delay="600"/>
                                          </p:stCondLst>
                                        </p:cTn>
                                        <p:tgtEl>
                                          <p:spTgt spid="28675">
                                            <p:txEl>
                                              <p:pRg st="4" end="4"/>
                                            </p:txEl>
                                          </p:spTgt>
                                        </p:tgtEl>
                                        <p:attrNameLst>
                                          <p:attrName>xshear</p:attrName>
                                        </p:attrNameLst>
                                      </p:cBhvr>
                                    </p:anim>
                                    <p:animScale>
                                      <p:cBhvr>
                                        <p:cTn id="41" dur="200" decel="100000" autoRev="1" fill="hold">
                                          <p:stCondLst>
                                            <p:cond delay="600"/>
                                          </p:stCondLst>
                                        </p:cTn>
                                        <p:tgtEl>
                                          <p:spTgt spid="28675">
                                            <p:txEl>
                                              <p:pRg st="4" end="4"/>
                                            </p:txEl>
                                          </p:spTgt>
                                        </p:tgtEl>
                                      </p:cBhvr>
                                      <p:from x="100000" y="100000"/>
                                      <p:to x="80000" y="100000"/>
                                    </p:animScale>
                                    <p:anim by="(#ppt_h/3+#ppt_w*0.1)" calcmode="lin" valueType="num">
                                      <p:cBhvr additive="sum">
                                        <p:cTn id="42" dur="200" decel="100000" autoRev="1" fill="hold">
                                          <p:stCondLst>
                                            <p:cond delay="600"/>
                                          </p:stCondLst>
                                        </p:cTn>
                                        <p:tgtEl>
                                          <p:spTgt spid="28675">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ctr"/>
            <a:r>
              <a:rPr lang="en-US" smtClean="0"/>
              <a:t>Operations in Circular Queue</a:t>
            </a:r>
          </a:p>
        </p:txBody>
      </p:sp>
      <p:sp>
        <p:nvSpPr>
          <p:cNvPr id="29699" name="Content Placeholder 2"/>
          <p:cNvSpPr>
            <a:spLocks noGrp="1"/>
          </p:cNvSpPr>
          <p:nvPr>
            <p:ph idx="1"/>
          </p:nvPr>
        </p:nvSpPr>
        <p:spPr/>
        <p:txBody>
          <a:bodyPr/>
          <a:lstStyle/>
          <a:p>
            <a:pPr algn="ctr">
              <a:buFont typeface="Wingdings 2" panose="05020102010507070707" pitchFamily="18" charset="2"/>
              <a:buNone/>
            </a:pPr>
            <a:r>
              <a:rPr lang="en-US" b="1" smtClean="0"/>
              <a:t>Algorithm IsFull()</a:t>
            </a:r>
          </a:p>
          <a:p>
            <a:pPr eaLnBrk="1" hangingPunct="1">
              <a:buFont typeface="Wingdings 2" panose="05020102010507070707" pitchFamily="18" charset="2"/>
              <a:buNone/>
            </a:pPr>
            <a:r>
              <a:rPr lang="en-US" sz="2800">
                <a:latin typeface="Times New Roman" panose="02020603050405020304" pitchFamily="18" charset="0"/>
                <a:cs typeface="Times New Roman" panose="02020603050405020304" pitchFamily="18" charset="0"/>
              </a:rPr>
              <a:t>step1. Start</a:t>
            </a:r>
          </a:p>
          <a:p>
            <a:pPr eaLnBrk="1" hangingPunct="1">
              <a:buFont typeface="Wingdings 2" panose="05020102010507070707" pitchFamily="18" charset="2"/>
              <a:buNone/>
            </a:pPr>
            <a:r>
              <a:rPr lang="en-US" sz="2800">
                <a:latin typeface="Times New Roman" panose="02020603050405020304" pitchFamily="18" charset="0"/>
                <a:cs typeface="Times New Roman" panose="02020603050405020304" pitchFamily="18" charset="0"/>
              </a:rPr>
              <a:t>step2. if   ((F=0 and R = N-1) or (F:=R+1)) </a:t>
            </a:r>
            <a:r>
              <a:rPr lang="en-US" sz="20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Queue is Full</a:t>
            </a:r>
            <a:endParaRPr lang="en-US" sz="200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en-US" sz="2800">
                <a:latin typeface="Times New Roman" panose="02020603050405020304" pitchFamily="18" charset="0"/>
                <a:cs typeface="Times New Roman" panose="02020603050405020304" pitchFamily="18" charset="0"/>
              </a:rPr>
              <a:t>		         return True</a:t>
            </a:r>
            <a:endParaRPr lang="en-US" sz="2800">
              <a:solidFill>
                <a:schemeClr val="accent1"/>
              </a:solidFill>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en-US" sz="2800">
                <a:latin typeface="Times New Roman" panose="02020603050405020304" pitchFamily="18" charset="0"/>
                <a:cs typeface="Times New Roman" panose="02020603050405020304" pitchFamily="18" charset="0"/>
              </a:rPr>
              <a:t>step3. else   return False</a:t>
            </a:r>
          </a:p>
          <a:p>
            <a:pPr>
              <a:buFont typeface="Wingdings 2" panose="05020102010507070707" pitchFamily="18" charset="2"/>
              <a:buNone/>
            </a:pPr>
            <a:r>
              <a:rPr lang="en-US" smtClean="0">
                <a:latin typeface="Times New Roman" panose="02020603050405020304" pitchFamily="18" charset="0"/>
                <a:cs typeface="Times New Roman" panose="02020603050405020304" pitchFamily="18" charset="0"/>
              </a:rPr>
              <a:t>Step4. End</a:t>
            </a:r>
            <a:endParaRPr lang="en-US" smtClean="0"/>
          </a:p>
        </p:txBody>
      </p:sp>
      <p:sp>
        <p:nvSpPr>
          <p:cNvPr id="4" name="Date Placeholder 3"/>
          <p:cNvSpPr>
            <a:spLocks noGrp="1"/>
          </p:cNvSpPr>
          <p:nvPr>
            <p:ph type="dt" sz="quarter" idx="10"/>
          </p:nvPr>
        </p:nvSpPr>
        <p:spPr/>
        <p:txBody>
          <a:bodyPr/>
          <a:lstStyle/>
          <a:p>
            <a:pPr>
              <a:defRPr/>
            </a:pPr>
            <a:fld id="{60B66175-0D9F-4C5A-8EB0-B8D255B62563}"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14BE4B-5228-4B03-A975-642E053594D5}" type="slidenum">
              <a:rPr lang="en-IN">
                <a:solidFill>
                  <a:srgbClr val="045C75"/>
                </a:solidFill>
                <a:latin typeface="Constantia" panose="02030602050306030303" pitchFamily="18" charset="0"/>
              </a:rPr>
              <a:pPr eaLnBrk="1" hangingPunct="1"/>
              <a:t>23</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867481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diamond(in)">
                                      <p:cBhvr>
                                        <p:cTn id="7" dur="20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diamond(in)">
                                      <p:cBhvr>
                                        <p:cTn id="12" dur="20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diamond(in)">
                                      <p:cBhvr>
                                        <p:cTn id="17" dur="20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diamond(in)">
                                      <p:cBhvr>
                                        <p:cTn id="22" dur="20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diamond(in)">
                                      <p:cBhvr>
                                        <p:cTn id="27" dur="2000"/>
                                        <p:tgtEl>
                                          <p:spTgt spid="29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diamond(in)">
                                      <p:cBhvr>
                                        <p:cTn id="32" dur="20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81200" y="404813"/>
            <a:ext cx="8229600" cy="1143000"/>
          </a:xfrm>
        </p:spPr>
        <p:txBody>
          <a:bodyPr/>
          <a:lstStyle/>
          <a:p>
            <a:pPr algn="ctr"/>
            <a:r>
              <a:rPr lang="en-US" smtClean="0"/>
              <a:t>Operations in Circular Queue</a:t>
            </a:r>
          </a:p>
        </p:txBody>
      </p:sp>
      <p:sp>
        <p:nvSpPr>
          <p:cNvPr id="30723" name="Content Placeholder 2"/>
          <p:cNvSpPr>
            <a:spLocks noGrp="1"/>
          </p:cNvSpPr>
          <p:nvPr>
            <p:ph idx="1"/>
          </p:nvPr>
        </p:nvSpPr>
        <p:spPr>
          <a:xfrm>
            <a:off x="1981200" y="1557338"/>
            <a:ext cx="8229600" cy="4679950"/>
          </a:xfrm>
        </p:spPr>
        <p:txBody>
          <a:bodyPr>
            <a:normAutofit fontScale="92500" lnSpcReduction="10000"/>
          </a:bodyPr>
          <a:lstStyle/>
          <a:p>
            <a:pPr algn="ctr">
              <a:buFont typeface="Wingdings 2" panose="05020102010507070707" pitchFamily="18" charset="2"/>
              <a:buNone/>
            </a:pPr>
            <a:r>
              <a:rPr lang="en-US" sz="2000" b="1" dirty="0">
                <a:latin typeface="Times New Roman" panose="02020603050405020304" pitchFamily="18" charset="0"/>
                <a:cs typeface="Times New Roman" panose="02020603050405020304" pitchFamily="18" charset="0"/>
              </a:rPr>
              <a:t>Algorithm </a:t>
            </a:r>
            <a:r>
              <a:rPr lang="en-US" sz="2000" b="1" dirty="0" err="1">
                <a:latin typeface="Times New Roman" panose="02020603050405020304" pitchFamily="18" charset="0"/>
                <a:cs typeface="Times New Roman" panose="02020603050405020304" pitchFamily="18" charset="0"/>
              </a:rPr>
              <a:t>EnQueue</a:t>
            </a:r>
            <a:r>
              <a:rPr lang="en-US" sz="2000" b="1" dirty="0">
                <a:latin typeface="Times New Roman" panose="02020603050405020304" pitchFamily="18" charset="0"/>
                <a:cs typeface="Times New Roman" panose="02020603050405020304" pitchFamily="18" charset="0"/>
              </a:rPr>
              <a:t>(value)</a:t>
            </a:r>
          </a:p>
          <a:p>
            <a:r>
              <a:rPr lang="en-US" sz="2000" dirty="0">
                <a:latin typeface="Times New Roman" panose="02020603050405020304" pitchFamily="18" charset="0"/>
                <a:cs typeface="Times New Roman" panose="02020603050405020304" pitchFamily="18" charset="0"/>
              </a:rPr>
              <a:t>Step 1: start</a:t>
            </a:r>
          </a:p>
          <a:p>
            <a:r>
              <a:rPr lang="en-IN" sz="2000" dirty="0">
                <a:latin typeface="Times New Roman" panose="02020603050405020304" pitchFamily="18" charset="0"/>
                <a:cs typeface="Times New Roman" panose="02020603050405020304" pitchFamily="18" charset="0"/>
              </a:rPr>
              <a:t>Step2: [check for queue is over flow or not] </a:t>
            </a:r>
            <a:r>
              <a:rPr lang="en-IN" sz="2000" dirty="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operation Validation</a:t>
            </a:r>
            <a:endParaRPr lang="en-IN" sz="2000" dirty="0">
              <a:solidFill>
                <a:schemeClr val="accent1"/>
              </a:solidFill>
              <a:latin typeface="Times New Roman" panose="02020603050405020304" pitchFamily="18" charset="0"/>
              <a:cs typeface="Times New Roman" panose="02020603050405020304" pitchFamily="18" charset="0"/>
            </a:endParaRPr>
          </a:p>
          <a:p>
            <a:pPr lvl="2">
              <a:buFont typeface="Wingdings 2" panose="05020102010507070707" pitchFamily="18" charset="2"/>
              <a:buNone/>
            </a:pPr>
            <a:r>
              <a:rPr lang="en-IN" sz="1800" dirty="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(F=0 and R = N-1) or (F:=R+1)</a:t>
            </a:r>
            <a:r>
              <a:rPr lang="en-IN" sz="1800" dirty="0">
                <a:latin typeface="Times New Roman" panose="02020603050405020304" pitchFamily="18" charset="0"/>
                <a:cs typeface="Times New Roman" panose="02020603050405020304" pitchFamily="18" charset="0"/>
              </a:rPr>
              <a:t>)	</a:t>
            </a:r>
          </a:p>
          <a:p>
            <a:pPr lvl="3">
              <a:buFont typeface="Wingdings 2" panose="05020102010507070707" pitchFamily="18" charset="2"/>
              <a:buNone/>
            </a:pPr>
            <a:r>
              <a:rPr lang="en-US" sz="1700" dirty="0">
                <a:latin typeface="Times New Roman" panose="02020603050405020304" pitchFamily="18" charset="0"/>
                <a:cs typeface="Times New Roman" panose="02020603050405020304" pitchFamily="18" charset="0"/>
              </a:rPr>
              <a:t>		Print “queue is overflow”</a:t>
            </a:r>
          </a:p>
          <a:p>
            <a:pPr lvl="3">
              <a:buFont typeface="Wingdings 2" panose="05020102010507070707" pitchFamily="18" charset="2"/>
              <a:buNone/>
            </a:pPr>
            <a:r>
              <a:rPr lang="en-US" sz="1700" dirty="0">
                <a:latin typeface="Times New Roman" panose="02020603050405020304" pitchFamily="18" charset="0"/>
                <a:cs typeface="Times New Roman" panose="02020603050405020304" pitchFamily="18" charset="0"/>
              </a:rPr>
              <a:t>                go to step 5</a:t>
            </a:r>
          </a:p>
          <a:p>
            <a:pPr>
              <a:buFont typeface="Wingdings 2" panose="05020102010507070707" pitchFamily="18" charset="2"/>
              <a:buNone/>
            </a:pPr>
            <a:r>
              <a:rPr lang="en-US" sz="2000" dirty="0">
                <a:latin typeface="Times New Roman" panose="02020603050405020304" pitchFamily="18" charset="0"/>
                <a:cs typeface="Times New Roman" panose="02020603050405020304" pitchFamily="18" charset="0"/>
              </a:rPr>
              <a:t>             else </a:t>
            </a:r>
            <a:r>
              <a:rPr lang="en-US" dirty="0">
                <a:latin typeface="Times New Roman" panose="02020603050405020304" pitchFamily="18" charset="0"/>
                <a:cs typeface="Times New Roman" panose="02020603050405020304" pitchFamily="18" charset="0"/>
              </a:rPr>
              <a:t>        go to step 3</a:t>
            </a:r>
          </a:p>
          <a:p>
            <a:r>
              <a:rPr lang="en-IN" sz="2000" dirty="0">
                <a:latin typeface="Times New Roman" panose="02020603050405020304" pitchFamily="18" charset="0"/>
                <a:cs typeface="Times New Roman" panose="02020603050405020304" pitchFamily="18" charset="0"/>
              </a:rPr>
              <a:t>Step 3: [insert  item into Queue] </a:t>
            </a:r>
            <a:r>
              <a:rPr lang="en-IN" sz="2000" dirty="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Get the position where to insert Element</a:t>
            </a:r>
            <a:endParaRPr lang="en-IN" sz="2000" dirty="0">
              <a:solidFill>
                <a:schemeClr val="accent1"/>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sz="2000" dirty="0">
                <a:latin typeface="Times New Roman" panose="02020603050405020304" pitchFamily="18" charset="0"/>
                <a:cs typeface="Times New Roman" panose="02020603050405020304" pitchFamily="18" charset="0"/>
              </a:rPr>
              <a:t>                If(R=-1)     R:=</a:t>
            </a:r>
            <a:r>
              <a:rPr lang="en-US" dirty="0">
                <a:latin typeface="Times New Roman" panose="02020603050405020304" pitchFamily="18" charset="0"/>
                <a:cs typeface="Times New Roman" panose="02020603050405020304" pitchFamily="18" charset="0"/>
              </a:rPr>
              <a:t>F:=0</a:t>
            </a:r>
          </a:p>
          <a:p>
            <a:pPr>
              <a:buFont typeface="Wingdings 2" panose="05020102010507070707" pitchFamily="18" charset="2"/>
              <a:buNone/>
            </a:pPr>
            <a:r>
              <a:rPr lang="en-US" sz="2000" dirty="0">
                <a:latin typeface="Times New Roman" panose="02020603050405020304" pitchFamily="18" charset="0"/>
                <a:cs typeface="Times New Roman" panose="02020603050405020304" pitchFamily="18" charset="0"/>
              </a:rPr>
              <a:t> 		else    R:=(R+1)%N   </a:t>
            </a:r>
          </a:p>
          <a:p>
            <a:r>
              <a:rPr lang="en-US" sz="2000" dirty="0">
                <a:latin typeface="Times New Roman" panose="02020603050405020304" pitchFamily="18" charset="0"/>
                <a:cs typeface="Times New Roman" panose="02020603050405020304" pitchFamily="18" charset="0"/>
              </a:rPr>
              <a:t>Step 4: QUEUE[R]:=value</a:t>
            </a:r>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5:end</a:t>
            </a:r>
          </a:p>
        </p:txBody>
      </p:sp>
      <p:sp>
        <p:nvSpPr>
          <p:cNvPr id="4" name="Date Placeholder 3"/>
          <p:cNvSpPr>
            <a:spLocks noGrp="1"/>
          </p:cNvSpPr>
          <p:nvPr>
            <p:ph type="dt" sz="quarter" idx="10"/>
          </p:nvPr>
        </p:nvSpPr>
        <p:spPr/>
        <p:txBody>
          <a:bodyPr/>
          <a:lstStyle/>
          <a:p>
            <a:pPr>
              <a:defRPr/>
            </a:pPr>
            <a:fld id="{A6A405E9-3A3B-4485-8B6A-680E8B7F5895}"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1F328B-5F0F-42B5-B909-66B035A7BE67}" type="slidenum">
              <a:rPr lang="en-IN">
                <a:solidFill>
                  <a:srgbClr val="045C75"/>
                </a:solidFill>
                <a:latin typeface="Constantia" panose="02030602050306030303" pitchFamily="18" charset="0"/>
              </a:rPr>
              <a:pPr eaLnBrk="1" hangingPunct="1"/>
              <a:t>24</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741881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0723">
                                            <p:txEl>
                                              <p:pRg st="0" end="0"/>
                                            </p:txEl>
                                          </p:spTgt>
                                        </p:tgtEl>
                                        <p:attrNameLst>
                                          <p:attrName>ppt_x</p:attrName>
                                        </p:attrNameLst>
                                      </p:cBhvr>
                                    </p:anim>
                                    <p:anim from="0" to="-1.0" calcmode="lin" valueType="num">
                                      <p:cBhvr>
                                        <p:cTn id="8" dur="200" decel="50000" autoRev="1" fill="hold">
                                          <p:stCondLst>
                                            <p:cond delay="600"/>
                                          </p:stCondLst>
                                        </p:cTn>
                                        <p:tgtEl>
                                          <p:spTgt spid="30723">
                                            <p:txEl>
                                              <p:pRg st="0" end="0"/>
                                            </p:txEl>
                                          </p:spTgt>
                                        </p:tgtEl>
                                        <p:attrNameLst>
                                          <p:attrName>xshear</p:attrName>
                                        </p:attrNameLst>
                                      </p:cBhvr>
                                    </p:anim>
                                    <p:animScale>
                                      <p:cBhvr>
                                        <p:cTn id="9" dur="200" decel="100000" autoRev="1" fill="hold">
                                          <p:stCondLst>
                                            <p:cond delay="600"/>
                                          </p:stCondLst>
                                        </p:cTn>
                                        <p:tgtEl>
                                          <p:spTgt spid="30723">
                                            <p:txEl>
                                              <p:pRg st="0" end="0"/>
                                            </p:txEl>
                                          </p:spTgt>
                                        </p:tgtEl>
                                      </p:cBhvr>
                                      <p:from x="100000" y="100000"/>
                                      <p:to x="80000" y="100000"/>
                                    </p:animScale>
                                    <p:anim by="(#ppt_h/3+#ppt_w*0.1)" calcmode="lin" valueType="num">
                                      <p:cBhvr additive="sum">
                                        <p:cTn id="10" dur="200" decel="100000" autoRev="1" fill="hold">
                                          <p:stCondLst>
                                            <p:cond delay="600"/>
                                          </p:stCondLst>
                                        </p:cTn>
                                        <p:tgtEl>
                                          <p:spTgt spid="30723">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3072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0723">
                                            <p:txEl>
                                              <p:pRg st="1" end="1"/>
                                            </p:txEl>
                                          </p:spTgt>
                                        </p:tgtEl>
                                        <p:attrNameLst>
                                          <p:attrName>ppt_x</p:attrName>
                                        </p:attrNameLst>
                                      </p:cBhvr>
                                    </p:anim>
                                    <p:anim from="0" to="-1.0" calcmode="lin" valueType="num">
                                      <p:cBhvr>
                                        <p:cTn id="16" dur="200" decel="50000" autoRev="1" fill="hold">
                                          <p:stCondLst>
                                            <p:cond delay="600"/>
                                          </p:stCondLst>
                                        </p:cTn>
                                        <p:tgtEl>
                                          <p:spTgt spid="30723">
                                            <p:txEl>
                                              <p:pRg st="1" end="1"/>
                                            </p:txEl>
                                          </p:spTgt>
                                        </p:tgtEl>
                                        <p:attrNameLst>
                                          <p:attrName>xshear</p:attrName>
                                        </p:attrNameLst>
                                      </p:cBhvr>
                                    </p:anim>
                                    <p:animScale>
                                      <p:cBhvr>
                                        <p:cTn id="17" dur="200" decel="100000" autoRev="1" fill="hold">
                                          <p:stCondLst>
                                            <p:cond delay="600"/>
                                          </p:stCondLst>
                                        </p:cTn>
                                        <p:tgtEl>
                                          <p:spTgt spid="30723">
                                            <p:txEl>
                                              <p:pRg st="1" end="1"/>
                                            </p:txEl>
                                          </p:spTgt>
                                        </p:tgtEl>
                                      </p:cBhvr>
                                      <p:from x="100000" y="100000"/>
                                      <p:to x="80000" y="100000"/>
                                    </p:animScale>
                                    <p:anim by="(#ppt_h/3+#ppt_w*0.1)" calcmode="lin" valueType="num">
                                      <p:cBhvr additive="sum">
                                        <p:cTn id="18" dur="200" decel="100000" autoRev="1" fill="hold">
                                          <p:stCondLst>
                                            <p:cond delay="600"/>
                                          </p:stCondLst>
                                        </p:cTn>
                                        <p:tgtEl>
                                          <p:spTgt spid="30723">
                                            <p:txEl>
                                              <p:pRg st="1" end="1"/>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30723">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30723">
                                            <p:txEl>
                                              <p:pRg st="2" end="2"/>
                                            </p:txEl>
                                          </p:spTgt>
                                        </p:tgtEl>
                                        <p:attrNameLst>
                                          <p:attrName>ppt_x</p:attrName>
                                        </p:attrNameLst>
                                      </p:cBhvr>
                                    </p:anim>
                                    <p:anim from="0" to="-1.0" calcmode="lin" valueType="num">
                                      <p:cBhvr>
                                        <p:cTn id="24" dur="200" decel="50000" autoRev="1" fill="hold">
                                          <p:stCondLst>
                                            <p:cond delay="600"/>
                                          </p:stCondLst>
                                        </p:cTn>
                                        <p:tgtEl>
                                          <p:spTgt spid="30723">
                                            <p:txEl>
                                              <p:pRg st="2" end="2"/>
                                            </p:txEl>
                                          </p:spTgt>
                                        </p:tgtEl>
                                        <p:attrNameLst>
                                          <p:attrName>xshear</p:attrName>
                                        </p:attrNameLst>
                                      </p:cBhvr>
                                    </p:anim>
                                    <p:animScale>
                                      <p:cBhvr>
                                        <p:cTn id="25" dur="200" decel="100000" autoRev="1" fill="hold">
                                          <p:stCondLst>
                                            <p:cond delay="600"/>
                                          </p:stCondLst>
                                        </p:cTn>
                                        <p:tgtEl>
                                          <p:spTgt spid="30723">
                                            <p:txEl>
                                              <p:pRg st="2" end="2"/>
                                            </p:txEl>
                                          </p:spTgt>
                                        </p:tgtEl>
                                      </p:cBhvr>
                                      <p:from x="100000" y="100000"/>
                                      <p:to x="80000" y="100000"/>
                                    </p:animScale>
                                    <p:anim by="(#ppt_h/3+#ppt_w*0.1)" calcmode="lin" valueType="num">
                                      <p:cBhvr additive="sum">
                                        <p:cTn id="26" dur="200" decel="100000" autoRev="1" fill="hold">
                                          <p:stCondLst>
                                            <p:cond delay="600"/>
                                          </p:stCondLst>
                                        </p:cTn>
                                        <p:tgtEl>
                                          <p:spTgt spid="30723">
                                            <p:txEl>
                                              <p:pRg st="2" end="2"/>
                                            </p:txEl>
                                          </p:spTgt>
                                        </p:tgtEl>
                                        <p:attrNameLst>
                                          <p:attrName>ppt_x</p:attrName>
                                        </p:attrNameLst>
                                      </p:cBhvr>
                                    </p:anim>
                                  </p:childTnLst>
                                </p:cTn>
                              </p:par>
                              <p:par>
                                <p:cTn id="27" presetID="34" presetClass="entr" presetSubtype="0" fill="hold" grpId="0" nodeType="withEffect">
                                  <p:stCondLst>
                                    <p:cond delay="0"/>
                                  </p:stCondLst>
                                  <p:childTnLst>
                                    <p:set>
                                      <p:cBhvr>
                                        <p:cTn id="28" dur="1" fill="hold">
                                          <p:stCondLst>
                                            <p:cond delay="0"/>
                                          </p:stCondLst>
                                        </p:cTn>
                                        <p:tgtEl>
                                          <p:spTgt spid="30723">
                                            <p:txEl>
                                              <p:pRg st="3" end="3"/>
                                            </p:txEl>
                                          </p:spTgt>
                                        </p:tgtEl>
                                        <p:attrNameLst>
                                          <p:attrName>style.visibility</p:attrName>
                                        </p:attrNameLst>
                                      </p:cBhvr>
                                      <p:to>
                                        <p:strVal val="visible"/>
                                      </p:to>
                                    </p:set>
                                    <p:anim from="(-#ppt_w/2)" to="(#ppt_x)" calcmode="lin" valueType="num">
                                      <p:cBhvr>
                                        <p:cTn id="29" dur="600" fill="hold">
                                          <p:stCondLst>
                                            <p:cond delay="0"/>
                                          </p:stCondLst>
                                        </p:cTn>
                                        <p:tgtEl>
                                          <p:spTgt spid="30723">
                                            <p:txEl>
                                              <p:pRg st="3" end="3"/>
                                            </p:txEl>
                                          </p:spTgt>
                                        </p:tgtEl>
                                        <p:attrNameLst>
                                          <p:attrName>ppt_x</p:attrName>
                                        </p:attrNameLst>
                                      </p:cBhvr>
                                    </p:anim>
                                    <p:anim from="0" to="-1.0" calcmode="lin" valueType="num">
                                      <p:cBhvr>
                                        <p:cTn id="30" dur="200" decel="50000" autoRev="1" fill="hold">
                                          <p:stCondLst>
                                            <p:cond delay="600"/>
                                          </p:stCondLst>
                                        </p:cTn>
                                        <p:tgtEl>
                                          <p:spTgt spid="30723">
                                            <p:txEl>
                                              <p:pRg st="3" end="3"/>
                                            </p:txEl>
                                          </p:spTgt>
                                        </p:tgtEl>
                                        <p:attrNameLst>
                                          <p:attrName>xshear</p:attrName>
                                        </p:attrNameLst>
                                      </p:cBhvr>
                                    </p:anim>
                                    <p:animScale>
                                      <p:cBhvr>
                                        <p:cTn id="31" dur="200" decel="100000" autoRev="1" fill="hold">
                                          <p:stCondLst>
                                            <p:cond delay="600"/>
                                          </p:stCondLst>
                                        </p:cTn>
                                        <p:tgtEl>
                                          <p:spTgt spid="30723">
                                            <p:txEl>
                                              <p:pRg st="3" end="3"/>
                                            </p:txEl>
                                          </p:spTgt>
                                        </p:tgtEl>
                                      </p:cBhvr>
                                      <p:from x="100000" y="100000"/>
                                      <p:to x="80000" y="100000"/>
                                    </p:animScale>
                                    <p:anim by="(#ppt_h/3+#ppt_w*0.1)" calcmode="lin" valueType="num">
                                      <p:cBhvr additive="sum">
                                        <p:cTn id="32" dur="200" decel="100000" autoRev="1" fill="hold">
                                          <p:stCondLst>
                                            <p:cond delay="600"/>
                                          </p:stCondLst>
                                        </p:cTn>
                                        <p:tgtEl>
                                          <p:spTgt spid="30723">
                                            <p:txEl>
                                              <p:pRg st="3" end="3"/>
                                            </p:txEl>
                                          </p:spTgt>
                                        </p:tgtEl>
                                        <p:attrNameLst>
                                          <p:attrName>ppt_x</p:attrName>
                                        </p:attrNameLst>
                                      </p:cBhvr>
                                    </p:anim>
                                  </p:childTnLst>
                                </p:cTn>
                              </p:par>
                              <p:par>
                                <p:cTn id="33" presetID="34" presetClass="entr" presetSubtype="0" fill="hold" grpId="0" nodeType="withEffect">
                                  <p:stCondLst>
                                    <p:cond delay="0"/>
                                  </p:stCondLst>
                                  <p:childTnLst>
                                    <p:set>
                                      <p:cBhvr>
                                        <p:cTn id="34" dur="1" fill="hold">
                                          <p:stCondLst>
                                            <p:cond delay="0"/>
                                          </p:stCondLst>
                                        </p:cTn>
                                        <p:tgtEl>
                                          <p:spTgt spid="30723">
                                            <p:txEl>
                                              <p:pRg st="4" end="4"/>
                                            </p:txEl>
                                          </p:spTgt>
                                        </p:tgtEl>
                                        <p:attrNameLst>
                                          <p:attrName>style.visibility</p:attrName>
                                        </p:attrNameLst>
                                      </p:cBhvr>
                                      <p:to>
                                        <p:strVal val="visible"/>
                                      </p:to>
                                    </p:set>
                                    <p:anim from="(-#ppt_w/2)" to="(#ppt_x)" calcmode="lin" valueType="num">
                                      <p:cBhvr>
                                        <p:cTn id="35" dur="600" fill="hold">
                                          <p:stCondLst>
                                            <p:cond delay="0"/>
                                          </p:stCondLst>
                                        </p:cTn>
                                        <p:tgtEl>
                                          <p:spTgt spid="30723">
                                            <p:txEl>
                                              <p:pRg st="4" end="4"/>
                                            </p:txEl>
                                          </p:spTgt>
                                        </p:tgtEl>
                                        <p:attrNameLst>
                                          <p:attrName>ppt_x</p:attrName>
                                        </p:attrNameLst>
                                      </p:cBhvr>
                                    </p:anim>
                                    <p:anim from="0" to="-1.0" calcmode="lin" valueType="num">
                                      <p:cBhvr>
                                        <p:cTn id="36" dur="200" decel="50000" autoRev="1" fill="hold">
                                          <p:stCondLst>
                                            <p:cond delay="600"/>
                                          </p:stCondLst>
                                        </p:cTn>
                                        <p:tgtEl>
                                          <p:spTgt spid="30723">
                                            <p:txEl>
                                              <p:pRg st="4" end="4"/>
                                            </p:txEl>
                                          </p:spTgt>
                                        </p:tgtEl>
                                        <p:attrNameLst>
                                          <p:attrName>xshear</p:attrName>
                                        </p:attrNameLst>
                                      </p:cBhvr>
                                    </p:anim>
                                    <p:animScale>
                                      <p:cBhvr>
                                        <p:cTn id="37" dur="200" decel="100000" autoRev="1" fill="hold">
                                          <p:stCondLst>
                                            <p:cond delay="600"/>
                                          </p:stCondLst>
                                        </p:cTn>
                                        <p:tgtEl>
                                          <p:spTgt spid="30723">
                                            <p:txEl>
                                              <p:pRg st="4" end="4"/>
                                            </p:txEl>
                                          </p:spTgt>
                                        </p:tgtEl>
                                      </p:cBhvr>
                                      <p:from x="100000" y="100000"/>
                                      <p:to x="80000" y="100000"/>
                                    </p:animScale>
                                    <p:anim by="(#ppt_h/3+#ppt_w*0.1)" calcmode="lin" valueType="num">
                                      <p:cBhvr additive="sum">
                                        <p:cTn id="38" dur="200" decel="100000" autoRev="1" fill="hold">
                                          <p:stCondLst>
                                            <p:cond delay="600"/>
                                          </p:stCondLst>
                                        </p:cTn>
                                        <p:tgtEl>
                                          <p:spTgt spid="30723">
                                            <p:txEl>
                                              <p:pRg st="4" end="4"/>
                                            </p:txEl>
                                          </p:spTgt>
                                        </p:tgtEl>
                                        <p:attrNameLst>
                                          <p:attrName>ppt_x</p:attrName>
                                        </p:attrNameLst>
                                      </p:cBhvr>
                                    </p:anim>
                                  </p:childTnLst>
                                </p:cTn>
                              </p:par>
                              <p:par>
                                <p:cTn id="39" presetID="34" presetClass="entr" presetSubtype="0" fill="hold" grpId="0" nodeType="withEffect">
                                  <p:stCondLst>
                                    <p:cond delay="0"/>
                                  </p:stCondLst>
                                  <p:childTnLst>
                                    <p:set>
                                      <p:cBhvr>
                                        <p:cTn id="40" dur="1" fill="hold">
                                          <p:stCondLst>
                                            <p:cond delay="0"/>
                                          </p:stCondLst>
                                        </p:cTn>
                                        <p:tgtEl>
                                          <p:spTgt spid="30723">
                                            <p:txEl>
                                              <p:pRg st="5" end="5"/>
                                            </p:txEl>
                                          </p:spTgt>
                                        </p:tgtEl>
                                        <p:attrNameLst>
                                          <p:attrName>style.visibility</p:attrName>
                                        </p:attrNameLst>
                                      </p:cBhvr>
                                      <p:to>
                                        <p:strVal val="visible"/>
                                      </p:to>
                                    </p:set>
                                    <p:anim from="(-#ppt_w/2)" to="(#ppt_x)" calcmode="lin" valueType="num">
                                      <p:cBhvr>
                                        <p:cTn id="41" dur="600" fill="hold">
                                          <p:stCondLst>
                                            <p:cond delay="0"/>
                                          </p:stCondLst>
                                        </p:cTn>
                                        <p:tgtEl>
                                          <p:spTgt spid="30723">
                                            <p:txEl>
                                              <p:pRg st="5" end="5"/>
                                            </p:txEl>
                                          </p:spTgt>
                                        </p:tgtEl>
                                        <p:attrNameLst>
                                          <p:attrName>ppt_x</p:attrName>
                                        </p:attrNameLst>
                                      </p:cBhvr>
                                    </p:anim>
                                    <p:anim from="0" to="-1.0" calcmode="lin" valueType="num">
                                      <p:cBhvr>
                                        <p:cTn id="42" dur="200" decel="50000" autoRev="1" fill="hold">
                                          <p:stCondLst>
                                            <p:cond delay="600"/>
                                          </p:stCondLst>
                                        </p:cTn>
                                        <p:tgtEl>
                                          <p:spTgt spid="30723">
                                            <p:txEl>
                                              <p:pRg st="5" end="5"/>
                                            </p:txEl>
                                          </p:spTgt>
                                        </p:tgtEl>
                                        <p:attrNameLst>
                                          <p:attrName>xshear</p:attrName>
                                        </p:attrNameLst>
                                      </p:cBhvr>
                                    </p:anim>
                                    <p:animScale>
                                      <p:cBhvr>
                                        <p:cTn id="43" dur="200" decel="100000" autoRev="1" fill="hold">
                                          <p:stCondLst>
                                            <p:cond delay="600"/>
                                          </p:stCondLst>
                                        </p:cTn>
                                        <p:tgtEl>
                                          <p:spTgt spid="30723">
                                            <p:txEl>
                                              <p:pRg st="5" end="5"/>
                                            </p:txEl>
                                          </p:spTgt>
                                        </p:tgtEl>
                                      </p:cBhvr>
                                      <p:from x="100000" y="100000"/>
                                      <p:to x="80000" y="100000"/>
                                    </p:animScale>
                                    <p:anim by="(#ppt_h/3+#ppt_w*0.1)" calcmode="lin" valueType="num">
                                      <p:cBhvr additive="sum">
                                        <p:cTn id="44" dur="200" decel="100000" autoRev="1" fill="hold">
                                          <p:stCondLst>
                                            <p:cond delay="600"/>
                                          </p:stCondLst>
                                        </p:cTn>
                                        <p:tgtEl>
                                          <p:spTgt spid="30723">
                                            <p:txEl>
                                              <p:pRg st="5" end="5"/>
                                            </p:txEl>
                                          </p:spTgt>
                                        </p:tgtEl>
                                        <p:attrNameLst>
                                          <p:attrName>ppt_x</p:attrName>
                                        </p:attrNameLst>
                                      </p:cBhvr>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4" presetClass="entr" presetSubtype="0" fill="hold" grpId="0" nodeType="clickEffect">
                                  <p:stCondLst>
                                    <p:cond delay="0"/>
                                  </p:stCondLst>
                                  <p:childTnLst>
                                    <p:set>
                                      <p:cBhvr>
                                        <p:cTn id="48" dur="1" fill="hold">
                                          <p:stCondLst>
                                            <p:cond delay="0"/>
                                          </p:stCondLst>
                                        </p:cTn>
                                        <p:tgtEl>
                                          <p:spTgt spid="30723">
                                            <p:txEl>
                                              <p:pRg st="11" end="11"/>
                                            </p:txEl>
                                          </p:spTgt>
                                        </p:tgtEl>
                                        <p:attrNameLst>
                                          <p:attrName>style.visibility</p:attrName>
                                        </p:attrNameLst>
                                      </p:cBhvr>
                                      <p:to>
                                        <p:strVal val="visible"/>
                                      </p:to>
                                    </p:set>
                                    <p:anim from="(-#ppt_w/2)" to="(#ppt_x)" calcmode="lin" valueType="num">
                                      <p:cBhvr>
                                        <p:cTn id="49" dur="600" fill="hold">
                                          <p:stCondLst>
                                            <p:cond delay="0"/>
                                          </p:stCondLst>
                                        </p:cTn>
                                        <p:tgtEl>
                                          <p:spTgt spid="30723">
                                            <p:txEl>
                                              <p:pRg st="11" end="11"/>
                                            </p:txEl>
                                          </p:spTgt>
                                        </p:tgtEl>
                                        <p:attrNameLst>
                                          <p:attrName>ppt_x</p:attrName>
                                        </p:attrNameLst>
                                      </p:cBhvr>
                                    </p:anim>
                                    <p:anim from="0" to="-1.0" calcmode="lin" valueType="num">
                                      <p:cBhvr>
                                        <p:cTn id="50" dur="200" decel="50000" autoRev="1" fill="hold">
                                          <p:stCondLst>
                                            <p:cond delay="600"/>
                                          </p:stCondLst>
                                        </p:cTn>
                                        <p:tgtEl>
                                          <p:spTgt spid="30723">
                                            <p:txEl>
                                              <p:pRg st="11" end="11"/>
                                            </p:txEl>
                                          </p:spTgt>
                                        </p:tgtEl>
                                        <p:attrNameLst>
                                          <p:attrName>xshear</p:attrName>
                                        </p:attrNameLst>
                                      </p:cBhvr>
                                    </p:anim>
                                    <p:animScale>
                                      <p:cBhvr>
                                        <p:cTn id="51" dur="200" decel="100000" autoRev="1" fill="hold">
                                          <p:stCondLst>
                                            <p:cond delay="600"/>
                                          </p:stCondLst>
                                        </p:cTn>
                                        <p:tgtEl>
                                          <p:spTgt spid="30723">
                                            <p:txEl>
                                              <p:pRg st="11" end="11"/>
                                            </p:txEl>
                                          </p:spTgt>
                                        </p:tgtEl>
                                      </p:cBhvr>
                                      <p:from x="100000" y="100000"/>
                                      <p:to x="80000" y="100000"/>
                                    </p:animScale>
                                    <p:anim by="(#ppt_h/3+#ppt_w*0.1)" calcmode="lin" valueType="num">
                                      <p:cBhvr additive="sum">
                                        <p:cTn id="52" dur="200" decel="100000" autoRev="1" fill="hold">
                                          <p:stCondLst>
                                            <p:cond delay="600"/>
                                          </p:stCondLst>
                                        </p:cTn>
                                        <p:tgtEl>
                                          <p:spTgt spid="30723">
                                            <p:txEl>
                                              <p:pRg st="11" end="11"/>
                                            </p:txEl>
                                          </p:spTgt>
                                        </p:tgtEl>
                                        <p:attrNameLst>
                                          <p:attrName>ppt_x</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4" presetClass="entr" presetSubtype="0" fill="hold" grpId="0" nodeType="clickEffect">
                                  <p:stCondLst>
                                    <p:cond delay="0"/>
                                  </p:stCondLst>
                                  <p:childTnLst>
                                    <p:set>
                                      <p:cBhvr>
                                        <p:cTn id="56" dur="1" fill="hold">
                                          <p:stCondLst>
                                            <p:cond delay="0"/>
                                          </p:stCondLst>
                                        </p:cTn>
                                        <p:tgtEl>
                                          <p:spTgt spid="30723">
                                            <p:txEl>
                                              <p:pRg st="6" end="6"/>
                                            </p:txEl>
                                          </p:spTgt>
                                        </p:tgtEl>
                                        <p:attrNameLst>
                                          <p:attrName>style.visibility</p:attrName>
                                        </p:attrNameLst>
                                      </p:cBhvr>
                                      <p:to>
                                        <p:strVal val="visible"/>
                                      </p:to>
                                    </p:set>
                                    <p:anim from="(-#ppt_w/2)" to="(#ppt_x)" calcmode="lin" valueType="num">
                                      <p:cBhvr>
                                        <p:cTn id="57" dur="600" fill="hold">
                                          <p:stCondLst>
                                            <p:cond delay="0"/>
                                          </p:stCondLst>
                                        </p:cTn>
                                        <p:tgtEl>
                                          <p:spTgt spid="30723">
                                            <p:txEl>
                                              <p:pRg st="6" end="6"/>
                                            </p:txEl>
                                          </p:spTgt>
                                        </p:tgtEl>
                                        <p:attrNameLst>
                                          <p:attrName>ppt_x</p:attrName>
                                        </p:attrNameLst>
                                      </p:cBhvr>
                                    </p:anim>
                                    <p:anim from="0" to="-1.0" calcmode="lin" valueType="num">
                                      <p:cBhvr>
                                        <p:cTn id="58" dur="200" decel="50000" autoRev="1" fill="hold">
                                          <p:stCondLst>
                                            <p:cond delay="600"/>
                                          </p:stCondLst>
                                        </p:cTn>
                                        <p:tgtEl>
                                          <p:spTgt spid="30723">
                                            <p:txEl>
                                              <p:pRg st="6" end="6"/>
                                            </p:txEl>
                                          </p:spTgt>
                                        </p:tgtEl>
                                        <p:attrNameLst>
                                          <p:attrName>xshear</p:attrName>
                                        </p:attrNameLst>
                                      </p:cBhvr>
                                    </p:anim>
                                    <p:animScale>
                                      <p:cBhvr>
                                        <p:cTn id="59" dur="200" decel="100000" autoRev="1" fill="hold">
                                          <p:stCondLst>
                                            <p:cond delay="600"/>
                                          </p:stCondLst>
                                        </p:cTn>
                                        <p:tgtEl>
                                          <p:spTgt spid="30723">
                                            <p:txEl>
                                              <p:pRg st="6" end="6"/>
                                            </p:txEl>
                                          </p:spTgt>
                                        </p:tgtEl>
                                      </p:cBhvr>
                                      <p:from x="100000" y="100000"/>
                                      <p:to x="80000" y="100000"/>
                                    </p:animScale>
                                    <p:anim by="(#ppt_h/3+#ppt_w*0.1)" calcmode="lin" valueType="num">
                                      <p:cBhvr additive="sum">
                                        <p:cTn id="60" dur="200" decel="100000" autoRev="1" fill="hold">
                                          <p:stCondLst>
                                            <p:cond delay="600"/>
                                          </p:stCondLst>
                                        </p:cTn>
                                        <p:tgtEl>
                                          <p:spTgt spid="30723">
                                            <p:txEl>
                                              <p:pRg st="6" end="6"/>
                                            </p:txEl>
                                          </p:spTgt>
                                        </p:tgtEl>
                                        <p:attrNameLst>
                                          <p:attrName>ppt_x</p:attrName>
                                        </p:attrNameLst>
                                      </p:cBhvr>
                                    </p:anim>
                                  </p:childTnLst>
                                </p:cTn>
                              </p:par>
                              <p:par>
                                <p:cTn id="61" presetID="8" presetClass="exit" presetSubtype="16" fill="hold" nodeType="withEffect">
                                  <p:stCondLst>
                                    <p:cond delay="0"/>
                                  </p:stCondLst>
                                  <p:childTnLst>
                                    <p:animEffect transition="out" filter="diamond(in)">
                                      <p:cBhvr>
                                        <p:cTn id="62" dur="500"/>
                                        <p:tgtEl>
                                          <p:spTgt spid="30723">
                                            <p:txEl>
                                              <p:pRg st="11" end="11"/>
                                            </p:txEl>
                                          </p:spTgt>
                                        </p:tgtEl>
                                      </p:cBhvr>
                                    </p:animEffect>
                                    <p:set>
                                      <p:cBhvr>
                                        <p:cTn id="63" dur="1" fill="hold">
                                          <p:stCondLst>
                                            <p:cond delay="499"/>
                                          </p:stCondLst>
                                        </p:cTn>
                                        <p:tgtEl>
                                          <p:spTgt spid="30723">
                                            <p:txEl>
                                              <p:pRg st="11" end="11"/>
                                            </p:txEl>
                                          </p:spTgt>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34" presetClass="entr" presetSubtype="0" fill="hold" grpId="0" nodeType="clickEffect">
                                  <p:stCondLst>
                                    <p:cond delay="0"/>
                                  </p:stCondLst>
                                  <p:childTnLst>
                                    <p:set>
                                      <p:cBhvr>
                                        <p:cTn id="67" dur="1" fill="hold">
                                          <p:stCondLst>
                                            <p:cond delay="0"/>
                                          </p:stCondLst>
                                        </p:cTn>
                                        <p:tgtEl>
                                          <p:spTgt spid="30723">
                                            <p:txEl>
                                              <p:pRg st="7" end="7"/>
                                            </p:txEl>
                                          </p:spTgt>
                                        </p:tgtEl>
                                        <p:attrNameLst>
                                          <p:attrName>style.visibility</p:attrName>
                                        </p:attrNameLst>
                                      </p:cBhvr>
                                      <p:to>
                                        <p:strVal val="visible"/>
                                      </p:to>
                                    </p:set>
                                    <p:anim from="(-#ppt_w/2)" to="(#ppt_x)" calcmode="lin" valueType="num">
                                      <p:cBhvr>
                                        <p:cTn id="68" dur="600" fill="hold">
                                          <p:stCondLst>
                                            <p:cond delay="0"/>
                                          </p:stCondLst>
                                        </p:cTn>
                                        <p:tgtEl>
                                          <p:spTgt spid="30723">
                                            <p:txEl>
                                              <p:pRg st="7" end="7"/>
                                            </p:txEl>
                                          </p:spTgt>
                                        </p:tgtEl>
                                        <p:attrNameLst>
                                          <p:attrName>ppt_x</p:attrName>
                                        </p:attrNameLst>
                                      </p:cBhvr>
                                    </p:anim>
                                    <p:anim from="0" to="-1.0" calcmode="lin" valueType="num">
                                      <p:cBhvr>
                                        <p:cTn id="69" dur="200" decel="50000" autoRev="1" fill="hold">
                                          <p:stCondLst>
                                            <p:cond delay="600"/>
                                          </p:stCondLst>
                                        </p:cTn>
                                        <p:tgtEl>
                                          <p:spTgt spid="30723">
                                            <p:txEl>
                                              <p:pRg st="7" end="7"/>
                                            </p:txEl>
                                          </p:spTgt>
                                        </p:tgtEl>
                                        <p:attrNameLst>
                                          <p:attrName>xshear</p:attrName>
                                        </p:attrNameLst>
                                      </p:cBhvr>
                                    </p:anim>
                                    <p:animScale>
                                      <p:cBhvr>
                                        <p:cTn id="70" dur="200" decel="100000" autoRev="1" fill="hold">
                                          <p:stCondLst>
                                            <p:cond delay="600"/>
                                          </p:stCondLst>
                                        </p:cTn>
                                        <p:tgtEl>
                                          <p:spTgt spid="30723">
                                            <p:txEl>
                                              <p:pRg st="7" end="7"/>
                                            </p:txEl>
                                          </p:spTgt>
                                        </p:tgtEl>
                                      </p:cBhvr>
                                      <p:from x="100000" y="100000"/>
                                      <p:to x="80000" y="100000"/>
                                    </p:animScale>
                                    <p:anim by="(#ppt_h/3+#ppt_w*0.1)" calcmode="lin" valueType="num">
                                      <p:cBhvr additive="sum">
                                        <p:cTn id="71" dur="200" decel="100000" autoRev="1" fill="hold">
                                          <p:stCondLst>
                                            <p:cond delay="600"/>
                                          </p:stCondLst>
                                        </p:cTn>
                                        <p:tgtEl>
                                          <p:spTgt spid="30723">
                                            <p:txEl>
                                              <p:pRg st="7" end="7"/>
                                            </p:txEl>
                                          </p:spTgt>
                                        </p:tgtEl>
                                        <p:attrNameLst>
                                          <p:attrName>ppt_x</p:attrName>
                                        </p:attrNameLst>
                                      </p:cBhvr>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34" presetClass="entr" presetSubtype="0" fill="hold" grpId="0" nodeType="clickEffect">
                                  <p:stCondLst>
                                    <p:cond delay="0"/>
                                  </p:stCondLst>
                                  <p:childTnLst>
                                    <p:set>
                                      <p:cBhvr>
                                        <p:cTn id="75" dur="1" fill="hold">
                                          <p:stCondLst>
                                            <p:cond delay="0"/>
                                          </p:stCondLst>
                                        </p:cTn>
                                        <p:tgtEl>
                                          <p:spTgt spid="30723">
                                            <p:txEl>
                                              <p:pRg st="8" end="8"/>
                                            </p:txEl>
                                          </p:spTgt>
                                        </p:tgtEl>
                                        <p:attrNameLst>
                                          <p:attrName>style.visibility</p:attrName>
                                        </p:attrNameLst>
                                      </p:cBhvr>
                                      <p:to>
                                        <p:strVal val="visible"/>
                                      </p:to>
                                    </p:set>
                                    <p:anim from="(-#ppt_w/2)" to="(#ppt_x)" calcmode="lin" valueType="num">
                                      <p:cBhvr>
                                        <p:cTn id="76" dur="600" fill="hold">
                                          <p:stCondLst>
                                            <p:cond delay="0"/>
                                          </p:stCondLst>
                                        </p:cTn>
                                        <p:tgtEl>
                                          <p:spTgt spid="30723">
                                            <p:txEl>
                                              <p:pRg st="8" end="8"/>
                                            </p:txEl>
                                          </p:spTgt>
                                        </p:tgtEl>
                                        <p:attrNameLst>
                                          <p:attrName>ppt_x</p:attrName>
                                        </p:attrNameLst>
                                      </p:cBhvr>
                                    </p:anim>
                                    <p:anim from="0" to="-1.0" calcmode="lin" valueType="num">
                                      <p:cBhvr>
                                        <p:cTn id="77" dur="200" decel="50000" autoRev="1" fill="hold">
                                          <p:stCondLst>
                                            <p:cond delay="600"/>
                                          </p:stCondLst>
                                        </p:cTn>
                                        <p:tgtEl>
                                          <p:spTgt spid="30723">
                                            <p:txEl>
                                              <p:pRg st="8" end="8"/>
                                            </p:txEl>
                                          </p:spTgt>
                                        </p:tgtEl>
                                        <p:attrNameLst>
                                          <p:attrName>xshear</p:attrName>
                                        </p:attrNameLst>
                                      </p:cBhvr>
                                    </p:anim>
                                    <p:animScale>
                                      <p:cBhvr>
                                        <p:cTn id="78" dur="200" decel="100000" autoRev="1" fill="hold">
                                          <p:stCondLst>
                                            <p:cond delay="600"/>
                                          </p:stCondLst>
                                        </p:cTn>
                                        <p:tgtEl>
                                          <p:spTgt spid="30723">
                                            <p:txEl>
                                              <p:pRg st="8" end="8"/>
                                            </p:txEl>
                                          </p:spTgt>
                                        </p:tgtEl>
                                      </p:cBhvr>
                                      <p:from x="100000" y="100000"/>
                                      <p:to x="80000" y="100000"/>
                                    </p:animScale>
                                    <p:anim by="(#ppt_h/3+#ppt_w*0.1)" calcmode="lin" valueType="num">
                                      <p:cBhvr additive="sum">
                                        <p:cTn id="79" dur="200" decel="100000" autoRev="1" fill="hold">
                                          <p:stCondLst>
                                            <p:cond delay="600"/>
                                          </p:stCondLst>
                                        </p:cTn>
                                        <p:tgtEl>
                                          <p:spTgt spid="30723">
                                            <p:txEl>
                                              <p:pRg st="8" end="8"/>
                                            </p:txEl>
                                          </p:spTgt>
                                        </p:tgtEl>
                                        <p:attrNameLst>
                                          <p:attrName>ppt_x</p:attrName>
                                        </p:attrNameLst>
                                      </p:cBhvr>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34" presetClass="entr" presetSubtype="0" fill="hold" grpId="0" nodeType="clickEffect">
                                  <p:stCondLst>
                                    <p:cond delay="0"/>
                                  </p:stCondLst>
                                  <p:childTnLst>
                                    <p:set>
                                      <p:cBhvr>
                                        <p:cTn id="83" dur="1" fill="hold">
                                          <p:stCondLst>
                                            <p:cond delay="0"/>
                                          </p:stCondLst>
                                        </p:cTn>
                                        <p:tgtEl>
                                          <p:spTgt spid="30723">
                                            <p:txEl>
                                              <p:pRg st="9" end="9"/>
                                            </p:txEl>
                                          </p:spTgt>
                                        </p:tgtEl>
                                        <p:attrNameLst>
                                          <p:attrName>style.visibility</p:attrName>
                                        </p:attrNameLst>
                                      </p:cBhvr>
                                      <p:to>
                                        <p:strVal val="visible"/>
                                      </p:to>
                                    </p:set>
                                    <p:anim from="(-#ppt_w/2)" to="(#ppt_x)" calcmode="lin" valueType="num">
                                      <p:cBhvr>
                                        <p:cTn id="84" dur="600" fill="hold">
                                          <p:stCondLst>
                                            <p:cond delay="0"/>
                                          </p:stCondLst>
                                        </p:cTn>
                                        <p:tgtEl>
                                          <p:spTgt spid="30723">
                                            <p:txEl>
                                              <p:pRg st="9" end="9"/>
                                            </p:txEl>
                                          </p:spTgt>
                                        </p:tgtEl>
                                        <p:attrNameLst>
                                          <p:attrName>ppt_x</p:attrName>
                                        </p:attrNameLst>
                                      </p:cBhvr>
                                    </p:anim>
                                    <p:anim from="0" to="-1.0" calcmode="lin" valueType="num">
                                      <p:cBhvr>
                                        <p:cTn id="85" dur="200" decel="50000" autoRev="1" fill="hold">
                                          <p:stCondLst>
                                            <p:cond delay="600"/>
                                          </p:stCondLst>
                                        </p:cTn>
                                        <p:tgtEl>
                                          <p:spTgt spid="30723">
                                            <p:txEl>
                                              <p:pRg st="9" end="9"/>
                                            </p:txEl>
                                          </p:spTgt>
                                        </p:tgtEl>
                                        <p:attrNameLst>
                                          <p:attrName>xshear</p:attrName>
                                        </p:attrNameLst>
                                      </p:cBhvr>
                                    </p:anim>
                                    <p:animScale>
                                      <p:cBhvr>
                                        <p:cTn id="86" dur="200" decel="100000" autoRev="1" fill="hold">
                                          <p:stCondLst>
                                            <p:cond delay="600"/>
                                          </p:stCondLst>
                                        </p:cTn>
                                        <p:tgtEl>
                                          <p:spTgt spid="30723">
                                            <p:txEl>
                                              <p:pRg st="9" end="9"/>
                                            </p:txEl>
                                          </p:spTgt>
                                        </p:tgtEl>
                                      </p:cBhvr>
                                      <p:from x="100000" y="100000"/>
                                      <p:to x="80000" y="100000"/>
                                    </p:animScale>
                                    <p:anim by="(#ppt_h/3+#ppt_w*0.1)" calcmode="lin" valueType="num">
                                      <p:cBhvr additive="sum">
                                        <p:cTn id="87" dur="200" decel="100000" autoRev="1" fill="hold">
                                          <p:stCondLst>
                                            <p:cond delay="600"/>
                                          </p:stCondLst>
                                        </p:cTn>
                                        <p:tgtEl>
                                          <p:spTgt spid="30723">
                                            <p:txEl>
                                              <p:pRg st="9" end="9"/>
                                            </p:txEl>
                                          </p:spTgt>
                                        </p:tgtEl>
                                        <p:attrNameLst>
                                          <p:attrName>ppt_x</p:attrName>
                                        </p:attrNameLst>
                                      </p:cBhvr>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34" presetClass="entr" presetSubtype="0" fill="hold" grpId="0" nodeType="clickEffect">
                                  <p:stCondLst>
                                    <p:cond delay="0"/>
                                  </p:stCondLst>
                                  <p:childTnLst>
                                    <p:set>
                                      <p:cBhvr>
                                        <p:cTn id="91" dur="1" fill="hold">
                                          <p:stCondLst>
                                            <p:cond delay="0"/>
                                          </p:stCondLst>
                                        </p:cTn>
                                        <p:tgtEl>
                                          <p:spTgt spid="30723">
                                            <p:txEl>
                                              <p:pRg st="10" end="10"/>
                                            </p:txEl>
                                          </p:spTgt>
                                        </p:tgtEl>
                                        <p:attrNameLst>
                                          <p:attrName>style.visibility</p:attrName>
                                        </p:attrNameLst>
                                      </p:cBhvr>
                                      <p:to>
                                        <p:strVal val="visible"/>
                                      </p:to>
                                    </p:set>
                                    <p:anim from="(-#ppt_w/2)" to="(#ppt_x)" calcmode="lin" valueType="num">
                                      <p:cBhvr>
                                        <p:cTn id="92" dur="600" fill="hold">
                                          <p:stCondLst>
                                            <p:cond delay="0"/>
                                          </p:stCondLst>
                                        </p:cTn>
                                        <p:tgtEl>
                                          <p:spTgt spid="30723">
                                            <p:txEl>
                                              <p:pRg st="10" end="10"/>
                                            </p:txEl>
                                          </p:spTgt>
                                        </p:tgtEl>
                                        <p:attrNameLst>
                                          <p:attrName>ppt_x</p:attrName>
                                        </p:attrNameLst>
                                      </p:cBhvr>
                                    </p:anim>
                                    <p:anim from="0" to="-1.0" calcmode="lin" valueType="num">
                                      <p:cBhvr>
                                        <p:cTn id="93" dur="200" decel="50000" autoRev="1" fill="hold">
                                          <p:stCondLst>
                                            <p:cond delay="600"/>
                                          </p:stCondLst>
                                        </p:cTn>
                                        <p:tgtEl>
                                          <p:spTgt spid="30723">
                                            <p:txEl>
                                              <p:pRg st="10" end="10"/>
                                            </p:txEl>
                                          </p:spTgt>
                                        </p:tgtEl>
                                        <p:attrNameLst>
                                          <p:attrName>xshear</p:attrName>
                                        </p:attrNameLst>
                                      </p:cBhvr>
                                    </p:anim>
                                    <p:animScale>
                                      <p:cBhvr>
                                        <p:cTn id="94" dur="200" decel="100000" autoRev="1" fill="hold">
                                          <p:stCondLst>
                                            <p:cond delay="600"/>
                                          </p:stCondLst>
                                        </p:cTn>
                                        <p:tgtEl>
                                          <p:spTgt spid="30723">
                                            <p:txEl>
                                              <p:pRg st="10" end="10"/>
                                            </p:txEl>
                                          </p:spTgt>
                                        </p:tgtEl>
                                      </p:cBhvr>
                                      <p:from x="100000" y="100000"/>
                                      <p:to x="80000" y="100000"/>
                                    </p:animScale>
                                    <p:anim by="(#ppt_h/3+#ppt_w*0.1)" calcmode="lin" valueType="num">
                                      <p:cBhvr additive="sum">
                                        <p:cTn id="95" dur="200" decel="100000" autoRev="1" fill="hold">
                                          <p:stCondLst>
                                            <p:cond delay="600"/>
                                          </p:stCondLst>
                                        </p:cTn>
                                        <p:tgtEl>
                                          <p:spTgt spid="30723">
                                            <p:txEl>
                                              <p:pRg st="10" end="10"/>
                                            </p:txEl>
                                          </p:spTgt>
                                        </p:tgtEl>
                                        <p:attrNameLst>
                                          <p:attrName>ppt_x</p:attrName>
                                        </p:attrNameLst>
                                      </p:cBhvr>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34" presetClass="entr" presetSubtype="0" fill="hold" nodeType="clickEffect">
                                  <p:stCondLst>
                                    <p:cond delay="0"/>
                                  </p:stCondLst>
                                  <p:childTnLst>
                                    <p:set>
                                      <p:cBhvr>
                                        <p:cTn id="99" dur="1" fill="hold">
                                          <p:stCondLst>
                                            <p:cond delay="0"/>
                                          </p:stCondLst>
                                        </p:cTn>
                                        <p:tgtEl>
                                          <p:spTgt spid="30723">
                                            <p:txEl>
                                              <p:pRg st="11" end="11"/>
                                            </p:txEl>
                                          </p:spTgt>
                                        </p:tgtEl>
                                        <p:attrNameLst>
                                          <p:attrName>style.visibility</p:attrName>
                                        </p:attrNameLst>
                                      </p:cBhvr>
                                      <p:to>
                                        <p:strVal val="visible"/>
                                      </p:to>
                                    </p:set>
                                    <p:anim from="(-#ppt_w/2)" to="(#ppt_x)" calcmode="lin" valueType="num">
                                      <p:cBhvr>
                                        <p:cTn id="100" dur="600" fill="hold">
                                          <p:stCondLst>
                                            <p:cond delay="0"/>
                                          </p:stCondLst>
                                        </p:cTn>
                                        <p:tgtEl>
                                          <p:spTgt spid="30723">
                                            <p:txEl>
                                              <p:pRg st="11" end="11"/>
                                            </p:txEl>
                                          </p:spTgt>
                                        </p:tgtEl>
                                        <p:attrNameLst>
                                          <p:attrName>ppt_x</p:attrName>
                                        </p:attrNameLst>
                                      </p:cBhvr>
                                    </p:anim>
                                    <p:anim from="0" to="-1.0" calcmode="lin" valueType="num">
                                      <p:cBhvr>
                                        <p:cTn id="101" dur="200" decel="50000" autoRev="1" fill="hold">
                                          <p:stCondLst>
                                            <p:cond delay="600"/>
                                          </p:stCondLst>
                                        </p:cTn>
                                        <p:tgtEl>
                                          <p:spTgt spid="30723">
                                            <p:txEl>
                                              <p:pRg st="11" end="11"/>
                                            </p:txEl>
                                          </p:spTgt>
                                        </p:tgtEl>
                                        <p:attrNameLst>
                                          <p:attrName>xshear</p:attrName>
                                        </p:attrNameLst>
                                      </p:cBhvr>
                                    </p:anim>
                                    <p:animScale>
                                      <p:cBhvr>
                                        <p:cTn id="102" dur="200" decel="100000" autoRev="1" fill="hold">
                                          <p:stCondLst>
                                            <p:cond delay="600"/>
                                          </p:stCondLst>
                                        </p:cTn>
                                        <p:tgtEl>
                                          <p:spTgt spid="30723">
                                            <p:txEl>
                                              <p:pRg st="11" end="11"/>
                                            </p:txEl>
                                          </p:spTgt>
                                        </p:tgtEl>
                                      </p:cBhvr>
                                      <p:from x="100000" y="100000"/>
                                      <p:to x="80000" y="100000"/>
                                    </p:animScale>
                                    <p:anim by="(#ppt_h/3+#ppt_w*0.1)" calcmode="lin" valueType="num">
                                      <p:cBhvr additive="sum">
                                        <p:cTn id="103" dur="200" decel="100000" autoRev="1" fill="hold">
                                          <p:stCondLst>
                                            <p:cond delay="600"/>
                                          </p:stCondLst>
                                        </p:cTn>
                                        <p:tgtEl>
                                          <p:spTgt spid="30723">
                                            <p:txEl>
                                              <p:pRg st="11" end="11"/>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81200" y="404813"/>
            <a:ext cx="8229600" cy="1143000"/>
          </a:xfrm>
        </p:spPr>
        <p:txBody>
          <a:bodyPr/>
          <a:lstStyle/>
          <a:p>
            <a:pPr algn="ctr"/>
            <a:r>
              <a:rPr lang="en-US" smtClean="0"/>
              <a:t>Operations in Circular Queue</a:t>
            </a:r>
          </a:p>
        </p:txBody>
      </p:sp>
      <p:sp>
        <p:nvSpPr>
          <p:cNvPr id="31747" name="Content Placeholder 2"/>
          <p:cNvSpPr>
            <a:spLocks noGrp="1"/>
          </p:cNvSpPr>
          <p:nvPr>
            <p:ph idx="1"/>
          </p:nvPr>
        </p:nvSpPr>
        <p:spPr>
          <a:xfrm>
            <a:off x="1981200" y="1557338"/>
            <a:ext cx="8229600" cy="4679950"/>
          </a:xfrm>
        </p:spPr>
        <p:txBody>
          <a:bodyPr>
            <a:normAutofit fontScale="92500" lnSpcReduction="20000"/>
          </a:bodyPr>
          <a:lstStyle/>
          <a:p>
            <a:pPr algn="ctr">
              <a:buFont typeface="Wingdings 2" panose="05020102010507070707" pitchFamily="18" charset="2"/>
              <a:buNone/>
            </a:pPr>
            <a:r>
              <a:rPr lang="en-US" sz="2000" b="1">
                <a:latin typeface="Times New Roman" panose="02020603050405020304" pitchFamily="18" charset="0"/>
                <a:cs typeface="Times New Roman" panose="02020603050405020304" pitchFamily="18" charset="0"/>
              </a:rPr>
              <a:t>Algorithm DeQueue()</a:t>
            </a:r>
          </a:p>
          <a:p>
            <a:r>
              <a:rPr lang="en-US" sz="2000">
                <a:latin typeface="Times New Roman" panose="02020603050405020304" pitchFamily="18" charset="0"/>
                <a:cs typeface="Times New Roman" panose="02020603050405020304" pitchFamily="18" charset="0"/>
              </a:rPr>
              <a:t>Step 1: start</a:t>
            </a:r>
          </a:p>
          <a:p>
            <a:r>
              <a:rPr lang="en-IN" sz="2000">
                <a:latin typeface="Times New Roman" panose="02020603050405020304" pitchFamily="18" charset="0"/>
                <a:cs typeface="Times New Roman" panose="02020603050405020304" pitchFamily="18" charset="0"/>
              </a:rPr>
              <a:t>Step2: [check for queue is under flow or not] </a:t>
            </a:r>
            <a:r>
              <a:rPr lang="en-IN" sz="20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operation Validation</a:t>
            </a:r>
            <a:endParaRPr lang="en-IN" sz="2000">
              <a:solidFill>
                <a:schemeClr val="accent1"/>
              </a:solidFill>
              <a:latin typeface="Times New Roman" panose="02020603050405020304" pitchFamily="18" charset="0"/>
              <a:cs typeface="Times New Roman" panose="02020603050405020304" pitchFamily="18" charset="0"/>
            </a:endParaRPr>
          </a:p>
          <a:p>
            <a:pPr lvl="2">
              <a:buFont typeface="Wingdings 2" panose="05020102010507070707" pitchFamily="18" charset="2"/>
              <a:buNone/>
            </a:pPr>
            <a:r>
              <a:rPr lang="en-IN" sz="1800">
                <a:latin typeface="Times New Roman" panose="02020603050405020304" pitchFamily="18" charset="0"/>
                <a:cs typeface="Times New Roman" panose="02020603050405020304" pitchFamily="18" charset="0"/>
              </a:rPr>
              <a:t>If (F = -1)	</a:t>
            </a:r>
          </a:p>
          <a:p>
            <a:pPr lvl="3">
              <a:buFont typeface="Wingdings 2" panose="05020102010507070707" pitchFamily="18" charset="2"/>
              <a:buNone/>
            </a:pPr>
            <a:r>
              <a:rPr lang="en-US" sz="1700">
                <a:latin typeface="Times New Roman" panose="02020603050405020304" pitchFamily="18" charset="0"/>
                <a:cs typeface="Times New Roman" panose="02020603050405020304" pitchFamily="18" charset="0"/>
              </a:rPr>
              <a:t>		Print “queue is underflow”</a:t>
            </a:r>
          </a:p>
          <a:p>
            <a:pPr lvl="3">
              <a:buFont typeface="Wingdings 2" panose="05020102010507070707" pitchFamily="18" charset="2"/>
              <a:buNone/>
            </a:pPr>
            <a:r>
              <a:rPr lang="en-US" sz="1700">
                <a:latin typeface="Times New Roman" panose="02020603050405020304" pitchFamily="18" charset="0"/>
                <a:cs typeface="Times New Roman" panose="02020603050405020304" pitchFamily="18" charset="0"/>
              </a:rPr>
              <a:t>                go to step 5</a:t>
            </a:r>
          </a:p>
          <a:p>
            <a:pPr>
              <a:buFont typeface="Wingdings 2" panose="05020102010507070707" pitchFamily="18" charset="2"/>
              <a:buNone/>
            </a:pPr>
            <a:r>
              <a:rPr lang="en-US" sz="2000">
                <a:latin typeface="Times New Roman" panose="02020603050405020304" pitchFamily="18" charset="0"/>
                <a:cs typeface="Times New Roman" panose="02020603050405020304" pitchFamily="18" charset="0"/>
              </a:rPr>
              <a:t>             else </a:t>
            </a:r>
            <a:r>
              <a:rPr lang="en-US">
                <a:latin typeface="Times New Roman" panose="02020603050405020304" pitchFamily="18" charset="0"/>
                <a:cs typeface="Times New Roman" panose="02020603050405020304" pitchFamily="18" charset="0"/>
              </a:rPr>
              <a:t>        go to step 3</a:t>
            </a:r>
          </a:p>
          <a:p>
            <a:r>
              <a:rPr lang="en-IN" sz="2000">
                <a:latin typeface="Times New Roman" panose="02020603050405020304" pitchFamily="18" charset="0"/>
                <a:cs typeface="Times New Roman" panose="02020603050405020304" pitchFamily="18" charset="0"/>
              </a:rPr>
              <a:t>Step 3: [Copy item From Queue]               </a:t>
            </a:r>
            <a:r>
              <a:rPr lang="en-IN" sz="2000">
                <a:solidFill>
                  <a:schemeClr val="accent1"/>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sz="2000">
                <a:latin typeface="Times New Roman" panose="02020603050405020304" pitchFamily="18" charset="0"/>
                <a:cs typeface="Times New Roman" panose="02020603050405020304" pitchFamily="18" charset="0"/>
              </a:rPr>
              <a:t>                   X:= QUEUE[F]</a:t>
            </a:r>
          </a:p>
          <a:p>
            <a:r>
              <a:rPr lang="en-US" sz="2000">
                <a:latin typeface="Times New Roman" panose="02020603050405020304" pitchFamily="18" charset="0"/>
                <a:cs typeface="Times New Roman" panose="02020603050405020304" pitchFamily="18" charset="0"/>
              </a:rPr>
              <a:t>Step 4:[check condition]</a:t>
            </a:r>
            <a:r>
              <a:rPr lang="en-US" sz="2000">
                <a:solidFill>
                  <a:schemeClr val="accent1"/>
                </a:solidFill>
                <a:latin typeface="Times New Roman" panose="02020603050405020304" pitchFamily="18" charset="0"/>
                <a:cs typeface="Times New Roman" panose="02020603050405020304" pitchFamily="18" charset="0"/>
              </a:rPr>
              <a:t>  </a:t>
            </a:r>
            <a:r>
              <a:rPr lang="en-US" sz="200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It is only Element of Queue or not</a:t>
            </a:r>
            <a:endParaRPr lang="en-US" sz="2000">
              <a:solidFill>
                <a:schemeClr val="accent1"/>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sz="2000">
                <a:latin typeface="Times New Roman" panose="02020603050405020304" pitchFamily="18" charset="0"/>
                <a:cs typeface="Times New Roman" panose="02020603050405020304" pitchFamily="18" charset="0"/>
              </a:rPr>
              <a:t>                  If(F=R)    </a:t>
            </a:r>
            <a:r>
              <a:rPr lang="en-US">
                <a:latin typeface="Times New Roman" panose="02020603050405020304" pitchFamily="18" charset="0"/>
                <a:cs typeface="Times New Roman" panose="02020603050405020304" pitchFamily="18" charset="0"/>
              </a:rPr>
              <a:t>F :=  R := -1 </a:t>
            </a:r>
            <a:r>
              <a:rPr lang="en-US">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Empty Queue</a:t>
            </a:r>
          </a:p>
          <a:p>
            <a:pPr>
              <a:buFont typeface="Wingdings 2" panose="05020102010507070707" pitchFamily="18" charset="2"/>
              <a:buNone/>
            </a:pPr>
            <a:r>
              <a:rPr lang="en-US">
                <a:solidFill>
                  <a:schemeClr val="accent1"/>
                </a:solidFill>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Else F:=(F+1)%N</a:t>
            </a:r>
          </a:p>
          <a:p>
            <a:r>
              <a:rPr lang="en-US" sz="2000">
                <a:latin typeface="Times New Roman" panose="02020603050405020304" pitchFamily="18" charset="0"/>
                <a:cs typeface="Times New Roman" panose="02020603050405020304" pitchFamily="18" charset="0"/>
              </a:rPr>
              <a:t>Step 5:end</a:t>
            </a:r>
          </a:p>
        </p:txBody>
      </p:sp>
      <p:sp>
        <p:nvSpPr>
          <p:cNvPr id="4" name="Date Placeholder 3"/>
          <p:cNvSpPr>
            <a:spLocks noGrp="1"/>
          </p:cNvSpPr>
          <p:nvPr>
            <p:ph type="dt" sz="quarter" idx="10"/>
          </p:nvPr>
        </p:nvSpPr>
        <p:spPr/>
        <p:txBody>
          <a:bodyPr/>
          <a:lstStyle/>
          <a:p>
            <a:pPr>
              <a:defRPr/>
            </a:pPr>
            <a:fld id="{439D5A3B-853D-42E5-BCDD-DE601BA9D1A0}"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90628D-28AE-482C-A2B3-8039D0F38E4D}" type="slidenum">
              <a:rPr lang="en-IN">
                <a:solidFill>
                  <a:srgbClr val="045C75"/>
                </a:solidFill>
                <a:latin typeface="Constantia" panose="02030602050306030303" pitchFamily="18" charset="0"/>
              </a:rPr>
              <a:pPr eaLnBrk="1" hangingPunct="1"/>
              <a:t>25</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954221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1747">
                                            <p:txEl>
                                              <p:pRg st="0" end="0"/>
                                            </p:txEl>
                                          </p:spTgt>
                                        </p:tgtEl>
                                        <p:attrNameLst>
                                          <p:attrName>ppt_x</p:attrName>
                                        </p:attrNameLst>
                                      </p:cBhvr>
                                    </p:anim>
                                    <p:anim from="0" to="-1.0" calcmode="lin" valueType="num">
                                      <p:cBhvr>
                                        <p:cTn id="8" dur="200" decel="50000" autoRev="1" fill="hold">
                                          <p:stCondLst>
                                            <p:cond delay="600"/>
                                          </p:stCondLst>
                                        </p:cTn>
                                        <p:tgtEl>
                                          <p:spTgt spid="31747">
                                            <p:txEl>
                                              <p:pRg st="0" end="0"/>
                                            </p:txEl>
                                          </p:spTgt>
                                        </p:tgtEl>
                                        <p:attrNameLst>
                                          <p:attrName>xshear</p:attrName>
                                        </p:attrNameLst>
                                      </p:cBhvr>
                                    </p:anim>
                                    <p:animScale>
                                      <p:cBhvr>
                                        <p:cTn id="9" dur="200" decel="100000" autoRev="1" fill="hold">
                                          <p:stCondLst>
                                            <p:cond delay="600"/>
                                          </p:stCondLst>
                                        </p:cTn>
                                        <p:tgtEl>
                                          <p:spTgt spid="31747">
                                            <p:txEl>
                                              <p:pRg st="0" end="0"/>
                                            </p:txEl>
                                          </p:spTgt>
                                        </p:tgtEl>
                                      </p:cBhvr>
                                      <p:from x="100000" y="100000"/>
                                      <p:to x="80000" y="100000"/>
                                    </p:animScale>
                                    <p:anim by="(#ppt_h/3+#ppt_w*0.1)" calcmode="lin" valueType="num">
                                      <p:cBhvr additive="sum">
                                        <p:cTn id="10" dur="200" decel="100000" autoRev="1" fill="hold">
                                          <p:stCondLst>
                                            <p:cond delay="600"/>
                                          </p:stCondLst>
                                        </p:cTn>
                                        <p:tgtEl>
                                          <p:spTgt spid="31747">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31747">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1747">
                                            <p:txEl>
                                              <p:pRg st="1" end="1"/>
                                            </p:txEl>
                                          </p:spTgt>
                                        </p:tgtEl>
                                        <p:attrNameLst>
                                          <p:attrName>ppt_x</p:attrName>
                                        </p:attrNameLst>
                                      </p:cBhvr>
                                    </p:anim>
                                    <p:anim from="0" to="-1.0" calcmode="lin" valueType="num">
                                      <p:cBhvr>
                                        <p:cTn id="16" dur="200" decel="50000" autoRev="1" fill="hold">
                                          <p:stCondLst>
                                            <p:cond delay="600"/>
                                          </p:stCondLst>
                                        </p:cTn>
                                        <p:tgtEl>
                                          <p:spTgt spid="31747">
                                            <p:txEl>
                                              <p:pRg st="1" end="1"/>
                                            </p:txEl>
                                          </p:spTgt>
                                        </p:tgtEl>
                                        <p:attrNameLst>
                                          <p:attrName>xshear</p:attrName>
                                        </p:attrNameLst>
                                      </p:cBhvr>
                                    </p:anim>
                                    <p:animScale>
                                      <p:cBhvr>
                                        <p:cTn id="17" dur="200" decel="100000" autoRev="1" fill="hold">
                                          <p:stCondLst>
                                            <p:cond delay="600"/>
                                          </p:stCondLst>
                                        </p:cTn>
                                        <p:tgtEl>
                                          <p:spTgt spid="31747">
                                            <p:txEl>
                                              <p:pRg st="1" end="1"/>
                                            </p:txEl>
                                          </p:spTgt>
                                        </p:tgtEl>
                                      </p:cBhvr>
                                      <p:from x="100000" y="100000"/>
                                      <p:to x="80000" y="100000"/>
                                    </p:animScale>
                                    <p:anim by="(#ppt_h/3+#ppt_w*0.1)" calcmode="lin" valueType="num">
                                      <p:cBhvr additive="sum">
                                        <p:cTn id="18" dur="200" decel="100000" autoRev="1" fill="hold">
                                          <p:stCondLst>
                                            <p:cond delay="600"/>
                                          </p:stCondLst>
                                        </p:cTn>
                                        <p:tgtEl>
                                          <p:spTgt spid="31747">
                                            <p:txEl>
                                              <p:pRg st="1" end="1"/>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31747">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31747">
                                            <p:txEl>
                                              <p:pRg st="2" end="2"/>
                                            </p:txEl>
                                          </p:spTgt>
                                        </p:tgtEl>
                                        <p:attrNameLst>
                                          <p:attrName>ppt_x</p:attrName>
                                        </p:attrNameLst>
                                      </p:cBhvr>
                                    </p:anim>
                                    <p:anim from="0" to="-1.0" calcmode="lin" valueType="num">
                                      <p:cBhvr>
                                        <p:cTn id="24" dur="200" decel="50000" autoRev="1" fill="hold">
                                          <p:stCondLst>
                                            <p:cond delay="600"/>
                                          </p:stCondLst>
                                        </p:cTn>
                                        <p:tgtEl>
                                          <p:spTgt spid="31747">
                                            <p:txEl>
                                              <p:pRg st="2" end="2"/>
                                            </p:txEl>
                                          </p:spTgt>
                                        </p:tgtEl>
                                        <p:attrNameLst>
                                          <p:attrName>xshear</p:attrName>
                                        </p:attrNameLst>
                                      </p:cBhvr>
                                    </p:anim>
                                    <p:animScale>
                                      <p:cBhvr>
                                        <p:cTn id="25" dur="200" decel="100000" autoRev="1" fill="hold">
                                          <p:stCondLst>
                                            <p:cond delay="600"/>
                                          </p:stCondLst>
                                        </p:cTn>
                                        <p:tgtEl>
                                          <p:spTgt spid="31747">
                                            <p:txEl>
                                              <p:pRg st="2" end="2"/>
                                            </p:txEl>
                                          </p:spTgt>
                                        </p:tgtEl>
                                      </p:cBhvr>
                                      <p:from x="100000" y="100000"/>
                                      <p:to x="80000" y="100000"/>
                                    </p:animScale>
                                    <p:anim by="(#ppt_h/3+#ppt_w*0.1)" calcmode="lin" valueType="num">
                                      <p:cBhvr additive="sum">
                                        <p:cTn id="26" dur="200" decel="100000" autoRev="1" fill="hold">
                                          <p:stCondLst>
                                            <p:cond delay="600"/>
                                          </p:stCondLst>
                                        </p:cTn>
                                        <p:tgtEl>
                                          <p:spTgt spid="31747">
                                            <p:txEl>
                                              <p:pRg st="2" end="2"/>
                                            </p:txEl>
                                          </p:spTgt>
                                        </p:tgtEl>
                                        <p:attrNameLst>
                                          <p:attrName>ppt_x</p:attrName>
                                        </p:attrNameLst>
                                      </p:cBhvr>
                                    </p:anim>
                                  </p:childTnLst>
                                </p:cTn>
                              </p:par>
                              <p:par>
                                <p:cTn id="27" presetID="34" presetClass="entr" presetSubtype="0" fill="hold" grpId="0" nodeType="withEffect">
                                  <p:stCondLst>
                                    <p:cond delay="0"/>
                                  </p:stCondLst>
                                  <p:childTnLst>
                                    <p:set>
                                      <p:cBhvr>
                                        <p:cTn id="28" dur="1" fill="hold">
                                          <p:stCondLst>
                                            <p:cond delay="0"/>
                                          </p:stCondLst>
                                        </p:cTn>
                                        <p:tgtEl>
                                          <p:spTgt spid="31747">
                                            <p:txEl>
                                              <p:pRg st="3" end="3"/>
                                            </p:txEl>
                                          </p:spTgt>
                                        </p:tgtEl>
                                        <p:attrNameLst>
                                          <p:attrName>style.visibility</p:attrName>
                                        </p:attrNameLst>
                                      </p:cBhvr>
                                      <p:to>
                                        <p:strVal val="visible"/>
                                      </p:to>
                                    </p:set>
                                    <p:anim from="(-#ppt_w/2)" to="(#ppt_x)" calcmode="lin" valueType="num">
                                      <p:cBhvr>
                                        <p:cTn id="29" dur="600" fill="hold">
                                          <p:stCondLst>
                                            <p:cond delay="0"/>
                                          </p:stCondLst>
                                        </p:cTn>
                                        <p:tgtEl>
                                          <p:spTgt spid="31747">
                                            <p:txEl>
                                              <p:pRg st="3" end="3"/>
                                            </p:txEl>
                                          </p:spTgt>
                                        </p:tgtEl>
                                        <p:attrNameLst>
                                          <p:attrName>ppt_x</p:attrName>
                                        </p:attrNameLst>
                                      </p:cBhvr>
                                    </p:anim>
                                    <p:anim from="0" to="-1.0" calcmode="lin" valueType="num">
                                      <p:cBhvr>
                                        <p:cTn id="30" dur="200" decel="50000" autoRev="1" fill="hold">
                                          <p:stCondLst>
                                            <p:cond delay="600"/>
                                          </p:stCondLst>
                                        </p:cTn>
                                        <p:tgtEl>
                                          <p:spTgt spid="31747">
                                            <p:txEl>
                                              <p:pRg st="3" end="3"/>
                                            </p:txEl>
                                          </p:spTgt>
                                        </p:tgtEl>
                                        <p:attrNameLst>
                                          <p:attrName>xshear</p:attrName>
                                        </p:attrNameLst>
                                      </p:cBhvr>
                                    </p:anim>
                                    <p:animScale>
                                      <p:cBhvr>
                                        <p:cTn id="31" dur="200" decel="100000" autoRev="1" fill="hold">
                                          <p:stCondLst>
                                            <p:cond delay="600"/>
                                          </p:stCondLst>
                                        </p:cTn>
                                        <p:tgtEl>
                                          <p:spTgt spid="31747">
                                            <p:txEl>
                                              <p:pRg st="3" end="3"/>
                                            </p:txEl>
                                          </p:spTgt>
                                        </p:tgtEl>
                                      </p:cBhvr>
                                      <p:from x="100000" y="100000"/>
                                      <p:to x="80000" y="100000"/>
                                    </p:animScale>
                                    <p:anim by="(#ppt_h/3+#ppt_w*0.1)" calcmode="lin" valueType="num">
                                      <p:cBhvr additive="sum">
                                        <p:cTn id="32" dur="200" decel="100000" autoRev="1" fill="hold">
                                          <p:stCondLst>
                                            <p:cond delay="600"/>
                                          </p:stCondLst>
                                        </p:cTn>
                                        <p:tgtEl>
                                          <p:spTgt spid="31747">
                                            <p:txEl>
                                              <p:pRg st="3" end="3"/>
                                            </p:txEl>
                                          </p:spTgt>
                                        </p:tgtEl>
                                        <p:attrNameLst>
                                          <p:attrName>ppt_x</p:attrName>
                                        </p:attrNameLst>
                                      </p:cBhvr>
                                    </p:anim>
                                  </p:childTnLst>
                                </p:cTn>
                              </p:par>
                              <p:par>
                                <p:cTn id="33" presetID="34" presetClass="entr" presetSubtype="0" fill="hold" grpId="0" nodeType="withEffect">
                                  <p:stCondLst>
                                    <p:cond delay="0"/>
                                  </p:stCondLst>
                                  <p:childTnLst>
                                    <p:set>
                                      <p:cBhvr>
                                        <p:cTn id="34" dur="1" fill="hold">
                                          <p:stCondLst>
                                            <p:cond delay="0"/>
                                          </p:stCondLst>
                                        </p:cTn>
                                        <p:tgtEl>
                                          <p:spTgt spid="31747">
                                            <p:txEl>
                                              <p:pRg st="4" end="4"/>
                                            </p:txEl>
                                          </p:spTgt>
                                        </p:tgtEl>
                                        <p:attrNameLst>
                                          <p:attrName>style.visibility</p:attrName>
                                        </p:attrNameLst>
                                      </p:cBhvr>
                                      <p:to>
                                        <p:strVal val="visible"/>
                                      </p:to>
                                    </p:set>
                                    <p:anim from="(-#ppt_w/2)" to="(#ppt_x)" calcmode="lin" valueType="num">
                                      <p:cBhvr>
                                        <p:cTn id="35" dur="600" fill="hold">
                                          <p:stCondLst>
                                            <p:cond delay="0"/>
                                          </p:stCondLst>
                                        </p:cTn>
                                        <p:tgtEl>
                                          <p:spTgt spid="31747">
                                            <p:txEl>
                                              <p:pRg st="4" end="4"/>
                                            </p:txEl>
                                          </p:spTgt>
                                        </p:tgtEl>
                                        <p:attrNameLst>
                                          <p:attrName>ppt_x</p:attrName>
                                        </p:attrNameLst>
                                      </p:cBhvr>
                                    </p:anim>
                                    <p:anim from="0" to="-1.0" calcmode="lin" valueType="num">
                                      <p:cBhvr>
                                        <p:cTn id="36" dur="200" decel="50000" autoRev="1" fill="hold">
                                          <p:stCondLst>
                                            <p:cond delay="600"/>
                                          </p:stCondLst>
                                        </p:cTn>
                                        <p:tgtEl>
                                          <p:spTgt spid="31747">
                                            <p:txEl>
                                              <p:pRg st="4" end="4"/>
                                            </p:txEl>
                                          </p:spTgt>
                                        </p:tgtEl>
                                        <p:attrNameLst>
                                          <p:attrName>xshear</p:attrName>
                                        </p:attrNameLst>
                                      </p:cBhvr>
                                    </p:anim>
                                    <p:animScale>
                                      <p:cBhvr>
                                        <p:cTn id="37" dur="200" decel="100000" autoRev="1" fill="hold">
                                          <p:stCondLst>
                                            <p:cond delay="600"/>
                                          </p:stCondLst>
                                        </p:cTn>
                                        <p:tgtEl>
                                          <p:spTgt spid="31747">
                                            <p:txEl>
                                              <p:pRg st="4" end="4"/>
                                            </p:txEl>
                                          </p:spTgt>
                                        </p:tgtEl>
                                      </p:cBhvr>
                                      <p:from x="100000" y="100000"/>
                                      <p:to x="80000" y="100000"/>
                                    </p:animScale>
                                    <p:anim by="(#ppt_h/3+#ppt_w*0.1)" calcmode="lin" valueType="num">
                                      <p:cBhvr additive="sum">
                                        <p:cTn id="38" dur="200" decel="100000" autoRev="1" fill="hold">
                                          <p:stCondLst>
                                            <p:cond delay="600"/>
                                          </p:stCondLst>
                                        </p:cTn>
                                        <p:tgtEl>
                                          <p:spTgt spid="31747">
                                            <p:txEl>
                                              <p:pRg st="4" end="4"/>
                                            </p:txEl>
                                          </p:spTgt>
                                        </p:tgtEl>
                                        <p:attrNameLst>
                                          <p:attrName>ppt_x</p:attrName>
                                        </p:attrNameLst>
                                      </p:cBhvr>
                                    </p:anim>
                                  </p:childTnLst>
                                </p:cTn>
                              </p:par>
                              <p:par>
                                <p:cTn id="39" presetID="34" presetClass="entr" presetSubtype="0" fill="hold" grpId="0" nodeType="withEffect">
                                  <p:stCondLst>
                                    <p:cond delay="0"/>
                                  </p:stCondLst>
                                  <p:childTnLst>
                                    <p:set>
                                      <p:cBhvr>
                                        <p:cTn id="40" dur="1" fill="hold">
                                          <p:stCondLst>
                                            <p:cond delay="0"/>
                                          </p:stCondLst>
                                        </p:cTn>
                                        <p:tgtEl>
                                          <p:spTgt spid="31747">
                                            <p:txEl>
                                              <p:pRg st="5" end="5"/>
                                            </p:txEl>
                                          </p:spTgt>
                                        </p:tgtEl>
                                        <p:attrNameLst>
                                          <p:attrName>style.visibility</p:attrName>
                                        </p:attrNameLst>
                                      </p:cBhvr>
                                      <p:to>
                                        <p:strVal val="visible"/>
                                      </p:to>
                                    </p:set>
                                    <p:anim from="(-#ppt_w/2)" to="(#ppt_x)" calcmode="lin" valueType="num">
                                      <p:cBhvr>
                                        <p:cTn id="41" dur="600" fill="hold">
                                          <p:stCondLst>
                                            <p:cond delay="0"/>
                                          </p:stCondLst>
                                        </p:cTn>
                                        <p:tgtEl>
                                          <p:spTgt spid="31747">
                                            <p:txEl>
                                              <p:pRg st="5" end="5"/>
                                            </p:txEl>
                                          </p:spTgt>
                                        </p:tgtEl>
                                        <p:attrNameLst>
                                          <p:attrName>ppt_x</p:attrName>
                                        </p:attrNameLst>
                                      </p:cBhvr>
                                    </p:anim>
                                    <p:anim from="0" to="-1.0" calcmode="lin" valueType="num">
                                      <p:cBhvr>
                                        <p:cTn id="42" dur="200" decel="50000" autoRev="1" fill="hold">
                                          <p:stCondLst>
                                            <p:cond delay="600"/>
                                          </p:stCondLst>
                                        </p:cTn>
                                        <p:tgtEl>
                                          <p:spTgt spid="31747">
                                            <p:txEl>
                                              <p:pRg st="5" end="5"/>
                                            </p:txEl>
                                          </p:spTgt>
                                        </p:tgtEl>
                                        <p:attrNameLst>
                                          <p:attrName>xshear</p:attrName>
                                        </p:attrNameLst>
                                      </p:cBhvr>
                                    </p:anim>
                                    <p:animScale>
                                      <p:cBhvr>
                                        <p:cTn id="43" dur="200" decel="100000" autoRev="1" fill="hold">
                                          <p:stCondLst>
                                            <p:cond delay="600"/>
                                          </p:stCondLst>
                                        </p:cTn>
                                        <p:tgtEl>
                                          <p:spTgt spid="31747">
                                            <p:txEl>
                                              <p:pRg st="5" end="5"/>
                                            </p:txEl>
                                          </p:spTgt>
                                        </p:tgtEl>
                                      </p:cBhvr>
                                      <p:from x="100000" y="100000"/>
                                      <p:to x="80000" y="100000"/>
                                    </p:animScale>
                                    <p:anim by="(#ppt_h/3+#ppt_w*0.1)" calcmode="lin" valueType="num">
                                      <p:cBhvr additive="sum">
                                        <p:cTn id="44" dur="200" decel="100000" autoRev="1" fill="hold">
                                          <p:stCondLst>
                                            <p:cond delay="600"/>
                                          </p:stCondLst>
                                        </p:cTn>
                                        <p:tgtEl>
                                          <p:spTgt spid="31747">
                                            <p:txEl>
                                              <p:pRg st="5" end="5"/>
                                            </p:txEl>
                                          </p:spTgt>
                                        </p:tgtEl>
                                        <p:attrNameLst>
                                          <p:attrName>ppt_x</p:attrName>
                                        </p:attrNameLst>
                                      </p:cBhvr>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4" presetClass="entr" presetSubtype="0" fill="hold" grpId="0" nodeType="clickEffect">
                                  <p:stCondLst>
                                    <p:cond delay="0"/>
                                  </p:stCondLst>
                                  <p:childTnLst>
                                    <p:set>
                                      <p:cBhvr>
                                        <p:cTn id="48" dur="1" fill="hold">
                                          <p:stCondLst>
                                            <p:cond delay="0"/>
                                          </p:stCondLst>
                                        </p:cTn>
                                        <p:tgtEl>
                                          <p:spTgt spid="31747">
                                            <p:txEl>
                                              <p:pRg st="12" end="12"/>
                                            </p:txEl>
                                          </p:spTgt>
                                        </p:tgtEl>
                                        <p:attrNameLst>
                                          <p:attrName>style.visibility</p:attrName>
                                        </p:attrNameLst>
                                      </p:cBhvr>
                                      <p:to>
                                        <p:strVal val="visible"/>
                                      </p:to>
                                    </p:set>
                                    <p:anim from="(-#ppt_w/2)" to="(#ppt_x)" calcmode="lin" valueType="num">
                                      <p:cBhvr>
                                        <p:cTn id="49" dur="600" fill="hold">
                                          <p:stCondLst>
                                            <p:cond delay="0"/>
                                          </p:stCondLst>
                                        </p:cTn>
                                        <p:tgtEl>
                                          <p:spTgt spid="31747">
                                            <p:txEl>
                                              <p:pRg st="12" end="12"/>
                                            </p:txEl>
                                          </p:spTgt>
                                        </p:tgtEl>
                                        <p:attrNameLst>
                                          <p:attrName>ppt_x</p:attrName>
                                        </p:attrNameLst>
                                      </p:cBhvr>
                                    </p:anim>
                                    <p:anim from="0" to="-1.0" calcmode="lin" valueType="num">
                                      <p:cBhvr>
                                        <p:cTn id="50" dur="200" decel="50000" autoRev="1" fill="hold">
                                          <p:stCondLst>
                                            <p:cond delay="600"/>
                                          </p:stCondLst>
                                        </p:cTn>
                                        <p:tgtEl>
                                          <p:spTgt spid="31747">
                                            <p:txEl>
                                              <p:pRg st="12" end="12"/>
                                            </p:txEl>
                                          </p:spTgt>
                                        </p:tgtEl>
                                        <p:attrNameLst>
                                          <p:attrName>xshear</p:attrName>
                                        </p:attrNameLst>
                                      </p:cBhvr>
                                    </p:anim>
                                    <p:animScale>
                                      <p:cBhvr>
                                        <p:cTn id="51" dur="200" decel="100000" autoRev="1" fill="hold">
                                          <p:stCondLst>
                                            <p:cond delay="600"/>
                                          </p:stCondLst>
                                        </p:cTn>
                                        <p:tgtEl>
                                          <p:spTgt spid="31747">
                                            <p:txEl>
                                              <p:pRg st="12" end="12"/>
                                            </p:txEl>
                                          </p:spTgt>
                                        </p:tgtEl>
                                      </p:cBhvr>
                                      <p:from x="100000" y="100000"/>
                                      <p:to x="80000" y="100000"/>
                                    </p:animScale>
                                    <p:anim by="(#ppt_h/3+#ppt_w*0.1)" calcmode="lin" valueType="num">
                                      <p:cBhvr additive="sum">
                                        <p:cTn id="52" dur="200" decel="100000" autoRev="1" fill="hold">
                                          <p:stCondLst>
                                            <p:cond delay="600"/>
                                          </p:stCondLst>
                                        </p:cTn>
                                        <p:tgtEl>
                                          <p:spTgt spid="31747">
                                            <p:txEl>
                                              <p:pRg st="12" end="12"/>
                                            </p:txEl>
                                          </p:spTgt>
                                        </p:tgtEl>
                                        <p:attrNameLst>
                                          <p:attrName>ppt_x</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4" presetClass="entr" presetSubtype="0" fill="hold" grpId="0" nodeType="clickEffect">
                                  <p:stCondLst>
                                    <p:cond delay="0"/>
                                  </p:stCondLst>
                                  <p:childTnLst>
                                    <p:set>
                                      <p:cBhvr>
                                        <p:cTn id="56" dur="1" fill="hold">
                                          <p:stCondLst>
                                            <p:cond delay="0"/>
                                          </p:stCondLst>
                                        </p:cTn>
                                        <p:tgtEl>
                                          <p:spTgt spid="31747">
                                            <p:txEl>
                                              <p:pRg st="6" end="6"/>
                                            </p:txEl>
                                          </p:spTgt>
                                        </p:tgtEl>
                                        <p:attrNameLst>
                                          <p:attrName>style.visibility</p:attrName>
                                        </p:attrNameLst>
                                      </p:cBhvr>
                                      <p:to>
                                        <p:strVal val="visible"/>
                                      </p:to>
                                    </p:set>
                                    <p:anim from="(-#ppt_w/2)" to="(#ppt_x)" calcmode="lin" valueType="num">
                                      <p:cBhvr>
                                        <p:cTn id="57" dur="600" fill="hold">
                                          <p:stCondLst>
                                            <p:cond delay="0"/>
                                          </p:stCondLst>
                                        </p:cTn>
                                        <p:tgtEl>
                                          <p:spTgt spid="31747">
                                            <p:txEl>
                                              <p:pRg st="6" end="6"/>
                                            </p:txEl>
                                          </p:spTgt>
                                        </p:tgtEl>
                                        <p:attrNameLst>
                                          <p:attrName>ppt_x</p:attrName>
                                        </p:attrNameLst>
                                      </p:cBhvr>
                                    </p:anim>
                                    <p:anim from="0" to="-1.0" calcmode="lin" valueType="num">
                                      <p:cBhvr>
                                        <p:cTn id="58" dur="200" decel="50000" autoRev="1" fill="hold">
                                          <p:stCondLst>
                                            <p:cond delay="600"/>
                                          </p:stCondLst>
                                        </p:cTn>
                                        <p:tgtEl>
                                          <p:spTgt spid="31747">
                                            <p:txEl>
                                              <p:pRg st="6" end="6"/>
                                            </p:txEl>
                                          </p:spTgt>
                                        </p:tgtEl>
                                        <p:attrNameLst>
                                          <p:attrName>xshear</p:attrName>
                                        </p:attrNameLst>
                                      </p:cBhvr>
                                    </p:anim>
                                    <p:animScale>
                                      <p:cBhvr>
                                        <p:cTn id="59" dur="200" decel="100000" autoRev="1" fill="hold">
                                          <p:stCondLst>
                                            <p:cond delay="600"/>
                                          </p:stCondLst>
                                        </p:cTn>
                                        <p:tgtEl>
                                          <p:spTgt spid="31747">
                                            <p:txEl>
                                              <p:pRg st="6" end="6"/>
                                            </p:txEl>
                                          </p:spTgt>
                                        </p:tgtEl>
                                      </p:cBhvr>
                                      <p:from x="100000" y="100000"/>
                                      <p:to x="80000" y="100000"/>
                                    </p:animScale>
                                    <p:anim by="(#ppt_h/3+#ppt_w*0.1)" calcmode="lin" valueType="num">
                                      <p:cBhvr additive="sum">
                                        <p:cTn id="60" dur="200" decel="100000" autoRev="1" fill="hold">
                                          <p:stCondLst>
                                            <p:cond delay="600"/>
                                          </p:stCondLst>
                                        </p:cTn>
                                        <p:tgtEl>
                                          <p:spTgt spid="31747">
                                            <p:txEl>
                                              <p:pRg st="6" end="6"/>
                                            </p:txEl>
                                          </p:spTgt>
                                        </p:tgtEl>
                                        <p:attrNameLst>
                                          <p:attrName>ppt_x</p:attrName>
                                        </p:attrNameLst>
                                      </p:cBhvr>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4" presetClass="entr" presetSubtype="0" fill="hold" grpId="0" nodeType="clickEffect">
                                  <p:stCondLst>
                                    <p:cond delay="0"/>
                                  </p:stCondLst>
                                  <p:childTnLst>
                                    <p:set>
                                      <p:cBhvr>
                                        <p:cTn id="64" dur="1" fill="hold">
                                          <p:stCondLst>
                                            <p:cond delay="0"/>
                                          </p:stCondLst>
                                        </p:cTn>
                                        <p:tgtEl>
                                          <p:spTgt spid="31747">
                                            <p:txEl>
                                              <p:pRg st="7" end="7"/>
                                            </p:txEl>
                                          </p:spTgt>
                                        </p:tgtEl>
                                        <p:attrNameLst>
                                          <p:attrName>style.visibility</p:attrName>
                                        </p:attrNameLst>
                                      </p:cBhvr>
                                      <p:to>
                                        <p:strVal val="visible"/>
                                      </p:to>
                                    </p:set>
                                    <p:anim from="(-#ppt_w/2)" to="(#ppt_x)" calcmode="lin" valueType="num">
                                      <p:cBhvr>
                                        <p:cTn id="65" dur="600" fill="hold">
                                          <p:stCondLst>
                                            <p:cond delay="0"/>
                                          </p:stCondLst>
                                        </p:cTn>
                                        <p:tgtEl>
                                          <p:spTgt spid="31747">
                                            <p:txEl>
                                              <p:pRg st="7" end="7"/>
                                            </p:txEl>
                                          </p:spTgt>
                                        </p:tgtEl>
                                        <p:attrNameLst>
                                          <p:attrName>ppt_x</p:attrName>
                                        </p:attrNameLst>
                                      </p:cBhvr>
                                    </p:anim>
                                    <p:anim from="0" to="-1.0" calcmode="lin" valueType="num">
                                      <p:cBhvr>
                                        <p:cTn id="66" dur="200" decel="50000" autoRev="1" fill="hold">
                                          <p:stCondLst>
                                            <p:cond delay="600"/>
                                          </p:stCondLst>
                                        </p:cTn>
                                        <p:tgtEl>
                                          <p:spTgt spid="31747">
                                            <p:txEl>
                                              <p:pRg st="7" end="7"/>
                                            </p:txEl>
                                          </p:spTgt>
                                        </p:tgtEl>
                                        <p:attrNameLst>
                                          <p:attrName>xshear</p:attrName>
                                        </p:attrNameLst>
                                      </p:cBhvr>
                                    </p:anim>
                                    <p:animScale>
                                      <p:cBhvr>
                                        <p:cTn id="67" dur="200" decel="100000" autoRev="1" fill="hold">
                                          <p:stCondLst>
                                            <p:cond delay="600"/>
                                          </p:stCondLst>
                                        </p:cTn>
                                        <p:tgtEl>
                                          <p:spTgt spid="31747">
                                            <p:txEl>
                                              <p:pRg st="7" end="7"/>
                                            </p:txEl>
                                          </p:spTgt>
                                        </p:tgtEl>
                                      </p:cBhvr>
                                      <p:from x="100000" y="100000"/>
                                      <p:to x="80000" y="100000"/>
                                    </p:animScale>
                                    <p:anim by="(#ppt_h/3+#ppt_w*0.1)" calcmode="lin" valueType="num">
                                      <p:cBhvr additive="sum">
                                        <p:cTn id="68" dur="200" decel="100000" autoRev="1" fill="hold">
                                          <p:stCondLst>
                                            <p:cond delay="600"/>
                                          </p:stCondLst>
                                        </p:cTn>
                                        <p:tgtEl>
                                          <p:spTgt spid="31747">
                                            <p:txEl>
                                              <p:pRg st="7" end="7"/>
                                            </p:txEl>
                                          </p:spTgt>
                                        </p:tgtEl>
                                        <p:attrNameLst>
                                          <p:attrName>ppt_x</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34" presetClass="entr" presetSubtype="0" fill="hold" grpId="0" nodeType="clickEffect">
                                  <p:stCondLst>
                                    <p:cond delay="0"/>
                                  </p:stCondLst>
                                  <p:childTnLst>
                                    <p:set>
                                      <p:cBhvr>
                                        <p:cTn id="72" dur="1" fill="hold">
                                          <p:stCondLst>
                                            <p:cond delay="0"/>
                                          </p:stCondLst>
                                        </p:cTn>
                                        <p:tgtEl>
                                          <p:spTgt spid="31747">
                                            <p:txEl>
                                              <p:pRg st="8" end="8"/>
                                            </p:txEl>
                                          </p:spTgt>
                                        </p:tgtEl>
                                        <p:attrNameLst>
                                          <p:attrName>style.visibility</p:attrName>
                                        </p:attrNameLst>
                                      </p:cBhvr>
                                      <p:to>
                                        <p:strVal val="visible"/>
                                      </p:to>
                                    </p:set>
                                    <p:anim from="(-#ppt_w/2)" to="(#ppt_x)" calcmode="lin" valueType="num">
                                      <p:cBhvr>
                                        <p:cTn id="73" dur="600" fill="hold">
                                          <p:stCondLst>
                                            <p:cond delay="0"/>
                                          </p:stCondLst>
                                        </p:cTn>
                                        <p:tgtEl>
                                          <p:spTgt spid="31747">
                                            <p:txEl>
                                              <p:pRg st="8" end="8"/>
                                            </p:txEl>
                                          </p:spTgt>
                                        </p:tgtEl>
                                        <p:attrNameLst>
                                          <p:attrName>ppt_x</p:attrName>
                                        </p:attrNameLst>
                                      </p:cBhvr>
                                    </p:anim>
                                    <p:anim from="0" to="-1.0" calcmode="lin" valueType="num">
                                      <p:cBhvr>
                                        <p:cTn id="74" dur="200" decel="50000" autoRev="1" fill="hold">
                                          <p:stCondLst>
                                            <p:cond delay="600"/>
                                          </p:stCondLst>
                                        </p:cTn>
                                        <p:tgtEl>
                                          <p:spTgt spid="31747">
                                            <p:txEl>
                                              <p:pRg st="8" end="8"/>
                                            </p:txEl>
                                          </p:spTgt>
                                        </p:tgtEl>
                                        <p:attrNameLst>
                                          <p:attrName>xshear</p:attrName>
                                        </p:attrNameLst>
                                      </p:cBhvr>
                                    </p:anim>
                                    <p:animScale>
                                      <p:cBhvr>
                                        <p:cTn id="75" dur="200" decel="100000" autoRev="1" fill="hold">
                                          <p:stCondLst>
                                            <p:cond delay="600"/>
                                          </p:stCondLst>
                                        </p:cTn>
                                        <p:tgtEl>
                                          <p:spTgt spid="31747">
                                            <p:txEl>
                                              <p:pRg st="8" end="8"/>
                                            </p:txEl>
                                          </p:spTgt>
                                        </p:tgtEl>
                                      </p:cBhvr>
                                      <p:from x="100000" y="100000"/>
                                      <p:to x="80000" y="100000"/>
                                    </p:animScale>
                                    <p:anim by="(#ppt_h/3+#ppt_w*0.1)" calcmode="lin" valueType="num">
                                      <p:cBhvr additive="sum">
                                        <p:cTn id="76" dur="200" decel="100000" autoRev="1" fill="hold">
                                          <p:stCondLst>
                                            <p:cond delay="600"/>
                                          </p:stCondLst>
                                        </p:cTn>
                                        <p:tgtEl>
                                          <p:spTgt spid="31747">
                                            <p:txEl>
                                              <p:pRg st="8" end="8"/>
                                            </p:txEl>
                                          </p:spTgt>
                                        </p:tgtEl>
                                        <p:attrNameLst>
                                          <p:attrName>ppt_x</p:attrName>
                                        </p:attrNameLst>
                                      </p:cBhvr>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34" presetClass="entr" presetSubtype="0" fill="hold" grpId="0" nodeType="clickEffect">
                                  <p:stCondLst>
                                    <p:cond delay="0"/>
                                  </p:stCondLst>
                                  <p:childTnLst>
                                    <p:set>
                                      <p:cBhvr>
                                        <p:cTn id="80" dur="1" fill="hold">
                                          <p:stCondLst>
                                            <p:cond delay="0"/>
                                          </p:stCondLst>
                                        </p:cTn>
                                        <p:tgtEl>
                                          <p:spTgt spid="31747">
                                            <p:txEl>
                                              <p:pRg st="9" end="9"/>
                                            </p:txEl>
                                          </p:spTgt>
                                        </p:tgtEl>
                                        <p:attrNameLst>
                                          <p:attrName>style.visibility</p:attrName>
                                        </p:attrNameLst>
                                      </p:cBhvr>
                                      <p:to>
                                        <p:strVal val="visible"/>
                                      </p:to>
                                    </p:set>
                                    <p:anim from="(-#ppt_w/2)" to="(#ppt_x)" calcmode="lin" valueType="num">
                                      <p:cBhvr>
                                        <p:cTn id="81" dur="600" fill="hold">
                                          <p:stCondLst>
                                            <p:cond delay="0"/>
                                          </p:stCondLst>
                                        </p:cTn>
                                        <p:tgtEl>
                                          <p:spTgt spid="31747">
                                            <p:txEl>
                                              <p:pRg st="9" end="9"/>
                                            </p:txEl>
                                          </p:spTgt>
                                        </p:tgtEl>
                                        <p:attrNameLst>
                                          <p:attrName>ppt_x</p:attrName>
                                        </p:attrNameLst>
                                      </p:cBhvr>
                                    </p:anim>
                                    <p:anim from="0" to="-1.0" calcmode="lin" valueType="num">
                                      <p:cBhvr>
                                        <p:cTn id="82" dur="200" decel="50000" autoRev="1" fill="hold">
                                          <p:stCondLst>
                                            <p:cond delay="600"/>
                                          </p:stCondLst>
                                        </p:cTn>
                                        <p:tgtEl>
                                          <p:spTgt spid="31747">
                                            <p:txEl>
                                              <p:pRg st="9" end="9"/>
                                            </p:txEl>
                                          </p:spTgt>
                                        </p:tgtEl>
                                        <p:attrNameLst>
                                          <p:attrName>xshear</p:attrName>
                                        </p:attrNameLst>
                                      </p:cBhvr>
                                    </p:anim>
                                    <p:animScale>
                                      <p:cBhvr>
                                        <p:cTn id="83" dur="200" decel="100000" autoRev="1" fill="hold">
                                          <p:stCondLst>
                                            <p:cond delay="600"/>
                                          </p:stCondLst>
                                        </p:cTn>
                                        <p:tgtEl>
                                          <p:spTgt spid="31747">
                                            <p:txEl>
                                              <p:pRg st="9" end="9"/>
                                            </p:txEl>
                                          </p:spTgt>
                                        </p:tgtEl>
                                      </p:cBhvr>
                                      <p:from x="100000" y="100000"/>
                                      <p:to x="80000" y="100000"/>
                                    </p:animScale>
                                    <p:anim by="(#ppt_h/3+#ppt_w*0.1)" calcmode="lin" valueType="num">
                                      <p:cBhvr additive="sum">
                                        <p:cTn id="84" dur="200" decel="100000" autoRev="1" fill="hold">
                                          <p:stCondLst>
                                            <p:cond delay="600"/>
                                          </p:stCondLst>
                                        </p:cTn>
                                        <p:tgtEl>
                                          <p:spTgt spid="31747">
                                            <p:txEl>
                                              <p:pRg st="9" end="9"/>
                                            </p:txEl>
                                          </p:spTgt>
                                        </p:tgtEl>
                                        <p:attrNameLst>
                                          <p:attrName>ppt_x</p:attrName>
                                        </p:attrNameLst>
                                      </p:cBhvr>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34" presetClass="entr" presetSubtype="0" fill="hold" grpId="0" nodeType="clickEffect">
                                  <p:stCondLst>
                                    <p:cond delay="0"/>
                                  </p:stCondLst>
                                  <p:childTnLst>
                                    <p:set>
                                      <p:cBhvr>
                                        <p:cTn id="88" dur="1" fill="hold">
                                          <p:stCondLst>
                                            <p:cond delay="0"/>
                                          </p:stCondLst>
                                        </p:cTn>
                                        <p:tgtEl>
                                          <p:spTgt spid="31747">
                                            <p:txEl>
                                              <p:pRg st="10" end="10"/>
                                            </p:txEl>
                                          </p:spTgt>
                                        </p:tgtEl>
                                        <p:attrNameLst>
                                          <p:attrName>style.visibility</p:attrName>
                                        </p:attrNameLst>
                                      </p:cBhvr>
                                      <p:to>
                                        <p:strVal val="visible"/>
                                      </p:to>
                                    </p:set>
                                    <p:anim from="(-#ppt_w/2)" to="(#ppt_x)" calcmode="lin" valueType="num">
                                      <p:cBhvr>
                                        <p:cTn id="89" dur="600" fill="hold">
                                          <p:stCondLst>
                                            <p:cond delay="0"/>
                                          </p:stCondLst>
                                        </p:cTn>
                                        <p:tgtEl>
                                          <p:spTgt spid="31747">
                                            <p:txEl>
                                              <p:pRg st="10" end="10"/>
                                            </p:txEl>
                                          </p:spTgt>
                                        </p:tgtEl>
                                        <p:attrNameLst>
                                          <p:attrName>ppt_x</p:attrName>
                                        </p:attrNameLst>
                                      </p:cBhvr>
                                    </p:anim>
                                    <p:anim from="0" to="-1.0" calcmode="lin" valueType="num">
                                      <p:cBhvr>
                                        <p:cTn id="90" dur="200" decel="50000" autoRev="1" fill="hold">
                                          <p:stCondLst>
                                            <p:cond delay="600"/>
                                          </p:stCondLst>
                                        </p:cTn>
                                        <p:tgtEl>
                                          <p:spTgt spid="31747">
                                            <p:txEl>
                                              <p:pRg st="10" end="10"/>
                                            </p:txEl>
                                          </p:spTgt>
                                        </p:tgtEl>
                                        <p:attrNameLst>
                                          <p:attrName>xshear</p:attrName>
                                        </p:attrNameLst>
                                      </p:cBhvr>
                                    </p:anim>
                                    <p:animScale>
                                      <p:cBhvr>
                                        <p:cTn id="91" dur="200" decel="100000" autoRev="1" fill="hold">
                                          <p:stCondLst>
                                            <p:cond delay="600"/>
                                          </p:stCondLst>
                                        </p:cTn>
                                        <p:tgtEl>
                                          <p:spTgt spid="31747">
                                            <p:txEl>
                                              <p:pRg st="10" end="10"/>
                                            </p:txEl>
                                          </p:spTgt>
                                        </p:tgtEl>
                                      </p:cBhvr>
                                      <p:from x="100000" y="100000"/>
                                      <p:to x="80000" y="100000"/>
                                    </p:animScale>
                                    <p:anim by="(#ppt_h/3+#ppt_w*0.1)" calcmode="lin" valueType="num">
                                      <p:cBhvr additive="sum">
                                        <p:cTn id="92" dur="200" decel="100000" autoRev="1" fill="hold">
                                          <p:stCondLst>
                                            <p:cond delay="600"/>
                                          </p:stCondLst>
                                        </p:cTn>
                                        <p:tgtEl>
                                          <p:spTgt spid="31747">
                                            <p:txEl>
                                              <p:pRg st="10" end="10"/>
                                            </p:txEl>
                                          </p:spTgt>
                                        </p:tgtEl>
                                        <p:attrNameLst>
                                          <p:attrName>ppt_x</p:attrName>
                                        </p:attrNameLst>
                                      </p:cBhvr>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34" presetClass="entr" presetSubtype="0" fill="hold" grpId="0" nodeType="clickEffect">
                                  <p:stCondLst>
                                    <p:cond delay="0"/>
                                  </p:stCondLst>
                                  <p:childTnLst>
                                    <p:set>
                                      <p:cBhvr>
                                        <p:cTn id="96" dur="1" fill="hold">
                                          <p:stCondLst>
                                            <p:cond delay="0"/>
                                          </p:stCondLst>
                                        </p:cTn>
                                        <p:tgtEl>
                                          <p:spTgt spid="31747">
                                            <p:txEl>
                                              <p:pRg st="11" end="11"/>
                                            </p:txEl>
                                          </p:spTgt>
                                        </p:tgtEl>
                                        <p:attrNameLst>
                                          <p:attrName>style.visibility</p:attrName>
                                        </p:attrNameLst>
                                      </p:cBhvr>
                                      <p:to>
                                        <p:strVal val="visible"/>
                                      </p:to>
                                    </p:set>
                                    <p:anim from="(-#ppt_w/2)" to="(#ppt_x)" calcmode="lin" valueType="num">
                                      <p:cBhvr>
                                        <p:cTn id="97" dur="600" fill="hold">
                                          <p:stCondLst>
                                            <p:cond delay="0"/>
                                          </p:stCondLst>
                                        </p:cTn>
                                        <p:tgtEl>
                                          <p:spTgt spid="31747">
                                            <p:txEl>
                                              <p:pRg st="11" end="11"/>
                                            </p:txEl>
                                          </p:spTgt>
                                        </p:tgtEl>
                                        <p:attrNameLst>
                                          <p:attrName>ppt_x</p:attrName>
                                        </p:attrNameLst>
                                      </p:cBhvr>
                                    </p:anim>
                                    <p:anim from="0" to="-1.0" calcmode="lin" valueType="num">
                                      <p:cBhvr>
                                        <p:cTn id="98" dur="200" decel="50000" autoRev="1" fill="hold">
                                          <p:stCondLst>
                                            <p:cond delay="600"/>
                                          </p:stCondLst>
                                        </p:cTn>
                                        <p:tgtEl>
                                          <p:spTgt spid="31747">
                                            <p:txEl>
                                              <p:pRg st="11" end="11"/>
                                            </p:txEl>
                                          </p:spTgt>
                                        </p:tgtEl>
                                        <p:attrNameLst>
                                          <p:attrName>xshear</p:attrName>
                                        </p:attrNameLst>
                                      </p:cBhvr>
                                    </p:anim>
                                    <p:animScale>
                                      <p:cBhvr>
                                        <p:cTn id="99" dur="200" decel="100000" autoRev="1" fill="hold">
                                          <p:stCondLst>
                                            <p:cond delay="600"/>
                                          </p:stCondLst>
                                        </p:cTn>
                                        <p:tgtEl>
                                          <p:spTgt spid="31747">
                                            <p:txEl>
                                              <p:pRg st="11" end="11"/>
                                            </p:txEl>
                                          </p:spTgt>
                                        </p:tgtEl>
                                      </p:cBhvr>
                                      <p:from x="100000" y="100000"/>
                                      <p:to x="80000" y="100000"/>
                                    </p:animScale>
                                    <p:anim by="(#ppt_h/3+#ppt_w*0.1)" calcmode="lin" valueType="num">
                                      <p:cBhvr additive="sum">
                                        <p:cTn id="100" dur="200" decel="100000" autoRev="1" fill="hold">
                                          <p:stCondLst>
                                            <p:cond delay="600"/>
                                          </p:stCondLst>
                                        </p:cTn>
                                        <p:tgtEl>
                                          <p:spTgt spid="31747">
                                            <p:txEl>
                                              <p:pRg st="11" end="11"/>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ctr"/>
            <a:r>
              <a:rPr lang="en-US" smtClean="0"/>
              <a:t>Queue Applications</a:t>
            </a:r>
          </a:p>
        </p:txBody>
      </p:sp>
      <p:sp>
        <p:nvSpPr>
          <p:cNvPr id="32771" name="Content Placeholder 2"/>
          <p:cNvSpPr>
            <a:spLocks noGrp="1"/>
          </p:cNvSpPr>
          <p:nvPr>
            <p:ph idx="1"/>
          </p:nvPr>
        </p:nvSpPr>
        <p:spPr/>
        <p:txBody>
          <a:bodyPr>
            <a:normAutofit/>
          </a:bodyPr>
          <a:lstStyle/>
          <a:p>
            <a:pPr eaLnBrk="1" hangingPunct="1">
              <a:buFont typeface="Wingdings" panose="05000000000000000000" pitchFamily="2" charset="2"/>
              <a:buChar char="Ø"/>
            </a:pPr>
            <a:r>
              <a:rPr lang="en-US" dirty="0" smtClean="0">
                <a:solidFill>
                  <a:schemeClr val="tx1"/>
                </a:solidFill>
              </a:rPr>
              <a:t>Real life examples</a:t>
            </a:r>
          </a:p>
          <a:p>
            <a:pPr lvl="1" eaLnBrk="1" hangingPunct="1">
              <a:buFont typeface="Wingdings" panose="05000000000000000000" pitchFamily="2" charset="2"/>
              <a:buChar char="ü"/>
            </a:pPr>
            <a:r>
              <a:rPr lang="en-US" dirty="0" smtClean="0">
                <a:solidFill>
                  <a:schemeClr val="tx1"/>
                </a:solidFill>
              </a:rPr>
              <a:t>Waiting in line</a:t>
            </a:r>
          </a:p>
          <a:p>
            <a:pPr lvl="1" eaLnBrk="1" hangingPunct="1">
              <a:buFont typeface="Wingdings" panose="05000000000000000000" pitchFamily="2" charset="2"/>
              <a:buChar char="ü"/>
            </a:pPr>
            <a:r>
              <a:rPr lang="en-US" dirty="0" smtClean="0">
                <a:solidFill>
                  <a:schemeClr val="tx1"/>
                </a:solidFill>
              </a:rPr>
              <a:t>Waiting on hold for tech support</a:t>
            </a:r>
          </a:p>
          <a:p>
            <a:pPr eaLnBrk="1" hangingPunct="1">
              <a:buFont typeface="Wingdings" panose="05000000000000000000" pitchFamily="2" charset="2"/>
              <a:buChar char="Ø"/>
            </a:pPr>
            <a:r>
              <a:rPr lang="en-US" dirty="0" smtClean="0">
                <a:solidFill>
                  <a:schemeClr val="tx1"/>
                </a:solidFill>
              </a:rPr>
              <a:t>Applications related to Computer Science</a:t>
            </a:r>
          </a:p>
          <a:p>
            <a:pPr lvl="1" eaLnBrk="1" hangingPunct="1">
              <a:buFont typeface="Wingdings" panose="05000000000000000000" pitchFamily="2" charset="2"/>
              <a:buChar char="ü"/>
            </a:pPr>
            <a:r>
              <a:rPr lang="en-US" dirty="0" smtClean="0">
                <a:solidFill>
                  <a:schemeClr val="tx1"/>
                </a:solidFill>
              </a:rPr>
              <a:t>Round robin scheduling</a:t>
            </a:r>
          </a:p>
          <a:p>
            <a:pPr lvl="1" eaLnBrk="1" hangingPunct="1">
              <a:buFont typeface="Wingdings" panose="05000000000000000000" pitchFamily="2" charset="2"/>
              <a:buChar char="ü"/>
            </a:pPr>
            <a:r>
              <a:rPr lang="en-US" dirty="0" smtClean="0">
                <a:solidFill>
                  <a:schemeClr val="tx1"/>
                </a:solidFill>
              </a:rPr>
              <a:t>An electronic mailbox is a queue</a:t>
            </a:r>
          </a:p>
          <a:p>
            <a:pPr lvl="1"/>
            <a:r>
              <a:rPr lang="en-US" dirty="0" smtClean="0">
                <a:solidFill>
                  <a:schemeClr val="tx1"/>
                </a:solidFill>
              </a:rPr>
              <a:t>The ordering is chronological (by arrival time)</a:t>
            </a:r>
          </a:p>
          <a:p>
            <a:pPr lvl="1" eaLnBrk="1" hangingPunct="1">
              <a:buFont typeface="Wingdings" panose="05000000000000000000" pitchFamily="2" charset="2"/>
              <a:buChar char="ü"/>
            </a:pPr>
            <a:r>
              <a:rPr lang="en-US" dirty="0" smtClean="0">
                <a:solidFill>
                  <a:schemeClr val="tx1"/>
                </a:solidFill>
              </a:rPr>
              <a:t>Job scheduling (FIFO Scheduling)</a:t>
            </a:r>
          </a:p>
          <a:p>
            <a:pPr lvl="1" eaLnBrk="1" hangingPunct="1">
              <a:buFont typeface="Wingdings" panose="05000000000000000000" pitchFamily="2" charset="2"/>
              <a:buChar char="ü"/>
            </a:pPr>
            <a:r>
              <a:rPr lang="en-US" dirty="0" smtClean="0">
                <a:solidFill>
                  <a:schemeClr val="tx1"/>
                </a:solidFill>
              </a:rPr>
              <a:t>Key board buffer</a:t>
            </a:r>
          </a:p>
          <a:p>
            <a:endParaRPr lang="en-US" dirty="0" smtClean="0">
              <a:solidFill>
                <a:schemeClr val="tx1"/>
              </a:solidFill>
            </a:endParaRPr>
          </a:p>
        </p:txBody>
      </p:sp>
      <p:sp>
        <p:nvSpPr>
          <p:cNvPr id="4" name="Date Placeholder 3"/>
          <p:cNvSpPr>
            <a:spLocks noGrp="1"/>
          </p:cNvSpPr>
          <p:nvPr>
            <p:ph type="dt" sz="quarter" idx="10"/>
          </p:nvPr>
        </p:nvSpPr>
        <p:spPr/>
        <p:txBody>
          <a:bodyPr/>
          <a:lstStyle/>
          <a:p>
            <a:pPr>
              <a:defRPr/>
            </a:pPr>
            <a:fld id="{E61294FD-63B3-4D2F-BB93-9F130C3B29EE}"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BDA192-F9C4-44C1-9836-5409C447EB17}" type="slidenum">
              <a:rPr lang="en-IN">
                <a:solidFill>
                  <a:srgbClr val="045C75"/>
                </a:solidFill>
                <a:latin typeface="Constantia" panose="02030602050306030303" pitchFamily="18" charset="0"/>
              </a:rPr>
              <a:pPr eaLnBrk="1" hangingPunct="1"/>
              <a:t>26</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1694583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 calcmode="lin" valueType="num">
                                      <p:cBhvr additive="base">
                                        <p:cTn id="19"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4" presetClass="entr" presetSubtype="0" fill="hold"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 from="(-#ppt_w/2)" to="(#ppt_x)" calcmode="lin" valueType="num">
                                      <p:cBhvr>
                                        <p:cTn id="25" dur="600" fill="hold">
                                          <p:stCondLst>
                                            <p:cond delay="0"/>
                                          </p:stCondLst>
                                        </p:cTn>
                                        <p:tgtEl>
                                          <p:spTgt spid="32771">
                                            <p:txEl>
                                              <p:pRg st="3" end="3"/>
                                            </p:txEl>
                                          </p:spTgt>
                                        </p:tgtEl>
                                        <p:attrNameLst>
                                          <p:attrName>ppt_x</p:attrName>
                                        </p:attrNameLst>
                                      </p:cBhvr>
                                    </p:anim>
                                    <p:anim from="0" to="-1.0" calcmode="lin" valueType="num">
                                      <p:cBhvr>
                                        <p:cTn id="26" dur="200" decel="50000" autoRev="1" fill="hold">
                                          <p:stCondLst>
                                            <p:cond delay="600"/>
                                          </p:stCondLst>
                                        </p:cTn>
                                        <p:tgtEl>
                                          <p:spTgt spid="32771">
                                            <p:txEl>
                                              <p:pRg st="3" end="3"/>
                                            </p:txEl>
                                          </p:spTgt>
                                        </p:tgtEl>
                                        <p:attrNameLst>
                                          <p:attrName>xshear</p:attrName>
                                        </p:attrNameLst>
                                      </p:cBhvr>
                                    </p:anim>
                                    <p:animScale>
                                      <p:cBhvr>
                                        <p:cTn id="27" dur="200" decel="100000" autoRev="1" fill="hold">
                                          <p:stCondLst>
                                            <p:cond delay="600"/>
                                          </p:stCondLst>
                                        </p:cTn>
                                        <p:tgtEl>
                                          <p:spTgt spid="32771">
                                            <p:txEl>
                                              <p:pRg st="3" end="3"/>
                                            </p:txEl>
                                          </p:spTgt>
                                        </p:tgtEl>
                                      </p:cBhvr>
                                      <p:from x="100000" y="100000"/>
                                      <p:to x="80000" y="100000"/>
                                    </p:animScale>
                                    <p:anim by="(#ppt_h/3+#ppt_w*0.1)" calcmode="lin" valueType="num">
                                      <p:cBhvr additive="sum">
                                        <p:cTn id="28" dur="200" decel="100000" autoRev="1" fill="hold">
                                          <p:stCondLst>
                                            <p:cond delay="600"/>
                                          </p:stCondLst>
                                        </p:cTn>
                                        <p:tgtEl>
                                          <p:spTgt spid="32771">
                                            <p:txEl>
                                              <p:pRg st="3" end="3"/>
                                            </p:txEl>
                                          </p:spTgt>
                                        </p:tgtEl>
                                        <p:attrNameLst>
                                          <p:attrName>ppt_x</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4" presetClass="entr" presetSubtype="0" fill="hold" nodeType="clickEffect">
                                  <p:stCondLst>
                                    <p:cond delay="0"/>
                                  </p:stCondLst>
                                  <p:childTnLst>
                                    <p:set>
                                      <p:cBhvr>
                                        <p:cTn id="32" dur="1" fill="hold">
                                          <p:stCondLst>
                                            <p:cond delay="0"/>
                                          </p:stCondLst>
                                        </p:cTn>
                                        <p:tgtEl>
                                          <p:spTgt spid="32771">
                                            <p:txEl>
                                              <p:pRg st="4" end="4"/>
                                            </p:txEl>
                                          </p:spTgt>
                                        </p:tgtEl>
                                        <p:attrNameLst>
                                          <p:attrName>style.visibility</p:attrName>
                                        </p:attrNameLst>
                                      </p:cBhvr>
                                      <p:to>
                                        <p:strVal val="visible"/>
                                      </p:to>
                                    </p:set>
                                    <p:anim from="(-#ppt_w/2)" to="(#ppt_x)" calcmode="lin" valueType="num">
                                      <p:cBhvr>
                                        <p:cTn id="33" dur="600" fill="hold">
                                          <p:stCondLst>
                                            <p:cond delay="0"/>
                                          </p:stCondLst>
                                        </p:cTn>
                                        <p:tgtEl>
                                          <p:spTgt spid="32771">
                                            <p:txEl>
                                              <p:pRg st="4" end="4"/>
                                            </p:txEl>
                                          </p:spTgt>
                                        </p:tgtEl>
                                        <p:attrNameLst>
                                          <p:attrName>ppt_x</p:attrName>
                                        </p:attrNameLst>
                                      </p:cBhvr>
                                    </p:anim>
                                    <p:anim from="0" to="-1.0" calcmode="lin" valueType="num">
                                      <p:cBhvr>
                                        <p:cTn id="34" dur="200" decel="50000" autoRev="1" fill="hold">
                                          <p:stCondLst>
                                            <p:cond delay="600"/>
                                          </p:stCondLst>
                                        </p:cTn>
                                        <p:tgtEl>
                                          <p:spTgt spid="32771">
                                            <p:txEl>
                                              <p:pRg st="4" end="4"/>
                                            </p:txEl>
                                          </p:spTgt>
                                        </p:tgtEl>
                                        <p:attrNameLst>
                                          <p:attrName>xshear</p:attrName>
                                        </p:attrNameLst>
                                      </p:cBhvr>
                                    </p:anim>
                                    <p:animScale>
                                      <p:cBhvr>
                                        <p:cTn id="35" dur="200" decel="100000" autoRev="1" fill="hold">
                                          <p:stCondLst>
                                            <p:cond delay="600"/>
                                          </p:stCondLst>
                                        </p:cTn>
                                        <p:tgtEl>
                                          <p:spTgt spid="32771">
                                            <p:txEl>
                                              <p:pRg st="4" end="4"/>
                                            </p:txEl>
                                          </p:spTgt>
                                        </p:tgtEl>
                                      </p:cBhvr>
                                      <p:from x="100000" y="100000"/>
                                      <p:to x="80000" y="100000"/>
                                    </p:animScale>
                                    <p:anim by="(#ppt_h/3+#ppt_w*0.1)" calcmode="lin" valueType="num">
                                      <p:cBhvr additive="sum">
                                        <p:cTn id="36" dur="200" decel="100000" autoRev="1" fill="hold">
                                          <p:stCondLst>
                                            <p:cond delay="600"/>
                                          </p:stCondLst>
                                        </p:cTn>
                                        <p:tgtEl>
                                          <p:spTgt spid="32771">
                                            <p:txEl>
                                              <p:pRg st="4" end="4"/>
                                            </p:txEl>
                                          </p:spTgt>
                                        </p:tgtEl>
                                        <p:attrNameLst>
                                          <p:attrName>ppt_x</p:attrName>
                                        </p:attrNameLst>
                                      </p:cBhvr>
                                    </p:anim>
                                  </p:childTnLst>
                                </p:cTn>
                              </p:par>
                            </p:childTnLst>
                          </p:cTn>
                        </p:par>
                      </p:childTnLst>
                    </p:cTn>
                  </p:par>
                  <p:par>
                    <p:cTn id="37" fill="hold">
                      <p:stCondLst>
                        <p:cond delay="indefinite"/>
                      </p:stCondLst>
                      <p:childTnLst>
                        <p:par>
                          <p:cTn id="38" fill="hold">
                            <p:stCondLst>
                              <p:cond delay="0"/>
                            </p:stCondLst>
                            <p:childTnLst>
                              <p:par>
                                <p:cTn id="39" presetID="34" presetClass="entr" presetSubtype="0" fill="hold" nodeType="clickEffect">
                                  <p:stCondLst>
                                    <p:cond delay="0"/>
                                  </p:stCondLst>
                                  <p:childTnLst>
                                    <p:set>
                                      <p:cBhvr>
                                        <p:cTn id="40" dur="1" fill="hold">
                                          <p:stCondLst>
                                            <p:cond delay="0"/>
                                          </p:stCondLst>
                                        </p:cTn>
                                        <p:tgtEl>
                                          <p:spTgt spid="32771">
                                            <p:txEl>
                                              <p:pRg st="5" end="5"/>
                                            </p:txEl>
                                          </p:spTgt>
                                        </p:tgtEl>
                                        <p:attrNameLst>
                                          <p:attrName>style.visibility</p:attrName>
                                        </p:attrNameLst>
                                      </p:cBhvr>
                                      <p:to>
                                        <p:strVal val="visible"/>
                                      </p:to>
                                    </p:set>
                                    <p:anim from="(-#ppt_w/2)" to="(#ppt_x)" calcmode="lin" valueType="num">
                                      <p:cBhvr>
                                        <p:cTn id="41" dur="600" fill="hold">
                                          <p:stCondLst>
                                            <p:cond delay="0"/>
                                          </p:stCondLst>
                                        </p:cTn>
                                        <p:tgtEl>
                                          <p:spTgt spid="32771">
                                            <p:txEl>
                                              <p:pRg st="5" end="5"/>
                                            </p:txEl>
                                          </p:spTgt>
                                        </p:tgtEl>
                                        <p:attrNameLst>
                                          <p:attrName>ppt_x</p:attrName>
                                        </p:attrNameLst>
                                      </p:cBhvr>
                                    </p:anim>
                                    <p:anim from="0" to="-1.0" calcmode="lin" valueType="num">
                                      <p:cBhvr>
                                        <p:cTn id="42" dur="200" decel="50000" autoRev="1" fill="hold">
                                          <p:stCondLst>
                                            <p:cond delay="600"/>
                                          </p:stCondLst>
                                        </p:cTn>
                                        <p:tgtEl>
                                          <p:spTgt spid="32771">
                                            <p:txEl>
                                              <p:pRg st="5" end="5"/>
                                            </p:txEl>
                                          </p:spTgt>
                                        </p:tgtEl>
                                        <p:attrNameLst>
                                          <p:attrName>xshear</p:attrName>
                                        </p:attrNameLst>
                                      </p:cBhvr>
                                    </p:anim>
                                    <p:animScale>
                                      <p:cBhvr>
                                        <p:cTn id="43" dur="200" decel="100000" autoRev="1" fill="hold">
                                          <p:stCondLst>
                                            <p:cond delay="600"/>
                                          </p:stCondLst>
                                        </p:cTn>
                                        <p:tgtEl>
                                          <p:spTgt spid="32771">
                                            <p:txEl>
                                              <p:pRg st="5" end="5"/>
                                            </p:txEl>
                                          </p:spTgt>
                                        </p:tgtEl>
                                      </p:cBhvr>
                                      <p:from x="100000" y="100000"/>
                                      <p:to x="80000" y="100000"/>
                                    </p:animScale>
                                    <p:anim by="(#ppt_h/3+#ppt_w*0.1)" calcmode="lin" valueType="num">
                                      <p:cBhvr additive="sum">
                                        <p:cTn id="44" dur="200" decel="100000" autoRev="1" fill="hold">
                                          <p:stCondLst>
                                            <p:cond delay="600"/>
                                          </p:stCondLst>
                                        </p:cTn>
                                        <p:tgtEl>
                                          <p:spTgt spid="32771">
                                            <p:txEl>
                                              <p:pRg st="5" end="5"/>
                                            </p:txEl>
                                          </p:spTgt>
                                        </p:tgtEl>
                                        <p:attrNameLst>
                                          <p:attrName>ppt_x</p:attrName>
                                        </p:attrNameLst>
                                      </p:cBhvr>
                                    </p:anim>
                                  </p:childTnLst>
                                </p:cTn>
                              </p:par>
                            </p:childTnLst>
                          </p:cTn>
                        </p:par>
                      </p:childTnLst>
                    </p:cTn>
                  </p:par>
                  <p:par>
                    <p:cTn id="45" fill="hold">
                      <p:stCondLst>
                        <p:cond delay="indefinite"/>
                      </p:stCondLst>
                      <p:childTnLst>
                        <p:par>
                          <p:cTn id="46" fill="hold">
                            <p:stCondLst>
                              <p:cond delay="0"/>
                            </p:stCondLst>
                            <p:childTnLst>
                              <p:par>
                                <p:cTn id="47" presetID="34" presetClass="entr" presetSubtype="0" fill="hold" nodeType="clickEffect">
                                  <p:stCondLst>
                                    <p:cond delay="0"/>
                                  </p:stCondLst>
                                  <p:childTnLst>
                                    <p:set>
                                      <p:cBhvr>
                                        <p:cTn id="48" dur="1" fill="hold">
                                          <p:stCondLst>
                                            <p:cond delay="0"/>
                                          </p:stCondLst>
                                        </p:cTn>
                                        <p:tgtEl>
                                          <p:spTgt spid="32771">
                                            <p:txEl>
                                              <p:pRg st="6" end="6"/>
                                            </p:txEl>
                                          </p:spTgt>
                                        </p:tgtEl>
                                        <p:attrNameLst>
                                          <p:attrName>style.visibility</p:attrName>
                                        </p:attrNameLst>
                                      </p:cBhvr>
                                      <p:to>
                                        <p:strVal val="visible"/>
                                      </p:to>
                                    </p:set>
                                    <p:anim from="(-#ppt_w/2)" to="(#ppt_x)" calcmode="lin" valueType="num">
                                      <p:cBhvr>
                                        <p:cTn id="49" dur="600" fill="hold">
                                          <p:stCondLst>
                                            <p:cond delay="0"/>
                                          </p:stCondLst>
                                        </p:cTn>
                                        <p:tgtEl>
                                          <p:spTgt spid="32771">
                                            <p:txEl>
                                              <p:pRg st="6" end="6"/>
                                            </p:txEl>
                                          </p:spTgt>
                                        </p:tgtEl>
                                        <p:attrNameLst>
                                          <p:attrName>ppt_x</p:attrName>
                                        </p:attrNameLst>
                                      </p:cBhvr>
                                    </p:anim>
                                    <p:anim from="0" to="-1.0" calcmode="lin" valueType="num">
                                      <p:cBhvr>
                                        <p:cTn id="50" dur="200" decel="50000" autoRev="1" fill="hold">
                                          <p:stCondLst>
                                            <p:cond delay="600"/>
                                          </p:stCondLst>
                                        </p:cTn>
                                        <p:tgtEl>
                                          <p:spTgt spid="32771">
                                            <p:txEl>
                                              <p:pRg st="6" end="6"/>
                                            </p:txEl>
                                          </p:spTgt>
                                        </p:tgtEl>
                                        <p:attrNameLst>
                                          <p:attrName>xshear</p:attrName>
                                        </p:attrNameLst>
                                      </p:cBhvr>
                                    </p:anim>
                                    <p:animScale>
                                      <p:cBhvr>
                                        <p:cTn id="51" dur="200" decel="100000" autoRev="1" fill="hold">
                                          <p:stCondLst>
                                            <p:cond delay="600"/>
                                          </p:stCondLst>
                                        </p:cTn>
                                        <p:tgtEl>
                                          <p:spTgt spid="32771">
                                            <p:txEl>
                                              <p:pRg st="6" end="6"/>
                                            </p:txEl>
                                          </p:spTgt>
                                        </p:tgtEl>
                                      </p:cBhvr>
                                      <p:from x="100000" y="100000"/>
                                      <p:to x="80000" y="100000"/>
                                    </p:animScale>
                                    <p:anim by="(#ppt_h/3+#ppt_w*0.1)" calcmode="lin" valueType="num">
                                      <p:cBhvr additive="sum">
                                        <p:cTn id="52" dur="200" decel="100000" autoRev="1" fill="hold">
                                          <p:stCondLst>
                                            <p:cond delay="600"/>
                                          </p:stCondLst>
                                        </p:cTn>
                                        <p:tgtEl>
                                          <p:spTgt spid="32771">
                                            <p:txEl>
                                              <p:pRg st="6" end="6"/>
                                            </p:txEl>
                                          </p:spTgt>
                                        </p:tgtEl>
                                        <p:attrNameLst>
                                          <p:attrName>ppt_x</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4" presetClass="entr" presetSubtype="0" fill="hold" nodeType="clickEffect">
                                  <p:stCondLst>
                                    <p:cond delay="0"/>
                                  </p:stCondLst>
                                  <p:childTnLst>
                                    <p:set>
                                      <p:cBhvr>
                                        <p:cTn id="56" dur="1" fill="hold">
                                          <p:stCondLst>
                                            <p:cond delay="0"/>
                                          </p:stCondLst>
                                        </p:cTn>
                                        <p:tgtEl>
                                          <p:spTgt spid="32771">
                                            <p:txEl>
                                              <p:pRg st="7" end="7"/>
                                            </p:txEl>
                                          </p:spTgt>
                                        </p:tgtEl>
                                        <p:attrNameLst>
                                          <p:attrName>style.visibility</p:attrName>
                                        </p:attrNameLst>
                                      </p:cBhvr>
                                      <p:to>
                                        <p:strVal val="visible"/>
                                      </p:to>
                                    </p:set>
                                    <p:anim from="(-#ppt_w/2)" to="(#ppt_x)" calcmode="lin" valueType="num">
                                      <p:cBhvr>
                                        <p:cTn id="57" dur="600" fill="hold">
                                          <p:stCondLst>
                                            <p:cond delay="0"/>
                                          </p:stCondLst>
                                        </p:cTn>
                                        <p:tgtEl>
                                          <p:spTgt spid="32771">
                                            <p:txEl>
                                              <p:pRg st="7" end="7"/>
                                            </p:txEl>
                                          </p:spTgt>
                                        </p:tgtEl>
                                        <p:attrNameLst>
                                          <p:attrName>ppt_x</p:attrName>
                                        </p:attrNameLst>
                                      </p:cBhvr>
                                    </p:anim>
                                    <p:anim from="0" to="-1.0" calcmode="lin" valueType="num">
                                      <p:cBhvr>
                                        <p:cTn id="58" dur="200" decel="50000" autoRev="1" fill="hold">
                                          <p:stCondLst>
                                            <p:cond delay="600"/>
                                          </p:stCondLst>
                                        </p:cTn>
                                        <p:tgtEl>
                                          <p:spTgt spid="32771">
                                            <p:txEl>
                                              <p:pRg st="7" end="7"/>
                                            </p:txEl>
                                          </p:spTgt>
                                        </p:tgtEl>
                                        <p:attrNameLst>
                                          <p:attrName>xshear</p:attrName>
                                        </p:attrNameLst>
                                      </p:cBhvr>
                                    </p:anim>
                                    <p:animScale>
                                      <p:cBhvr>
                                        <p:cTn id="59" dur="200" decel="100000" autoRev="1" fill="hold">
                                          <p:stCondLst>
                                            <p:cond delay="600"/>
                                          </p:stCondLst>
                                        </p:cTn>
                                        <p:tgtEl>
                                          <p:spTgt spid="32771">
                                            <p:txEl>
                                              <p:pRg st="7" end="7"/>
                                            </p:txEl>
                                          </p:spTgt>
                                        </p:tgtEl>
                                      </p:cBhvr>
                                      <p:from x="100000" y="100000"/>
                                      <p:to x="80000" y="100000"/>
                                    </p:animScale>
                                    <p:anim by="(#ppt_h/3+#ppt_w*0.1)" calcmode="lin" valueType="num">
                                      <p:cBhvr additive="sum">
                                        <p:cTn id="60" dur="200" decel="100000" autoRev="1" fill="hold">
                                          <p:stCondLst>
                                            <p:cond delay="600"/>
                                          </p:stCondLst>
                                        </p:cTn>
                                        <p:tgtEl>
                                          <p:spTgt spid="32771">
                                            <p:txEl>
                                              <p:pRg st="7" end="7"/>
                                            </p:txEl>
                                          </p:spTgt>
                                        </p:tgtEl>
                                        <p:attrNameLst>
                                          <p:attrName>ppt_x</p:attrName>
                                        </p:attrNameLst>
                                      </p:cBhvr>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4" presetClass="entr" presetSubtype="0" fill="hold" nodeType="clickEffect">
                                  <p:stCondLst>
                                    <p:cond delay="0"/>
                                  </p:stCondLst>
                                  <p:childTnLst>
                                    <p:set>
                                      <p:cBhvr>
                                        <p:cTn id="64" dur="1" fill="hold">
                                          <p:stCondLst>
                                            <p:cond delay="0"/>
                                          </p:stCondLst>
                                        </p:cTn>
                                        <p:tgtEl>
                                          <p:spTgt spid="32771">
                                            <p:txEl>
                                              <p:pRg st="8" end="8"/>
                                            </p:txEl>
                                          </p:spTgt>
                                        </p:tgtEl>
                                        <p:attrNameLst>
                                          <p:attrName>style.visibility</p:attrName>
                                        </p:attrNameLst>
                                      </p:cBhvr>
                                      <p:to>
                                        <p:strVal val="visible"/>
                                      </p:to>
                                    </p:set>
                                    <p:anim from="(-#ppt_w/2)" to="(#ppt_x)" calcmode="lin" valueType="num">
                                      <p:cBhvr>
                                        <p:cTn id="65" dur="600" fill="hold">
                                          <p:stCondLst>
                                            <p:cond delay="0"/>
                                          </p:stCondLst>
                                        </p:cTn>
                                        <p:tgtEl>
                                          <p:spTgt spid="32771">
                                            <p:txEl>
                                              <p:pRg st="8" end="8"/>
                                            </p:txEl>
                                          </p:spTgt>
                                        </p:tgtEl>
                                        <p:attrNameLst>
                                          <p:attrName>ppt_x</p:attrName>
                                        </p:attrNameLst>
                                      </p:cBhvr>
                                    </p:anim>
                                    <p:anim from="0" to="-1.0" calcmode="lin" valueType="num">
                                      <p:cBhvr>
                                        <p:cTn id="66" dur="200" decel="50000" autoRev="1" fill="hold">
                                          <p:stCondLst>
                                            <p:cond delay="600"/>
                                          </p:stCondLst>
                                        </p:cTn>
                                        <p:tgtEl>
                                          <p:spTgt spid="32771">
                                            <p:txEl>
                                              <p:pRg st="8" end="8"/>
                                            </p:txEl>
                                          </p:spTgt>
                                        </p:tgtEl>
                                        <p:attrNameLst>
                                          <p:attrName>xshear</p:attrName>
                                        </p:attrNameLst>
                                      </p:cBhvr>
                                    </p:anim>
                                    <p:animScale>
                                      <p:cBhvr>
                                        <p:cTn id="67" dur="200" decel="100000" autoRev="1" fill="hold">
                                          <p:stCondLst>
                                            <p:cond delay="600"/>
                                          </p:stCondLst>
                                        </p:cTn>
                                        <p:tgtEl>
                                          <p:spTgt spid="32771">
                                            <p:txEl>
                                              <p:pRg st="8" end="8"/>
                                            </p:txEl>
                                          </p:spTgt>
                                        </p:tgtEl>
                                      </p:cBhvr>
                                      <p:from x="100000" y="100000"/>
                                      <p:to x="80000" y="100000"/>
                                    </p:animScale>
                                    <p:anim by="(#ppt_h/3+#ppt_w*0.1)" calcmode="lin" valueType="num">
                                      <p:cBhvr additive="sum">
                                        <p:cTn id="68" dur="200" decel="100000" autoRev="1" fill="hold">
                                          <p:stCondLst>
                                            <p:cond delay="600"/>
                                          </p:stCondLst>
                                        </p:cTn>
                                        <p:tgtEl>
                                          <p:spTgt spid="32771">
                                            <p:txEl>
                                              <p:pRg st="8" end="8"/>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057401" y="2819401"/>
            <a:ext cx="8228013" cy="1141413"/>
          </a:xfrm>
        </p:spPr>
        <p:txBody>
          <a:bodyPr/>
          <a:lstStyle/>
          <a:p>
            <a:pPr algn="ctr"/>
            <a:r>
              <a:rPr lang="en-US" sz="6000"/>
              <a:t>Priority Queue</a:t>
            </a:r>
          </a:p>
        </p:txBody>
      </p:sp>
      <p:sp>
        <p:nvSpPr>
          <p:cNvPr id="3" name="Date Placeholder 2"/>
          <p:cNvSpPr>
            <a:spLocks noGrp="1"/>
          </p:cNvSpPr>
          <p:nvPr>
            <p:ph type="dt" sz="quarter" idx="10"/>
          </p:nvPr>
        </p:nvSpPr>
        <p:spPr/>
        <p:txBody>
          <a:bodyPr/>
          <a:lstStyle/>
          <a:p>
            <a:pPr>
              <a:defRPr/>
            </a:pPr>
            <a:fld id="{C40151B4-E5B1-4455-BB56-22F4559A36DF}" type="datetime1">
              <a:rPr lang="en-US" smtClean="0"/>
              <a:pPr>
                <a:defRPr/>
              </a:pPr>
              <a:t>7/8/2021</a:t>
            </a:fld>
            <a:endParaRPr lang="en-IN"/>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6215FB-FCE6-47D3-B654-97870C78FAB6}" type="slidenum">
              <a:rPr lang="en-IN">
                <a:solidFill>
                  <a:srgbClr val="045C75"/>
                </a:solidFill>
                <a:latin typeface="Constantia" panose="02030602050306030303" pitchFamily="18" charset="0"/>
              </a:rPr>
              <a:pPr eaLnBrk="1" hangingPunct="1"/>
              <a:t>27</a:t>
            </a:fld>
            <a:endParaRPr lang="en-IN">
              <a:solidFill>
                <a:srgbClr val="045C75"/>
              </a:solidFill>
              <a:latin typeface="Constantia" panose="02030602050306030303" pitchFamily="18" charset="0"/>
            </a:endParaRPr>
          </a:p>
        </p:txBody>
      </p:sp>
      <p:sp>
        <p:nvSpPr>
          <p:cNvPr id="5" name="Footer Placeholder 4"/>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2997596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1633539" y="620713"/>
            <a:ext cx="8999537" cy="487362"/>
          </a:xfrm>
        </p:spPr>
        <p:txBody>
          <a:bodyPr vert="horz" lIns="50800" tIns="50800" rIns="50800" bIns="50800" rtlCol="0" anchor="ctr">
            <a:normAutofit fontScale="90000"/>
          </a:bodyPr>
          <a:lstStyle/>
          <a:p>
            <a:pPr algn="ctr"/>
            <a:r>
              <a:rPr lang="en-US" smtClean="0">
                <a:latin typeface="Book Antiqua" panose="02040602050305030304" pitchFamily="18" charset="0"/>
              </a:rPr>
              <a:t>Priority Queue</a:t>
            </a:r>
          </a:p>
        </p:txBody>
      </p:sp>
      <p:sp>
        <p:nvSpPr>
          <p:cNvPr id="34819" name="Rectangle 3"/>
          <p:cNvSpPr>
            <a:spLocks noGrp="1"/>
          </p:cNvSpPr>
          <p:nvPr>
            <p:ph type="body" idx="1"/>
          </p:nvPr>
        </p:nvSpPr>
        <p:spPr>
          <a:xfrm>
            <a:off x="1885951" y="1268413"/>
            <a:ext cx="8602663" cy="5518150"/>
          </a:xfrm>
        </p:spPr>
        <p:txBody>
          <a:bodyPr vert="horz" lIns="50800" tIns="50800" rIns="50800" bIns="50800" rtlCol="0">
            <a:normAutofit/>
          </a:bodyPr>
          <a:lstStyle/>
          <a:p>
            <a:pPr marL="222250" indent="-222250" algn="just">
              <a:lnSpc>
                <a:spcPct val="60000"/>
              </a:lnSpc>
              <a:buClr>
                <a:srgbClr val="FFFFFF"/>
              </a:buClr>
              <a:buNone/>
            </a:pPr>
            <a:r>
              <a:rPr lang="en-US" sz="2400">
                <a:solidFill>
                  <a:srgbClr val="000000"/>
                </a:solidFill>
                <a:latin typeface="Times New Roman" panose="02020603050405020304" pitchFamily="18" charset="0"/>
                <a:cs typeface="Times New Roman" panose="02020603050405020304" pitchFamily="18" charset="0"/>
              </a:rPr>
              <a:t>A Priority Queue – a different kind of queue.</a:t>
            </a:r>
          </a:p>
          <a:p>
            <a:pPr marL="222250" indent="-222250" algn="just">
              <a:lnSpc>
                <a:spcPct val="60000"/>
              </a:lnSpc>
              <a:buClr>
                <a:srgbClr val="FFFFFF"/>
              </a:buClr>
              <a:buNone/>
            </a:pPr>
            <a:r>
              <a:rPr lang="en-US" sz="2400">
                <a:solidFill>
                  <a:srgbClr val="000000"/>
                </a:solidFill>
                <a:latin typeface="Times New Roman" panose="02020603050405020304" pitchFamily="18" charset="0"/>
                <a:cs typeface="Times New Roman" panose="02020603050405020304" pitchFamily="18" charset="0"/>
              </a:rPr>
              <a:t>Similar to a regular queue:  </a:t>
            </a:r>
          </a:p>
          <a:p>
            <a:pPr marL="749300" lvl="1" indent="-293688" algn="just">
              <a:lnSpc>
                <a:spcPct val="70000"/>
              </a:lnSpc>
              <a:spcBef>
                <a:spcPts val="800"/>
              </a:spcBef>
              <a:buClr>
                <a:srgbClr val="FFFFFF"/>
              </a:buClr>
              <a:buFont typeface="Wingdings" panose="05000000000000000000" pitchFamily="2" charset="2"/>
              <a:buChar char="Ø"/>
            </a:pPr>
            <a:r>
              <a:rPr lang="en-US" smtClean="0">
                <a:solidFill>
                  <a:srgbClr val="FF0000"/>
                </a:solidFill>
                <a:latin typeface="Times New Roman" panose="02020603050405020304" pitchFamily="18" charset="0"/>
                <a:cs typeface="Times New Roman" panose="02020603050405020304" pitchFamily="18" charset="0"/>
              </a:rPr>
              <a:t>insert to rear </a:t>
            </a:r>
          </a:p>
          <a:p>
            <a:pPr marL="749300" lvl="1" indent="-293688" algn="just">
              <a:lnSpc>
                <a:spcPct val="70000"/>
              </a:lnSpc>
              <a:spcBef>
                <a:spcPts val="800"/>
              </a:spcBef>
              <a:buClr>
                <a:srgbClr val="FFFFFF"/>
              </a:buClr>
              <a:buFont typeface="Wingdings" panose="05000000000000000000" pitchFamily="2" charset="2"/>
              <a:buChar char="Ø"/>
            </a:pPr>
            <a:r>
              <a:rPr lang="en-US" smtClean="0">
                <a:solidFill>
                  <a:srgbClr val="FF0000"/>
                </a:solidFill>
                <a:latin typeface="Times New Roman" panose="02020603050405020304" pitchFamily="18" charset="0"/>
                <a:cs typeface="Times New Roman" panose="02020603050405020304" pitchFamily="18" charset="0"/>
              </a:rPr>
              <a:t>Delete  from front </a:t>
            </a:r>
          </a:p>
          <a:p>
            <a:pPr marL="749300" lvl="1" indent="-293688" algn="just">
              <a:lnSpc>
                <a:spcPct val="70000"/>
              </a:lnSpc>
              <a:spcBef>
                <a:spcPts val="800"/>
              </a:spcBef>
              <a:buClr>
                <a:srgbClr val="FFFFFF"/>
              </a:buClr>
              <a:buNone/>
            </a:pPr>
            <a:r>
              <a:rPr lang="en-US">
                <a:solidFill>
                  <a:srgbClr val="FF0000"/>
                </a:solidFill>
                <a:latin typeface="Times New Roman" panose="02020603050405020304" pitchFamily="18" charset="0"/>
                <a:cs typeface="Times New Roman" panose="02020603050405020304" pitchFamily="18" charset="0"/>
              </a:rPr>
              <a:t>But</a:t>
            </a:r>
            <a:endParaRPr lang="en-US">
              <a:solidFill>
                <a:srgbClr val="000000"/>
              </a:solidFill>
              <a:latin typeface="Times New Roman" panose="02020603050405020304" pitchFamily="18" charset="0"/>
              <a:cs typeface="Times New Roman" panose="02020603050405020304" pitchFamily="18" charset="0"/>
            </a:endParaRPr>
          </a:p>
          <a:p>
            <a:pPr marL="222250" indent="-222250" algn="just">
              <a:lnSpc>
                <a:spcPct val="60000"/>
              </a:lnSpc>
              <a:buClr>
                <a:srgbClr val="FFFFFF"/>
              </a:buClr>
              <a:buNone/>
            </a:pPr>
            <a:r>
              <a:rPr lang="en-US" sz="2400">
                <a:solidFill>
                  <a:srgbClr val="000000"/>
                </a:solidFill>
                <a:latin typeface="Times New Roman" panose="02020603050405020304" pitchFamily="18" charset="0"/>
                <a:cs typeface="Times New Roman" panose="02020603050405020304" pitchFamily="18" charset="0"/>
              </a:rPr>
              <a:t>Elements in priority queue are </a:t>
            </a:r>
            <a:r>
              <a:rPr lang="en-US" sz="2400" b="1">
                <a:solidFill>
                  <a:schemeClr val="tx2"/>
                </a:solidFill>
                <a:latin typeface="Times New Roman" panose="02020603050405020304" pitchFamily="18" charset="0"/>
                <a:cs typeface="Times New Roman" panose="02020603050405020304" pitchFamily="18" charset="0"/>
              </a:rPr>
              <a:t>ordered</a:t>
            </a:r>
            <a:r>
              <a:rPr lang="en-US" sz="2400">
                <a:solidFill>
                  <a:schemeClr val="tx2"/>
                </a:solidFill>
                <a:latin typeface="Times New Roman" panose="02020603050405020304" pitchFamily="18" charset="0"/>
                <a:cs typeface="Times New Roman" panose="02020603050405020304" pitchFamily="18" charset="0"/>
              </a:rPr>
              <a:t> by </a:t>
            </a:r>
            <a:r>
              <a:rPr lang="en-US" sz="2400" b="1">
                <a:solidFill>
                  <a:schemeClr val="tx2"/>
                </a:solidFill>
                <a:latin typeface="Times New Roman" panose="02020603050405020304" pitchFamily="18" charset="0"/>
                <a:cs typeface="Times New Roman" panose="02020603050405020304" pitchFamily="18" charset="0"/>
              </a:rPr>
              <a:t>some</a:t>
            </a:r>
            <a:r>
              <a:rPr lang="en-US" sz="2400">
                <a:solidFill>
                  <a:schemeClr val="tx2"/>
                </a:solidFill>
                <a:latin typeface="Times New Roman" panose="02020603050405020304" pitchFamily="18" charset="0"/>
                <a:cs typeface="Times New Roman" panose="02020603050405020304" pitchFamily="18" charset="0"/>
              </a:rPr>
              <a:t> </a:t>
            </a:r>
            <a:r>
              <a:rPr lang="en-US" sz="2400" b="1">
                <a:solidFill>
                  <a:schemeClr val="tx2"/>
                </a:solidFill>
                <a:latin typeface="Times New Roman" panose="02020603050405020304" pitchFamily="18" charset="0"/>
                <a:cs typeface="Times New Roman" panose="02020603050405020304" pitchFamily="18" charset="0"/>
              </a:rPr>
              <a:t>key</a:t>
            </a:r>
          </a:p>
          <a:p>
            <a:pPr marL="222250" indent="-222250" algn="just">
              <a:buClr>
                <a:srgbClr val="FFFFFF"/>
              </a:buClr>
              <a:buNone/>
            </a:pPr>
            <a:r>
              <a:rPr lang="en-US" sz="2400">
                <a:solidFill>
                  <a:srgbClr val="000000"/>
                </a:solidFill>
                <a:latin typeface="Times New Roman" panose="02020603050405020304" pitchFamily="18" charset="0"/>
                <a:cs typeface="Times New Roman" panose="02020603050405020304" pitchFamily="18" charset="0"/>
              </a:rPr>
              <a:t>Element with the lowest/highest key is always at the </a:t>
            </a:r>
            <a:r>
              <a:rPr lang="en-US" sz="2400" b="1">
                <a:solidFill>
                  <a:schemeClr val="tx2"/>
                </a:solidFill>
                <a:latin typeface="Times New Roman" panose="02020603050405020304" pitchFamily="18" charset="0"/>
                <a:cs typeface="Times New Roman" panose="02020603050405020304" pitchFamily="18" charset="0"/>
              </a:rPr>
              <a:t>front from where they are Deleted.</a:t>
            </a:r>
            <a:endParaRPr lang="en-US" sz="2400">
              <a:solidFill>
                <a:srgbClr val="000000"/>
              </a:solidFill>
              <a:latin typeface="Times New Roman" panose="02020603050405020304" pitchFamily="18" charset="0"/>
              <a:cs typeface="Times New Roman" panose="02020603050405020304" pitchFamily="18" charset="0"/>
            </a:endParaRPr>
          </a:p>
          <a:p>
            <a:pPr marL="222250" indent="-222250" algn="just">
              <a:lnSpc>
                <a:spcPct val="60000"/>
              </a:lnSpc>
              <a:buClr>
                <a:srgbClr val="FFFFFF"/>
              </a:buClr>
              <a:buNone/>
            </a:pPr>
            <a:r>
              <a:rPr lang="en-US" sz="2400">
                <a:solidFill>
                  <a:srgbClr val="FF0000"/>
                </a:solidFill>
                <a:latin typeface="Times New Roman" panose="02020603050405020304" pitchFamily="18" charset="0"/>
                <a:cs typeface="Times New Roman" panose="02020603050405020304" pitchFamily="18" charset="0"/>
              </a:rPr>
              <a:t>Then Elements ‘Inserted’ in ‘Proper’ position</a:t>
            </a:r>
          </a:p>
          <a:p>
            <a:pPr marL="222250" indent="-222250" algn="just">
              <a:lnSpc>
                <a:spcPct val="60000"/>
              </a:lnSpc>
              <a:buClr>
                <a:srgbClr val="FFFFFF"/>
              </a:buClr>
              <a:buFont typeface="Wingdings" panose="05000000000000000000" pitchFamily="2" charset="2"/>
              <a:buChar char="Ø"/>
            </a:pPr>
            <a:r>
              <a:rPr lang="en-US" sz="2400">
                <a:solidFill>
                  <a:srgbClr val="000000"/>
                </a:solidFill>
                <a:latin typeface="Times New Roman" panose="02020603050405020304" pitchFamily="18" charset="0"/>
                <a:cs typeface="Times New Roman" panose="02020603050405020304" pitchFamily="18" charset="0"/>
              </a:rPr>
              <a:t> </a:t>
            </a:r>
          </a:p>
          <a:p>
            <a:pPr marL="222250" indent="-222250" algn="just">
              <a:lnSpc>
                <a:spcPct val="60000"/>
              </a:lnSpc>
              <a:buClr>
                <a:srgbClr val="FFFFFF"/>
              </a:buClr>
              <a:buNone/>
            </a:pPr>
            <a:r>
              <a:rPr lang="en-US" sz="2400">
                <a:solidFill>
                  <a:srgbClr val="000000"/>
                </a:solidFill>
                <a:latin typeface="Times New Roman" panose="02020603050405020304" pitchFamily="18" charset="0"/>
                <a:cs typeface="Times New Roman" panose="02020603050405020304" pitchFamily="18" charset="0"/>
              </a:rPr>
              <a:t>Idea behind the Priority Queue:  </a:t>
            </a:r>
          </a:p>
          <a:p>
            <a:pPr marL="749300" lvl="1" indent="-293688" algn="just">
              <a:lnSpc>
                <a:spcPct val="67000"/>
              </a:lnSpc>
              <a:spcBef>
                <a:spcPts val="800"/>
              </a:spcBef>
              <a:buClr>
                <a:srgbClr val="FFFFFF"/>
              </a:buClr>
              <a:buFont typeface="Wingdings" panose="05000000000000000000" pitchFamily="2" charset="2"/>
              <a:buChar char="Ø"/>
            </a:pPr>
            <a:r>
              <a:rPr lang="en-US" smtClean="0">
                <a:solidFill>
                  <a:srgbClr val="000000"/>
                </a:solidFill>
                <a:latin typeface="Times New Roman" panose="02020603050405020304" pitchFamily="18" charset="0"/>
                <a:cs typeface="Times New Roman" panose="02020603050405020304" pitchFamily="18" charset="0"/>
              </a:rPr>
              <a:t>Is a queue . </a:t>
            </a:r>
          </a:p>
          <a:p>
            <a:pPr marL="749300" lvl="1" indent="-293688" algn="just">
              <a:lnSpc>
                <a:spcPct val="67000"/>
              </a:lnSpc>
              <a:spcBef>
                <a:spcPts val="800"/>
              </a:spcBef>
              <a:buClr>
                <a:srgbClr val="FFFFFF"/>
              </a:buClr>
              <a:buFont typeface="Wingdings" panose="05000000000000000000" pitchFamily="2" charset="2"/>
              <a:buChar char="Ø"/>
            </a:pPr>
            <a:r>
              <a:rPr lang="en-US" b="1" u="sng" smtClean="0">
                <a:solidFill>
                  <a:srgbClr val="000000"/>
                </a:solidFill>
                <a:latin typeface="Times New Roman" panose="02020603050405020304" pitchFamily="18" charset="0"/>
                <a:cs typeface="Times New Roman" panose="02020603050405020304" pitchFamily="18" charset="0"/>
              </a:rPr>
              <a:t>But</a:t>
            </a:r>
            <a:r>
              <a:rPr lang="en-US" u="sng" smtClean="0">
                <a:solidFill>
                  <a:srgbClr val="000000"/>
                </a:solidFill>
                <a:latin typeface="Times New Roman" panose="02020603050405020304" pitchFamily="18" charset="0"/>
                <a:cs typeface="Times New Roman" panose="02020603050405020304" pitchFamily="18" charset="0"/>
              </a:rPr>
              <a:t> the items are </a:t>
            </a:r>
            <a:r>
              <a:rPr lang="en-US" b="1" u="sng" smtClean="0">
                <a:solidFill>
                  <a:srgbClr val="000000"/>
                </a:solidFill>
                <a:latin typeface="Times New Roman" panose="02020603050405020304" pitchFamily="18" charset="0"/>
                <a:cs typeface="Times New Roman" panose="02020603050405020304" pitchFamily="18" charset="0"/>
              </a:rPr>
              <a:t>ordered</a:t>
            </a:r>
            <a:r>
              <a:rPr lang="en-US" u="sng" smtClean="0">
                <a:solidFill>
                  <a:srgbClr val="000000"/>
                </a:solidFill>
                <a:latin typeface="Times New Roman" panose="02020603050405020304" pitchFamily="18" charset="0"/>
                <a:cs typeface="Times New Roman" panose="02020603050405020304" pitchFamily="18" charset="0"/>
              </a:rPr>
              <a:t> by a </a:t>
            </a:r>
            <a:r>
              <a:rPr lang="en-US" b="1" u="sng" smtClean="0">
                <a:solidFill>
                  <a:srgbClr val="000000"/>
                </a:solidFill>
                <a:latin typeface="Times New Roman" panose="02020603050405020304" pitchFamily="18" charset="0"/>
                <a:cs typeface="Times New Roman" panose="02020603050405020304" pitchFamily="18" charset="0"/>
              </a:rPr>
              <a:t>key</a:t>
            </a:r>
            <a:r>
              <a:rPr lang="en-US" smtClean="0">
                <a:solidFill>
                  <a:srgbClr val="000000"/>
                </a:solidFill>
                <a:latin typeface="Times New Roman" panose="02020603050405020304" pitchFamily="18" charset="0"/>
                <a:cs typeface="Times New Roman" panose="02020603050405020304" pitchFamily="18" charset="0"/>
              </a:rPr>
              <a:t>.  </a:t>
            </a:r>
          </a:p>
          <a:p>
            <a:pPr marL="749300" lvl="1" indent="-293688" algn="just">
              <a:spcBef>
                <a:spcPts val="800"/>
              </a:spcBef>
              <a:buClr>
                <a:srgbClr val="FFFFFF"/>
              </a:buClr>
              <a:buFont typeface="Wingdings" panose="05000000000000000000" pitchFamily="2" charset="2"/>
              <a:buChar char="Ø"/>
            </a:pPr>
            <a:r>
              <a:rPr lang="en-US" b="1" smtClean="0">
                <a:solidFill>
                  <a:srgbClr val="000000"/>
                </a:solidFill>
                <a:latin typeface="Times New Roman" panose="02020603050405020304" pitchFamily="18" charset="0"/>
                <a:cs typeface="Times New Roman" panose="02020603050405020304" pitchFamily="18" charset="0"/>
              </a:rPr>
              <a:t>Implies</a:t>
            </a:r>
            <a:r>
              <a:rPr lang="en-US" smtClean="0">
                <a:solidFill>
                  <a:srgbClr val="000000"/>
                </a:solidFill>
                <a:latin typeface="Times New Roman" panose="02020603050405020304" pitchFamily="18" charset="0"/>
                <a:cs typeface="Times New Roman" panose="02020603050405020304" pitchFamily="18" charset="0"/>
              </a:rPr>
              <a:t> </a:t>
            </a:r>
            <a:r>
              <a:rPr lang="en-US" b="1" u="sng" smtClean="0">
                <a:solidFill>
                  <a:srgbClr val="000000"/>
                </a:solidFill>
                <a:latin typeface="Times New Roman" panose="02020603050405020304" pitchFamily="18" charset="0"/>
                <a:cs typeface="Times New Roman" panose="02020603050405020304" pitchFamily="18" charset="0"/>
              </a:rPr>
              <a:t>your ‘position’ in the queue may be changed</a:t>
            </a:r>
            <a:r>
              <a:rPr lang="en-US" smtClean="0">
                <a:solidFill>
                  <a:srgbClr val="000000"/>
                </a:solidFill>
                <a:latin typeface="Times New Roman" panose="02020603050405020304" pitchFamily="18" charset="0"/>
                <a:cs typeface="Times New Roman" panose="02020603050405020304" pitchFamily="18" charset="0"/>
              </a:rPr>
              <a:t> by the arrival of a new item.</a:t>
            </a:r>
          </a:p>
        </p:txBody>
      </p:sp>
      <p:sp>
        <p:nvSpPr>
          <p:cNvPr id="4" name="Date Placeholder 3"/>
          <p:cNvSpPr>
            <a:spLocks noGrp="1"/>
          </p:cNvSpPr>
          <p:nvPr>
            <p:ph type="dt" sz="quarter" idx="10"/>
          </p:nvPr>
        </p:nvSpPr>
        <p:spPr/>
        <p:txBody>
          <a:bodyPr/>
          <a:lstStyle/>
          <a:p>
            <a:pPr>
              <a:defRPr/>
            </a:pPr>
            <a:fld id="{64DC1327-A982-4EEA-AC4A-3308F43E9549}"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127A0A-ECAF-4D9E-9EF2-A06E261C4577}" type="slidenum">
              <a:rPr lang="en-IN">
                <a:solidFill>
                  <a:srgbClr val="045C75"/>
                </a:solidFill>
                <a:latin typeface="Constantia" panose="02030602050306030303" pitchFamily="18" charset="0"/>
              </a:rPr>
              <a:pPr eaLnBrk="1" hangingPunct="1"/>
              <a:t>28</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6659511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4819">
                                            <p:txEl>
                                              <p:pRg st="0" end="0"/>
                                            </p:txEl>
                                          </p:spTgt>
                                        </p:tgtEl>
                                        <p:attrNameLst>
                                          <p:attrName>ppt_x</p:attrName>
                                        </p:attrNameLst>
                                      </p:cBhvr>
                                    </p:anim>
                                    <p:anim from="0" to="-1.0" calcmode="lin" valueType="num">
                                      <p:cBhvr>
                                        <p:cTn id="8" dur="200" decel="50000" autoRev="1" fill="hold">
                                          <p:stCondLst>
                                            <p:cond delay="600"/>
                                          </p:stCondLst>
                                        </p:cTn>
                                        <p:tgtEl>
                                          <p:spTgt spid="34819">
                                            <p:txEl>
                                              <p:pRg st="0" end="0"/>
                                            </p:txEl>
                                          </p:spTgt>
                                        </p:tgtEl>
                                        <p:attrNameLst>
                                          <p:attrName>xshear</p:attrName>
                                        </p:attrNameLst>
                                      </p:cBhvr>
                                    </p:anim>
                                    <p:animScale>
                                      <p:cBhvr>
                                        <p:cTn id="9" dur="200" decel="100000" autoRev="1" fill="hold">
                                          <p:stCondLst>
                                            <p:cond delay="600"/>
                                          </p:stCondLst>
                                        </p:cTn>
                                        <p:tgtEl>
                                          <p:spTgt spid="34819">
                                            <p:txEl>
                                              <p:pRg st="0" end="0"/>
                                            </p:txEl>
                                          </p:spTgt>
                                        </p:tgtEl>
                                      </p:cBhvr>
                                      <p:from x="100000" y="100000"/>
                                      <p:to x="80000" y="100000"/>
                                    </p:animScale>
                                    <p:anim by="(#ppt_h/3+#ppt_w*0.1)" calcmode="lin" valueType="num">
                                      <p:cBhvr additive="sum">
                                        <p:cTn id="10" dur="200" decel="100000" autoRev="1" fill="hold">
                                          <p:stCondLst>
                                            <p:cond delay="600"/>
                                          </p:stCondLst>
                                        </p:cTn>
                                        <p:tgtEl>
                                          <p:spTgt spid="34819">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4819">
                                            <p:txEl>
                                              <p:pRg st="1" end="1"/>
                                            </p:txEl>
                                          </p:spTgt>
                                        </p:tgtEl>
                                        <p:attrNameLst>
                                          <p:attrName>ppt_x</p:attrName>
                                        </p:attrNameLst>
                                      </p:cBhvr>
                                    </p:anim>
                                    <p:anim from="0" to="-1.0" calcmode="lin" valueType="num">
                                      <p:cBhvr>
                                        <p:cTn id="16" dur="200" decel="50000" autoRev="1" fill="hold">
                                          <p:stCondLst>
                                            <p:cond delay="600"/>
                                          </p:stCondLst>
                                        </p:cTn>
                                        <p:tgtEl>
                                          <p:spTgt spid="34819">
                                            <p:txEl>
                                              <p:pRg st="1" end="1"/>
                                            </p:txEl>
                                          </p:spTgt>
                                        </p:tgtEl>
                                        <p:attrNameLst>
                                          <p:attrName>xshear</p:attrName>
                                        </p:attrNameLst>
                                      </p:cBhvr>
                                    </p:anim>
                                    <p:animScale>
                                      <p:cBhvr>
                                        <p:cTn id="17" dur="200" decel="100000" autoRev="1" fill="hold">
                                          <p:stCondLst>
                                            <p:cond delay="600"/>
                                          </p:stCondLst>
                                        </p:cTn>
                                        <p:tgtEl>
                                          <p:spTgt spid="34819">
                                            <p:txEl>
                                              <p:pRg st="1" end="1"/>
                                            </p:txEl>
                                          </p:spTgt>
                                        </p:tgtEl>
                                      </p:cBhvr>
                                      <p:from x="100000" y="100000"/>
                                      <p:to x="80000" y="100000"/>
                                    </p:animScale>
                                    <p:anim by="(#ppt_h/3+#ppt_w*0.1)" calcmode="lin" valueType="num">
                                      <p:cBhvr additive="sum">
                                        <p:cTn id="18" dur="200" decel="100000" autoRev="1" fill="hold">
                                          <p:stCondLst>
                                            <p:cond delay="600"/>
                                          </p:stCondLst>
                                        </p:cTn>
                                        <p:tgtEl>
                                          <p:spTgt spid="34819">
                                            <p:txEl>
                                              <p:pRg st="1" end="1"/>
                                            </p:txEl>
                                          </p:spTgt>
                                        </p:tgtEl>
                                        <p:attrNameLst>
                                          <p:attrName>ppt_x</p:attrName>
                                        </p:attrNameLst>
                                      </p:cBhvr>
                                    </p:anim>
                                  </p:childTnLst>
                                </p:cTn>
                              </p:par>
                              <p:par>
                                <p:cTn id="19" presetID="34" presetClass="entr" presetSubtype="0" fill="hold" grpId="0" nodeType="withEffect">
                                  <p:stCondLst>
                                    <p:cond delay="0"/>
                                  </p:stCondLst>
                                  <p:childTnLst>
                                    <p:set>
                                      <p:cBhvr>
                                        <p:cTn id="20" dur="1" fill="hold">
                                          <p:stCondLst>
                                            <p:cond delay="0"/>
                                          </p:stCondLst>
                                        </p:cTn>
                                        <p:tgtEl>
                                          <p:spTgt spid="34819">
                                            <p:txEl>
                                              <p:pRg st="2" end="2"/>
                                            </p:txEl>
                                          </p:spTgt>
                                        </p:tgtEl>
                                        <p:attrNameLst>
                                          <p:attrName>style.visibility</p:attrName>
                                        </p:attrNameLst>
                                      </p:cBhvr>
                                      <p:to>
                                        <p:strVal val="visible"/>
                                      </p:to>
                                    </p:set>
                                    <p:anim from="(-#ppt_w/2)" to="(#ppt_x)" calcmode="lin" valueType="num">
                                      <p:cBhvr>
                                        <p:cTn id="21" dur="600" fill="hold">
                                          <p:stCondLst>
                                            <p:cond delay="0"/>
                                          </p:stCondLst>
                                        </p:cTn>
                                        <p:tgtEl>
                                          <p:spTgt spid="34819">
                                            <p:txEl>
                                              <p:pRg st="2" end="2"/>
                                            </p:txEl>
                                          </p:spTgt>
                                        </p:tgtEl>
                                        <p:attrNameLst>
                                          <p:attrName>ppt_x</p:attrName>
                                        </p:attrNameLst>
                                      </p:cBhvr>
                                    </p:anim>
                                    <p:anim from="0" to="-1.0" calcmode="lin" valueType="num">
                                      <p:cBhvr>
                                        <p:cTn id="22" dur="200" decel="50000" autoRev="1" fill="hold">
                                          <p:stCondLst>
                                            <p:cond delay="600"/>
                                          </p:stCondLst>
                                        </p:cTn>
                                        <p:tgtEl>
                                          <p:spTgt spid="34819">
                                            <p:txEl>
                                              <p:pRg st="2" end="2"/>
                                            </p:txEl>
                                          </p:spTgt>
                                        </p:tgtEl>
                                        <p:attrNameLst>
                                          <p:attrName>xshear</p:attrName>
                                        </p:attrNameLst>
                                      </p:cBhvr>
                                    </p:anim>
                                    <p:animScale>
                                      <p:cBhvr>
                                        <p:cTn id="23" dur="200" decel="100000" autoRev="1" fill="hold">
                                          <p:stCondLst>
                                            <p:cond delay="600"/>
                                          </p:stCondLst>
                                        </p:cTn>
                                        <p:tgtEl>
                                          <p:spTgt spid="34819">
                                            <p:txEl>
                                              <p:pRg st="2" end="2"/>
                                            </p:txEl>
                                          </p:spTgt>
                                        </p:tgtEl>
                                      </p:cBhvr>
                                      <p:from x="100000" y="100000"/>
                                      <p:to x="80000" y="100000"/>
                                    </p:animScale>
                                    <p:anim by="(#ppt_h/3+#ppt_w*0.1)" calcmode="lin" valueType="num">
                                      <p:cBhvr additive="sum">
                                        <p:cTn id="24" dur="200" decel="100000" autoRev="1" fill="hold">
                                          <p:stCondLst>
                                            <p:cond delay="600"/>
                                          </p:stCondLst>
                                        </p:cTn>
                                        <p:tgtEl>
                                          <p:spTgt spid="34819">
                                            <p:txEl>
                                              <p:pRg st="2" end="2"/>
                                            </p:txEl>
                                          </p:spTgt>
                                        </p:tgtEl>
                                        <p:attrNameLst>
                                          <p:attrName>ppt_x</p:attrName>
                                        </p:attrNameLst>
                                      </p:cBhvr>
                                    </p:anim>
                                  </p:childTnLst>
                                </p:cTn>
                              </p:par>
                              <p:par>
                                <p:cTn id="25" presetID="34" presetClass="entr" presetSubtype="0" fill="hold" grpId="0" nodeType="withEffect">
                                  <p:stCondLst>
                                    <p:cond delay="0"/>
                                  </p:stCondLst>
                                  <p:childTnLst>
                                    <p:set>
                                      <p:cBhvr>
                                        <p:cTn id="26" dur="1" fill="hold">
                                          <p:stCondLst>
                                            <p:cond delay="0"/>
                                          </p:stCondLst>
                                        </p:cTn>
                                        <p:tgtEl>
                                          <p:spTgt spid="34819">
                                            <p:txEl>
                                              <p:pRg st="3" end="3"/>
                                            </p:txEl>
                                          </p:spTgt>
                                        </p:tgtEl>
                                        <p:attrNameLst>
                                          <p:attrName>style.visibility</p:attrName>
                                        </p:attrNameLst>
                                      </p:cBhvr>
                                      <p:to>
                                        <p:strVal val="visible"/>
                                      </p:to>
                                    </p:set>
                                    <p:anim from="(-#ppt_w/2)" to="(#ppt_x)" calcmode="lin" valueType="num">
                                      <p:cBhvr>
                                        <p:cTn id="27" dur="600" fill="hold">
                                          <p:stCondLst>
                                            <p:cond delay="0"/>
                                          </p:stCondLst>
                                        </p:cTn>
                                        <p:tgtEl>
                                          <p:spTgt spid="34819">
                                            <p:txEl>
                                              <p:pRg st="3" end="3"/>
                                            </p:txEl>
                                          </p:spTgt>
                                        </p:tgtEl>
                                        <p:attrNameLst>
                                          <p:attrName>ppt_x</p:attrName>
                                        </p:attrNameLst>
                                      </p:cBhvr>
                                    </p:anim>
                                    <p:anim from="0" to="-1.0" calcmode="lin" valueType="num">
                                      <p:cBhvr>
                                        <p:cTn id="28" dur="200" decel="50000" autoRev="1" fill="hold">
                                          <p:stCondLst>
                                            <p:cond delay="600"/>
                                          </p:stCondLst>
                                        </p:cTn>
                                        <p:tgtEl>
                                          <p:spTgt spid="34819">
                                            <p:txEl>
                                              <p:pRg st="3" end="3"/>
                                            </p:txEl>
                                          </p:spTgt>
                                        </p:tgtEl>
                                        <p:attrNameLst>
                                          <p:attrName>xshear</p:attrName>
                                        </p:attrNameLst>
                                      </p:cBhvr>
                                    </p:anim>
                                    <p:animScale>
                                      <p:cBhvr>
                                        <p:cTn id="29" dur="200" decel="100000" autoRev="1" fill="hold">
                                          <p:stCondLst>
                                            <p:cond delay="600"/>
                                          </p:stCondLst>
                                        </p:cTn>
                                        <p:tgtEl>
                                          <p:spTgt spid="34819">
                                            <p:txEl>
                                              <p:pRg st="3" end="3"/>
                                            </p:txEl>
                                          </p:spTgt>
                                        </p:tgtEl>
                                      </p:cBhvr>
                                      <p:from x="100000" y="100000"/>
                                      <p:to x="80000" y="100000"/>
                                    </p:animScale>
                                    <p:anim by="(#ppt_h/3+#ppt_w*0.1)" calcmode="lin" valueType="num">
                                      <p:cBhvr additive="sum">
                                        <p:cTn id="30" dur="200" decel="100000" autoRev="1" fill="hold">
                                          <p:stCondLst>
                                            <p:cond delay="600"/>
                                          </p:stCondLst>
                                        </p:cTn>
                                        <p:tgtEl>
                                          <p:spTgt spid="34819">
                                            <p:txEl>
                                              <p:pRg st="3" end="3"/>
                                            </p:txEl>
                                          </p:spTgt>
                                        </p:tgtEl>
                                        <p:attrNameLst>
                                          <p:attrName>ppt_x</p:attrName>
                                        </p:attrNameLst>
                                      </p:cBhvr>
                                    </p:anim>
                                  </p:childTnLst>
                                </p:cTn>
                              </p:par>
                              <p:par>
                                <p:cTn id="31" presetID="34" presetClass="entr" presetSubtype="0" fill="hold" grpId="0" nodeType="withEffect">
                                  <p:stCondLst>
                                    <p:cond delay="0"/>
                                  </p:stCondLst>
                                  <p:childTnLst>
                                    <p:set>
                                      <p:cBhvr>
                                        <p:cTn id="32" dur="1" fill="hold">
                                          <p:stCondLst>
                                            <p:cond delay="0"/>
                                          </p:stCondLst>
                                        </p:cTn>
                                        <p:tgtEl>
                                          <p:spTgt spid="34819">
                                            <p:txEl>
                                              <p:pRg st="4" end="4"/>
                                            </p:txEl>
                                          </p:spTgt>
                                        </p:tgtEl>
                                        <p:attrNameLst>
                                          <p:attrName>style.visibility</p:attrName>
                                        </p:attrNameLst>
                                      </p:cBhvr>
                                      <p:to>
                                        <p:strVal val="visible"/>
                                      </p:to>
                                    </p:set>
                                    <p:anim from="(-#ppt_w/2)" to="(#ppt_x)" calcmode="lin" valueType="num">
                                      <p:cBhvr>
                                        <p:cTn id="33" dur="600" fill="hold">
                                          <p:stCondLst>
                                            <p:cond delay="0"/>
                                          </p:stCondLst>
                                        </p:cTn>
                                        <p:tgtEl>
                                          <p:spTgt spid="34819">
                                            <p:txEl>
                                              <p:pRg st="4" end="4"/>
                                            </p:txEl>
                                          </p:spTgt>
                                        </p:tgtEl>
                                        <p:attrNameLst>
                                          <p:attrName>ppt_x</p:attrName>
                                        </p:attrNameLst>
                                      </p:cBhvr>
                                    </p:anim>
                                    <p:anim from="0" to="-1.0" calcmode="lin" valueType="num">
                                      <p:cBhvr>
                                        <p:cTn id="34" dur="200" decel="50000" autoRev="1" fill="hold">
                                          <p:stCondLst>
                                            <p:cond delay="600"/>
                                          </p:stCondLst>
                                        </p:cTn>
                                        <p:tgtEl>
                                          <p:spTgt spid="34819">
                                            <p:txEl>
                                              <p:pRg st="4" end="4"/>
                                            </p:txEl>
                                          </p:spTgt>
                                        </p:tgtEl>
                                        <p:attrNameLst>
                                          <p:attrName>xshear</p:attrName>
                                        </p:attrNameLst>
                                      </p:cBhvr>
                                    </p:anim>
                                    <p:animScale>
                                      <p:cBhvr>
                                        <p:cTn id="35" dur="200" decel="100000" autoRev="1" fill="hold">
                                          <p:stCondLst>
                                            <p:cond delay="600"/>
                                          </p:stCondLst>
                                        </p:cTn>
                                        <p:tgtEl>
                                          <p:spTgt spid="34819">
                                            <p:txEl>
                                              <p:pRg st="4" end="4"/>
                                            </p:txEl>
                                          </p:spTgt>
                                        </p:tgtEl>
                                      </p:cBhvr>
                                      <p:from x="100000" y="100000"/>
                                      <p:to x="80000" y="100000"/>
                                    </p:animScale>
                                    <p:anim by="(#ppt_h/3+#ppt_w*0.1)" calcmode="lin" valueType="num">
                                      <p:cBhvr additive="sum">
                                        <p:cTn id="36" dur="200" decel="100000" autoRev="1" fill="hold">
                                          <p:stCondLst>
                                            <p:cond delay="600"/>
                                          </p:stCondLst>
                                        </p:cTn>
                                        <p:tgtEl>
                                          <p:spTgt spid="34819">
                                            <p:txEl>
                                              <p:pRg st="4" end="4"/>
                                            </p:txEl>
                                          </p:spTgt>
                                        </p:tgtEl>
                                        <p:attrNameLst>
                                          <p:attrName>ppt_x</p:attrName>
                                        </p:attrNameLst>
                                      </p:cBhvr>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4" presetClass="entr" presetSubtype="0" fill="hold" grpId="0" nodeType="clickEffect">
                                  <p:stCondLst>
                                    <p:cond delay="0"/>
                                  </p:stCondLst>
                                  <p:childTnLst>
                                    <p:set>
                                      <p:cBhvr>
                                        <p:cTn id="40" dur="1" fill="hold">
                                          <p:stCondLst>
                                            <p:cond delay="0"/>
                                          </p:stCondLst>
                                        </p:cTn>
                                        <p:tgtEl>
                                          <p:spTgt spid="34819">
                                            <p:txEl>
                                              <p:pRg st="5" end="5"/>
                                            </p:txEl>
                                          </p:spTgt>
                                        </p:tgtEl>
                                        <p:attrNameLst>
                                          <p:attrName>style.visibility</p:attrName>
                                        </p:attrNameLst>
                                      </p:cBhvr>
                                      <p:to>
                                        <p:strVal val="visible"/>
                                      </p:to>
                                    </p:set>
                                    <p:anim from="(-#ppt_w/2)" to="(#ppt_x)" calcmode="lin" valueType="num">
                                      <p:cBhvr>
                                        <p:cTn id="41" dur="600" fill="hold">
                                          <p:stCondLst>
                                            <p:cond delay="0"/>
                                          </p:stCondLst>
                                        </p:cTn>
                                        <p:tgtEl>
                                          <p:spTgt spid="34819">
                                            <p:txEl>
                                              <p:pRg st="5" end="5"/>
                                            </p:txEl>
                                          </p:spTgt>
                                        </p:tgtEl>
                                        <p:attrNameLst>
                                          <p:attrName>ppt_x</p:attrName>
                                        </p:attrNameLst>
                                      </p:cBhvr>
                                    </p:anim>
                                    <p:anim from="0" to="-1.0" calcmode="lin" valueType="num">
                                      <p:cBhvr>
                                        <p:cTn id="42" dur="200" decel="50000" autoRev="1" fill="hold">
                                          <p:stCondLst>
                                            <p:cond delay="600"/>
                                          </p:stCondLst>
                                        </p:cTn>
                                        <p:tgtEl>
                                          <p:spTgt spid="34819">
                                            <p:txEl>
                                              <p:pRg st="5" end="5"/>
                                            </p:txEl>
                                          </p:spTgt>
                                        </p:tgtEl>
                                        <p:attrNameLst>
                                          <p:attrName>xshear</p:attrName>
                                        </p:attrNameLst>
                                      </p:cBhvr>
                                    </p:anim>
                                    <p:animScale>
                                      <p:cBhvr>
                                        <p:cTn id="43" dur="200" decel="100000" autoRev="1" fill="hold">
                                          <p:stCondLst>
                                            <p:cond delay="600"/>
                                          </p:stCondLst>
                                        </p:cTn>
                                        <p:tgtEl>
                                          <p:spTgt spid="34819">
                                            <p:txEl>
                                              <p:pRg st="5" end="5"/>
                                            </p:txEl>
                                          </p:spTgt>
                                        </p:tgtEl>
                                      </p:cBhvr>
                                      <p:from x="100000" y="100000"/>
                                      <p:to x="80000" y="100000"/>
                                    </p:animScale>
                                    <p:anim by="(#ppt_h/3+#ppt_w*0.1)" calcmode="lin" valueType="num">
                                      <p:cBhvr additive="sum">
                                        <p:cTn id="44" dur="200" decel="100000" autoRev="1" fill="hold">
                                          <p:stCondLst>
                                            <p:cond delay="600"/>
                                          </p:stCondLst>
                                        </p:cTn>
                                        <p:tgtEl>
                                          <p:spTgt spid="34819">
                                            <p:txEl>
                                              <p:pRg st="5" end="5"/>
                                            </p:txEl>
                                          </p:spTgt>
                                        </p:tgtEl>
                                        <p:attrNameLst>
                                          <p:attrName>ppt_x</p:attrName>
                                        </p:attrNameLst>
                                      </p:cBhvr>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4" presetClass="entr" presetSubtype="0" fill="hold" grpId="0" nodeType="clickEffect">
                                  <p:stCondLst>
                                    <p:cond delay="0"/>
                                  </p:stCondLst>
                                  <p:childTnLst>
                                    <p:set>
                                      <p:cBhvr>
                                        <p:cTn id="48" dur="1" fill="hold">
                                          <p:stCondLst>
                                            <p:cond delay="0"/>
                                          </p:stCondLst>
                                        </p:cTn>
                                        <p:tgtEl>
                                          <p:spTgt spid="34819">
                                            <p:txEl>
                                              <p:pRg st="6" end="6"/>
                                            </p:txEl>
                                          </p:spTgt>
                                        </p:tgtEl>
                                        <p:attrNameLst>
                                          <p:attrName>style.visibility</p:attrName>
                                        </p:attrNameLst>
                                      </p:cBhvr>
                                      <p:to>
                                        <p:strVal val="visible"/>
                                      </p:to>
                                    </p:set>
                                    <p:anim from="(-#ppt_w/2)" to="(#ppt_x)" calcmode="lin" valueType="num">
                                      <p:cBhvr>
                                        <p:cTn id="49" dur="600" fill="hold">
                                          <p:stCondLst>
                                            <p:cond delay="0"/>
                                          </p:stCondLst>
                                        </p:cTn>
                                        <p:tgtEl>
                                          <p:spTgt spid="34819">
                                            <p:txEl>
                                              <p:pRg st="6" end="6"/>
                                            </p:txEl>
                                          </p:spTgt>
                                        </p:tgtEl>
                                        <p:attrNameLst>
                                          <p:attrName>ppt_x</p:attrName>
                                        </p:attrNameLst>
                                      </p:cBhvr>
                                    </p:anim>
                                    <p:anim from="0" to="-1.0" calcmode="lin" valueType="num">
                                      <p:cBhvr>
                                        <p:cTn id="50" dur="200" decel="50000" autoRev="1" fill="hold">
                                          <p:stCondLst>
                                            <p:cond delay="600"/>
                                          </p:stCondLst>
                                        </p:cTn>
                                        <p:tgtEl>
                                          <p:spTgt spid="34819">
                                            <p:txEl>
                                              <p:pRg st="6" end="6"/>
                                            </p:txEl>
                                          </p:spTgt>
                                        </p:tgtEl>
                                        <p:attrNameLst>
                                          <p:attrName>xshear</p:attrName>
                                        </p:attrNameLst>
                                      </p:cBhvr>
                                    </p:anim>
                                    <p:animScale>
                                      <p:cBhvr>
                                        <p:cTn id="51" dur="200" decel="100000" autoRev="1" fill="hold">
                                          <p:stCondLst>
                                            <p:cond delay="600"/>
                                          </p:stCondLst>
                                        </p:cTn>
                                        <p:tgtEl>
                                          <p:spTgt spid="34819">
                                            <p:txEl>
                                              <p:pRg st="6" end="6"/>
                                            </p:txEl>
                                          </p:spTgt>
                                        </p:tgtEl>
                                      </p:cBhvr>
                                      <p:from x="100000" y="100000"/>
                                      <p:to x="80000" y="100000"/>
                                    </p:animScale>
                                    <p:anim by="(#ppt_h/3+#ppt_w*0.1)" calcmode="lin" valueType="num">
                                      <p:cBhvr additive="sum">
                                        <p:cTn id="52" dur="200" decel="100000" autoRev="1" fill="hold">
                                          <p:stCondLst>
                                            <p:cond delay="600"/>
                                          </p:stCondLst>
                                        </p:cTn>
                                        <p:tgtEl>
                                          <p:spTgt spid="34819">
                                            <p:txEl>
                                              <p:pRg st="6" end="6"/>
                                            </p:txEl>
                                          </p:spTgt>
                                        </p:tgtEl>
                                        <p:attrNameLst>
                                          <p:attrName>ppt_x</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4" presetClass="entr" presetSubtype="0" fill="hold" grpId="0" nodeType="clickEffect">
                                  <p:stCondLst>
                                    <p:cond delay="0"/>
                                  </p:stCondLst>
                                  <p:childTnLst>
                                    <p:set>
                                      <p:cBhvr>
                                        <p:cTn id="56" dur="1" fill="hold">
                                          <p:stCondLst>
                                            <p:cond delay="0"/>
                                          </p:stCondLst>
                                        </p:cTn>
                                        <p:tgtEl>
                                          <p:spTgt spid="34819">
                                            <p:txEl>
                                              <p:pRg st="7" end="7"/>
                                            </p:txEl>
                                          </p:spTgt>
                                        </p:tgtEl>
                                        <p:attrNameLst>
                                          <p:attrName>style.visibility</p:attrName>
                                        </p:attrNameLst>
                                      </p:cBhvr>
                                      <p:to>
                                        <p:strVal val="visible"/>
                                      </p:to>
                                    </p:set>
                                    <p:anim from="(-#ppt_w/2)" to="(#ppt_x)" calcmode="lin" valueType="num">
                                      <p:cBhvr>
                                        <p:cTn id="57" dur="600" fill="hold">
                                          <p:stCondLst>
                                            <p:cond delay="0"/>
                                          </p:stCondLst>
                                        </p:cTn>
                                        <p:tgtEl>
                                          <p:spTgt spid="34819">
                                            <p:txEl>
                                              <p:pRg st="7" end="7"/>
                                            </p:txEl>
                                          </p:spTgt>
                                        </p:tgtEl>
                                        <p:attrNameLst>
                                          <p:attrName>ppt_x</p:attrName>
                                        </p:attrNameLst>
                                      </p:cBhvr>
                                    </p:anim>
                                    <p:anim from="0" to="-1.0" calcmode="lin" valueType="num">
                                      <p:cBhvr>
                                        <p:cTn id="58" dur="200" decel="50000" autoRev="1" fill="hold">
                                          <p:stCondLst>
                                            <p:cond delay="600"/>
                                          </p:stCondLst>
                                        </p:cTn>
                                        <p:tgtEl>
                                          <p:spTgt spid="34819">
                                            <p:txEl>
                                              <p:pRg st="7" end="7"/>
                                            </p:txEl>
                                          </p:spTgt>
                                        </p:tgtEl>
                                        <p:attrNameLst>
                                          <p:attrName>xshear</p:attrName>
                                        </p:attrNameLst>
                                      </p:cBhvr>
                                    </p:anim>
                                    <p:animScale>
                                      <p:cBhvr>
                                        <p:cTn id="59" dur="200" decel="100000" autoRev="1" fill="hold">
                                          <p:stCondLst>
                                            <p:cond delay="600"/>
                                          </p:stCondLst>
                                        </p:cTn>
                                        <p:tgtEl>
                                          <p:spTgt spid="34819">
                                            <p:txEl>
                                              <p:pRg st="7" end="7"/>
                                            </p:txEl>
                                          </p:spTgt>
                                        </p:tgtEl>
                                      </p:cBhvr>
                                      <p:from x="100000" y="100000"/>
                                      <p:to x="80000" y="100000"/>
                                    </p:animScale>
                                    <p:anim by="(#ppt_h/3+#ppt_w*0.1)" calcmode="lin" valueType="num">
                                      <p:cBhvr additive="sum">
                                        <p:cTn id="60" dur="200" decel="100000" autoRev="1" fill="hold">
                                          <p:stCondLst>
                                            <p:cond delay="600"/>
                                          </p:stCondLst>
                                        </p:cTn>
                                        <p:tgtEl>
                                          <p:spTgt spid="34819">
                                            <p:txEl>
                                              <p:pRg st="7" end="7"/>
                                            </p:txEl>
                                          </p:spTgt>
                                        </p:tgtEl>
                                        <p:attrNameLst>
                                          <p:attrName>ppt_x</p:attrName>
                                        </p:attrNameLst>
                                      </p:cBhvr>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4" presetClass="entr" presetSubtype="0" fill="hold" grpId="0" nodeType="clickEffect">
                                  <p:stCondLst>
                                    <p:cond delay="0"/>
                                  </p:stCondLst>
                                  <p:childTnLst>
                                    <p:set>
                                      <p:cBhvr>
                                        <p:cTn id="64" dur="1" fill="hold">
                                          <p:stCondLst>
                                            <p:cond delay="0"/>
                                          </p:stCondLst>
                                        </p:cTn>
                                        <p:tgtEl>
                                          <p:spTgt spid="34819">
                                            <p:txEl>
                                              <p:pRg st="8" end="8"/>
                                            </p:txEl>
                                          </p:spTgt>
                                        </p:tgtEl>
                                        <p:attrNameLst>
                                          <p:attrName>style.visibility</p:attrName>
                                        </p:attrNameLst>
                                      </p:cBhvr>
                                      <p:to>
                                        <p:strVal val="visible"/>
                                      </p:to>
                                    </p:set>
                                    <p:anim from="(-#ppt_w/2)" to="(#ppt_x)" calcmode="lin" valueType="num">
                                      <p:cBhvr>
                                        <p:cTn id="65" dur="600" fill="hold">
                                          <p:stCondLst>
                                            <p:cond delay="0"/>
                                          </p:stCondLst>
                                        </p:cTn>
                                        <p:tgtEl>
                                          <p:spTgt spid="34819">
                                            <p:txEl>
                                              <p:pRg st="8" end="8"/>
                                            </p:txEl>
                                          </p:spTgt>
                                        </p:tgtEl>
                                        <p:attrNameLst>
                                          <p:attrName>ppt_x</p:attrName>
                                        </p:attrNameLst>
                                      </p:cBhvr>
                                    </p:anim>
                                    <p:anim from="0" to="-1.0" calcmode="lin" valueType="num">
                                      <p:cBhvr>
                                        <p:cTn id="66" dur="200" decel="50000" autoRev="1" fill="hold">
                                          <p:stCondLst>
                                            <p:cond delay="600"/>
                                          </p:stCondLst>
                                        </p:cTn>
                                        <p:tgtEl>
                                          <p:spTgt spid="34819">
                                            <p:txEl>
                                              <p:pRg st="8" end="8"/>
                                            </p:txEl>
                                          </p:spTgt>
                                        </p:tgtEl>
                                        <p:attrNameLst>
                                          <p:attrName>xshear</p:attrName>
                                        </p:attrNameLst>
                                      </p:cBhvr>
                                    </p:anim>
                                    <p:animScale>
                                      <p:cBhvr>
                                        <p:cTn id="67" dur="200" decel="100000" autoRev="1" fill="hold">
                                          <p:stCondLst>
                                            <p:cond delay="600"/>
                                          </p:stCondLst>
                                        </p:cTn>
                                        <p:tgtEl>
                                          <p:spTgt spid="34819">
                                            <p:txEl>
                                              <p:pRg st="8" end="8"/>
                                            </p:txEl>
                                          </p:spTgt>
                                        </p:tgtEl>
                                      </p:cBhvr>
                                      <p:from x="100000" y="100000"/>
                                      <p:to x="80000" y="100000"/>
                                    </p:animScale>
                                    <p:anim by="(#ppt_h/3+#ppt_w*0.1)" calcmode="lin" valueType="num">
                                      <p:cBhvr additive="sum">
                                        <p:cTn id="68" dur="200" decel="100000" autoRev="1" fill="hold">
                                          <p:stCondLst>
                                            <p:cond delay="600"/>
                                          </p:stCondLst>
                                        </p:cTn>
                                        <p:tgtEl>
                                          <p:spTgt spid="34819">
                                            <p:txEl>
                                              <p:pRg st="8" end="8"/>
                                            </p:txEl>
                                          </p:spTgt>
                                        </p:tgtEl>
                                        <p:attrNameLst>
                                          <p:attrName>ppt_x</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34" presetClass="entr" presetSubtype="0" fill="hold" grpId="0" nodeType="clickEffect">
                                  <p:stCondLst>
                                    <p:cond delay="0"/>
                                  </p:stCondLst>
                                  <p:childTnLst>
                                    <p:set>
                                      <p:cBhvr>
                                        <p:cTn id="72" dur="1" fill="hold">
                                          <p:stCondLst>
                                            <p:cond delay="0"/>
                                          </p:stCondLst>
                                        </p:cTn>
                                        <p:tgtEl>
                                          <p:spTgt spid="34819">
                                            <p:txEl>
                                              <p:pRg st="9" end="9"/>
                                            </p:txEl>
                                          </p:spTgt>
                                        </p:tgtEl>
                                        <p:attrNameLst>
                                          <p:attrName>style.visibility</p:attrName>
                                        </p:attrNameLst>
                                      </p:cBhvr>
                                      <p:to>
                                        <p:strVal val="visible"/>
                                      </p:to>
                                    </p:set>
                                    <p:anim from="(-#ppt_w/2)" to="(#ppt_x)" calcmode="lin" valueType="num">
                                      <p:cBhvr>
                                        <p:cTn id="73" dur="600" fill="hold">
                                          <p:stCondLst>
                                            <p:cond delay="0"/>
                                          </p:stCondLst>
                                        </p:cTn>
                                        <p:tgtEl>
                                          <p:spTgt spid="34819">
                                            <p:txEl>
                                              <p:pRg st="9" end="9"/>
                                            </p:txEl>
                                          </p:spTgt>
                                        </p:tgtEl>
                                        <p:attrNameLst>
                                          <p:attrName>ppt_x</p:attrName>
                                        </p:attrNameLst>
                                      </p:cBhvr>
                                    </p:anim>
                                    <p:anim from="0" to="-1.0" calcmode="lin" valueType="num">
                                      <p:cBhvr>
                                        <p:cTn id="74" dur="200" decel="50000" autoRev="1" fill="hold">
                                          <p:stCondLst>
                                            <p:cond delay="600"/>
                                          </p:stCondLst>
                                        </p:cTn>
                                        <p:tgtEl>
                                          <p:spTgt spid="34819">
                                            <p:txEl>
                                              <p:pRg st="9" end="9"/>
                                            </p:txEl>
                                          </p:spTgt>
                                        </p:tgtEl>
                                        <p:attrNameLst>
                                          <p:attrName>xshear</p:attrName>
                                        </p:attrNameLst>
                                      </p:cBhvr>
                                    </p:anim>
                                    <p:animScale>
                                      <p:cBhvr>
                                        <p:cTn id="75" dur="200" decel="100000" autoRev="1" fill="hold">
                                          <p:stCondLst>
                                            <p:cond delay="600"/>
                                          </p:stCondLst>
                                        </p:cTn>
                                        <p:tgtEl>
                                          <p:spTgt spid="34819">
                                            <p:txEl>
                                              <p:pRg st="9" end="9"/>
                                            </p:txEl>
                                          </p:spTgt>
                                        </p:tgtEl>
                                      </p:cBhvr>
                                      <p:from x="100000" y="100000"/>
                                      <p:to x="80000" y="100000"/>
                                    </p:animScale>
                                    <p:anim by="(#ppt_h/3+#ppt_w*0.1)" calcmode="lin" valueType="num">
                                      <p:cBhvr additive="sum">
                                        <p:cTn id="76" dur="200" decel="100000" autoRev="1" fill="hold">
                                          <p:stCondLst>
                                            <p:cond delay="600"/>
                                          </p:stCondLst>
                                        </p:cTn>
                                        <p:tgtEl>
                                          <p:spTgt spid="34819">
                                            <p:txEl>
                                              <p:pRg st="9" end="9"/>
                                            </p:txEl>
                                          </p:spTgt>
                                        </p:tgtEl>
                                        <p:attrNameLst>
                                          <p:attrName>ppt_x</p:attrName>
                                        </p:attrNameLst>
                                      </p:cBhvr>
                                    </p:anim>
                                  </p:childTnLst>
                                </p:cTn>
                              </p:par>
                              <p:par>
                                <p:cTn id="77" presetID="34" presetClass="entr" presetSubtype="0" fill="hold" grpId="0" nodeType="withEffect">
                                  <p:stCondLst>
                                    <p:cond delay="0"/>
                                  </p:stCondLst>
                                  <p:childTnLst>
                                    <p:set>
                                      <p:cBhvr>
                                        <p:cTn id="78" dur="1" fill="hold">
                                          <p:stCondLst>
                                            <p:cond delay="0"/>
                                          </p:stCondLst>
                                        </p:cTn>
                                        <p:tgtEl>
                                          <p:spTgt spid="34819">
                                            <p:txEl>
                                              <p:pRg st="10" end="10"/>
                                            </p:txEl>
                                          </p:spTgt>
                                        </p:tgtEl>
                                        <p:attrNameLst>
                                          <p:attrName>style.visibility</p:attrName>
                                        </p:attrNameLst>
                                      </p:cBhvr>
                                      <p:to>
                                        <p:strVal val="visible"/>
                                      </p:to>
                                    </p:set>
                                    <p:anim from="(-#ppt_w/2)" to="(#ppt_x)" calcmode="lin" valueType="num">
                                      <p:cBhvr>
                                        <p:cTn id="79" dur="600" fill="hold">
                                          <p:stCondLst>
                                            <p:cond delay="0"/>
                                          </p:stCondLst>
                                        </p:cTn>
                                        <p:tgtEl>
                                          <p:spTgt spid="34819">
                                            <p:txEl>
                                              <p:pRg st="10" end="10"/>
                                            </p:txEl>
                                          </p:spTgt>
                                        </p:tgtEl>
                                        <p:attrNameLst>
                                          <p:attrName>ppt_x</p:attrName>
                                        </p:attrNameLst>
                                      </p:cBhvr>
                                    </p:anim>
                                    <p:anim from="0" to="-1.0" calcmode="lin" valueType="num">
                                      <p:cBhvr>
                                        <p:cTn id="80" dur="200" decel="50000" autoRev="1" fill="hold">
                                          <p:stCondLst>
                                            <p:cond delay="600"/>
                                          </p:stCondLst>
                                        </p:cTn>
                                        <p:tgtEl>
                                          <p:spTgt spid="34819">
                                            <p:txEl>
                                              <p:pRg st="10" end="10"/>
                                            </p:txEl>
                                          </p:spTgt>
                                        </p:tgtEl>
                                        <p:attrNameLst>
                                          <p:attrName>xshear</p:attrName>
                                        </p:attrNameLst>
                                      </p:cBhvr>
                                    </p:anim>
                                    <p:animScale>
                                      <p:cBhvr>
                                        <p:cTn id="81" dur="200" decel="100000" autoRev="1" fill="hold">
                                          <p:stCondLst>
                                            <p:cond delay="600"/>
                                          </p:stCondLst>
                                        </p:cTn>
                                        <p:tgtEl>
                                          <p:spTgt spid="34819">
                                            <p:txEl>
                                              <p:pRg st="10" end="10"/>
                                            </p:txEl>
                                          </p:spTgt>
                                        </p:tgtEl>
                                      </p:cBhvr>
                                      <p:from x="100000" y="100000"/>
                                      <p:to x="80000" y="100000"/>
                                    </p:animScale>
                                    <p:anim by="(#ppt_h/3+#ppt_w*0.1)" calcmode="lin" valueType="num">
                                      <p:cBhvr additive="sum">
                                        <p:cTn id="82" dur="200" decel="100000" autoRev="1" fill="hold">
                                          <p:stCondLst>
                                            <p:cond delay="600"/>
                                          </p:stCondLst>
                                        </p:cTn>
                                        <p:tgtEl>
                                          <p:spTgt spid="34819">
                                            <p:txEl>
                                              <p:pRg st="10" end="10"/>
                                            </p:txEl>
                                          </p:spTgt>
                                        </p:tgtEl>
                                        <p:attrNameLst>
                                          <p:attrName>ppt_x</p:attrName>
                                        </p:attrNameLst>
                                      </p:cBhvr>
                                    </p:anim>
                                  </p:childTnLst>
                                </p:cTn>
                              </p:par>
                              <p:par>
                                <p:cTn id="83" presetID="34" presetClass="entr" presetSubtype="0" fill="hold" grpId="0" nodeType="withEffect">
                                  <p:stCondLst>
                                    <p:cond delay="0"/>
                                  </p:stCondLst>
                                  <p:childTnLst>
                                    <p:set>
                                      <p:cBhvr>
                                        <p:cTn id="84" dur="1" fill="hold">
                                          <p:stCondLst>
                                            <p:cond delay="0"/>
                                          </p:stCondLst>
                                        </p:cTn>
                                        <p:tgtEl>
                                          <p:spTgt spid="34819">
                                            <p:txEl>
                                              <p:pRg st="11" end="11"/>
                                            </p:txEl>
                                          </p:spTgt>
                                        </p:tgtEl>
                                        <p:attrNameLst>
                                          <p:attrName>style.visibility</p:attrName>
                                        </p:attrNameLst>
                                      </p:cBhvr>
                                      <p:to>
                                        <p:strVal val="visible"/>
                                      </p:to>
                                    </p:set>
                                    <p:anim from="(-#ppt_w/2)" to="(#ppt_x)" calcmode="lin" valueType="num">
                                      <p:cBhvr>
                                        <p:cTn id="85" dur="600" fill="hold">
                                          <p:stCondLst>
                                            <p:cond delay="0"/>
                                          </p:stCondLst>
                                        </p:cTn>
                                        <p:tgtEl>
                                          <p:spTgt spid="34819">
                                            <p:txEl>
                                              <p:pRg st="11" end="11"/>
                                            </p:txEl>
                                          </p:spTgt>
                                        </p:tgtEl>
                                        <p:attrNameLst>
                                          <p:attrName>ppt_x</p:attrName>
                                        </p:attrNameLst>
                                      </p:cBhvr>
                                    </p:anim>
                                    <p:anim from="0" to="-1.0" calcmode="lin" valueType="num">
                                      <p:cBhvr>
                                        <p:cTn id="86" dur="200" decel="50000" autoRev="1" fill="hold">
                                          <p:stCondLst>
                                            <p:cond delay="600"/>
                                          </p:stCondLst>
                                        </p:cTn>
                                        <p:tgtEl>
                                          <p:spTgt spid="34819">
                                            <p:txEl>
                                              <p:pRg st="11" end="11"/>
                                            </p:txEl>
                                          </p:spTgt>
                                        </p:tgtEl>
                                        <p:attrNameLst>
                                          <p:attrName>xshear</p:attrName>
                                        </p:attrNameLst>
                                      </p:cBhvr>
                                    </p:anim>
                                    <p:animScale>
                                      <p:cBhvr>
                                        <p:cTn id="87" dur="200" decel="100000" autoRev="1" fill="hold">
                                          <p:stCondLst>
                                            <p:cond delay="600"/>
                                          </p:stCondLst>
                                        </p:cTn>
                                        <p:tgtEl>
                                          <p:spTgt spid="34819">
                                            <p:txEl>
                                              <p:pRg st="11" end="11"/>
                                            </p:txEl>
                                          </p:spTgt>
                                        </p:tgtEl>
                                      </p:cBhvr>
                                      <p:from x="100000" y="100000"/>
                                      <p:to x="80000" y="100000"/>
                                    </p:animScale>
                                    <p:anim by="(#ppt_h/3+#ppt_w*0.1)" calcmode="lin" valueType="num">
                                      <p:cBhvr additive="sum">
                                        <p:cTn id="88" dur="200" decel="100000" autoRev="1" fill="hold">
                                          <p:stCondLst>
                                            <p:cond delay="600"/>
                                          </p:stCondLst>
                                        </p:cTn>
                                        <p:tgtEl>
                                          <p:spTgt spid="34819">
                                            <p:txEl>
                                              <p:pRg st="11" end="11"/>
                                            </p:txEl>
                                          </p:spTgt>
                                        </p:tgtEl>
                                        <p:attrNameLst>
                                          <p:attrName>ppt_x</p:attrName>
                                        </p:attrNameLst>
                                      </p:cBhvr>
                                    </p:anim>
                                  </p:childTnLst>
                                </p:cTn>
                              </p:par>
                              <p:par>
                                <p:cTn id="89" presetID="34" presetClass="entr" presetSubtype="0" fill="hold" grpId="0" nodeType="withEffect">
                                  <p:stCondLst>
                                    <p:cond delay="0"/>
                                  </p:stCondLst>
                                  <p:childTnLst>
                                    <p:set>
                                      <p:cBhvr>
                                        <p:cTn id="90" dur="1" fill="hold">
                                          <p:stCondLst>
                                            <p:cond delay="0"/>
                                          </p:stCondLst>
                                        </p:cTn>
                                        <p:tgtEl>
                                          <p:spTgt spid="34819">
                                            <p:txEl>
                                              <p:pRg st="12" end="12"/>
                                            </p:txEl>
                                          </p:spTgt>
                                        </p:tgtEl>
                                        <p:attrNameLst>
                                          <p:attrName>style.visibility</p:attrName>
                                        </p:attrNameLst>
                                      </p:cBhvr>
                                      <p:to>
                                        <p:strVal val="visible"/>
                                      </p:to>
                                    </p:set>
                                    <p:anim from="(-#ppt_w/2)" to="(#ppt_x)" calcmode="lin" valueType="num">
                                      <p:cBhvr>
                                        <p:cTn id="91" dur="600" fill="hold">
                                          <p:stCondLst>
                                            <p:cond delay="0"/>
                                          </p:stCondLst>
                                        </p:cTn>
                                        <p:tgtEl>
                                          <p:spTgt spid="34819">
                                            <p:txEl>
                                              <p:pRg st="12" end="12"/>
                                            </p:txEl>
                                          </p:spTgt>
                                        </p:tgtEl>
                                        <p:attrNameLst>
                                          <p:attrName>ppt_x</p:attrName>
                                        </p:attrNameLst>
                                      </p:cBhvr>
                                    </p:anim>
                                    <p:anim from="0" to="-1.0" calcmode="lin" valueType="num">
                                      <p:cBhvr>
                                        <p:cTn id="92" dur="200" decel="50000" autoRev="1" fill="hold">
                                          <p:stCondLst>
                                            <p:cond delay="600"/>
                                          </p:stCondLst>
                                        </p:cTn>
                                        <p:tgtEl>
                                          <p:spTgt spid="34819">
                                            <p:txEl>
                                              <p:pRg st="12" end="12"/>
                                            </p:txEl>
                                          </p:spTgt>
                                        </p:tgtEl>
                                        <p:attrNameLst>
                                          <p:attrName>xshear</p:attrName>
                                        </p:attrNameLst>
                                      </p:cBhvr>
                                    </p:anim>
                                    <p:animScale>
                                      <p:cBhvr>
                                        <p:cTn id="93" dur="200" decel="100000" autoRev="1" fill="hold">
                                          <p:stCondLst>
                                            <p:cond delay="600"/>
                                          </p:stCondLst>
                                        </p:cTn>
                                        <p:tgtEl>
                                          <p:spTgt spid="34819">
                                            <p:txEl>
                                              <p:pRg st="12" end="12"/>
                                            </p:txEl>
                                          </p:spTgt>
                                        </p:tgtEl>
                                      </p:cBhvr>
                                      <p:from x="100000" y="100000"/>
                                      <p:to x="80000" y="100000"/>
                                    </p:animScale>
                                    <p:anim by="(#ppt_h/3+#ppt_w*0.1)" calcmode="lin" valueType="num">
                                      <p:cBhvr additive="sum">
                                        <p:cTn id="94" dur="200" decel="100000" autoRev="1" fill="hold">
                                          <p:stCondLst>
                                            <p:cond delay="600"/>
                                          </p:stCondLst>
                                        </p:cTn>
                                        <p:tgtEl>
                                          <p:spTgt spid="34819">
                                            <p:txEl>
                                              <p:pRg st="12" end="1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19288" y="836613"/>
            <a:ext cx="8229600" cy="723900"/>
          </a:xfrm>
        </p:spPr>
        <p:txBody>
          <a:bodyPr/>
          <a:lstStyle/>
          <a:p>
            <a:pPr algn="ctr"/>
            <a:r>
              <a:rPr lang="en-US" sz="3200">
                <a:latin typeface="Book Antiqua" panose="02040602050305030304" pitchFamily="18" charset="0"/>
              </a:rPr>
              <a:t>Applications of Priority Queues</a:t>
            </a:r>
            <a:endParaRPr lang="en-US" sz="3200"/>
          </a:p>
        </p:txBody>
      </p:sp>
      <p:sp>
        <p:nvSpPr>
          <p:cNvPr id="3" name="Content Placeholder 2"/>
          <p:cNvSpPr>
            <a:spLocks noGrp="1"/>
          </p:cNvSpPr>
          <p:nvPr>
            <p:ph idx="1"/>
          </p:nvPr>
        </p:nvSpPr>
        <p:spPr/>
        <p:txBody>
          <a:bodyPr>
            <a:normAutofit fontScale="92500" lnSpcReduction="10000"/>
          </a:bodyPr>
          <a:lstStyle/>
          <a:p>
            <a:pPr>
              <a:defRPr/>
            </a:pPr>
            <a:r>
              <a:rPr lang="en-US" sz="2400" dirty="0">
                <a:solidFill>
                  <a:srgbClr val="000000"/>
                </a:solidFill>
                <a:latin typeface="Book Antiqua" pitchFamily="18" charset="0"/>
              </a:rPr>
              <a:t>Scheduling queue</a:t>
            </a:r>
            <a:r>
              <a:rPr lang="en-US" sz="2400" b="1" dirty="0">
                <a:solidFill>
                  <a:srgbClr val="000000"/>
                </a:solidFill>
                <a:latin typeface="Book Antiqua" pitchFamily="18" charset="0"/>
              </a:rPr>
              <a:t>s</a:t>
            </a:r>
            <a:r>
              <a:rPr lang="en-US" sz="2400" dirty="0">
                <a:solidFill>
                  <a:srgbClr val="000000"/>
                </a:solidFill>
                <a:latin typeface="Book Antiqua" pitchFamily="18" charset="0"/>
              </a:rPr>
              <a:t> for a processor</a:t>
            </a:r>
          </a:p>
          <a:p>
            <a:pPr>
              <a:defRPr/>
            </a:pPr>
            <a:r>
              <a:rPr lang="en-US" sz="2400" dirty="0">
                <a:solidFill>
                  <a:srgbClr val="000000"/>
                </a:solidFill>
                <a:latin typeface="Book Antiqua" pitchFamily="18" charset="0"/>
              </a:rPr>
              <a:t>Print Queues</a:t>
            </a:r>
          </a:p>
          <a:p>
            <a:pPr>
              <a:defRPr/>
            </a:pPr>
            <a:r>
              <a:rPr lang="en-US" sz="2400" dirty="0">
                <a:solidFill>
                  <a:srgbClr val="000000"/>
                </a:solidFill>
                <a:latin typeface="Book Antiqua" pitchFamily="18" charset="0"/>
              </a:rPr>
              <a:t>Transmit Queues, etc.….</a:t>
            </a:r>
          </a:p>
          <a:p>
            <a:pPr>
              <a:defRPr/>
            </a:pPr>
            <a:endParaRPr lang="en-US" sz="2400" dirty="0">
              <a:solidFill>
                <a:srgbClr val="000000"/>
              </a:solidFill>
              <a:latin typeface="Book Antiqua" pitchFamily="18" charset="0"/>
            </a:endParaRPr>
          </a:p>
          <a:p>
            <a:pPr marL="307975" indent="-307975">
              <a:lnSpc>
                <a:spcPct val="80000"/>
              </a:lnSpc>
              <a:buClr>
                <a:srgbClr val="FFFFFF"/>
              </a:buClr>
              <a:buNone/>
              <a:defRPr/>
            </a:pPr>
            <a:r>
              <a:rPr lang="en-US" sz="2400" dirty="0">
                <a:solidFill>
                  <a:srgbClr val="000000"/>
                </a:solidFill>
                <a:latin typeface="Book Antiqua" pitchFamily="18" charset="0"/>
              </a:rPr>
              <a:t>This means Required item for process will be in the </a:t>
            </a:r>
            <a:r>
              <a:rPr lang="en-US" sz="2400" b="1" u="sng" dirty="0">
                <a:solidFill>
                  <a:srgbClr val="000000"/>
                </a:solidFill>
                <a:latin typeface="Book Antiqua" pitchFamily="18" charset="0"/>
              </a:rPr>
              <a:t>front</a:t>
            </a:r>
            <a:r>
              <a:rPr lang="en-US" sz="2400" dirty="0">
                <a:solidFill>
                  <a:srgbClr val="000000"/>
                </a:solidFill>
                <a:latin typeface="Book Antiqua" pitchFamily="18" charset="0"/>
              </a:rPr>
              <a:t> of queue which obtained via a </a:t>
            </a:r>
            <a:r>
              <a:rPr lang="en-US" sz="2400" b="1" dirty="0" err="1">
                <a:solidFill>
                  <a:srgbClr val="000000"/>
                </a:solidFill>
                <a:latin typeface="Book Antiqua" pitchFamily="18" charset="0"/>
              </a:rPr>
              <a:t>dequeue</a:t>
            </a:r>
            <a:r>
              <a:rPr lang="en-US" sz="2400" dirty="0">
                <a:solidFill>
                  <a:srgbClr val="000000"/>
                </a:solidFill>
                <a:latin typeface="Book Antiqua" pitchFamily="18" charset="0"/>
              </a:rPr>
              <a:t>() operation.</a:t>
            </a:r>
            <a:endParaRPr lang="en-US" sz="2400" dirty="0"/>
          </a:p>
          <a:p>
            <a:pPr marL="307975" indent="-307975">
              <a:lnSpc>
                <a:spcPct val="80000"/>
              </a:lnSpc>
              <a:buClr>
                <a:srgbClr val="FFFFFF"/>
              </a:buClr>
              <a:buNone/>
              <a:defRPr/>
            </a:pPr>
            <a:endParaRPr lang="en-US" sz="2400" dirty="0">
              <a:solidFill>
                <a:srgbClr val="000000"/>
              </a:solidFill>
              <a:latin typeface="Book Antiqua" pitchFamily="18" charset="0"/>
            </a:endParaRPr>
          </a:p>
          <a:p>
            <a:pPr marL="307975" indent="-307975">
              <a:lnSpc>
                <a:spcPct val="80000"/>
              </a:lnSpc>
              <a:buClr>
                <a:srgbClr val="FFFFFF"/>
              </a:buClr>
              <a:buNone/>
              <a:defRPr/>
            </a:pPr>
            <a:r>
              <a:rPr lang="en-US" sz="2400" b="1" dirty="0">
                <a:solidFill>
                  <a:schemeClr val="tx2"/>
                </a:solidFill>
                <a:latin typeface="Book Antiqua" pitchFamily="18" charset="0"/>
              </a:rPr>
              <a:t>Note:  a priority queue is no longer FIFO.</a:t>
            </a:r>
          </a:p>
          <a:p>
            <a:pPr marL="307975" indent="-307975">
              <a:lnSpc>
                <a:spcPct val="80000"/>
              </a:lnSpc>
              <a:buClr>
                <a:srgbClr val="FFFFFF"/>
              </a:buClr>
              <a:buNone/>
              <a:defRPr/>
            </a:pPr>
            <a:r>
              <a:rPr lang="en-US" sz="2400" b="1" dirty="0">
                <a:solidFill>
                  <a:schemeClr val="tx2"/>
                </a:solidFill>
                <a:latin typeface="Book Antiqua" pitchFamily="18" charset="0"/>
              </a:rPr>
              <a:t>		    Because Deletion is still from front of queue,	    but insertions Depends on priority.</a:t>
            </a:r>
          </a:p>
          <a:p>
            <a:pPr>
              <a:defRPr/>
            </a:pPr>
            <a:endParaRPr lang="en-US" sz="2400" dirty="0"/>
          </a:p>
        </p:txBody>
      </p:sp>
      <p:sp>
        <p:nvSpPr>
          <p:cNvPr id="4" name="Date Placeholder 3"/>
          <p:cNvSpPr>
            <a:spLocks noGrp="1"/>
          </p:cNvSpPr>
          <p:nvPr>
            <p:ph type="dt" sz="quarter" idx="10"/>
          </p:nvPr>
        </p:nvSpPr>
        <p:spPr/>
        <p:txBody>
          <a:bodyPr/>
          <a:lstStyle/>
          <a:p>
            <a:pPr>
              <a:defRPr/>
            </a:pPr>
            <a:fld id="{421BD983-63E2-473D-B2B3-EF5A320F27F0}"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1375F5-BF56-4066-A35A-3D3A40B2FB34}" type="slidenum">
              <a:rPr lang="en-IN">
                <a:solidFill>
                  <a:srgbClr val="045C75"/>
                </a:solidFill>
                <a:latin typeface="Constantia" panose="02030602050306030303" pitchFamily="18" charset="0"/>
              </a:rPr>
              <a:pPr eaLnBrk="1" hangingPunct="1"/>
              <a:t>29</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661496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
                                            <p:txEl>
                                              <p:pRg st="1" end="1"/>
                                            </p:txEl>
                                          </p:spTgt>
                                        </p:tgtEl>
                                        <p:attrNameLst>
                                          <p:attrName>ppt_x</p:attrName>
                                        </p:attrNameLst>
                                      </p:cBhvr>
                                    </p:anim>
                                    <p:anim from="0" to="-1.0" calcmode="lin" valueType="num">
                                      <p:cBhvr>
                                        <p:cTn id="16" dur="200" decel="50000" autoRev="1" fill="hold">
                                          <p:stCondLst>
                                            <p:cond delay="600"/>
                                          </p:stCondLst>
                                        </p:cTn>
                                        <p:tgtEl>
                                          <p:spTgt spid="3">
                                            <p:txEl>
                                              <p:pRg st="1" end="1"/>
                                            </p:txEl>
                                          </p:spTgt>
                                        </p:tgtEl>
                                        <p:attrNameLst>
                                          <p:attrName>xshear</p:attrName>
                                        </p:attrNameLst>
                                      </p:cBhvr>
                                    </p:anim>
                                    <p:animScale>
                                      <p:cBhvr>
                                        <p:cTn id="17" dur="200" decel="100000" autoRev="1" fill="hold">
                                          <p:stCondLst>
                                            <p:cond delay="600"/>
                                          </p:stCondLst>
                                        </p:cTn>
                                        <p:tgtEl>
                                          <p:spTgt spid="3">
                                            <p:txEl>
                                              <p:pRg st="1" end="1"/>
                                            </p:txEl>
                                          </p:spTgt>
                                        </p:tgtEl>
                                      </p:cBhvr>
                                      <p:from x="100000" y="100000"/>
                                      <p:to x="80000" y="100000"/>
                                    </p:animScale>
                                    <p:anim by="(#ppt_h/3+#ppt_w*0.1)" calcmode="lin" valueType="num">
                                      <p:cBhvr additive="sum">
                                        <p:cTn id="18"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3">
                                            <p:txEl>
                                              <p:pRg st="2" end="2"/>
                                            </p:txEl>
                                          </p:spTgt>
                                        </p:tgtEl>
                                        <p:attrNameLst>
                                          <p:attrName>ppt_x</p:attrName>
                                        </p:attrNameLst>
                                      </p:cBhvr>
                                    </p:anim>
                                    <p:anim from="0" to="-1.0" calcmode="lin" valueType="num">
                                      <p:cBhvr>
                                        <p:cTn id="24" dur="200" decel="50000" autoRev="1" fill="hold">
                                          <p:stCondLst>
                                            <p:cond delay="600"/>
                                          </p:stCondLst>
                                        </p:cTn>
                                        <p:tgtEl>
                                          <p:spTgt spid="3">
                                            <p:txEl>
                                              <p:pRg st="2" end="2"/>
                                            </p:txEl>
                                          </p:spTgt>
                                        </p:tgtEl>
                                        <p:attrNameLst>
                                          <p:attrName>xshear</p:attrName>
                                        </p:attrNameLst>
                                      </p:cBhvr>
                                    </p:anim>
                                    <p:animScale>
                                      <p:cBhvr>
                                        <p:cTn id="25" dur="200" decel="100000" autoRev="1" fill="hold">
                                          <p:stCondLst>
                                            <p:cond delay="600"/>
                                          </p:stCondLst>
                                        </p:cTn>
                                        <p:tgtEl>
                                          <p:spTgt spid="3">
                                            <p:txEl>
                                              <p:pRg st="2" end="2"/>
                                            </p:txEl>
                                          </p:spTgt>
                                        </p:tgtEl>
                                      </p:cBhvr>
                                      <p:from x="100000" y="100000"/>
                                      <p:to x="80000" y="100000"/>
                                    </p:animScale>
                                    <p:anim by="(#ppt_h/3+#ppt_w*0.1)" calcmode="lin" valueType="num">
                                      <p:cBhvr additive="sum">
                                        <p:cTn id="26"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4"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from="(-#ppt_w/2)" to="(#ppt_x)" calcmode="lin" valueType="num">
                                      <p:cBhvr>
                                        <p:cTn id="31" dur="600" fill="hold">
                                          <p:stCondLst>
                                            <p:cond delay="0"/>
                                          </p:stCondLst>
                                        </p:cTn>
                                        <p:tgtEl>
                                          <p:spTgt spid="3">
                                            <p:txEl>
                                              <p:pRg st="4" end="4"/>
                                            </p:txEl>
                                          </p:spTgt>
                                        </p:tgtEl>
                                        <p:attrNameLst>
                                          <p:attrName>ppt_x</p:attrName>
                                        </p:attrNameLst>
                                      </p:cBhvr>
                                    </p:anim>
                                    <p:anim from="0" to="-1.0" calcmode="lin" valueType="num">
                                      <p:cBhvr>
                                        <p:cTn id="32" dur="200" decel="50000" autoRev="1" fill="hold">
                                          <p:stCondLst>
                                            <p:cond delay="600"/>
                                          </p:stCondLst>
                                        </p:cTn>
                                        <p:tgtEl>
                                          <p:spTgt spid="3">
                                            <p:txEl>
                                              <p:pRg st="4" end="4"/>
                                            </p:txEl>
                                          </p:spTgt>
                                        </p:tgtEl>
                                        <p:attrNameLst>
                                          <p:attrName>xshear</p:attrName>
                                        </p:attrNameLst>
                                      </p:cBhvr>
                                    </p:anim>
                                    <p:animScale>
                                      <p:cBhvr>
                                        <p:cTn id="33" dur="200" decel="100000" autoRev="1" fill="hold">
                                          <p:stCondLst>
                                            <p:cond delay="600"/>
                                          </p:stCondLst>
                                        </p:cTn>
                                        <p:tgtEl>
                                          <p:spTgt spid="3">
                                            <p:txEl>
                                              <p:pRg st="4" end="4"/>
                                            </p:txEl>
                                          </p:spTgt>
                                        </p:tgtEl>
                                      </p:cBhvr>
                                      <p:from x="100000" y="100000"/>
                                      <p:to x="80000" y="100000"/>
                                    </p:animScale>
                                    <p:anim by="(#ppt_h/3+#ppt_w*0.1)" calcmode="lin" valueType="num">
                                      <p:cBhvr additive="sum">
                                        <p:cTn id="34" dur="200" decel="100000" autoRev="1" fill="hold">
                                          <p:stCondLst>
                                            <p:cond delay="600"/>
                                          </p:stCondLst>
                                        </p:cTn>
                                        <p:tgtEl>
                                          <p:spTgt spid="3">
                                            <p:txEl>
                                              <p:pRg st="4" end="4"/>
                                            </p:txEl>
                                          </p:spTgt>
                                        </p:tgtEl>
                                        <p:attrNameLst>
                                          <p:attrName>ppt_x</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from="(-#ppt_w/2)" to="(#ppt_x)" calcmode="lin" valueType="num">
                                      <p:cBhvr>
                                        <p:cTn id="39" dur="600" fill="hold">
                                          <p:stCondLst>
                                            <p:cond delay="0"/>
                                          </p:stCondLst>
                                        </p:cTn>
                                        <p:tgtEl>
                                          <p:spTgt spid="3">
                                            <p:txEl>
                                              <p:pRg st="6" end="6"/>
                                            </p:txEl>
                                          </p:spTgt>
                                        </p:tgtEl>
                                        <p:attrNameLst>
                                          <p:attrName>ppt_x</p:attrName>
                                        </p:attrNameLst>
                                      </p:cBhvr>
                                    </p:anim>
                                    <p:anim from="0" to="-1.0" calcmode="lin" valueType="num">
                                      <p:cBhvr>
                                        <p:cTn id="40" dur="200" decel="50000" autoRev="1" fill="hold">
                                          <p:stCondLst>
                                            <p:cond delay="600"/>
                                          </p:stCondLst>
                                        </p:cTn>
                                        <p:tgtEl>
                                          <p:spTgt spid="3">
                                            <p:txEl>
                                              <p:pRg st="6" end="6"/>
                                            </p:txEl>
                                          </p:spTgt>
                                        </p:tgtEl>
                                        <p:attrNameLst>
                                          <p:attrName>xshear</p:attrName>
                                        </p:attrNameLst>
                                      </p:cBhvr>
                                    </p:anim>
                                    <p:animScale>
                                      <p:cBhvr>
                                        <p:cTn id="41" dur="200" decel="100000" autoRev="1" fill="hold">
                                          <p:stCondLst>
                                            <p:cond delay="600"/>
                                          </p:stCondLst>
                                        </p:cTn>
                                        <p:tgtEl>
                                          <p:spTgt spid="3">
                                            <p:txEl>
                                              <p:pRg st="6" end="6"/>
                                            </p:txEl>
                                          </p:spTgt>
                                        </p:tgtEl>
                                      </p:cBhvr>
                                      <p:from x="100000" y="100000"/>
                                      <p:to x="80000" y="100000"/>
                                    </p:animScale>
                                    <p:anim by="(#ppt_h/3+#ppt_w*0.1)" calcmode="lin" valueType="num">
                                      <p:cBhvr additive="sum">
                                        <p:cTn id="42" dur="200" decel="100000" autoRev="1" fill="hold">
                                          <p:stCondLst>
                                            <p:cond delay="600"/>
                                          </p:stCondLst>
                                        </p:cTn>
                                        <p:tgtEl>
                                          <p:spTgt spid="3">
                                            <p:txEl>
                                              <p:pRg st="6" end="6"/>
                                            </p:txEl>
                                          </p:spTgt>
                                        </p:tgtEl>
                                        <p:attrNameLst>
                                          <p:attrName>ppt_x</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4"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from="(-#ppt_w/2)" to="(#ppt_x)" calcmode="lin" valueType="num">
                                      <p:cBhvr>
                                        <p:cTn id="47" dur="600" fill="hold">
                                          <p:stCondLst>
                                            <p:cond delay="0"/>
                                          </p:stCondLst>
                                        </p:cTn>
                                        <p:tgtEl>
                                          <p:spTgt spid="3">
                                            <p:txEl>
                                              <p:pRg st="7" end="7"/>
                                            </p:txEl>
                                          </p:spTgt>
                                        </p:tgtEl>
                                        <p:attrNameLst>
                                          <p:attrName>ppt_x</p:attrName>
                                        </p:attrNameLst>
                                      </p:cBhvr>
                                    </p:anim>
                                    <p:anim from="0" to="-1.0" calcmode="lin" valueType="num">
                                      <p:cBhvr>
                                        <p:cTn id="48" dur="200" decel="50000" autoRev="1" fill="hold">
                                          <p:stCondLst>
                                            <p:cond delay="600"/>
                                          </p:stCondLst>
                                        </p:cTn>
                                        <p:tgtEl>
                                          <p:spTgt spid="3">
                                            <p:txEl>
                                              <p:pRg st="7" end="7"/>
                                            </p:txEl>
                                          </p:spTgt>
                                        </p:tgtEl>
                                        <p:attrNameLst>
                                          <p:attrName>xshear</p:attrName>
                                        </p:attrNameLst>
                                      </p:cBhvr>
                                    </p:anim>
                                    <p:animScale>
                                      <p:cBhvr>
                                        <p:cTn id="49" dur="200" decel="100000" autoRev="1" fill="hold">
                                          <p:stCondLst>
                                            <p:cond delay="600"/>
                                          </p:stCondLst>
                                        </p:cTn>
                                        <p:tgtEl>
                                          <p:spTgt spid="3">
                                            <p:txEl>
                                              <p:pRg st="7" end="7"/>
                                            </p:txEl>
                                          </p:spTgt>
                                        </p:tgtEl>
                                      </p:cBhvr>
                                      <p:from x="100000" y="100000"/>
                                      <p:to x="80000" y="100000"/>
                                    </p:animScale>
                                    <p:anim by="(#ppt_h/3+#ppt_w*0.1)" calcmode="lin" valueType="num">
                                      <p:cBhvr additive="sum">
                                        <p:cTn id="50" dur="200" decel="100000" autoRev="1" fill="hold">
                                          <p:stCondLst>
                                            <p:cond delay="600"/>
                                          </p:stCondLst>
                                        </p:cTn>
                                        <p:tgtEl>
                                          <p:spTgt spid="3">
                                            <p:txEl>
                                              <p:pRg st="7" end="7"/>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eaLnBrk="1" hangingPunct="1"/>
            <a:r>
              <a:rPr lang="en-US" dirty="0" smtClean="0"/>
              <a:t>QUEUE</a:t>
            </a:r>
          </a:p>
        </p:txBody>
      </p:sp>
      <p:sp>
        <p:nvSpPr>
          <p:cNvPr id="8195" name="Content Placeholder 2"/>
          <p:cNvSpPr>
            <a:spLocks noGrp="1"/>
          </p:cNvSpPr>
          <p:nvPr>
            <p:ph idx="1"/>
          </p:nvPr>
        </p:nvSpPr>
        <p:spPr>
          <a:xfrm>
            <a:off x="1981200" y="1844675"/>
            <a:ext cx="8229600" cy="4389438"/>
          </a:xfrm>
        </p:spPr>
        <p:txBody>
          <a:bodyPr/>
          <a:lstStyle/>
          <a:p>
            <a:pPr eaLnBrk="1" hangingPunct="1"/>
            <a:endParaRPr lang="en-IN" dirty="0" smtClean="0"/>
          </a:p>
          <a:p>
            <a:pPr eaLnBrk="1" hangingPunct="1"/>
            <a:r>
              <a:rPr lang="en-IN" dirty="0" smtClean="0"/>
              <a:t>First element inserted in list, will be the </a:t>
            </a:r>
            <a:r>
              <a:rPr lang="en-US" dirty="0" smtClean="0"/>
              <a:t>first to be removed.</a:t>
            </a:r>
          </a:p>
          <a:p>
            <a:pPr eaLnBrk="1" hangingPunct="1"/>
            <a:r>
              <a:rPr lang="en-IN" dirty="0" smtClean="0"/>
              <a:t>Thus, Queue is known as FIFO (</a:t>
            </a:r>
            <a:r>
              <a:rPr lang="en-IN" b="1" dirty="0" smtClean="0"/>
              <a:t>First In-First Out) or FCFS (First Come First Serve).</a:t>
            </a:r>
            <a:endParaRPr lang="en-US" b="1" dirty="0" smtClean="0"/>
          </a:p>
          <a:p>
            <a:r>
              <a:rPr lang="en-US" b="1" dirty="0" smtClean="0"/>
              <a:t>Examples of Queue</a:t>
            </a:r>
          </a:p>
          <a:p>
            <a:pPr lvl="1">
              <a:buFont typeface="Wingdings" panose="05000000000000000000" pitchFamily="2" charset="2"/>
              <a:buChar char="Ø"/>
            </a:pPr>
            <a:r>
              <a:rPr lang="en-IN" dirty="0" smtClean="0"/>
              <a:t>People waiting in Queue to purchase tickets at railway station or cinema hall,</a:t>
            </a:r>
          </a:p>
          <a:p>
            <a:pPr lvl="1">
              <a:buFont typeface="Wingdings 2" panose="05020102010507070707" pitchFamily="18" charset="2"/>
              <a:buNone/>
            </a:pPr>
            <a:r>
              <a:rPr lang="en-IN" dirty="0" smtClean="0"/>
              <a:t>		First person in the queue will be served first.</a:t>
            </a:r>
            <a:endParaRPr lang="en-US" dirty="0" smtClean="0"/>
          </a:p>
        </p:txBody>
      </p:sp>
      <p:sp>
        <p:nvSpPr>
          <p:cNvPr id="4" name="Date Placeholder 3"/>
          <p:cNvSpPr>
            <a:spLocks noGrp="1"/>
          </p:cNvSpPr>
          <p:nvPr>
            <p:ph type="dt" sz="quarter" idx="10"/>
          </p:nvPr>
        </p:nvSpPr>
        <p:spPr/>
        <p:txBody>
          <a:bodyPr/>
          <a:lstStyle/>
          <a:p>
            <a:pPr>
              <a:defRPr/>
            </a:pPr>
            <a:fld id="{43F98FE1-36A8-4C87-AC31-FB560E6BCD6E}" type="datetime1">
              <a:rPr lang="en-US" smtClean="0"/>
              <a:pPr>
                <a:defRPr/>
              </a:pPr>
              <a:t>7/8/2021</a:t>
            </a:fld>
            <a:endParaRPr lang="en-IN"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9970BD-CA6B-4BAD-B37F-68FF31E84BB0}" type="slidenum">
              <a:rPr lang="en-IN">
                <a:solidFill>
                  <a:srgbClr val="045C75"/>
                </a:solidFill>
                <a:latin typeface="Constantia" panose="02030602050306030303" pitchFamily="18" charset="0"/>
              </a:rPr>
              <a:pPr eaLnBrk="1" hangingPunct="1"/>
              <a:t>3</a:t>
            </a:fld>
            <a:endParaRPr lang="en-IN" dirty="0">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r>
              <a:rPr lang="en-IN" dirty="0" smtClean="0"/>
              <a:t>Queue Data Structure          </a:t>
            </a:r>
            <a:endParaRPr lang="en-US" dirty="0"/>
          </a:p>
        </p:txBody>
      </p:sp>
    </p:spTree>
    <p:extLst>
      <p:ext uri="{BB962C8B-B14F-4D97-AF65-F5344CB8AC3E}">
        <p14:creationId xmlns:p14="http://schemas.microsoft.com/office/powerpoint/2010/main" xmlns="" val="1032504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 calcmode="lin" valueType="num">
                                      <p:cBhvr additive="base">
                                        <p:cTn id="7"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4" presetClass="entr" presetSubtype="0" fill="hold"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 from="(-#ppt_w/2)" to="(#ppt_x)" calcmode="lin" valueType="num">
                                      <p:cBhvr>
                                        <p:cTn id="25" dur="600" fill="hold">
                                          <p:stCondLst>
                                            <p:cond delay="0"/>
                                          </p:stCondLst>
                                        </p:cTn>
                                        <p:tgtEl>
                                          <p:spTgt spid="8195">
                                            <p:txEl>
                                              <p:pRg st="4" end="4"/>
                                            </p:txEl>
                                          </p:spTgt>
                                        </p:tgtEl>
                                        <p:attrNameLst>
                                          <p:attrName>ppt_x</p:attrName>
                                        </p:attrNameLst>
                                      </p:cBhvr>
                                    </p:anim>
                                    <p:anim from="0" to="-1.0" calcmode="lin" valueType="num">
                                      <p:cBhvr>
                                        <p:cTn id="26" dur="200" decel="50000" autoRev="1" fill="hold">
                                          <p:stCondLst>
                                            <p:cond delay="600"/>
                                          </p:stCondLst>
                                        </p:cTn>
                                        <p:tgtEl>
                                          <p:spTgt spid="8195">
                                            <p:txEl>
                                              <p:pRg st="4" end="4"/>
                                            </p:txEl>
                                          </p:spTgt>
                                        </p:tgtEl>
                                        <p:attrNameLst>
                                          <p:attrName>xshear</p:attrName>
                                        </p:attrNameLst>
                                      </p:cBhvr>
                                    </p:anim>
                                    <p:animScale>
                                      <p:cBhvr>
                                        <p:cTn id="27" dur="200" decel="100000" autoRev="1" fill="hold">
                                          <p:stCondLst>
                                            <p:cond delay="600"/>
                                          </p:stCondLst>
                                        </p:cTn>
                                        <p:tgtEl>
                                          <p:spTgt spid="8195">
                                            <p:txEl>
                                              <p:pRg st="4" end="4"/>
                                            </p:txEl>
                                          </p:spTgt>
                                        </p:tgtEl>
                                      </p:cBhvr>
                                      <p:from x="100000" y="100000"/>
                                      <p:to x="80000" y="100000"/>
                                    </p:animScale>
                                    <p:anim by="(#ppt_h/3+#ppt_w*0.1)" calcmode="lin" valueType="num">
                                      <p:cBhvr additive="sum">
                                        <p:cTn id="28" dur="200" decel="100000" autoRev="1" fill="hold">
                                          <p:stCondLst>
                                            <p:cond delay="600"/>
                                          </p:stCondLst>
                                        </p:cTn>
                                        <p:tgtEl>
                                          <p:spTgt spid="8195">
                                            <p:txEl>
                                              <p:pRg st="4" end="4"/>
                                            </p:txEl>
                                          </p:spTgt>
                                        </p:tgtEl>
                                        <p:attrNameLst>
                                          <p:attrName>ppt_x</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4" presetClass="entr" presetSubtype="0" fill="hold" nodeType="clickEffect">
                                  <p:stCondLst>
                                    <p:cond delay="0"/>
                                  </p:stCondLst>
                                  <p:childTnLst>
                                    <p:set>
                                      <p:cBhvr>
                                        <p:cTn id="32" dur="1" fill="hold">
                                          <p:stCondLst>
                                            <p:cond delay="0"/>
                                          </p:stCondLst>
                                        </p:cTn>
                                        <p:tgtEl>
                                          <p:spTgt spid="8195">
                                            <p:txEl>
                                              <p:pRg st="5" end="5"/>
                                            </p:txEl>
                                          </p:spTgt>
                                        </p:tgtEl>
                                        <p:attrNameLst>
                                          <p:attrName>style.visibility</p:attrName>
                                        </p:attrNameLst>
                                      </p:cBhvr>
                                      <p:to>
                                        <p:strVal val="visible"/>
                                      </p:to>
                                    </p:set>
                                    <p:anim from="(-#ppt_w/2)" to="(#ppt_x)" calcmode="lin" valueType="num">
                                      <p:cBhvr>
                                        <p:cTn id="33" dur="600" fill="hold">
                                          <p:stCondLst>
                                            <p:cond delay="0"/>
                                          </p:stCondLst>
                                        </p:cTn>
                                        <p:tgtEl>
                                          <p:spTgt spid="8195">
                                            <p:txEl>
                                              <p:pRg st="5" end="5"/>
                                            </p:txEl>
                                          </p:spTgt>
                                        </p:tgtEl>
                                        <p:attrNameLst>
                                          <p:attrName>ppt_x</p:attrName>
                                        </p:attrNameLst>
                                      </p:cBhvr>
                                    </p:anim>
                                    <p:anim from="0" to="-1.0" calcmode="lin" valueType="num">
                                      <p:cBhvr>
                                        <p:cTn id="34" dur="200" decel="50000" autoRev="1" fill="hold">
                                          <p:stCondLst>
                                            <p:cond delay="600"/>
                                          </p:stCondLst>
                                        </p:cTn>
                                        <p:tgtEl>
                                          <p:spTgt spid="8195">
                                            <p:txEl>
                                              <p:pRg st="5" end="5"/>
                                            </p:txEl>
                                          </p:spTgt>
                                        </p:tgtEl>
                                        <p:attrNameLst>
                                          <p:attrName>xshear</p:attrName>
                                        </p:attrNameLst>
                                      </p:cBhvr>
                                    </p:anim>
                                    <p:animScale>
                                      <p:cBhvr>
                                        <p:cTn id="35" dur="200" decel="100000" autoRev="1" fill="hold">
                                          <p:stCondLst>
                                            <p:cond delay="600"/>
                                          </p:stCondLst>
                                        </p:cTn>
                                        <p:tgtEl>
                                          <p:spTgt spid="8195">
                                            <p:txEl>
                                              <p:pRg st="5" end="5"/>
                                            </p:txEl>
                                          </p:spTgt>
                                        </p:tgtEl>
                                      </p:cBhvr>
                                      <p:from x="100000" y="100000"/>
                                      <p:to x="80000" y="100000"/>
                                    </p:animScale>
                                    <p:anim by="(#ppt_h/3+#ppt_w*0.1)" calcmode="lin" valueType="num">
                                      <p:cBhvr additive="sum">
                                        <p:cTn id="36" dur="200" decel="100000" autoRev="1" fill="hold">
                                          <p:stCondLst>
                                            <p:cond delay="600"/>
                                          </p:stCondLst>
                                        </p:cTn>
                                        <p:tgtEl>
                                          <p:spTgt spid="8195">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A8F04C-0BCF-456F-9AC5-7DD4B764F12C}" type="slidenum">
              <a:rPr lang="en-US" altLang="ko-KR">
                <a:solidFill>
                  <a:srgbClr val="045C75"/>
                </a:solidFill>
                <a:latin typeface="Book Antiqua" panose="02040602050305030304" pitchFamily="18" charset="0"/>
                <a:cs typeface="HY신명조"/>
              </a:rPr>
              <a:pPr eaLnBrk="1" hangingPunct="1"/>
              <a:t>30</a:t>
            </a:fld>
            <a:endParaRPr lang="en-US" altLang="ko-KR">
              <a:solidFill>
                <a:srgbClr val="045C75"/>
              </a:solidFill>
              <a:latin typeface="Book Antiqua" panose="02040602050305030304" pitchFamily="18" charset="0"/>
              <a:cs typeface="HY신명조"/>
            </a:endParaRPr>
          </a:p>
        </p:txBody>
      </p:sp>
      <p:sp>
        <p:nvSpPr>
          <p:cNvPr id="34819" name="Rectangle 2"/>
          <p:cNvSpPr>
            <a:spLocks noGrp="1" noChangeArrowheads="1"/>
          </p:cNvSpPr>
          <p:nvPr>
            <p:ph type="title"/>
          </p:nvPr>
        </p:nvSpPr>
        <p:spPr/>
        <p:txBody>
          <a:bodyPr/>
          <a:lstStyle/>
          <a:p>
            <a:pPr algn="ctr" eaLnBrk="1" hangingPunct="1"/>
            <a:r>
              <a:rPr lang="en-US" altLang="ko-KR" smtClean="0">
                <a:latin typeface="Book Antiqua" panose="02040602050305030304" pitchFamily="18" charset="0"/>
                <a:cs typeface="HY중고딕"/>
              </a:rPr>
              <a:t>Priority Queues</a:t>
            </a:r>
          </a:p>
        </p:txBody>
      </p:sp>
      <p:sp>
        <p:nvSpPr>
          <p:cNvPr id="443395" name="Rectangle 3"/>
          <p:cNvSpPr>
            <a:spLocks noGrp="1" noChangeArrowheads="1"/>
          </p:cNvSpPr>
          <p:nvPr>
            <p:ph type="body" idx="1"/>
          </p:nvPr>
        </p:nvSpPr>
        <p:spPr>
          <a:xfrm>
            <a:off x="1676400" y="2033588"/>
            <a:ext cx="8991600" cy="4564062"/>
          </a:xfrm>
        </p:spPr>
        <p:txBody>
          <a:bodyPr/>
          <a:lstStyle/>
          <a:p>
            <a:pPr eaLnBrk="1" hangingPunct="1">
              <a:buFont typeface="Wingdings 2" panose="05020102010507070707" pitchFamily="18" charset="2"/>
              <a:buNone/>
            </a:pPr>
            <a:r>
              <a:rPr lang="en-US" altLang="ko-KR" sz="2200">
                <a:latin typeface="Book Antiqua" panose="02040602050305030304" pitchFamily="18" charset="0"/>
                <a:cs typeface="HY신명조"/>
              </a:rPr>
              <a:t>Operations performed on priority queues</a:t>
            </a:r>
          </a:p>
          <a:p>
            <a:pPr marL="914400" lvl="1" indent="-457200">
              <a:buFontTx/>
              <a:buAutoNum type="arabicParenR"/>
            </a:pPr>
            <a:r>
              <a:rPr lang="en-US" altLang="ko-KR" sz="2200">
                <a:latin typeface="Book Antiqua" panose="02040602050305030304" pitchFamily="18" charset="0"/>
                <a:cs typeface="HY신명조"/>
              </a:rPr>
              <a:t>Find an element,</a:t>
            </a:r>
          </a:p>
          <a:p>
            <a:pPr marL="914400" lvl="1" indent="-457200">
              <a:buFontTx/>
              <a:buAutoNum type="arabicParenR"/>
            </a:pPr>
            <a:r>
              <a:rPr lang="en-US" altLang="ko-KR" sz="2200">
                <a:latin typeface="Book Antiqua" panose="02040602050305030304" pitchFamily="18" charset="0"/>
                <a:cs typeface="HY신명조"/>
              </a:rPr>
              <a:t>Insert a new element</a:t>
            </a:r>
          </a:p>
          <a:p>
            <a:pPr marL="914400" lvl="1" indent="-457200">
              <a:buFontTx/>
              <a:buAutoNum type="arabicParenR"/>
            </a:pPr>
            <a:r>
              <a:rPr lang="en-US" altLang="ko-KR" sz="2200">
                <a:latin typeface="Book Antiqua" panose="02040602050305030304" pitchFamily="18" charset="0"/>
                <a:cs typeface="HY신명조"/>
              </a:rPr>
              <a:t>Delete an element, etc.</a:t>
            </a:r>
          </a:p>
          <a:p>
            <a:pPr eaLnBrk="1" hangingPunct="1">
              <a:buFont typeface="Wingdings 2" panose="05020102010507070707" pitchFamily="18" charset="2"/>
              <a:buNone/>
            </a:pPr>
            <a:r>
              <a:rPr lang="en-US" altLang="ko-KR" sz="2200">
                <a:latin typeface="Book Antiqua" panose="02040602050305030304" pitchFamily="18" charset="0"/>
                <a:cs typeface="HY신명조"/>
              </a:rPr>
              <a:t>Two kinds of (Min, Max) priority queues exist:</a:t>
            </a:r>
          </a:p>
          <a:p>
            <a:pPr eaLnBrk="1" hangingPunct="1"/>
            <a:r>
              <a:rPr lang="en-US" altLang="ko-KR" sz="2200">
                <a:latin typeface="Book Antiqua" panose="02040602050305030304" pitchFamily="18" charset="0"/>
                <a:cs typeface="HY신명조"/>
              </a:rPr>
              <a:t>In a </a:t>
            </a:r>
            <a:r>
              <a:rPr lang="en-US" altLang="ko-KR" sz="2200">
                <a:solidFill>
                  <a:srgbClr val="0000FF"/>
                </a:solidFill>
                <a:latin typeface="Book Antiqua" panose="02040602050305030304" pitchFamily="18" charset="0"/>
                <a:cs typeface="HY신명조"/>
              </a:rPr>
              <a:t>Min priority queue</a:t>
            </a:r>
            <a:r>
              <a:rPr lang="en-US" altLang="ko-KR" sz="2200">
                <a:latin typeface="Book Antiqua" panose="02040602050305030304" pitchFamily="18" charset="0"/>
                <a:cs typeface="HY신명조"/>
              </a:rPr>
              <a:t>, find/delete operation finds/deletes the element with minimum priority</a:t>
            </a:r>
          </a:p>
          <a:p>
            <a:pPr eaLnBrk="1" hangingPunct="1"/>
            <a:r>
              <a:rPr lang="en-US" altLang="ko-KR" sz="2200">
                <a:latin typeface="Book Antiqua" panose="02040602050305030304" pitchFamily="18" charset="0"/>
                <a:cs typeface="HY신명조"/>
              </a:rPr>
              <a:t>In a </a:t>
            </a:r>
            <a:r>
              <a:rPr lang="en-US" altLang="ko-KR" sz="2200">
                <a:solidFill>
                  <a:srgbClr val="0000FF"/>
                </a:solidFill>
                <a:latin typeface="Book Antiqua" panose="02040602050305030304" pitchFamily="18" charset="0"/>
                <a:cs typeface="HY신명조"/>
              </a:rPr>
              <a:t>Max priority queue</a:t>
            </a:r>
            <a:r>
              <a:rPr lang="en-US" altLang="ko-KR" sz="2200">
                <a:latin typeface="Book Antiqua" panose="02040602050305030304" pitchFamily="18" charset="0"/>
                <a:cs typeface="HY신명조"/>
              </a:rPr>
              <a:t>, find/delete operation finds/deletes the element with maximum priority</a:t>
            </a:r>
          </a:p>
          <a:p>
            <a:pPr eaLnBrk="1" hangingPunct="1"/>
            <a:r>
              <a:rPr lang="en-US" altLang="ko-KR" sz="2200">
                <a:latin typeface="Book Antiqua" panose="02040602050305030304" pitchFamily="18" charset="0"/>
                <a:cs typeface="HY신명조"/>
              </a:rPr>
              <a:t>Two or more elements can have the same priority</a:t>
            </a:r>
          </a:p>
        </p:txBody>
      </p:sp>
      <p:sp>
        <p:nvSpPr>
          <p:cNvPr id="6" name="Date Placeholder 5"/>
          <p:cNvSpPr>
            <a:spLocks noGrp="1"/>
          </p:cNvSpPr>
          <p:nvPr>
            <p:ph type="dt" sz="quarter" idx="10"/>
          </p:nvPr>
        </p:nvSpPr>
        <p:spPr/>
        <p:txBody>
          <a:bodyPr/>
          <a:lstStyle/>
          <a:p>
            <a:pPr>
              <a:defRPr/>
            </a:pPr>
            <a:fld id="{57DC0BA4-FB68-44D2-9083-8C93250111AD}" type="datetime1">
              <a:rPr lang="en-US" smtClean="0"/>
              <a:pPr>
                <a:defRPr/>
              </a:pPr>
              <a:t>7/8/2021</a:t>
            </a:fld>
            <a:endParaRPr lang="en-IN"/>
          </a:p>
        </p:txBody>
      </p:sp>
      <p:sp>
        <p:nvSpPr>
          <p:cNvPr id="7" name="Footer Placeholder 6"/>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29470648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 calcmode="lin" valueType="num">
                                      <p:cBhvr additive="base">
                                        <p:cTn id="7" dur="500" fill="hold"/>
                                        <p:tgtEl>
                                          <p:spTgt spid="443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3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3395">
                                            <p:txEl>
                                              <p:pRg st="1" end="1"/>
                                            </p:txEl>
                                          </p:spTgt>
                                        </p:tgtEl>
                                        <p:attrNameLst>
                                          <p:attrName>style.visibility</p:attrName>
                                        </p:attrNameLst>
                                      </p:cBhvr>
                                      <p:to>
                                        <p:strVal val="visible"/>
                                      </p:to>
                                    </p:set>
                                    <p:anim calcmode="lin" valueType="num">
                                      <p:cBhvr additive="base">
                                        <p:cTn id="13" dur="500" fill="hold"/>
                                        <p:tgtEl>
                                          <p:spTgt spid="443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3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3395">
                                            <p:txEl>
                                              <p:pRg st="2" end="2"/>
                                            </p:txEl>
                                          </p:spTgt>
                                        </p:tgtEl>
                                        <p:attrNameLst>
                                          <p:attrName>style.visibility</p:attrName>
                                        </p:attrNameLst>
                                      </p:cBhvr>
                                      <p:to>
                                        <p:strVal val="visible"/>
                                      </p:to>
                                    </p:set>
                                    <p:anim calcmode="lin" valueType="num">
                                      <p:cBhvr additive="base">
                                        <p:cTn id="19" dur="500" fill="hold"/>
                                        <p:tgtEl>
                                          <p:spTgt spid="443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3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3395">
                                            <p:txEl>
                                              <p:pRg st="3" end="3"/>
                                            </p:txEl>
                                          </p:spTgt>
                                        </p:tgtEl>
                                        <p:attrNameLst>
                                          <p:attrName>style.visibility</p:attrName>
                                        </p:attrNameLst>
                                      </p:cBhvr>
                                      <p:to>
                                        <p:strVal val="visible"/>
                                      </p:to>
                                    </p:set>
                                    <p:anim calcmode="lin" valueType="num">
                                      <p:cBhvr additive="base">
                                        <p:cTn id="25" dur="500" fill="hold"/>
                                        <p:tgtEl>
                                          <p:spTgt spid="4433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3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3395">
                                            <p:txEl>
                                              <p:pRg st="4" end="4"/>
                                            </p:txEl>
                                          </p:spTgt>
                                        </p:tgtEl>
                                        <p:attrNameLst>
                                          <p:attrName>style.visibility</p:attrName>
                                        </p:attrNameLst>
                                      </p:cBhvr>
                                      <p:to>
                                        <p:strVal val="visible"/>
                                      </p:to>
                                    </p:set>
                                    <p:anim calcmode="lin" valueType="num">
                                      <p:cBhvr additive="base">
                                        <p:cTn id="31" dur="500" fill="hold"/>
                                        <p:tgtEl>
                                          <p:spTgt spid="4433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43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3395">
                                            <p:txEl>
                                              <p:pRg st="5" end="5"/>
                                            </p:txEl>
                                          </p:spTgt>
                                        </p:tgtEl>
                                        <p:attrNameLst>
                                          <p:attrName>style.visibility</p:attrName>
                                        </p:attrNameLst>
                                      </p:cBhvr>
                                      <p:to>
                                        <p:strVal val="visible"/>
                                      </p:to>
                                    </p:set>
                                    <p:anim calcmode="lin" valueType="num">
                                      <p:cBhvr additive="base">
                                        <p:cTn id="37" dur="500" fill="hold"/>
                                        <p:tgtEl>
                                          <p:spTgt spid="4433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433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43395">
                                            <p:txEl>
                                              <p:pRg st="6" end="6"/>
                                            </p:txEl>
                                          </p:spTgt>
                                        </p:tgtEl>
                                        <p:attrNameLst>
                                          <p:attrName>style.visibility</p:attrName>
                                        </p:attrNameLst>
                                      </p:cBhvr>
                                      <p:to>
                                        <p:strVal val="visible"/>
                                      </p:to>
                                    </p:set>
                                    <p:anim calcmode="lin" valueType="num">
                                      <p:cBhvr additive="base">
                                        <p:cTn id="43" dur="500" fill="hold"/>
                                        <p:tgtEl>
                                          <p:spTgt spid="4433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433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43395">
                                            <p:txEl>
                                              <p:pRg st="7" end="7"/>
                                            </p:txEl>
                                          </p:spTgt>
                                        </p:tgtEl>
                                        <p:attrNameLst>
                                          <p:attrName>style.visibility</p:attrName>
                                        </p:attrNameLst>
                                      </p:cBhvr>
                                      <p:to>
                                        <p:strVal val="visible"/>
                                      </p:to>
                                    </p:set>
                                    <p:anim calcmode="lin" valueType="num">
                                      <p:cBhvr additive="base">
                                        <p:cTn id="49" dur="500" fill="hold"/>
                                        <p:tgtEl>
                                          <p:spTgt spid="44339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4339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847850" y="2573338"/>
            <a:ext cx="8229600" cy="1143000"/>
          </a:xfrm>
        </p:spPr>
        <p:txBody>
          <a:bodyPr/>
          <a:lstStyle/>
          <a:p>
            <a:pPr algn="ctr"/>
            <a:r>
              <a:rPr lang="en-US" sz="5400" b="1">
                <a:latin typeface="Times New Roman" panose="02020603050405020304" pitchFamily="18" charset="0"/>
                <a:cs typeface="Times New Roman" panose="02020603050405020304" pitchFamily="18" charset="0"/>
              </a:rPr>
              <a:t>Double-Ended Queue</a:t>
            </a:r>
            <a:endParaRPr lang="en-US" smtClean="0"/>
          </a:p>
        </p:txBody>
      </p:sp>
      <p:sp>
        <p:nvSpPr>
          <p:cNvPr id="3" name="Date Placeholder 2"/>
          <p:cNvSpPr>
            <a:spLocks noGrp="1"/>
          </p:cNvSpPr>
          <p:nvPr>
            <p:ph type="dt" sz="quarter" idx="10"/>
          </p:nvPr>
        </p:nvSpPr>
        <p:spPr/>
        <p:txBody>
          <a:bodyPr/>
          <a:lstStyle/>
          <a:p>
            <a:pPr>
              <a:defRPr/>
            </a:pPr>
            <a:fld id="{7D5AF09A-8D0C-4B0B-9F14-0B8C6FFAFEE3}" type="datetime1">
              <a:rPr lang="en-US" smtClean="0"/>
              <a:pPr>
                <a:defRPr/>
              </a:pPr>
              <a:t>7/8/2021</a:t>
            </a:fld>
            <a:endParaRPr lang="en-IN"/>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E04F06-A1B1-4B29-A01F-9CEEF2212C0E}" type="slidenum">
              <a:rPr lang="en-IN">
                <a:solidFill>
                  <a:srgbClr val="045C75"/>
                </a:solidFill>
                <a:latin typeface="Constantia" panose="02030602050306030303" pitchFamily="18" charset="0"/>
              </a:rPr>
              <a:pPr eaLnBrk="1" hangingPunct="1"/>
              <a:t>31</a:t>
            </a:fld>
            <a:endParaRPr lang="en-IN">
              <a:solidFill>
                <a:srgbClr val="045C75"/>
              </a:solidFill>
              <a:latin typeface="Constantia" panose="02030602050306030303" pitchFamily="18" charset="0"/>
            </a:endParaRPr>
          </a:p>
        </p:txBody>
      </p:sp>
      <p:sp>
        <p:nvSpPr>
          <p:cNvPr id="5" name="Footer Placeholder 4"/>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869009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952625" y="285750"/>
            <a:ext cx="8229600" cy="1143000"/>
          </a:xfrm>
        </p:spPr>
        <p:txBody>
          <a:bodyPr/>
          <a:lstStyle/>
          <a:p>
            <a:pPr algn="ctr" eaLnBrk="1" hangingPunct="1"/>
            <a:r>
              <a:rPr lang="en-US" sz="2800" b="1" dirty="0">
                <a:latin typeface="Times New Roman" panose="02020603050405020304" pitchFamily="18" charset="0"/>
                <a:cs typeface="Times New Roman" panose="02020603050405020304" pitchFamily="18" charset="0"/>
              </a:rPr>
              <a:t>Double-Ended </a:t>
            </a:r>
            <a:r>
              <a:rPr lang="en-US" sz="2800" b="1" dirty="0" smtClean="0">
                <a:latin typeface="Times New Roman" panose="02020603050405020304" pitchFamily="18" charset="0"/>
                <a:cs typeface="Times New Roman" panose="02020603050405020304" pitchFamily="18" charset="0"/>
              </a:rPr>
              <a:t>Queue (</a:t>
            </a:r>
            <a:r>
              <a:rPr lang="en-US" sz="2800" b="1" dirty="0" err="1" smtClean="0">
                <a:latin typeface="Times New Roman" panose="02020603050405020304" pitchFamily="18" charset="0"/>
                <a:cs typeface="Times New Roman" panose="02020603050405020304" pitchFamily="18" charset="0"/>
              </a:rPr>
              <a:t>Deque</a:t>
            </a:r>
            <a:r>
              <a:rPr lang="en-US" sz="2800" b="1" dirty="0" smtClean="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40963" name="Content Placeholder 2"/>
          <p:cNvSpPr>
            <a:spLocks noGrp="1"/>
          </p:cNvSpPr>
          <p:nvPr>
            <p:ph idx="1"/>
          </p:nvPr>
        </p:nvSpPr>
        <p:spPr>
          <a:xfrm>
            <a:off x="1847850" y="1773239"/>
            <a:ext cx="8229600" cy="4389437"/>
          </a:xfrm>
        </p:spPr>
        <p:txBody>
          <a:bodyPr/>
          <a:lstStyle/>
          <a:p>
            <a:pPr eaLnBrk="1" hangingPunct="1">
              <a:lnSpc>
                <a:spcPct val="150000"/>
              </a:lnSpc>
            </a:pPr>
            <a:r>
              <a:rPr lang="en-IN" sz="2800">
                <a:latin typeface="Times New Roman" panose="02020603050405020304" pitchFamily="18" charset="0"/>
                <a:cs typeface="Times New Roman" panose="02020603050405020304" pitchFamily="18" charset="0"/>
              </a:rPr>
              <a:t>A Deque or deck is a double-ended queue.</a:t>
            </a:r>
            <a:endParaRPr lang="en-US" sz="2800">
              <a:latin typeface="Times New Roman" panose="02020603050405020304" pitchFamily="18" charset="0"/>
              <a:cs typeface="Times New Roman" panose="02020603050405020304" pitchFamily="18" charset="0"/>
            </a:endParaRPr>
          </a:p>
          <a:p>
            <a:pPr eaLnBrk="1" hangingPunct="1">
              <a:lnSpc>
                <a:spcPct val="150000"/>
              </a:lnSpc>
            </a:pPr>
            <a:r>
              <a:rPr lang="en-US" altLang="zh-TW" sz="2800">
                <a:latin typeface="Times New Roman" panose="02020603050405020304" pitchFamily="18" charset="0"/>
                <a:cs typeface="Times New Roman" panose="02020603050405020304" pitchFamily="18" charset="0"/>
              </a:rPr>
              <a:t>Allows elements to be added or removed on either the ends.</a:t>
            </a:r>
          </a:p>
          <a:p>
            <a:pPr eaLnBrk="1" hangingPunct="1">
              <a:lnSpc>
                <a:spcPct val="150000"/>
              </a:lnSpc>
            </a:pPr>
            <a:endParaRPr lang="en-US" altLang="zh-TW" sz="2800">
              <a:latin typeface="Times New Roman" panose="02020603050405020304" pitchFamily="18" charset="0"/>
              <a:cs typeface="Times New Roman" panose="02020603050405020304" pitchFamily="18" charset="0"/>
            </a:endParaRPr>
          </a:p>
          <a:p>
            <a:pPr eaLnBrk="1" hangingPunct="1">
              <a:lnSpc>
                <a:spcPct val="150000"/>
              </a:lnSpc>
            </a:pPr>
            <a:endParaRPr lang="en-US" altLang="zh-TW" sz="2800">
              <a:latin typeface="Times New Roman" panose="02020603050405020304" pitchFamily="18" charset="0"/>
              <a:cs typeface="Times New Roman" panose="02020603050405020304" pitchFamily="18" charset="0"/>
            </a:endParaRPr>
          </a:p>
        </p:txBody>
      </p:sp>
      <p:pic>
        <p:nvPicPr>
          <p:cNvPr id="40964" name="Picture 5" descr="C:\Users\dwharder\Desktop\deq.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86114" y="4429125"/>
            <a:ext cx="5534025" cy="1087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Date Placeholder 4"/>
          <p:cNvSpPr>
            <a:spLocks noGrp="1"/>
          </p:cNvSpPr>
          <p:nvPr>
            <p:ph type="dt" sz="quarter" idx="10"/>
          </p:nvPr>
        </p:nvSpPr>
        <p:spPr/>
        <p:txBody>
          <a:bodyPr/>
          <a:lstStyle/>
          <a:p>
            <a:pPr>
              <a:defRPr/>
            </a:pPr>
            <a:fld id="{A5938CD8-4882-4DDE-88B2-6DAC7F55D12F}" type="datetime1">
              <a:rPr lang="en-US" smtClean="0"/>
              <a:pPr>
                <a:defRPr/>
              </a:pPr>
              <a:t>7/8/2021</a:t>
            </a:fld>
            <a:endParaRPr lang="en-IN"/>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3BECE4-E86A-4763-8408-937F0A908C58}" type="slidenum">
              <a:rPr lang="en-IN">
                <a:solidFill>
                  <a:srgbClr val="045C75"/>
                </a:solidFill>
                <a:latin typeface="Constantia" panose="02030602050306030303" pitchFamily="18" charset="0"/>
              </a:rPr>
              <a:pPr eaLnBrk="1" hangingPunct="1"/>
              <a:t>32</a:t>
            </a:fld>
            <a:endParaRPr lang="en-IN">
              <a:solidFill>
                <a:srgbClr val="045C75"/>
              </a:solidFill>
              <a:latin typeface="Constantia" panose="02030602050306030303" pitchFamily="18" charset="0"/>
            </a:endParaRPr>
          </a:p>
        </p:txBody>
      </p:sp>
      <p:sp>
        <p:nvSpPr>
          <p:cNvPr id="7" name="Footer Placeholder 6"/>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015513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40963">
                                            <p:txEl>
                                              <p:pRg st="0" end="0"/>
                                            </p:txEl>
                                          </p:spTgt>
                                        </p:tgtEl>
                                        <p:attrNameLst>
                                          <p:attrName>ppt_x</p:attrName>
                                        </p:attrNameLst>
                                      </p:cBhvr>
                                    </p:anim>
                                    <p:anim from="0" to="-1.0" calcmode="lin" valueType="num">
                                      <p:cBhvr>
                                        <p:cTn id="8" dur="200" decel="50000" autoRev="1" fill="hold">
                                          <p:stCondLst>
                                            <p:cond delay="600"/>
                                          </p:stCondLst>
                                        </p:cTn>
                                        <p:tgtEl>
                                          <p:spTgt spid="40963">
                                            <p:txEl>
                                              <p:pRg st="0" end="0"/>
                                            </p:txEl>
                                          </p:spTgt>
                                        </p:tgtEl>
                                        <p:attrNameLst>
                                          <p:attrName>xshear</p:attrName>
                                        </p:attrNameLst>
                                      </p:cBhvr>
                                    </p:anim>
                                    <p:animScale>
                                      <p:cBhvr>
                                        <p:cTn id="9" dur="200" decel="100000" autoRev="1" fill="hold">
                                          <p:stCondLst>
                                            <p:cond delay="600"/>
                                          </p:stCondLst>
                                        </p:cTn>
                                        <p:tgtEl>
                                          <p:spTgt spid="40963">
                                            <p:txEl>
                                              <p:pRg st="0" end="0"/>
                                            </p:txEl>
                                          </p:spTgt>
                                        </p:tgtEl>
                                      </p:cBhvr>
                                      <p:from x="100000" y="100000"/>
                                      <p:to x="80000" y="100000"/>
                                    </p:animScale>
                                    <p:anim by="(#ppt_h/3+#ppt_w*0.1)" calcmode="lin" valueType="num">
                                      <p:cBhvr additive="sum">
                                        <p:cTn id="10" dur="200" decel="100000" autoRev="1" fill="hold">
                                          <p:stCondLst>
                                            <p:cond delay="600"/>
                                          </p:stCondLst>
                                        </p:cTn>
                                        <p:tgtEl>
                                          <p:spTgt spid="40963">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40964"/>
                                        </p:tgtEl>
                                        <p:attrNameLst>
                                          <p:attrName>style.visibility</p:attrName>
                                        </p:attrNameLst>
                                      </p:cBhvr>
                                      <p:to>
                                        <p:strVal val="visible"/>
                                      </p:to>
                                    </p:set>
                                    <p:anim from="(-#ppt_w/2)" to="(#ppt_x)" calcmode="lin" valueType="num">
                                      <p:cBhvr>
                                        <p:cTn id="15" dur="600" fill="hold">
                                          <p:stCondLst>
                                            <p:cond delay="0"/>
                                          </p:stCondLst>
                                        </p:cTn>
                                        <p:tgtEl>
                                          <p:spTgt spid="40964"/>
                                        </p:tgtEl>
                                        <p:attrNameLst>
                                          <p:attrName>ppt_x</p:attrName>
                                        </p:attrNameLst>
                                      </p:cBhvr>
                                    </p:anim>
                                    <p:anim from="0" to="-1.0" calcmode="lin" valueType="num">
                                      <p:cBhvr>
                                        <p:cTn id="16" dur="200" decel="50000" autoRev="1" fill="hold">
                                          <p:stCondLst>
                                            <p:cond delay="600"/>
                                          </p:stCondLst>
                                        </p:cTn>
                                        <p:tgtEl>
                                          <p:spTgt spid="40964"/>
                                        </p:tgtEl>
                                        <p:attrNameLst>
                                          <p:attrName>xshear</p:attrName>
                                        </p:attrNameLst>
                                      </p:cBhvr>
                                    </p:anim>
                                    <p:animScale>
                                      <p:cBhvr>
                                        <p:cTn id="17" dur="200" decel="100000" autoRev="1" fill="hold">
                                          <p:stCondLst>
                                            <p:cond delay="600"/>
                                          </p:stCondLst>
                                        </p:cTn>
                                        <p:tgtEl>
                                          <p:spTgt spid="40964"/>
                                        </p:tgtEl>
                                      </p:cBhvr>
                                      <p:from x="100000" y="100000"/>
                                      <p:to x="80000" y="100000"/>
                                    </p:animScale>
                                    <p:anim by="(#ppt_h/3+#ppt_w*0.1)" calcmode="lin" valueType="num">
                                      <p:cBhvr additive="sum">
                                        <p:cTn id="18" dur="200" decel="100000" autoRev="1" fill="hold">
                                          <p:stCondLst>
                                            <p:cond delay="600"/>
                                          </p:stCondLst>
                                        </p:cTn>
                                        <p:tgtEl>
                                          <p:spTgt spid="40964"/>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40963">
                                            <p:txEl>
                                              <p:pRg st="1" end="1"/>
                                            </p:txEl>
                                          </p:spTgt>
                                        </p:tgtEl>
                                        <p:attrNameLst>
                                          <p:attrName>style.visibility</p:attrName>
                                        </p:attrNameLst>
                                      </p:cBhvr>
                                      <p:to>
                                        <p:strVal val="visible"/>
                                      </p:to>
                                    </p:set>
                                    <p:anim from="(-#ppt_w/2)" to="(#ppt_x)" calcmode="lin" valueType="num">
                                      <p:cBhvr>
                                        <p:cTn id="23" dur="600" fill="hold">
                                          <p:stCondLst>
                                            <p:cond delay="0"/>
                                          </p:stCondLst>
                                        </p:cTn>
                                        <p:tgtEl>
                                          <p:spTgt spid="40963">
                                            <p:txEl>
                                              <p:pRg st="1" end="1"/>
                                            </p:txEl>
                                          </p:spTgt>
                                        </p:tgtEl>
                                        <p:attrNameLst>
                                          <p:attrName>ppt_x</p:attrName>
                                        </p:attrNameLst>
                                      </p:cBhvr>
                                    </p:anim>
                                    <p:anim from="0" to="-1.0" calcmode="lin" valueType="num">
                                      <p:cBhvr>
                                        <p:cTn id="24" dur="200" decel="50000" autoRev="1" fill="hold">
                                          <p:stCondLst>
                                            <p:cond delay="600"/>
                                          </p:stCondLst>
                                        </p:cTn>
                                        <p:tgtEl>
                                          <p:spTgt spid="40963">
                                            <p:txEl>
                                              <p:pRg st="1" end="1"/>
                                            </p:txEl>
                                          </p:spTgt>
                                        </p:tgtEl>
                                        <p:attrNameLst>
                                          <p:attrName>xshear</p:attrName>
                                        </p:attrNameLst>
                                      </p:cBhvr>
                                    </p:anim>
                                    <p:animScale>
                                      <p:cBhvr>
                                        <p:cTn id="25" dur="200" decel="100000" autoRev="1" fill="hold">
                                          <p:stCondLst>
                                            <p:cond delay="600"/>
                                          </p:stCondLst>
                                        </p:cTn>
                                        <p:tgtEl>
                                          <p:spTgt spid="40963">
                                            <p:txEl>
                                              <p:pRg st="1" end="1"/>
                                            </p:txEl>
                                          </p:spTgt>
                                        </p:tgtEl>
                                      </p:cBhvr>
                                      <p:from x="100000" y="100000"/>
                                      <p:to x="80000" y="100000"/>
                                    </p:animScale>
                                    <p:anim by="(#ppt_h/3+#ppt_w*0.1)" calcmode="lin" valueType="num">
                                      <p:cBhvr additive="sum">
                                        <p:cTn id="26" dur="200" decel="100000" autoRev="1" fill="hold">
                                          <p:stCondLst>
                                            <p:cond delay="600"/>
                                          </p:stCondLst>
                                        </p:cTn>
                                        <p:tgtEl>
                                          <p:spTgt spid="40963">
                                            <p:txEl>
                                              <p:pRg st="1" end="1"/>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1188" y="928689"/>
            <a:ext cx="8329612" cy="5197475"/>
          </a:xfrm>
        </p:spPr>
        <p:txBody>
          <a:bodyPr>
            <a:normAutofit fontScale="92500" lnSpcReduction="10000"/>
          </a:bodyPr>
          <a:lstStyle/>
          <a:p>
            <a:pPr marL="274320" indent="-274320" algn="ctr">
              <a:lnSpc>
                <a:spcPct val="150000"/>
              </a:lnSpc>
              <a:buClr>
                <a:schemeClr val="accent3"/>
              </a:buClr>
              <a:buNone/>
              <a:defRPr/>
            </a:pPr>
            <a:r>
              <a:rPr lang="en-US" sz="2800" b="1" dirty="0">
                <a:latin typeface="Times New Roman" pitchFamily="18" charset="0"/>
                <a:cs typeface="Times New Roman" pitchFamily="18" charset="0"/>
              </a:rPr>
              <a:t>TYPES OF DEQUE</a:t>
            </a:r>
          </a:p>
          <a:p>
            <a:pPr marL="514350" indent="-514350">
              <a:lnSpc>
                <a:spcPct val="150000"/>
              </a:lnSpc>
              <a:buClr>
                <a:schemeClr val="accent3"/>
              </a:buClr>
              <a:buFont typeface="Wingdings" pitchFamily="2" charset="2"/>
              <a:buChar char="q"/>
              <a:defRPr/>
            </a:pPr>
            <a:r>
              <a:rPr lang="en-US" sz="2800" b="1" dirty="0">
                <a:latin typeface="Times New Roman" pitchFamily="18" charset="0"/>
                <a:cs typeface="Times New Roman" pitchFamily="18" charset="0"/>
              </a:rPr>
              <a:t>Input restricted </a:t>
            </a:r>
            <a:r>
              <a:rPr lang="en-US" sz="2800" b="1" dirty="0" err="1">
                <a:latin typeface="Times New Roman" pitchFamily="18" charset="0"/>
                <a:cs typeface="Times New Roman" pitchFamily="18" charset="0"/>
              </a:rPr>
              <a:t>Deque</a:t>
            </a:r>
            <a:endParaRPr lang="en-US" sz="2800" b="1" dirty="0">
              <a:latin typeface="Times New Roman" pitchFamily="18" charset="0"/>
              <a:cs typeface="Times New Roman" pitchFamily="18" charset="0"/>
            </a:endParaRPr>
          </a:p>
          <a:p>
            <a:pPr marL="274320" indent="-274320">
              <a:lnSpc>
                <a:spcPct val="150000"/>
              </a:lnSpc>
              <a:buClr>
                <a:schemeClr val="accent3"/>
              </a:buClr>
              <a:buFont typeface="Wingdings 2"/>
              <a:buChar char=""/>
              <a:defRPr/>
            </a:pPr>
            <a:r>
              <a:rPr lang="en-US" sz="2400" dirty="0">
                <a:latin typeface="Times New Roman" pitchFamily="18" charset="0"/>
                <a:cs typeface="Times New Roman" pitchFamily="18" charset="0"/>
              </a:rPr>
              <a:t>Elements can be inserted only at one end.</a:t>
            </a:r>
          </a:p>
          <a:p>
            <a:pPr marL="274320" indent="-274320">
              <a:lnSpc>
                <a:spcPct val="150000"/>
              </a:lnSpc>
              <a:buClr>
                <a:schemeClr val="accent3"/>
              </a:buClr>
              <a:buFont typeface="Wingdings 2"/>
              <a:buChar char=""/>
              <a:defRPr/>
            </a:pPr>
            <a:r>
              <a:rPr lang="en-US" sz="2400" dirty="0">
                <a:latin typeface="Times New Roman" pitchFamily="18" charset="0"/>
                <a:cs typeface="Times New Roman" pitchFamily="18" charset="0"/>
              </a:rPr>
              <a:t>Elements can be removed from both the ends.</a:t>
            </a:r>
          </a:p>
          <a:p>
            <a:pPr marL="274320" indent="-274320">
              <a:lnSpc>
                <a:spcPct val="150000"/>
              </a:lnSpc>
              <a:buClr>
                <a:schemeClr val="accent3"/>
              </a:buClr>
              <a:buNone/>
              <a:defRPr/>
            </a:pPr>
            <a:endParaRPr lang="en-US" sz="2800" dirty="0">
              <a:latin typeface="Times New Roman" pitchFamily="18" charset="0"/>
              <a:cs typeface="Times New Roman" pitchFamily="18" charset="0"/>
            </a:endParaRPr>
          </a:p>
          <a:p>
            <a:pPr marL="514350" indent="-514350">
              <a:lnSpc>
                <a:spcPct val="150000"/>
              </a:lnSpc>
              <a:buClr>
                <a:schemeClr val="accent3"/>
              </a:buClr>
              <a:buFont typeface="Wingdings" pitchFamily="2" charset="2"/>
              <a:buChar char="q"/>
              <a:defRPr/>
            </a:pPr>
            <a:r>
              <a:rPr lang="en-US" sz="2800" b="1" dirty="0">
                <a:latin typeface="Times New Roman" pitchFamily="18" charset="0"/>
                <a:cs typeface="Times New Roman" pitchFamily="18" charset="0"/>
              </a:rPr>
              <a:t>Output restricted </a:t>
            </a:r>
            <a:r>
              <a:rPr lang="en-US" sz="2800" b="1" dirty="0" err="1">
                <a:latin typeface="Times New Roman" pitchFamily="18" charset="0"/>
                <a:cs typeface="Times New Roman" pitchFamily="18" charset="0"/>
              </a:rPr>
              <a:t>Deque</a:t>
            </a:r>
            <a:endParaRPr lang="en-US" sz="2800" b="1" dirty="0">
              <a:latin typeface="Times New Roman" pitchFamily="18" charset="0"/>
              <a:cs typeface="Times New Roman" pitchFamily="18" charset="0"/>
            </a:endParaRPr>
          </a:p>
          <a:p>
            <a:pPr marL="274320" indent="-274320">
              <a:lnSpc>
                <a:spcPct val="150000"/>
              </a:lnSpc>
              <a:buClr>
                <a:schemeClr val="accent3"/>
              </a:buClr>
              <a:buFont typeface="Wingdings 2"/>
              <a:buChar char=""/>
              <a:defRPr/>
            </a:pPr>
            <a:r>
              <a:rPr lang="en-US" sz="2400" dirty="0">
                <a:latin typeface="Times New Roman" pitchFamily="18" charset="0"/>
                <a:cs typeface="Times New Roman" pitchFamily="18" charset="0"/>
              </a:rPr>
              <a:t>Elements can be removed only at one end.</a:t>
            </a:r>
          </a:p>
          <a:p>
            <a:pPr marL="274320" indent="-274320">
              <a:lnSpc>
                <a:spcPct val="150000"/>
              </a:lnSpc>
              <a:buClr>
                <a:schemeClr val="accent3"/>
              </a:buClr>
              <a:buFont typeface="Wingdings 2"/>
              <a:buChar char=""/>
              <a:defRPr/>
            </a:pPr>
            <a:r>
              <a:rPr lang="en-US" sz="2400" dirty="0">
                <a:latin typeface="Times New Roman" pitchFamily="18" charset="0"/>
                <a:cs typeface="Times New Roman" pitchFamily="18" charset="0"/>
              </a:rPr>
              <a:t>Elements can be inserted from both the ends.</a:t>
            </a:r>
          </a:p>
          <a:p>
            <a:pPr marL="274320" indent="-274320">
              <a:buClr>
                <a:schemeClr val="accent3"/>
              </a:buClr>
              <a:buNone/>
              <a:defRPr/>
            </a:pPr>
            <a:endParaRPr lang="en-US" dirty="0" smtClean="0">
              <a:latin typeface="Times New Roman" pitchFamily="18" charset="0"/>
              <a:cs typeface="Times New Roman" pitchFamily="18" charset="0"/>
            </a:endParaRPr>
          </a:p>
          <a:p>
            <a:pPr marL="274320" indent="-274320">
              <a:buClr>
                <a:schemeClr val="accent3"/>
              </a:buClr>
              <a:buNone/>
              <a:defRPr/>
            </a:pPr>
            <a:endParaRPr lang="en-US" dirty="0" smtClean="0"/>
          </a:p>
          <a:p>
            <a:pPr marL="274320" indent="-274320">
              <a:buClr>
                <a:schemeClr val="accent3"/>
              </a:buClr>
              <a:buNone/>
              <a:defRPr/>
            </a:pPr>
            <a:endParaRPr lang="en-IN" dirty="0"/>
          </a:p>
        </p:txBody>
      </p:sp>
      <p:sp>
        <p:nvSpPr>
          <p:cNvPr id="4" name="Date Placeholder 3"/>
          <p:cNvSpPr>
            <a:spLocks noGrp="1"/>
          </p:cNvSpPr>
          <p:nvPr>
            <p:ph type="dt" sz="quarter" idx="10"/>
          </p:nvPr>
        </p:nvSpPr>
        <p:spPr/>
        <p:txBody>
          <a:bodyPr/>
          <a:lstStyle/>
          <a:p>
            <a:pPr>
              <a:defRPr/>
            </a:pPr>
            <a:fld id="{17740A16-9F4F-41C4-AB75-B575EE3F3867}"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738896-5AE9-4948-8228-47BE4E5F2BAF}" type="slidenum">
              <a:rPr lang="en-IN">
                <a:solidFill>
                  <a:srgbClr val="045C75"/>
                </a:solidFill>
                <a:latin typeface="Constantia" panose="02030602050306030303" pitchFamily="18" charset="0"/>
              </a:rPr>
              <a:pPr eaLnBrk="1" hangingPunct="1"/>
              <a:t>33</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534447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mph" presetSubtype="0" nodeType="clickEffect">
                                  <p:stCondLst>
                                    <p:cond delay="0"/>
                                  </p:stCondLst>
                                  <p:childTnLst>
                                    <p:set>
                                      <p:cBhvr override="childStyle">
                                        <p:cTn id="6" dur="indefinite"/>
                                        <p:tgtEl>
                                          <p:spTgt spid="3">
                                            <p:txEl>
                                              <p:pRg st="1" end="1"/>
                                            </p:txEl>
                                          </p:spTgt>
                                        </p:tgtEl>
                                        <p:attrNameLst>
                                          <p:attrName>style.fontFamily</p:attrName>
                                        </p:attrNameLst>
                                      </p:cBhvr>
                                      <p:to>
                                        <p:strVal val="Times New Roman"/>
                                      </p:to>
                                    </p:set>
                                  </p:childTnLst>
                                </p:cTn>
                              </p:par>
                              <p:par>
                                <p:cTn id="7" presetID="2" presetClass="emph" presetSubtype="0" nodeType="withEffect">
                                  <p:stCondLst>
                                    <p:cond delay="0"/>
                                  </p:stCondLst>
                                  <p:childTnLst>
                                    <p:set>
                                      <p:cBhvr override="childStyle">
                                        <p:cTn id="8" dur="indefinite"/>
                                        <p:tgtEl>
                                          <p:spTgt spid="3">
                                            <p:txEl>
                                              <p:pRg st="2" end="2"/>
                                            </p:txEl>
                                          </p:spTgt>
                                        </p:tgtEl>
                                        <p:attrNameLst>
                                          <p:attrName>style.fontFamily</p:attrName>
                                        </p:attrNameLst>
                                      </p:cBhvr>
                                      <p:to>
                                        <p:strVal val="Times New Roman"/>
                                      </p:to>
                                    </p:set>
                                  </p:childTnLst>
                                </p:cTn>
                              </p:par>
                              <p:par>
                                <p:cTn id="9" presetID="2" presetClass="emph" presetSubtype="0" nodeType="withEffect">
                                  <p:stCondLst>
                                    <p:cond delay="0"/>
                                  </p:stCondLst>
                                  <p:childTnLst>
                                    <p:set>
                                      <p:cBhvr override="childStyle">
                                        <p:cTn id="10" dur="indefinite"/>
                                        <p:tgtEl>
                                          <p:spTgt spid="3">
                                            <p:txEl>
                                              <p:pRg st="3" end="3"/>
                                            </p:txEl>
                                          </p:spTgt>
                                        </p:tgtEl>
                                        <p:attrNameLst>
                                          <p:attrName>style.fontFamily</p:attrName>
                                        </p:attrNameLst>
                                      </p:cBhvr>
                                      <p:to>
                                        <p:strVal val="Times New Roma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from="(-#ppt_w/2)" to="(#ppt_x)" calcmode="lin" valueType="num">
                                      <p:cBhvr>
                                        <p:cTn id="15" dur="600" fill="hold">
                                          <p:stCondLst>
                                            <p:cond delay="0"/>
                                          </p:stCondLst>
                                        </p:cTn>
                                        <p:tgtEl>
                                          <p:spTgt spid="3">
                                            <p:txEl>
                                              <p:pRg st="5" end="5"/>
                                            </p:txEl>
                                          </p:spTgt>
                                        </p:tgtEl>
                                        <p:attrNameLst>
                                          <p:attrName>ppt_x</p:attrName>
                                        </p:attrNameLst>
                                      </p:cBhvr>
                                    </p:anim>
                                    <p:anim from="0" to="-1.0" calcmode="lin" valueType="num">
                                      <p:cBhvr>
                                        <p:cTn id="16" dur="200" decel="50000" autoRev="1" fill="hold">
                                          <p:stCondLst>
                                            <p:cond delay="600"/>
                                          </p:stCondLst>
                                        </p:cTn>
                                        <p:tgtEl>
                                          <p:spTgt spid="3">
                                            <p:txEl>
                                              <p:pRg st="5" end="5"/>
                                            </p:txEl>
                                          </p:spTgt>
                                        </p:tgtEl>
                                        <p:attrNameLst>
                                          <p:attrName>xshear</p:attrName>
                                        </p:attrNameLst>
                                      </p:cBhvr>
                                    </p:anim>
                                    <p:animScale>
                                      <p:cBhvr>
                                        <p:cTn id="17" dur="200" decel="100000" autoRev="1" fill="hold">
                                          <p:stCondLst>
                                            <p:cond delay="600"/>
                                          </p:stCondLst>
                                        </p:cTn>
                                        <p:tgtEl>
                                          <p:spTgt spid="3">
                                            <p:txEl>
                                              <p:pRg st="5" end="5"/>
                                            </p:txEl>
                                          </p:spTgt>
                                        </p:tgtEl>
                                      </p:cBhvr>
                                      <p:from x="100000" y="100000"/>
                                      <p:to x="80000" y="100000"/>
                                    </p:animScale>
                                    <p:anim by="(#ppt_h/3+#ppt_w*0.1)" calcmode="lin" valueType="num">
                                      <p:cBhvr additive="sum">
                                        <p:cTn id="18" dur="200" decel="100000" autoRev="1" fill="hold">
                                          <p:stCondLst>
                                            <p:cond delay="600"/>
                                          </p:stCondLst>
                                        </p:cTn>
                                        <p:tgtEl>
                                          <p:spTgt spid="3">
                                            <p:txEl>
                                              <p:pRg st="5" end="5"/>
                                            </p:txEl>
                                          </p:spTgt>
                                        </p:tgtEl>
                                        <p:attrNameLst>
                                          <p:attrName>ppt_x</p:attrName>
                                        </p:attrNameLst>
                                      </p:cBhvr>
                                    </p:anim>
                                  </p:childTnLst>
                                </p:cTn>
                              </p:par>
                              <p:par>
                                <p:cTn id="19" presetID="34"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from="(-#ppt_w/2)" to="(#ppt_x)" calcmode="lin" valueType="num">
                                      <p:cBhvr>
                                        <p:cTn id="21" dur="600" fill="hold">
                                          <p:stCondLst>
                                            <p:cond delay="0"/>
                                          </p:stCondLst>
                                        </p:cTn>
                                        <p:tgtEl>
                                          <p:spTgt spid="3">
                                            <p:txEl>
                                              <p:pRg st="6" end="6"/>
                                            </p:txEl>
                                          </p:spTgt>
                                        </p:tgtEl>
                                        <p:attrNameLst>
                                          <p:attrName>ppt_x</p:attrName>
                                        </p:attrNameLst>
                                      </p:cBhvr>
                                    </p:anim>
                                    <p:anim from="0" to="-1.0" calcmode="lin" valueType="num">
                                      <p:cBhvr>
                                        <p:cTn id="22" dur="200" decel="50000" autoRev="1" fill="hold">
                                          <p:stCondLst>
                                            <p:cond delay="600"/>
                                          </p:stCondLst>
                                        </p:cTn>
                                        <p:tgtEl>
                                          <p:spTgt spid="3">
                                            <p:txEl>
                                              <p:pRg st="6" end="6"/>
                                            </p:txEl>
                                          </p:spTgt>
                                        </p:tgtEl>
                                        <p:attrNameLst>
                                          <p:attrName>xshear</p:attrName>
                                        </p:attrNameLst>
                                      </p:cBhvr>
                                    </p:anim>
                                    <p:animScale>
                                      <p:cBhvr>
                                        <p:cTn id="23" dur="200" decel="100000" autoRev="1" fill="hold">
                                          <p:stCondLst>
                                            <p:cond delay="600"/>
                                          </p:stCondLst>
                                        </p:cTn>
                                        <p:tgtEl>
                                          <p:spTgt spid="3">
                                            <p:txEl>
                                              <p:pRg st="6" end="6"/>
                                            </p:txEl>
                                          </p:spTgt>
                                        </p:tgtEl>
                                      </p:cBhvr>
                                      <p:from x="100000" y="100000"/>
                                      <p:to x="80000" y="100000"/>
                                    </p:animScale>
                                    <p:anim by="(#ppt_h/3+#ppt_w*0.1)" calcmode="lin" valueType="num">
                                      <p:cBhvr additive="sum">
                                        <p:cTn id="24" dur="200" decel="100000" autoRev="1" fill="hold">
                                          <p:stCondLst>
                                            <p:cond delay="600"/>
                                          </p:stCondLst>
                                        </p:cTn>
                                        <p:tgtEl>
                                          <p:spTgt spid="3">
                                            <p:txEl>
                                              <p:pRg st="6" end="6"/>
                                            </p:txEl>
                                          </p:spTgt>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from="(-#ppt_w/2)" to="(#ppt_x)" calcmode="lin" valueType="num">
                                      <p:cBhvr>
                                        <p:cTn id="27" dur="600" fill="hold">
                                          <p:stCondLst>
                                            <p:cond delay="0"/>
                                          </p:stCondLst>
                                        </p:cTn>
                                        <p:tgtEl>
                                          <p:spTgt spid="3">
                                            <p:txEl>
                                              <p:pRg st="7" end="7"/>
                                            </p:txEl>
                                          </p:spTgt>
                                        </p:tgtEl>
                                        <p:attrNameLst>
                                          <p:attrName>ppt_x</p:attrName>
                                        </p:attrNameLst>
                                      </p:cBhvr>
                                    </p:anim>
                                    <p:anim from="0" to="-1.0" calcmode="lin" valueType="num">
                                      <p:cBhvr>
                                        <p:cTn id="28" dur="200" decel="50000" autoRev="1" fill="hold">
                                          <p:stCondLst>
                                            <p:cond delay="600"/>
                                          </p:stCondLst>
                                        </p:cTn>
                                        <p:tgtEl>
                                          <p:spTgt spid="3">
                                            <p:txEl>
                                              <p:pRg st="7" end="7"/>
                                            </p:txEl>
                                          </p:spTgt>
                                        </p:tgtEl>
                                        <p:attrNameLst>
                                          <p:attrName>xshear</p:attrName>
                                        </p:attrNameLst>
                                      </p:cBhvr>
                                    </p:anim>
                                    <p:animScale>
                                      <p:cBhvr>
                                        <p:cTn id="29" dur="200" decel="100000" autoRev="1" fill="hold">
                                          <p:stCondLst>
                                            <p:cond delay="600"/>
                                          </p:stCondLst>
                                        </p:cTn>
                                        <p:tgtEl>
                                          <p:spTgt spid="3">
                                            <p:txEl>
                                              <p:pRg st="7" end="7"/>
                                            </p:txEl>
                                          </p:spTgt>
                                        </p:tgtEl>
                                      </p:cBhvr>
                                      <p:from x="100000" y="100000"/>
                                      <p:to x="80000" y="100000"/>
                                    </p:animScale>
                                    <p:anim by="(#ppt_h/3+#ppt_w*0.1)" calcmode="lin" valueType="num">
                                      <p:cBhvr additive="sum">
                                        <p:cTn id="30" dur="200" decel="100000" autoRev="1" fill="hold">
                                          <p:stCondLst>
                                            <p:cond delay="600"/>
                                          </p:stCondLst>
                                        </p:cTn>
                                        <p:tgtEl>
                                          <p:spTgt spid="3">
                                            <p:txEl>
                                              <p:pRg st="7" end="7"/>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2024063" y="857250"/>
            <a:ext cx="8229600" cy="5697538"/>
          </a:xfrm>
        </p:spPr>
        <p:txBody>
          <a:bodyPr/>
          <a:lstStyle/>
          <a:p>
            <a:pPr eaLnBrk="1" hangingPunct="1">
              <a:buFont typeface="Wingdings 2" panose="05020102010507070707" pitchFamily="18" charset="2"/>
              <a:buNone/>
            </a:pPr>
            <a:r>
              <a:rPr lang="en-US" smtClean="0"/>
              <a:t>			</a:t>
            </a:r>
            <a:r>
              <a:rPr lang="en-US" sz="2800" b="1">
                <a:latin typeface="Times New Roman" panose="02020603050405020304" pitchFamily="18" charset="0"/>
                <a:cs typeface="Times New Roman" panose="02020603050405020304" pitchFamily="18" charset="0"/>
              </a:rPr>
              <a:t>Deque as Stack and Queue</a:t>
            </a:r>
          </a:p>
          <a:p>
            <a:pPr eaLnBrk="1" hangingPunct="1">
              <a:lnSpc>
                <a:spcPct val="150000"/>
              </a:lnSpc>
              <a:buFont typeface="Wingdings 2" panose="05020102010507070707" pitchFamily="18" charset="2"/>
              <a:buNone/>
            </a:pPr>
            <a:r>
              <a:rPr lang="en-US" sz="2400" b="1">
                <a:latin typeface="Times New Roman" panose="02020603050405020304" pitchFamily="18" charset="0"/>
                <a:cs typeface="Times New Roman" panose="02020603050405020304" pitchFamily="18" charset="0"/>
              </a:rPr>
              <a:t>As STACK</a:t>
            </a:r>
          </a:p>
          <a:p>
            <a:pPr eaLnBrk="1" hangingPunct="1">
              <a:lnSpc>
                <a:spcPct val="150000"/>
              </a:lnSpc>
            </a:pPr>
            <a:r>
              <a:rPr lang="en-US" sz="2400">
                <a:latin typeface="Times New Roman" panose="02020603050405020304" pitchFamily="18" charset="0"/>
                <a:cs typeface="Times New Roman" panose="02020603050405020304" pitchFamily="18" charset="0"/>
              </a:rPr>
              <a:t>When insertion and deletion is made at the same side.</a:t>
            </a:r>
          </a:p>
          <a:p>
            <a:pPr eaLnBrk="1" hangingPunct="1">
              <a:lnSpc>
                <a:spcPct val="150000"/>
              </a:lnSpc>
              <a:buFont typeface="Wingdings 2" panose="05020102010507070707" pitchFamily="18" charset="2"/>
              <a:buNone/>
            </a:pPr>
            <a:endParaRPr lang="en-US" sz="2400">
              <a:latin typeface="Times New Roman" panose="02020603050405020304" pitchFamily="18" charset="0"/>
              <a:cs typeface="Times New Roman" panose="02020603050405020304" pitchFamily="18" charset="0"/>
            </a:endParaRPr>
          </a:p>
          <a:p>
            <a:pPr eaLnBrk="1" hangingPunct="1">
              <a:lnSpc>
                <a:spcPct val="150000"/>
              </a:lnSpc>
              <a:buFont typeface="Wingdings 2" panose="05020102010507070707" pitchFamily="18" charset="2"/>
              <a:buNone/>
            </a:pPr>
            <a:r>
              <a:rPr lang="en-US" sz="2400" b="1">
                <a:latin typeface="Times New Roman" panose="02020603050405020304" pitchFamily="18" charset="0"/>
                <a:cs typeface="Times New Roman" panose="02020603050405020304" pitchFamily="18" charset="0"/>
              </a:rPr>
              <a:t>As Queue</a:t>
            </a:r>
          </a:p>
          <a:p>
            <a:pPr eaLnBrk="1" hangingPunct="1">
              <a:lnSpc>
                <a:spcPct val="150000"/>
              </a:lnSpc>
            </a:pPr>
            <a:r>
              <a:rPr lang="en-US" sz="2400">
                <a:latin typeface="Times New Roman" panose="02020603050405020304" pitchFamily="18" charset="0"/>
                <a:cs typeface="Times New Roman" panose="02020603050405020304" pitchFamily="18" charset="0"/>
              </a:rPr>
              <a:t>When items are inserted at one end and removed at the other end.</a:t>
            </a:r>
          </a:p>
        </p:txBody>
      </p:sp>
      <p:sp>
        <p:nvSpPr>
          <p:cNvPr id="3" name="Date Placeholder 2"/>
          <p:cNvSpPr>
            <a:spLocks noGrp="1"/>
          </p:cNvSpPr>
          <p:nvPr>
            <p:ph type="dt" sz="quarter" idx="10"/>
          </p:nvPr>
        </p:nvSpPr>
        <p:spPr/>
        <p:txBody>
          <a:bodyPr/>
          <a:lstStyle/>
          <a:p>
            <a:pPr>
              <a:defRPr/>
            </a:pPr>
            <a:fld id="{70344DEF-3BF2-41A0-B298-7E88FD81196D}" type="datetime1">
              <a:rPr lang="en-US" smtClean="0"/>
              <a:pPr>
                <a:defRPr/>
              </a:pPr>
              <a:t>7/8/2021</a:t>
            </a:fld>
            <a:endParaRPr lang="en-IN"/>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47AECB-E0B8-4F64-96D7-E9545029277E}" type="slidenum">
              <a:rPr lang="en-IN">
                <a:solidFill>
                  <a:srgbClr val="045C75"/>
                </a:solidFill>
                <a:latin typeface="Constantia" panose="02030602050306030303" pitchFamily="18" charset="0"/>
              </a:rPr>
              <a:pPr eaLnBrk="1" hangingPunct="1"/>
              <a:t>34</a:t>
            </a:fld>
            <a:endParaRPr lang="en-IN">
              <a:solidFill>
                <a:srgbClr val="045C75"/>
              </a:solidFill>
              <a:latin typeface="Constantia" panose="02030602050306030303" pitchFamily="18" charset="0"/>
            </a:endParaRPr>
          </a:p>
        </p:txBody>
      </p:sp>
      <p:sp>
        <p:nvSpPr>
          <p:cNvPr id="5" name="Footer Placeholder 4"/>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2279308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43010">
                                            <p:txEl>
                                              <p:pRg st="0" end="0"/>
                                            </p:txEl>
                                          </p:spTgt>
                                        </p:tgtEl>
                                        <p:attrNameLst>
                                          <p:attrName>ppt_x</p:attrName>
                                        </p:attrNameLst>
                                      </p:cBhvr>
                                    </p:anim>
                                    <p:anim from="0" to="-1.0" calcmode="lin" valueType="num">
                                      <p:cBhvr>
                                        <p:cTn id="8" dur="200" decel="50000" autoRev="1" fill="hold">
                                          <p:stCondLst>
                                            <p:cond delay="600"/>
                                          </p:stCondLst>
                                        </p:cTn>
                                        <p:tgtEl>
                                          <p:spTgt spid="43010">
                                            <p:txEl>
                                              <p:pRg st="0" end="0"/>
                                            </p:txEl>
                                          </p:spTgt>
                                        </p:tgtEl>
                                        <p:attrNameLst>
                                          <p:attrName>xshear</p:attrName>
                                        </p:attrNameLst>
                                      </p:cBhvr>
                                    </p:anim>
                                    <p:animScale>
                                      <p:cBhvr>
                                        <p:cTn id="9" dur="200" decel="100000" autoRev="1" fill="hold">
                                          <p:stCondLst>
                                            <p:cond delay="600"/>
                                          </p:stCondLst>
                                        </p:cTn>
                                        <p:tgtEl>
                                          <p:spTgt spid="43010">
                                            <p:txEl>
                                              <p:pRg st="0" end="0"/>
                                            </p:txEl>
                                          </p:spTgt>
                                        </p:tgtEl>
                                      </p:cBhvr>
                                      <p:from x="100000" y="100000"/>
                                      <p:to x="80000" y="100000"/>
                                    </p:animScale>
                                    <p:anim by="(#ppt_h/3+#ppt_w*0.1)" calcmode="lin" valueType="num">
                                      <p:cBhvr additive="sum">
                                        <p:cTn id="10" dur="200" decel="100000" autoRev="1" fill="hold">
                                          <p:stCondLst>
                                            <p:cond delay="600"/>
                                          </p:stCondLst>
                                        </p:cTn>
                                        <p:tgtEl>
                                          <p:spTgt spid="43010">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43010">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43010">
                                            <p:txEl>
                                              <p:pRg st="1" end="1"/>
                                            </p:txEl>
                                          </p:spTgt>
                                        </p:tgtEl>
                                        <p:attrNameLst>
                                          <p:attrName>ppt_x</p:attrName>
                                        </p:attrNameLst>
                                      </p:cBhvr>
                                    </p:anim>
                                    <p:anim from="0" to="-1.0" calcmode="lin" valueType="num">
                                      <p:cBhvr>
                                        <p:cTn id="16" dur="200" decel="50000" autoRev="1" fill="hold">
                                          <p:stCondLst>
                                            <p:cond delay="600"/>
                                          </p:stCondLst>
                                        </p:cTn>
                                        <p:tgtEl>
                                          <p:spTgt spid="43010">
                                            <p:txEl>
                                              <p:pRg st="1" end="1"/>
                                            </p:txEl>
                                          </p:spTgt>
                                        </p:tgtEl>
                                        <p:attrNameLst>
                                          <p:attrName>xshear</p:attrName>
                                        </p:attrNameLst>
                                      </p:cBhvr>
                                    </p:anim>
                                    <p:animScale>
                                      <p:cBhvr>
                                        <p:cTn id="17" dur="200" decel="100000" autoRev="1" fill="hold">
                                          <p:stCondLst>
                                            <p:cond delay="600"/>
                                          </p:stCondLst>
                                        </p:cTn>
                                        <p:tgtEl>
                                          <p:spTgt spid="43010">
                                            <p:txEl>
                                              <p:pRg st="1" end="1"/>
                                            </p:txEl>
                                          </p:spTgt>
                                        </p:tgtEl>
                                      </p:cBhvr>
                                      <p:from x="100000" y="100000"/>
                                      <p:to x="80000" y="100000"/>
                                    </p:animScale>
                                    <p:anim by="(#ppt_h/3+#ppt_w*0.1)" calcmode="lin" valueType="num">
                                      <p:cBhvr additive="sum">
                                        <p:cTn id="18" dur="200" decel="100000" autoRev="1" fill="hold">
                                          <p:stCondLst>
                                            <p:cond delay="600"/>
                                          </p:stCondLst>
                                        </p:cTn>
                                        <p:tgtEl>
                                          <p:spTgt spid="43010">
                                            <p:txEl>
                                              <p:pRg st="1" end="1"/>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43010">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43010">
                                            <p:txEl>
                                              <p:pRg st="2" end="2"/>
                                            </p:txEl>
                                          </p:spTgt>
                                        </p:tgtEl>
                                        <p:attrNameLst>
                                          <p:attrName>ppt_x</p:attrName>
                                        </p:attrNameLst>
                                      </p:cBhvr>
                                    </p:anim>
                                    <p:anim from="0" to="-1.0" calcmode="lin" valueType="num">
                                      <p:cBhvr>
                                        <p:cTn id="24" dur="200" decel="50000" autoRev="1" fill="hold">
                                          <p:stCondLst>
                                            <p:cond delay="600"/>
                                          </p:stCondLst>
                                        </p:cTn>
                                        <p:tgtEl>
                                          <p:spTgt spid="43010">
                                            <p:txEl>
                                              <p:pRg st="2" end="2"/>
                                            </p:txEl>
                                          </p:spTgt>
                                        </p:tgtEl>
                                        <p:attrNameLst>
                                          <p:attrName>xshear</p:attrName>
                                        </p:attrNameLst>
                                      </p:cBhvr>
                                    </p:anim>
                                    <p:animScale>
                                      <p:cBhvr>
                                        <p:cTn id="25" dur="200" decel="100000" autoRev="1" fill="hold">
                                          <p:stCondLst>
                                            <p:cond delay="600"/>
                                          </p:stCondLst>
                                        </p:cTn>
                                        <p:tgtEl>
                                          <p:spTgt spid="43010">
                                            <p:txEl>
                                              <p:pRg st="2" end="2"/>
                                            </p:txEl>
                                          </p:spTgt>
                                        </p:tgtEl>
                                      </p:cBhvr>
                                      <p:from x="100000" y="100000"/>
                                      <p:to x="80000" y="100000"/>
                                    </p:animScale>
                                    <p:anim by="(#ppt_h/3+#ppt_w*0.1)" calcmode="lin" valueType="num">
                                      <p:cBhvr additive="sum">
                                        <p:cTn id="26" dur="200" decel="100000" autoRev="1" fill="hold">
                                          <p:stCondLst>
                                            <p:cond delay="600"/>
                                          </p:stCondLst>
                                        </p:cTn>
                                        <p:tgtEl>
                                          <p:spTgt spid="43010">
                                            <p:txEl>
                                              <p:pRg st="2" end="2"/>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4" presetClass="entr" presetSubtype="0" fill="hold" grpId="0" nodeType="clickEffect">
                                  <p:stCondLst>
                                    <p:cond delay="0"/>
                                  </p:stCondLst>
                                  <p:childTnLst>
                                    <p:set>
                                      <p:cBhvr>
                                        <p:cTn id="30" dur="1" fill="hold">
                                          <p:stCondLst>
                                            <p:cond delay="0"/>
                                          </p:stCondLst>
                                        </p:cTn>
                                        <p:tgtEl>
                                          <p:spTgt spid="43010">
                                            <p:txEl>
                                              <p:pRg st="4" end="4"/>
                                            </p:txEl>
                                          </p:spTgt>
                                        </p:tgtEl>
                                        <p:attrNameLst>
                                          <p:attrName>style.visibility</p:attrName>
                                        </p:attrNameLst>
                                      </p:cBhvr>
                                      <p:to>
                                        <p:strVal val="visible"/>
                                      </p:to>
                                    </p:set>
                                    <p:anim from="(-#ppt_w/2)" to="(#ppt_x)" calcmode="lin" valueType="num">
                                      <p:cBhvr>
                                        <p:cTn id="31" dur="600" fill="hold">
                                          <p:stCondLst>
                                            <p:cond delay="0"/>
                                          </p:stCondLst>
                                        </p:cTn>
                                        <p:tgtEl>
                                          <p:spTgt spid="43010">
                                            <p:txEl>
                                              <p:pRg st="4" end="4"/>
                                            </p:txEl>
                                          </p:spTgt>
                                        </p:tgtEl>
                                        <p:attrNameLst>
                                          <p:attrName>ppt_x</p:attrName>
                                        </p:attrNameLst>
                                      </p:cBhvr>
                                    </p:anim>
                                    <p:anim from="0" to="-1.0" calcmode="lin" valueType="num">
                                      <p:cBhvr>
                                        <p:cTn id="32" dur="200" decel="50000" autoRev="1" fill="hold">
                                          <p:stCondLst>
                                            <p:cond delay="600"/>
                                          </p:stCondLst>
                                        </p:cTn>
                                        <p:tgtEl>
                                          <p:spTgt spid="43010">
                                            <p:txEl>
                                              <p:pRg st="4" end="4"/>
                                            </p:txEl>
                                          </p:spTgt>
                                        </p:tgtEl>
                                        <p:attrNameLst>
                                          <p:attrName>xshear</p:attrName>
                                        </p:attrNameLst>
                                      </p:cBhvr>
                                    </p:anim>
                                    <p:animScale>
                                      <p:cBhvr>
                                        <p:cTn id="33" dur="200" decel="100000" autoRev="1" fill="hold">
                                          <p:stCondLst>
                                            <p:cond delay="600"/>
                                          </p:stCondLst>
                                        </p:cTn>
                                        <p:tgtEl>
                                          <p:spTgt spid="43010">
                                            <p:txEl>
                                              <p:pRg st="4" end="4"/>
                                            </p:txEl>
                                          </p:spTgt>
                                        </p:tgtEl>
                                      </p:cBhvr>
                                      <p:from x="100000" y="100000"/>
                                      <p:to x="80000" y="100000"/>
                                    </p:animScale>
                                    <p:anim by="(#ppt_h/3+#ppt_w*0.1)" calcmode="lin" valueType="num">
                                      <p:cBhvr additive="sum">
                                        <p:cTn id="34" dur="200" decel="100000" autoRev="1" fill="hold">
                                          <p:stCondLst>
                                            <p:cond delay="600"/>
                                          </p:stCondLst>
                                        </p:cTn>
                                        <p:tgtEl>
                                          <p:spTgt spid="43010">
                                            <p:txEl>
                                              <p:pRg st="4" end="4"/>
                                            </p:txEl>
                                          </p:spTgt>
                                        </p:tgtEl>
                                        <p:attrNameLst>
                                          <p:attrName>ppt_x</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43010">
                                            <p:txEl>
                                              <p:pRg st="5" end="5"/>
                                            </p:txEl>
                                          </p:spTgt>
                                        </p:tgtEl>
                                        <p:attrNameLst>
                                          <p:attrName>style.visibility</p:attrName>
                                        </p:attrNameLst>
                                      </p:cBhvr>
                                      <p:to>
                                        <p:strVal val="visible"/>
                                      </p:to>
                                    </p:set>
                                    <p:anim from="(-#ppt_w/2)" to="(#ppt_x)" calcmode="lin" valueType="num">
                                      <p:cBhvr>
                                        <p:cTn id="39" dur="600" fill="hold">
                                          <p:stCondLst>
                                            <p:cond delay="0"/>
                                          </p:stCondLst>
                                        </p:cTn>
                                        <p:tgtEl>
                                          <p:spTgt spid="43010">
                                            <p:txEl>
                                              <p:pRg st="5" end="5"/>
                                            </p:txEl>
                                          </p:spTgt>
                                        </p:tgtEl>
                                        <p:attrNameLst>
                                          <p:attrName>ppt_x</p:attrName>
                                        </p:attrNameLst>
                                      </p:cBhvr>
                                    </p:anim>
                                    <p:anim from="0" to="-1.0" calcmode="lin" valueType="num">
                                      <p:cBhvr>
                                        <p:cTn id="40" dur="200" decel="50000" autoRev="1" fill="hold">
                                          <p:stCondLst>
                                            <p:cond delay="600"/>
                                          </p:stCondLst>
                                        </p:cTn>
                                        <p:tgtEl>
                                          <p:spTgt spid="43010">
                                            <p:txEl>
                                              <p:pRg st="5" end="5"/>
                                            </p:txEl>
                                          </p:spTgt>
                                        </p:tgtEl>
                                        <p:attrNameLst>
                                          <p:attrName>xshear</p:attrName>
                                        </p:attrNameLst>
                                      </p:cBhvr>
                                    </p:anim>
                                    <p:animScale>
                                      <p:cBhvr>
                                        <p:cTn id="41" dur="200" decel="100000" autoRev="1" fill="hold">
                                          <p:stCondLst>
                                            <p:cond delay="600"/>
                                          </p:stCondLst>
                                        </p:cTn>
                                        <p:tgtEl>
                                          <p:spTgt spid="43010">
                                            <p:txEl>
                                              <p:pRg st="5" end="5"/>
                                            </p:txEl>
                                          </p:spTgt>
                                        </p:tgtEl>
                                      </p:cBhvr>
                                      <p:from x="100000" y="100000"/>
                                      <p:to x="80000" y="100000"/>
                                    </p:animScale>
                                    <p:anim by="(#ppt_h/3+#ppt_w*0.1)" calcmode="lin" valueType="num">
                                      <p:cBhvr additive="sum">
                                        <p:cTn id="42" dur="200" decel="100000" autoRev="1" fill="hold">
                                          <p:stCondLst>
                                            <p:cond delay="600"/>
                                          </p:stCondLst>
                                        </p:cTn>
                                        <p:tgtEl>
                                          <p:spTgt spid="43010">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595564" y="785813"/>
            <a:ext cx="6929437" cy="704850"/>
          </a:xfrm>
        </p:spPr>
        <p:txBody>
          <a:bodyPr/>
          <a:lstStyle/>
          <a:p>
            <a:pPr algn="ctr" eaLnBrk="1" hangingPunct="1"/>
            <a:r>
              <a:rPr lang="en-US" sz="3200" b="1">
                <a:solidFill>
                  <a:schemeClr val="tx1"/>
                </a:solidFill>
                <a:latin typeface="Times New Roman" panose="02020603050405020304" pitchFamily="18" charset="0"/>
                <a:cs typeface="Times New Roman" panose="02020603050405020304" pitchFamily="18" charset="0"/>
              </a:rPr>
              <a:t>OPERATIONS IN DEQUE</a:t>
            </a:r>
            <a:endParaRPr lang="en-IN" sz="3200" b="1">
              <a:solidFill>
                <a:schemeClr val="tx1"/>
              </a:solidFill>
              <a:latin typeface="Times New Roman" panose="02020603050405020304" pitchFamily="18" charset="0"/>
              <a:cs typeface="Times New Roman" panose="02020603050405020304" pitchFamily="18" charset="0"/>
            </a:endParaRPr>
          </a:p>
        </p:txBody>
      </p:sp>
      <p:sp>
        <p:nvSpPr>
          <p:cNvPr id="44035" name="Content Placeholder 2"/>
          <p:cNvSpPr>
            <a:spLocks noGrp="1"/>
          </p:cNvSpPr>
          <p:nvPr>
            <p:ph idx="1"/>
          </p:nvPr>
        </p:nvSpPr>
        <p:spPr/>
        <p:txBody>
          <a:bodyPr/>
          <a:lstStyle/>
          <a:p>
            <a:pPr eaLnBrk="1" hangingPunct="1">
              <a:lnSpc>
                <a:spcPct val="150000"/>
              </a:lnSpc>
            </a:pPr>
            <a:r>
              <a:rPr lang="en-IN" smtClean="0"/>
              <a:t>Insert element at Rear</a:t>
            </a:r>
          </a:p>
          <a:p>
            <a:pPr eaLnBrk="1" hangingPunct="1">
              <a:lnSpc>
                <a:spcPct val="150000"/>
              </a:lnSpc>
            </a:pPr>
            <a:r>
              <a:rPr lang="en-IN" smtClean="0"/>
              <a:t>Insert element at Front</a:t>
            </a:r>
          </a:p>
          <a:p>
            <a:pPr eaLnBrk="1" hangingPunct="1">
              <a:lnSpc>
                <a:spcPct val="150000"/>
              </a:lnSpc>
            </a:pPr>
            <a:r>
              <a:rPr lang="en-IN" smtClean="0"/>
              <a:t>Delete element from Front</a:t>
            </a:r>
          </a:p>
          <a:p>
            <a:pPr eaLnBrk="1" hangingPunct="1">
              <a:lnSpc>
                <a:spcPct val="150000"/>
              </a:lnSpc>
            </a:pPr>
            <a:r>
              <a:rPr lang="en-IN" smtClean="0"/>
              <a:t>Delete element from Rear</a:t>
            </a:r>
          </a:p>
        </p:txBody>
      </p:sp>
      <p:sp>
        <p:nvSpPr>
          <p:cNvPr id="4" name="Date Placeholder 3"/>
          <p:cNvSpPr>
            <a:spLocks noGrp="1"/>
          </p:cNvSpPr>
          <p:nvPr>
            <p:ph type="dt" sz="quarter" idx="10"/>
          </p:nvPr>
        </p:nvSpPr>
        <p:spPr/>
        <p:txBody>
          <a:bodyPr/>
          <a:lstStyle/>
          <a:p>
            <a:pPr>
              <a:defRPr/>
            </a:pPr>
            <a:fld id="{44B6AAD5-7D8A-4818-8627-52170E516DFF}"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FADC0F-B065-420C-B07F-AFA7EC342925}" type="slidenum">
              <a:rPr lang="en-IN">
                <a:solidFill>
                  <a:srgbClr val="045C75"/>
                </a:solidFill>
                <a:latin typeface="Constantia" panose="02030602050306030303" pitchFamily="18" charset="0"/>
              </a:rPr>
              <a:pPr eaLnBrk="1" hangingPunct="1"/>
              <a:t>35</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1415919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035">
                                            <p:txEl>
                                              <p:pRg st="3" end="3"/>
                                            </p:txEl>
                                          </p:spTgt>
                                        </p:tgtEl>
                                        <p:attrNameLst>
                                          <p:attrName>style.visibility</p:attrName>
                                        </p:attrNameLst>
                                      </p:cBhvr>
                                      <p:to>
                                        <p:strVal val="visible"/>
                                      </p:to>
                                    </p:set>
                                    <p:anim calcmode="lin" valueType="num">
                                      <p:cBhvr additive="base">
                                        <p:cTn id="25"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5" y="571501"/>
            <a:ext cx="8229600" cy="785813"/>
          </a:xfrm>
        </p:spPr>
        <p:txBody>
          <a:bodyPr>
            <a:normAutofit/>
          </a:bodyPr>
          <a:lstStyle/>
          <a:p>
            <a:pPr algn="ctr">
              <a:defRPr/>
            </a:pPr>
            <a:r>
              <a:rPr lang="en-US" b="1" dirty="0" err="1">
                <a:solidFill>
                  <a:schemeClr val="tx1"/>
                </a:solidFill>
                <a:latin typeface="Times New Roman" pitchFamily="18" charset="0"/>
                <a:cs typeface="Times New Roman" pitchFamily="18" charset="0"/>
              </a:rPr>
              <a:t>Insert_front</a:t>
            </a:r>
            <a:r>
              <a:rPr lang="en-US" dirty="0" smtClean="0">
                <a:solidFill>
                  <a:schemeClr val="tx1"/>
                </a:solidFill>
              </a:rPr>
              <a:t> </a:t>
            </a:r>
            <a:endParaRPr lang="en-US" dirty="0">
              <a:solidFill>
                <a:schemeClr val="tx1"/>
              </a:solidFill>
            </a:endParaRPr>
          </a:p>
        </p:txBody>
      </p:sp>
      <p:sp>
        <p:nvSpPr>
          <p:cNvPr id="43011" name="Content Placeholder 2"/>
          <p:cNvSpPr>
            <a:spLocks noGrp="1"/>
          </p:cNvSpPr>
          <p:nvPr>
            <p:ph idx="1"/>
          </p:nvPr>
        </p:nvSpPr>
        <p:spPr>
          <a:xfrm>
            <a:off x="2238375" y="1571625"/>
            <a:ext cx="8001000" cy="4800600"/>
          </a:xfrm>
        </p:spPr>
        <p:txBody>
          <a:bodyPr/>
          <a:lstStyle/>
          <a:p>
            <a:pPr eaLnBrk="1" hangingPunct="1">
              <a:lnSpc>
                <a:spcPct val="150000"/>
              </a:lnSpc>
            </a:pPr>
            <a:r>
              <a:rPr lang="en-US" sz="2400">
                <a:latin typeface="Times New Roman" panose="02020603050405020304" pitchFamily="18" charset="0"/>
                <a:cs typeface="Times New Roman" panose="02020603050405020304" pitchFamily="18" charset="0"/>
              </a:rPr>
              <a:t>insert_front() is a operation used to push an element into the front of the </a:t>
            </a:r>
            <a:r>
              <a:rPr lang="en-US" sz="2400" i="1">
                <a:latin typeface="Times New Roman" panose="02020603050405020304" pitchFamily="18" charset="0"/>
                <a:cs typeface="Times New Roman" panose="02020603050405020304" pitchFamily="18" charset="0"/>
              </a:rPr>
              <a:t>Deque</a:t>
            </a:r>
            <a:r>
              <a:rPr lang="en-US" sz="2400">
                <a:latin typeface="Times New Roman" panose="02020603050405020304" pitchFamily="18" charset="0"/>
                <a:cs typeface="Times New Roman" panose="02020603050405020304" pitchFamily="18" charset="0"/>
              </a:rPr>
              <a:t>.</a:t>
            </a:r>
          </a:p>
        </p:txBody>
      </p:sp>
      <p:sp>
        <p:nvSpPr>
          <p:cNvPr id="4" name="Rectangle 3"/>
          <p:cNvSpPr/>
          <p:nvPr/>
        </p:nvSpPr>
        <p:spPr>
          <a:xfrm>
            <a:off x="4800600" y="2971800"/>
            <a:ext cx="31242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5" name="Straight Connector 4"/>
          <p:cNvCxnSpPr/>
          <p:nvPr/>
        </p:nvCxnSpPr>
        <p:spPr>
          <a:xfrm rot="5400000">
            <a:off x="4992688" y="3238500"/>
            <a:ext cx="531812" cy="1588"/>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rot="5400000">
            <a:off x="55260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rot="5400000">
            <a:off x="60594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a:off x="65928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7126288" y="3236913"/>
            <a:ext cx="531813" cy="1588"/>
          </a:xfrm>
          <a:prstGeom prst="line">
            <a:avLst/>
          </a:prstGeom>
        </p:spPr>
        <p:style>
          <a:lnRef idx="1">
            <a:schemeClr val="dk1"/>
          </a:lnRef>
          <a:fillRef idx="0">
            <a:schemeClr val="dk1"/>
          </a:fillRef>
          <a:effectRef idx="0">
            <a:schemeClr val="dk1"/>
          </a:effectRef>
          <a:fontRef idx="minor">
            <a:schemeClr val="tx1"/>
          </a:fontRef>
        </p:style>
      </p:cxnSp>
      <p:sp>
        <p:nvSpPr>
          <p:cNvPr id="43018" name="TextBox 9"/>
          <p:cNvSpPr txBox="1">
            <a:spLocks noChangeArrowheads="1"/>
          </p:cNvSpPr>
          <p:nvPr/>
        </p:nvSpPr>
        <p:spPr bwMode="auto">
          <a:xfrm>
            <a:off x="3886200" y="4419600"/>
            <a:ext cx="1371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FRONT</a:t>
            </a:r>
          </a:p>
        </p:txBody>
      </p:sp>
      <p:sp>
        <p:nvSpPr>
          <p:cNvPr id="43019" name="TextBox 10"/>
          <p:cNvSpPr txBox="1">
            <a:spLocks noChangeArrowheads="1"/>
          </p:cNvSpPr>
          <p:nvPr/>
        </p:nvSpPr>
        <p:spPr bwMode="auto">
          <a:xfrm>
            <a:off x="6705600" y="4495800"/>
            <a:ext cx="152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REAR</a:t>
            </a:r>
          </a:p>
        </p:txBody>
      </p:sp>
      <p:cxnSp>
        <p:nvCxnSpPr>
          <p:cNvPr id="12" name="Straight Arrow Connector 11"/>
          <p:cNvCxnSpPr>
            <a:stCxn id="43018" idx="0"/>
          </p:cNvCxnSpPr>
          <p:nvPr/>
        </p:nvCxnSpPr>
        <p:spPr>
          <a:xfrm rot="5400000" flipH="1" flipV="1">
            <a:off x="4343400" y="38100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7086600" y="38862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1"/>
          </p:cNvCxnSpPr>
          <p:nvPr/>
        </p:nvCxnSpPr>
        <p:spPr>
          <a:xfrm flipV="1">
            <a:off x="4038600" y="3238500"/>
            <a:ext cx="762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23" name="Rectangle 16"/>
          <p:cNvSpPr>
            <a:spLocks noChangeArrowheads="1"/>
          </p:cNvSpPr>
          <p:nvPr/>
        </p:nvSpPr>
        <p:spPr bwMode="auto">
          <a:xfrm>
            <a:off x="3048000" y="3124200"/>
            <a:ext cx="1143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insert</a:t>
            </a:r>
          </a:p>
        </p:txBody>
      </p:sp>
      <p:sp>
        <p:nvSpPr>
          <p:cNvPr id="43024" name="TextBox 49"/>
          <p:cNvSpPr txBox="1">
            <a:spLocks noChangeArrowheads="1"/>
          </p:cNvSpPr>
          <p:nvPr/>
        </p:nvSpPr>
        <p:spPr bwMode="auto">
          <a:xfrm>
            <a:off x="4800600" y="3048000"/>
            <a:ext cx="3124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1       2	   3      4	     5        7</a:t>
            </a:r>
          </a:p>
        </p:txBody>
      </p:sp>
      <p:sp>
        <p:nvSpPr>
          <p:cNvPr id="51" name="Rectangle 50"/>
          <p:cNvSpPr/>
          <p:nvPr/>
        </p:nvSpPr>
        <p:spPr>
          <a:xfrm>
            <a:off x="4648200" y="5638800"/>
            <a:ext cx="35052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52" name="Straight Connector 51"/>
          <p:cNvCxnSpPr/>
          <p:nvPr/>
        </p:nvCxnSpPr>
        <p:spPr>
          <a:xfrm rot="5400000">
            <a:off x="48394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5400000">
            <a:off x="53728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5400000">
            <a:off x="59062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63634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5400000">
            <a:off x="68968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rot="5400000">
            <a:off x="74302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rot="5400000">
            <a:off x="78874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rot="16200000" flipH="1">
            <a:off x="4229100" y="49911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248526" y="4797425"/>
            <a:ext cx="576263" cy="846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35" name="TextBox 94"/>
          <p:cNvSpPr txBox="1">
            <a:spLocks noChangeArrowheads="1"/>
          </p:cNvSpPr>
          <p:nvPr/>
        </p:nvSpPr>
        <p:spPr bwMode="auto">
          <a:xfrm>
            <a:off x="4648200" y="5715000"/>
            <a:ext cx="3505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 0          1       2     3       4      5      7      </a:t>
            </a:r>
          </a:p>
        </p:txBody>
      </p:sp>
      <p:sp>
        <p:nvSpPr>
          <p:cNvPr id="28" name="Date Placeholder 27"/>
          <p:cNvSpPr>
            <a:spLocks noGrp="1"/>
          </p:cNvSpPr>
          <p:nvPr>
            <p:ph type="dt" sz="quarter" idx="10"/>
          </p:nvPr>
        </p:nvSpPr>
        <p:spPr/>
        <p:txBody>
          <a:bodyPr/>
          <a:lstStyle/>
          <a:p>
            <a:pPr>
              <a:defRPr/>
            </a:pPr>
            <a:fld id="{F9BDAF88-5CEE-4DC7-BECF-EA43A425D3E5}" type="datetime1">
              <a:rPr lang="en-US" smtClean="0"/>
              <a:pPr>
                <a:defRPr/>
              </a:pPr>
              <a:t>7/8/2021</a:t>
            </a:fld>
            <a:endParaRPr lang="en-IN"/>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C92427-2E11-45E6-8B05-3F093B01E25C}" type="slidenum">
              <a:rPr lang="en-IN">
                <a:solidFill>
                  <a:srgbClr val="045C75"/>
                </a:solidFill>
                <a:latin typeface="Constantia" panose="02030602050306030303" pitchFamily="18" charset="0"/>
              </a:rPr>
              <a:pPr eaLnBrk="1" hangingPunct="1"/>
              <a:t>36</a:t>
            </a:fld>
            <a:endParaRPr lang="en-IN">
              <a:solidFill>
                <a:srgbClr val="045C75"/>
              </a:solidFill>
              <a:latin typeface="Constantia" panose="02030602050306030303" pitchFamily="18" charset="0"/>
            </a:endParaRPr>
          </a:p>
        </p:txBody>
      </p:sp>
      <p:sp>
        <p:nvSpPr>
          <p:cNvPr id="30" name="Footer Placeholder 29"/>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6460819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eaLnBrk="1" hangingPunct="1"/>
            <a:r>
              <a:rPr lang="en-US" sz="3200" b="1">
                <a:solidFill>
                  <a:schemeClr val="tx1"/>
                </a:solidFill>
                <a:latin typeface="Times New Roman" panose="02020603050405020304" pitchFamily="18" charset="0"/>
                <a:cs typeface="Times New Roman" panose="02020603050405020304" pitchFamily="18" charset="0"/>
              </a:rPr>
              <a:t>Algorithm Insert_front</a:t>
            </a:r>
            <a:endParaRPr lang="en-IN" sz="3200">
              <a:solidFill>
                <a:schemeClr val="tx1"/>
              </a:solidFill>
            </a:endParaRPr>
          </a:p>
        </p:txBody>
      </p:sp>
      <p:sp>
        <p:nvSpPr>
          <p:cNvPr id="44035" name="Content Placeholder 2"/>
          <p:cNvSpPr>
            <a:spLocks noGrp="1"/>
          </p:cNvSpPr>
          <p:nvPr>
            <p:ph idx="1"/>
          </p:nvPr>
        </p:nvSpPr>
        <p:spPr/>
        <p:txBody>
          <a:bodyPr/>
          <a:lstStyle/>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step1. Start</a:t>
            </a:r>
          </a:p>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step2. Check the queue is full or not as if (r == max-1) &amp;&amp;(f==0)</a:t>
            </a:r>
          </a:p>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step3. If false update the pointer f as f= f-1</a:t>
            </a:r>
          </a:p>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step4. Insert the element at pointer f as Q[f] = element</a:t>
            </a:r>
          </a:p>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step5. Stop</a:t>
            </a:r>
          </a:p>
          <a:p>
            <a:pPr eaLnBrk="1" hangingPunct="1">
              <a:buFont typeface="Wingdings 2" panose="05020102010507070707" pitchFamily="18" charset="2"/>
              <a:buNone/>
            </a:pPr>
            <a:endParaRPr lang="en-US" sz="2400">
              <a:latin typeface="Times New Roman" panose="02020603050405020304" pitchFamily="18" charset="0"/>
              <a:cs typeface="Times New Roman" panose="02020603050405020304" pitchFamily="18" charset="0"/>
            </a:endParaRPr>
          </a:p>
          <a:p>
            <a:pPr eaLnBrk="1" hangingPunct="1"/>
            <a:endParaRPr lang="en-IN"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B1BBA5E2-8B62-4236-8E79-45A2E30B6C4A}"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7B8F02-A9A7-4242-ADAF-AB1D7AF1FBFD}" type="slidenum">
              <a:rPr lang="en-IN">
                <a:solidFill>
                  <a:srgbClr val="045C75"/>
                </a:solidFill>
                <a:latin typeface="Constantia" panose="02030602050306030303" pitchFamily="18" charset="0"/>
              </a:rPr>
              <a:pPr eaLnBrk="1" hangingPunct="1"/>
              <a:t>37</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9979318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952625" y="500063"/>
            <a:ext cx="8229600" cy="785812"/>
          </a:xfrm>
        </p:spPr>
        <p:txBody>
          <a:bodyPr/>
          <a:lstStyle/>
          <a:p>
            <a:pPr algn="ctr" eaLnBrk="1" hangingPunct="1"/>
            <a:r>
              <a:rPr lang="en-US" sz="3200" b="1">
                <a:solidFill>
                  <a:schemeClr val="tx1"/>
                </a:solidFill>
                <a:latin typeface="Times New Roman" panose="02020603050405020304" pitchFamily="18" charset="0"/>
                <a:cs typeface="Times New Roman" panose="02020603050405020304" pitchFamily="18" charset="0"/>
              </a:rPr>
              <a:t>Insert_back</a:t>
            </a:r>
          </a:p>
        </p:txBody>
      </p:sp>
      <p:sp>
        <p:nvSpPr>
          <p:cNvPr id="45059" name="Content Placeholder 2"/>
          <p:cNvSpPr>
            <a:spLocks noGrp="1"/>
          </p:cNvSpPr>
          <p:nvPr>
            <p:ph idx="1"/>
          </p:nvPr>
        </p:nvSpPr>
        <p:spPr>
          <a:xfrm>
            <a:off x="2238376" y="1428750"/>
            <a:ext cx="7858125" cy="4800600"/>
          </a:xfrm>
        </p:spPr>
        <p:txBody>
          <a:bodyPr/>
          <a:lstStyle/>
          <a:p>
            <a:pPr eaLnBrk="1" hangingPunct="1">
              <a:lnSpc>
                <a:spcPct val="150000"/>
              </a:lnSpc>
            </a:pPr>
            <a:r>
              <a:rPr lang="en-US" sz="2400">
                <a:latin typeface="Times New Roman" panose="02020603050405020304" pitchFamily="18" charset="0"/>
                <a:cs typeface="Times New Roman" panose="02020603050405020304" pitchFamily="18" charset="0"/>
              </a:rPr>
              <a:t>insert_back() is a operation used to push an element at the back of a </a:t>
            </a:r>
            <a:r>
              <a:rPr lang="en-US" sz="2400" i="1">
                <a:latin typeface="Times New Roman" panose="02020603050405020304" pitchFamily="18" charset="0"/>
                <a:cs typeface="Times New Roman" panose="02020603050405020304" pitchFamily="18" charset="0"/>
              </a:rPr>
              <a:t>Deque</a:t>
            </a:r>
            <a:r>
              <a:rPr lang="en-US" sz="2400">
                <a:latin typeface="Times New Roman" panose="02020603050405020304" pitchFamily="18" charset="0"/>
                <a:cs typeface="Times New Roman" panose="02020603050405020304" pitchFamily="18" charset="0"/>
              </a:rPr>
              <a:t>.</a:t>
            </a:r>
          </a:p>
        </p:txBody>
      </p:sp>
      <p:sp>
        <p:nvSpPr>
          <p:cNvPr id="51" name="Rectangle 50"/>
          <p:cNvSpPr/>
          <p:nvPr/>
        </p:nvSpPr>
        <p:spPr>
          <a:xfrm>
            <a:off x="4800600" y="2971800"/>
            <a:ext cx="31242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52" name="Straight Connector 51"/>
          <p:cNvCxnSpPr/>
          <p:nvPr/>
        </p:nvCxnSpPr>
        <p:spPr>
          <a:xfrm rot="5400000">
            <a:off x="4992688" y="3238500"/>
            <a:ext cx="531812"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5400000">
            <a:off x="55260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5400000">
            <a:off x="60594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65928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5400000">
            <a:off x="7126288" y="3236913"/>
            <a:ext cx="531813" cy="1588"/>
          </a:xfrm>
          <a:prstGeom prst="line">
            <a:avLst/>
          </a:prstGeom>
        </p:spPr>
        <p:style>
          <a:lnRef idx="1">
            <a:schemeClr val="dk1"/>
          </a:lnRef>
          <a:fillRef idx="0">
            <a:schemeClr val="dk1"/>
          </a:fillRef>
          <a:effectRef idx="0">
            <a:schemeClr val="dk1"/>
          </a:effectRef>
          <a:fontRef idx="minor">
            <a:schemeClr val="tx1"/>
          </a:fontRef>
        </p:style>
      </p:cxnSp>
      <p:sp>
        <p:nvSpPr>
          <p:cNvPr id="45066" name="TextBox 56"/>
          <p:cNvSpPr txBox="1">
            <a:spLocks noChangeArrowheads="1"/>
          </p:cNvSpPr>
          <p:nvPr/>
        </p:nvSpPr>
        <p:spPr bwMode="auto">
          <a:xfrm>
            <a:off x="3886200" y="4419600"/>
            <a:ext cx="1371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FRONT</a:t>
            </a:r>
          </a:p>
        </p:txBody>
      </p:sp>
      <p:sp>
        <p:nvSpPr>
          <p:cNvPr id="45067" name="TextBox 57"/>
          <p:cNvSpPr txBox="1">
            <a:spLocks noChangeArrowheads="1"/>
          </p:cNvSpPr>
          <p:nvPr/>
        </p:nvSpPr>
        <p:spPr bwMode="auto">
          <a:xfrm>
            <a:off x="6705600" y="4495800"/>
            <a:ext cx="152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REAR</a:t>
            </a:r>
          </a:p>
        </p:txBody>
      </p:sp>
      <p:cxnSp>
        <p:nvCxnSpPr>
          <p:cNvPr id="59" name="Straight Arrow Connector 58"/>
          <p:cNvCxnSpPr>
            <a:stCxn id="45066" idx="0"/>
          </p:cNvCxnSpPr>
          <p:nvPr/>
        </p:nvCxnSpPr>
        <p:spPr>
          <a:xfrm rot="5400000" flipH="1" flipV="1">
            <a:off x="4343400" y="38100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7248526" y="3573464"/>
            <a:ext cx="66675" cy="922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0800000" flipV="1">
            <a:off x="8001000" y="3162300"/>
            <a:ext cx="990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071" name="Rectangle 61"/>
          <p:cNvSpPr>
            <a:spLocks noChangeArrowheads="1"/>
          </p:cNvSpPr>
          <p:nvPr/>
        </p:nvSpPr>
        <p:spPr bwMode="auto">
          <a:xfrm>
            <a:off x="8975725" y="2914650"/>
            <a:ext cx="1143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 insert 9  </a:t>
            </a:r>
          </a:p>
        </p:txBody>
      </p:sp>
      <p:sp>
        <p:nvSpPr>
          <p:cNvPr id="45072" name="TextBox 62"/>
          <p:cNvSpPr txBox="1">
            <a:spLocks noChangeArrowheads="1"/>
          </p:cNvSpPr>
          <p:nvPr/>
        </p:nvSpPr>
        <p:spPr bwMode="auto">
          <a:xfrm>
            <a:off x="4800600" y="3048000"/>
            <a:ext cx="3124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1       2	   3      4	     5        </a:t>
            </a:r>
          </a:p>
        </p:txBody>
      </p:sp>
      <p:sp>
        <p:nvSpPr>
          <p:cNvPr id="64" name="Rectangle 63"/>
          <p:cNvSpPr/>
          <p:nvPr/>
        </p:nvSpPr>
        <p:spPr>
          <a:xfrm>
            <a:off x="4648200" y="5638800"/>
            <a:ext cx="32004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65" name="Straight Connector 64"/>
          <p:cNvCxnSpPr/>
          <p:nvPr/>
        </p:nvCxnSpPr>
        <p:spPr>
          <a:xfrm rot="5400000">
            <a:off x="48394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5400000">
            <a:off x="53728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rot="5400000">
            <a:off x="59062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5400000">
            <a:off x="63634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rot="5400000">
            <a:off x="6896894" y="59047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rot="16200000" flipH="1">
            <a:off x="4229100" y="49911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6200000" flipH="1">
            <a:off x="6934200" y="49530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081" name="TextBox 73"/>
          <p:cNvSpPr txBox="1">
            <a:spLocks noChangeArrowheads="1"/>
          </p:cNvSpPr>
          <p:nvPr/>
        </p:nvSpPr>
        <p:spPr bwMode="auto">
          <a:xfrm>
            <a:off x="4648200" y="5715000"/>
            <a:ext cx="3048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  1       2     3       4      5          9      </a:t>
            </a:r>
          </a:p>
        </p:txBody>
      </p:sp>
      <p:sp>
        <p:nvSpPr>
          <p:cNvPr id="26" name="Date Placeholder 25"/>
          <p:cNvSpPr>
            <a:spLocks noGrp="1"/>
          </p:cNvSpPr>
          <p:nvPr>
            <p:ph type="dt" sz="quarter" idx="10"/>
          </p:nvPr>
        </p:nvSpPr>
        <p:spPr/>
        <p:txBody>
          <a:bodyPr/>
          <a:lstStyle/>
          <a:p>
            <a:pPr>
              <a:defRPr/>
            </a:pPr>
            <a:fld id="{E10AEB3C-8F5D-4626-AD1A-19074DDFEE93}" type="datetime1">
              <a:rPr lang="en-US" smtClean="0"/>
              <a:pPr>
                <a:defRPr/>
              </a:pPr>
              <a:t>7/8/2021</a:t>
            </a:fld>
            <a:endParaRPr lang="en-IN"/>
          </a:p>
        </p:txBody>
      </p:sp>
      <p:sp>
        <p:nvSpPr>
          <p:cNvPr id="27" name="Slide Number Placeholder 2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D5F556-9C0F-47AC-A5D6-C6C239D4EA13}" type="slidenum">
              <a:rPr lang="en-IN">
                <a:solidFill>
                  <a:srgbClr val="045C75"/>
                </a:solidFill>
                <a:latin typeface="Constantia" panose="02030602050306030303" pitchFamily="18" charset="0"/>
              </a:rPr>
              <a:pPr eaLnBrk="1" hangingPunct="1"/>
              <a:t>38</a:t>
            </a:fld>
            <a:endParaRPr lang="en-IN">
              <a:solidFill>
                <a:srgbClr val="045C75"/>
              </a:solidFill>
              <a:latin typeface="Constantia" panose="02030602050306030303" pitchFamily="18" charset="0"/>
            </a:endParaRPr>
          </a:p>
        </p:txBody>
      </p:sp>
      <p:sp>
        <p:nvSpPr>
          <p:cNvPr id="28" name="Footer Placeholder 27"/>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522539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2024064" y="785814"/>
            <a:ext cx="8143875" cy="5786437"/>
          </a:xfrm>
        </p:spPr>
        <p:txBody>
          <a:bodyPr/>
          <a:lstStyle/>
          <a:p>
            <a:pPr algn="ctr" eaLnBrk="1" hangingPunct="1">
              <a:lnSpc>
                <a:spcPct val="150000"/>
              </a:lnSpc>
              <a:buFont typeface="Wingdings 2" panose="05020102010507070707" pitchFamily="18" charset="2"/>
              <a:buNone/>
            </a:pPr>
            <a:r>
              <a:rPr lang="en-US" sz="2400" b="1">
                <a:latin typeface="Times New Roman" panose="02020603050405020304" pitchFamily="18" charset="0"/>
                <a:cs typeface="Times New Roman" panose="02020603050405020304" pitchFamily="18" charset="0"/>
              </a:rPr>
              <a:t>Alogrithm insert_back</a:t>
            </a:r>
            <a:endParaRPr lang="en-US" sz="2400">
              <a:latin typeface="Times New Roman" panose="02020603050405020304" pitchFamily="18" charset="0"/>
              <a:cs typeface="Times New Roman" panose="02020603050405020304" pitchFamily="18" charset="0"/>
            </a:endParaRPr>
          </a:p>
          <a:p>
            <a:pPr eaLnBrk="1" hangingPunct="1">
              <a:lnSpc>
                <a:spcPct val="150000"/>
              </a:lnSpc>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Step1:	 Start</a:t>
            </a:r>
          </a:p>
          <a:p>
            <a:pPr eaLnBrk="1" hangingPunct="1">
              <a:lnSpc>
                <a:spcPct val="150000"/>
              </a:lnSpc>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Step2:	 Check the queue is full or not as if (r == max-1)         	&amp;&amp;(f==0) if yes queue is full</a:t>
            </a:r>
          </a:p>
          <a:p>
            <a:pPr eaLnBrk="1" hangingPunct="1">
              <a:lnSpc>
                <a:spcPct val="150000"/>
              </a:lnSpc>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Step3: 	If false update the pointer r as r= r+1</a:t>
            </a:r>
          </a:p>
          <a:p>
            <a:pPr eaLnBrk="1" hangingPunct="1">
              <a:lnSpc>
                <a:spcPct val="150000"/>
              </a:lnSpc>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Step4: 	Insert the element at pointer r as Q[r] = element</a:t>
            </a:r>
          </a:p>
          <a:p>
            <a:pPr eaLnBrk="1" hangingPunct="1">
              <a:lnSpc>
                <a:spcPct val="150000"/>
              </a:lnSpc>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Step5: 	Stop</a:t>
            </a:r>
          </a:p>
          <a:p>
            <a:pPr eaLnBrk="1" hangingPunct="1">
              <a:lnSpc>
                <a:spcPct val="150000"/>
              </a:lnSpc>
              <a:buFont typeface="Wingdings 2" panose="05020102010507070707" pitchFamily="18" charset="2"/>
              <a:buNone/>
            </a:pPr>
            <a:endParaRPr lang="en-US" sz="240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fld id="{FBDB1B33-68C3-4E04-9CDF-02DFAC69D9BE}" type="datetime1">
              <a:rPr lang="en-US" smtClean="0"/>
              <a:pPr>
                <a:defRPr/>
              </a:pPr>
              <a:t>7/8/2021</a:t>
            </a:fld>
            <a:endParaRPr lang="en-IN"/>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CC70FF-D42E-48EB-A880-F8AA70859D68}" type="slidenum">
              <a:rPr lang="en-IN">
                <a:solidFill>
                  <a:srgbClr val="045C75"/>
                </a:solidFill>
                <a:latin typeface="Constantia" panose="02030602050306030303" pitchFamily="18" charset="0"/>
              </a:rPr>
              <a:pPr eaLnBrk="1" hangingPunct="1"/>
              <a:t>39</a:t>
            </a:fld>
            <a:endParaRPr lang="en-IN">
              <a:solidFill>
                <a:srgbClr val="045C75"/>
              </a:solidFill>
              <a:latin typeface="Constantia" panose="02030602050306030303" pitchFamily="18" charset="0"/>
            </a:endParaRPr>
          </a:p>
        </p:txBody>
      </p:sp>
      <p:sp>
        <p:nvSpPr>
          <p:cNvPr id="5" name="Footer Placeholder 4"/>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139094786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187575" y="188913"/>
            <a:ext cx="8229600" cy="1143000"/>
          </a:xfrm>
        </p:spPr>
        <p:txBody>
          <a:bodyPr/>
          <a:lstStyle/>
          <a:p>
            <a:pPr algn="ctr"/>
            <a:r>
              <a:rPr lang="en-US" dirty="0" smtClean="0"/>
              <a:t>Representation of Queue</a:t>
            </a:r>
          </a:p>
        </p:txBody>
      </p:sp>
      <p:sp>
        <p:nvSpPr>
          <p:cNvPr id="3" name="Content Placeholder 2"/>
          <p:cNvSpPr>
            <a:spLocks noGrp="1"/>
          </p:cNvSpPr>
          <p:nvPr>
            <p:ph idx="1"/>
          </p:nvPr>
        </p:nvSpPr>
        <p:spPr>
          <a:xfrm>
            <a:off x="1981200" y="1560514"/>
            <a:ext cx="8229600" cy="4389437"/>
          </a:xfrm>
        </p:spPr>
        <p:txBody>
          <a:bodyPr/>
          <a:lstStyle/>
          <a:p>
            <a:pPr>
              <a:defRPr/>
            </a:pPr>
            <a:r>
              <a:rPr lang="en-IN" dirty="0" smtClean="0"/>
              <a:t>It has two pointer variables</a:t>
            </a:r>
          </a:p>
          <a:p>
            <a:pPr lvl="1">
              <a:defRPr/>
            </a:pPr>
            <a:r>
              <a:rPr lang="en-IN" dirty="0" smtClean="0"/>
              <a:t> FRONT : Points to be element to be deleted</a:t>
            </a:r>
            <a:endParaRPr lang="en-US" dirty="0" smtClean="0"/>
          </a:p>
          <a:p>
            <a:pPr lvl="1">
              <a:defRPr/>
            </a:pPr>
            <a:r>
              <a:rPr lang="en-IN" dirty="0" smtClean="0"/>
              <a:t> REAR    : Points to newly inserted element </a:t>
            </a:r>
            <a:endParaRPr lang="en-US" dirty="0" smtClean="0"/>
          </a:p>
          <a:p>
            <a:pPr marL="273050" lvl="1" indent="-273050">
              <a:buClr>
                <a:srgbClr val="0BD0D9"/>
              </a:buClr>
              <a:buSzPct val="95000"/>
              <a:defRPr/>
            </a:pPr>
            <a:r>
              <a:rPr lang="en-US" dirty="0" smtClean="0"/>
              <a:t>When queue is empty</a:t>
            </a:r>
          </a:p>
          <a:p>
            <a:pPr lvl="1">
              <a:defRPr/>
            </a:pPr>
            <a:r>
              <a:rPr lang="en-IN" dirty="0" smtClean="0"/>
              <a:t>FRONT = -1 and REAR = -1</a:t>
            </a:r>
          </a:p>
          <a:p>
            <a:pPr marL="273050" lvl="1" indent="-273050">
              <a:buClr>
                <a:srgbClr val="0BD0D9"/>
              </a:buClr>
              <a:buSzPct val="95000"/>
              <a:defRPr/>
            </a:pPr>
            <a:endParaRPr lang="en-US" dirty="0" smtClean="0"/>
          </a:p>
          <a:p>
            <a:pPr marL="273050" lvl="1" indent="-273050">
              <a:buClr>
                <a:srgbClr val="0BD0D9"/>
              </a:buClr>
              <a:buSzPct val="95000"/>
              <a:defRPr/>
            </a:pPr>
            <a:r>
              <a:rPr lang="en-US" dirty="0" smtClean="0"/>
              <a:t>When queue is not empty</a:t>
            </a:r>
          </a:p>
          <a:p>
            <a:pPr lvl="1">
              <a:buFont typeface="Wingdings 2" panose="05020102010507070707" pitchFamily="18" charset="2"/>
              <a:buNone/>
              <a:defRPr/>
            </a:pPr>
            <a:endParaRPr lang="en-US" dirty="0"/>
          </a:p>
        </p:txBody>
      </p:sp>
      <p:sp>
        <p:nvSpPr>
          <p:cNvPr id="10244" name="Rectangle 5"/>
          <p:cNvSpPr>
            <a:spLocks noChangeArrowheads="1"/>
          </p:cNvSpPr>
          <p:nvPr/>
        </p:nvSpPr>
        <p:spPr bwMode="auto">
          <a:xfrm>
            <a:off x="3824288" y="5383213"/>
            <a:ext cx="3962400" cy="46355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p>
        </p:txBody>
      </p:sp>
      <p:sp>
        <p:nvSpPr>
          <p:cNvPr id="10245" name="Line 6"/>
          <p:cNvSpPr>
            <a:spLocks noChangeShapeType="1"/>
          </p:cNvSpPr>
          <p:nvPr/>
        </p:nvSpPr>
        <p:spPr bwMode="auto">
          <a:xfrm flipH="1">
            <a:off x="3146426" y="5846763"/>
            <a:ext cx="830263"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246" name="Line 7"/>
          <p:cNvSpPr>
            <a:spLocks noChangeShapeType="1"/>
          </p:cNvSpPr>
          <p:nvPr/>
        </p:nvSpPr>
        <p:spPr bwMode="auto">
          <a:xfrm flipH="1">
            <a:off x="7464425" y="5846763"/>
            <a:ext cx="8318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247" name="Line 8"/>
          <p:cNvSpPr>
            <a:spLocks noChangeShapeType="1"/>
          </p:cNvSpPr>
          <p:nvPr/>
        </p:nvSpPr>
        <p:spPr bwMode="auto">
          <a:xfrm flipH="1">
            <a:off x="7464425" y="5383213"/>
            <a:ext cx="8318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248" name="Line 9"/>
          <p:cNvSpPr>
            <a:spLocks noChangeShapeType="1"/>
          </p:cNvSpPr>
          <p:nvPr/>
        </p:nvSpPr>
        <p:spPr bwMode="auto">
          <a:xfrm flipH="1">
            <a:off x="3146426" y="5383213"/>
            <a:ext cx="830263"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1" name="Text Box 14"/>
          <p:cNvSpPr txBox="1">
            <a:spLocks noChangeArrowheads="1"/>
          </p:cNvSpPr>
          <p:nvPr/>
        </p:nvSpPr>
        <p:spPr bwMode="auto">
          <a:xfrm>
            <a:off x="6977064" y="4652963"/>
            <a:ext cx="847725" cy="368300"/>
          </a:xfrm>
          <a:prstGeom prst="rect">
            <a:avLst/>
          </a:prstGeom>
          <a:solidFill>
            <a:schemeClr val="tx2">
              <a:lumMod val="65000"/>
            </a:schemeClr>
          </a:solidFill>
          <a:ln w="38100">
            <a:solidFill>
              <a:schemeClr val="tx1"/>
            </a:solidFill>
            <a:miter lim="800000"/>
            <a:headEnd/>
            <a:tailEnd/>
          </a:ln>
          <a:effectLst/>
        </p:spPr>
        <p:txBody>
          <a:bodyPr>
            <a:spAutoFit/>
          </a:bodyPr>
          <a:lstStyle/>
          <a:p>
            <a:pPr>
              <a:spcBef>
                <a:spcPct val="50000"/>
              </a:spcBef>
              <a:defRPr/>
            </a:pPr>
            <a:r>
              <a:rPr lang="en-US" b="1" dirty="0">
                <a:solidFill>
                  <a:srgbClr val="FFFFFF"/>
                </a:solidFill>
                <a:latin typeface="Arial" charset="0"/>
              </a:rPr>
              <a:t>Rear</a:t>
            </a:r>
          </a:p>
        </p:txBody>
      </p:sp>
      <p:sp>
        <p:nvSpPr>
          <p:cNvPr id="22" name="Text Box 15"/>
          <p:cNvSpPr txBox="1">
            <a:spLocks noChangeArrowheads="1"/>
          </p:cNvSpPr>
          <p:nvPr/>
        </p:nvSpPr>
        <p:spPr bwMode="auto">
          <a:xfrm>
            <a:off x="3976688" y="6235700"/>
            <a:ext cx="823912" cy="369888"/>
          </a:xfrm>
          <a:prstGeom prst="rect">
            <a:avLst/>
          </a:prstGeom>
          <a:solidFill>
            <a:schemeClr val="tx2">
              <a:lumMod val="65000"/>
            </a:schemeClr>
          </a:solidFill>
          <a:ln w="38100">
            <a:solidFill>
              <a:schemeClr val="tx1"/>
            </a:solidFill>
            <a:miter lim="800000"/>
            <a:headEnd/>
            <a:tailEnd/>
          </a:ln>
          <a:effectLst/>
        </p:spPr>
        <p:txBody>
          <a:bodyPr>
            <a:spAutoFit/>
          </a:bodyPr>
          <a:lstStyle/>
          <a:p>
            <a:pPr>
              <a:spcBef>
                <a:spcPct val="50000"/>
              </a:spcBef>
              <a:defRPr/>
            </a:pPr>
            <a:r>
              <a:rPr lang="en-US" b="1" dirty="0">
                <a:solidFill>
                  <a:srgbClr val="FFFFFF"/>
                </a:solidFill>
                <a:latin typeface="Arial" charset="0"/>
              </a:rPr>
              <a:t>Front</a:t>
            </a:r>
          </a:p>
        </p:txBody>
      </p:sp>
      <p:sp>
        <p:nvSpPr>
          <p:cNvPr id="23" name="TextBox 22"/>
          <p:cNvSpPr txBox="1"/>
          <p:nvPr/>
        </p:nvSpPr>
        <p:spPr>
          <a:xfrm>
            <a:off x="3900488" y="5416550"/>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A</a:t>
            </a:r>
          </a:p>
        </p:txBody>
      </p:sp>
      <p:sp>
        <p:nvSpPr>
          <p:cNvPr id="24" name="TextBox 23"/>
          <p:cNvSpPr txBox="1"/>
          <p:nvPr/>
        </p:nvSpPr>
        <p:spPr>
          <a:xfrm>
            <a:off x="4814888" y="5416550"/>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B</a:t>
            </a:r>
          </a:p>
        </p:txBody>
      </p:sp>
      <p:sp>
        <p:nvSpPr>
          <p:cNvPr id="25" name="TextBox 24"/>
          <p:cNvSpPr txBox="1"/>
          <p:nvPr/>
        </p:nvSpPr>
        <p:spPr>
          <a:xfrm>
            <a:off x="5729288" y="5416550"/>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C</a:t>
            </a:r>
          </a:p>
        </p:txBody>
      </p:sp>
      <p:cxnSp>
        <p:nvCxnSpPr>
          <p:cNvPr id="26" name="Straight Arrow Connector 25"/>
          <p:cNvCxnSpPr/>
          <p:nvPr/>
        </p:nvCxnSpPr>
        <p:spPr>
          <a:xfrm rot="5400000" flipH="1" flipV="1">
            <a:off x="4203701" y="5992813"/>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391400" y="5021264"/>
            <a:ext cx="1588" cy="288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24688" y="5416550"/>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D</a:t>
            </a:r>
          </a:p>
        </p:txBody>
      </p:sp>
      <p:sp>
        <p:nvSpPr>
          <p:cNvPr id="10257" name="Rectangle 5"/>
          <p:cNvSpPr>
            <a:spLocks noChangeArrowheads="1"/>
          </p:cNvSpPr>
          <p:nvPr/>
        </p:nvSpPr>
        <p:spPr bwMode="auto">
          <a:xfrm>
            <a:off x="5910263" y="3789363"/>
            <a:ext cx="3962400" cy="46355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p>
        </p:txBody>
      </p:sp>
      <p:sp>
        <p:nvSpPr>
          <p:cNvPr id="10258" name="Line 6"/>
          <p:cNvSpPr>
            <a:spLocks noChangeShapeType="1"/>
          </p:cNvSpPr>
          <p:nvPr/>
        </p:nvSpPr>
        <p:spPr bwMode="auto">
          <a:xfrm flipH="1">
            <a:off x="5232401" y="4252913"/>
            <a:ext cx="830263"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259" name="Line 7"/>
          <p:cNvSpPr>
            <a:spLocks noChangeShapeType="1"/>
          </p:cNvSpPr>
          <p:nvPr/>
        </p:nvSpPr>
        <p:spPr bwMode="auto">
          <a:xfrm flipH="1">
            <a:off x="9550400" y="4252913"/>
            <a:ext cx="8318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260" name="Line 8"/>
          <p:cNvSpPr>
            <a:spLocks noChangeShapeType="1"/>
          </p:cNvSpPr>
          <p:nvPr/>
        </p:nvSpPr>
        <p:spPr bwMode="auto">
          <a:xfrm flipH="1">
            <a:off x="9550400" y="3789363"/>
            <a:ext cx="8318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261" name="Line 9"/>
          <p:cNvSpPr>
            <a:spLocks noChangeShapeType="1"/>
          </p:cNvSpPr>
          <p:nvPr/>
        </p:nvSpPr>
        <p:spPr bwMode="auto">
          <a:xfrm flipH="1">
            <a:off x="5232401" y="3789363"/>
            <a:ext cx="830263"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Date Placeholder 28"/>
          <p:cNvSpPr>
            <a:spLocks noGrp="1"/>
          </p:cNvSpPr>
          <p:nvPr>
            <p:ph type="dt" sz="quarter" idx="10"/>
          </p:nvPr>
        </p:nvSpPr>
        <p:spPr/>
        <p:txBody>
          <a:bodyPr/>
          <a:lstStyle/>
          <a:p>
            <a:pPr>
              <a:defRPr/>
            </a:pPr>
            <a:fld id="{165C1348-06FA-4CA2-B768-6329DEBB0B2C}" type="datetime1">
              <a:rPr lang="en-US" smtClean="0"/>
              <a:pPr>
                <a:defRPr/>
              </a:pPr>
              <a:t>7/8/2021</a:t>
            </a:fld>
            <a:endParaRPr lang="en-IN" dirty="0"/>
          </a:p>
        </p:txBody>
      </p:sp>
      <p:sp>
        <p:nvSpPr>
          <p:cNvPr id="30" name="Slide Number Placeholder 2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59D355-7D7A-445F-826A-6463554E3823}" type="slidenum">
              <a:rPr lang="en-IN">
                <a:solidFill>
                  <a:srgbClr val="045C75"/>
                </a:solidFill>
                <a:latin typeface="Constantia" panose="02030602050306030303" pitchFamily="18" charset="0"/>
              </a:rPr>
              <a:pPr eaLnBrk="1" hangingPunct="1"/>
              <a:t>4</a:t>
            </a:fld>
            <a:endParaRPr lang="en-IN" dirty="0">
              <a:solidFill>
                <a:srgbClr val="045C75"/>
              </a:solidFill>
              <a:latin typeface="Constantia" panose="02030602050306030303" pitchFamily="18" charset="0"/>
            </a:endParaRPr>
          </a:p>
        </p:txBody>
      </p:sp>
      <p:sp>
        <p:nvSpPr>
          <p:cNvPr id="31" name="Footer Placeholder 30"/>
          <p:cNvSpPr>
            <a:spLocks noGrp="1"/>
          </p:cNvSpPr>
          <p:nvPr>
            <p:ph type="ftr" sz="quarter" idx="11"/>
          </p:nvPr>
        </p:nvSpPr>
        <p:spPr/>
        <p:txBody>
          <a:bodyPr/>
          <a:lstStyle/>
          <a:p>
            <a:r>
              <a:rPr lang="en-IN" dirty="0" smtClean="0"/>
              <a:t>Queue Data Structure          </a:t>
            </a:r>
            <a:endParaRPr lang="en-US" dirty="0"/>
          </a:p>
        </p:txBody>
      </p:sp>
    </p:spTree>
    <p:extLst>
      <p:ext uri="{BB962C8B-B14F-4D97-AF65-F5344CB8AC3E}">
        <p14:creationId xmlns:p14="http://schemas.microsoft.com/office/powerpoint/2010/main" xmlns="" val="2342593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
                                            <p:txEl>
                                              <p:pRg st="1" end="1"/>
                                            </p:txEl>
                                          </p:spTgt>
                                        </p:tgtEl>
                                        <p:attrNameLst>
                                          <p:attrName>ppt_x</p:attrName>
                                        </p:attrNameLst>
                                      </p:cBhvr>
                                    </p:anim>
                                    <p:anim from="0" to="-1.0" calcmode="lin" valueType="num">
                                      <p:cBhvr>
                                        <p:cTn id="16" dur="200" decel="50000" autoRev="1" fill="hold">
                                          <p:stCondLst>
                                            <p:cond delay="600"/>
                                          </p:stCondLst>
                                        </p:cTn>
                                        <p:tgtEl>
                                          <p:spTgt spid="3">
                                            <p:txEl>
                                              <p:pRg st="1" end="1"/>
                                            </p:txEl>
                                          </p:spTgt>
                                        </p:tgtEl>
                                        <p:attrNameLst>
                                          <p:attrName>xshear</p:attrName>
                                        </p:attrNameLst>
                                      </p:cBhvr>
                                    </p:anim>
                                    <p:animScale>
                                      <p:cBhvr>
                                        <p:cTn id="17" dur="200" decel="100000" autoRev="1" fill="hold">
                                          <p:stCondLst>
                                            <p:cond delay="600"/>
                                          </p:stCondLst>
                                        </p:cTn>
                                        <p:tgtEl>
                                          <p:spTgt spid="3">
                                            <p:txEl>
                                              <p:pRg st="1" end="1"/>
                                            </p:txEl>
                                          </p:spTgt>
                                        </p:tgtEl>
                                      </p:cBhvr>
                                      <p:from x="100000" y="100000"/>
                                      <p:to x="80000" y="100000"/>
                                    </p:animScale>
                                    <p:anim by="(#ppt_h/3+#ppt_w*0.1)" calcmode="lin" valueType="num">
                                      <p:cBhvr additive="sum">
                                        <p:cTn id="18"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3">
                                            <p:txEl>
                                              <p:pRg st="2" end="2"/>
                                            </p:txEl>
                                          </p:spTgt>
                                        </p:tgtEl>
                                        <p:attrNameLst>
                                          <p:attrName>ppt_x</p:attrName>
                                        </p:attrNameLst>
                                      </p:cBhvr>
                                    </p:anim>
                                    <p:anim from="0" to="-1.0" calcmode="lin" valueType="num">
                                      <p:cBhvr>
                                        <p:cTn id="24" dur="200" decel="50000" autoRev="1" fill="hold">
                                          <p:stCondLst>
                                            <p:cond delay="600"/>
                                          </p:stCondLst>
                                        </p:cTn>
                                        <p:tgtEl>
                                          <p:spTgt spid="3">
                                            <p:txEl>
                                              <p:pRg st="2" end="2"/>
                                            </p:txEl>
                                          </p:spTgt>
                                        </p:tgtEl>
                                        <p:attrNameLst>
                                          <p:attrName>xshear</p:attrName>
                                        </p:attrNameLst>
                                      </p:cBhvr>
                                    </p:anim>
                                    <p:animScale>
                                      <p:cBhvr>
                                        <p:cTn id="25" dur="200" decel="100000" autoRev="1" fill="hold">
                                          <p:stCondLst>
                                            <p:cond delay="600"/>
                                          </p:stCondLst>
                                        </p:cTn>
                                        <p:tgtEl>
                                          <p:spTgt spid="3">
                                            <p:txEl>
                                              <p:pRg st="2" end="2"/>
                                            </p:txEl>
                                          </p:spTgt>
                                        </p:tgtEl>
                                      </p:cBhvr>
                                      <p:from x="100000" y="100000"/>
                                      <p:to x="80000" y="100000"/>
                                    </p:animScale>
                                    <p:anim by="(#ppt_h/3+#ppt_w*0.1)" calcmode="lin" valueType="num">
                                      <p:cBhvr additive="sum">
                                        <p:cTn id="26"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to="" calcmode="lin" valueType="num">
                                      <p:cBhvr>
                                        <p:cTn id="31" dur="1" fill="hold"/>
                                        <p:tgtEl>
                                          <p:spTgt spid="3">
                                            <p:txEl>
                                              <p:pRg st="3" end="3"/>
                                            </p:txEl>
                                          </p:spTgt>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to="" calcmode="lin" valueType="num">
                                      <p:cBhvr>
                                        <p:cTn id="34" dur="1" fill="hold"/>
                                        <p:tgtEl>
                                          <p:spTgt spid="3">
                                            <p:txEl>
                                              <p:pRg st="4" end="4"/>
                                            </p:txEl>
                                          </p:spTgt>
                                        </p:tgtEl>
                                        <p:attrNameLst>
                                          <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10257"/>
                                        </p:tgtEl>
                                        <p:attrNameLst>
                                          <p:attrName>style.visibility</p:attrName>
                                        </p:attrNameLst>
                                      </p:cBhvr>
                                      <p:to>
                                        <p:strVal val="visible"/>
                                      </p:to>
                                    </p:set>
                                    <p:anim from="(-#ppt_w/2)" to="(#ppt_x)" calcmode="lin" valueType="num">
                                      <p:cBhvr>
                                        <p:cTn id="39" dur="600" fill="hold">
                                          <p:stCondLst>
                                            <p:cond delay="0"/>
                                          </p:stCondLst>
                                        </p:cTn>
                                        <p:tgtEl>
                                          <p:spTgt spid="10257"/>
                                        </p:tgtEl>
                                        <p:attrNameLst>
                                          <p:attrName>ppt_x</p:attrName>
                                        </p:attrNameLst>
                                      </p:cBhvr>
                                    </p:anim>
                                    <p:anim from="0" to="-1.0" calcmode="lin" valueType="num">
                                      <p:cBhvr>
                                        <p:cTn id="40" dur="200" decel="50000" autoRev="1" fill="hold">
                                          <p:stCondLst>
                                            <p:cond delay="600"/>
                                          </p:stCondLst>
                                        </p:cTn>
                                        <p:tgtEl>
                                          <p:spTgt spid="10257"/>
                                        </p:tgtEl>
                                        <p:attrNameLst>
                                          <p:attrName>xshear</p:attrName>
                                        </p:attrNameLst>
                                      </p:cBhvr>
                                    </p:anim>
                                    <p:animScale>
                                      <p:cBhvr>
                                        <p:cTn id="41" dur="200" decel="100000" autoRev="1" fill="hold">
                                          <p:stCondLst>
                                            <p:cond delay="600"/>
                                          </p:stCondLst>
                                        </p:cTn>
                                        <p:tgtEl>
                                          <p:spTgt spid="10257"/>
                                        </p:tgtEl>
                                      </p:cBhvr>
                                      <p:from x="100000" y="100000"/>
                                      <p:to x="80000" y="100000"/>
                                    </p:animScale>
                                    <p:anim by="(#ppt_h/3+#ppt_w*0.1)" calcmode="lin" valueType="num">
                                      <p:cBhvr additive="sum">
                                        <p:cTn id="42" dur="200" decel="100000" autoRev="1" fill="hold">
                                          <p:stCondLst>
                                            <p:cond delay="600"/>
                                          </p:stCondLst>
                                        </p:cTn>
                                        <p:tgtEl>
                                          <p:spTgt spid="10257"/>
                                        </p:tgtEl>
                                        <p:attrNameLst>
                                          <p:attrName>ppt_x</p:attrName>
                                        </p:attrNameLst>
                                      </p:cBhvr>
                                    </p:anim>
                                  </p:childTnLst>
                                </p:cTn>
                              </p:par>
                              <p:par>
                                <p:cTn id="43" presetID="34" presetClass="entr" presetSubtype="0" fill="hold" grpId="0" nodeType="withEffect">
                                  <p:stCondLst>
                                    <p:cond delay="0"/>
                                  </p:stCondLst>
                                  <p:childTnLst>
                                    <p:set>
                                      <p:cBhvr>
                                        <p:cTn id="44" dur="1" fill="hold">
                                          <p:stCondLst>
                                            <p:cond delay="0"/>
                                          </p:stCondLst>
                                        </p:cTn>
                                        <p:tgtEl>
                                          <p:spTgt spid="10261"/>
                                        </p:tgtEl>
                                        <p:attrNameLst>
                                          <p:attrName>style.visibility</p:attrName>
                                        </p:attrNameLst>
                                      </p:cBhvr>
                                      <p:to>
                                        <p:strVal val="visible"/>
                                      </p:to>
                                    </p:set>
                                    <p:anim from="(-#ppt_w/2)" to="(#ppt_x)" calcmode="lin" valueType="num">
                                      <p:cBhvr>
                                        <p:cTn id="45" dur="600" fill="hold">
                                          <p:stCondLst>
                                            <p:cond delay="0"/>
                                          </p:stCondLst>
                                        </p:cTn>
                                        <p:tgtEl>
                                          <p:spTgt spid="10261"/>
                                        </p:tgtEl>
                                        <p:attrNameLst>
                                          <p:attrName>ppt_x</p:attrName>
                                        </p:attrNameLst>
                                      </p:cBhvr>
                                    </p:anim>
                                    <p:anim from="0" to="-1.0" calcmode="lin" valueType="num">
                                      <p:cBhvr>
                                        <p:cTn id="46" dur="200" decel="50000" autoRev="1" fill="hold">
                                          <p:stCondLst>
                                            <p:cond delay="600"/>
                                          </p:stCondLst>
                                        </p:cTn>
                                        <p:tgtEl>
                                          <p:spTgt spid="10261"/>
                                        </p:tgtEl>
                                        <p:attrNameLst>
                                          <p:attrName>xshear</p:attrName>
                                        </p:attrNameLst>
                                      </p:cBhvr>
                                    </p:anim>
                                    <p:animScale>
                                      <p:cBhvr>
                                        <p:cTn id="47" dur="200" decel="100000" autoRev="1" fill="hold">
                                          <p:stCondLst>
                                            <p:cond delay="600"/>
                                          </p:stCondLst>
                                        </p:cTn>
                                        <p:tgtEl>
                                          <p:spTgt spid="10261"/>
                                        </p:tgtEl>
                                      </p:cBhvr>
                                      <p:from x="100000" y="100000"/>
                                      <p:to x="80000" y="100000"/>
                                    </p:animScale>
                                    <p:anim by="(#ppt_h/3+#ppt_w*0.1)" calcmode="lin" valueType="num">
                                      <p:cBhvr additive="sum">
                                        <p:cTn id="48" dur="200" decel="100000" autoRev="1" fill="hold">
                                          <p:stCondLst>
                                            <p:cond delay="600"/>
                                          </p:stCondLst>
                                        </p:cTn>
                                        <p:tgtEl>
                                          <p:spTgt spid="10261"/>
                                        </p:tgtEl>
                                        <p:attrNameLst>
                                          <p:attrName>ppt_x</p:attrName>
                                        </p:attrNameLst>
                                      </p:cBhvr>
                                    </p:anim>
                                  </p:childTnLst>
                                </p:cTn>
                              </p:par>
                              <p:par>
                                <p:cTn id="49" presetID="34" presetClass="entr" presetSubtype="0" fill="hold" grpId="0" nodeType="withEffect">
                                  <p:stCondLst>
                                    <p:cond delay="0"/>
                                  </p:stCondLst>
                                  <p:childTnLst>
                                    <p:set>
                                      <p:cBhvr>
                                        <p:cTn id="50" dur="1" fill="hold">
                                          <p:stCondLst>
                                            <p:cond delay="0"/>
                                          </p:stCondLst>
                                        </p:cTn>
                                        <p:tgtEl>
                                          <p:spTgt spid="10258"/>
                                        </p:tgtEl>
                                        <p:attrNameLst>
                                          <p:attrName>style.visibility</p:attrName>
                                        </p:attrNameLst>
                                      </p:cBhvr>
                                      <p:to>
                                        <p:strVal val="visible"/>
                                      </p:to>
                                    </p:set>
                                    <p:anim from="(-#ppt_w/2)" to="(#ppt_x)" calcmode="lin" valueType="num">
                                      <p:cBhvr>
                                        <p:cTn id="51" dur="600" fill="hold">
                                          <p:stCondLst>
                                            <p:cond delay="0"/>
                                          </p:stCondLst>
                                        </p:cTn>
                                        <p:tgtEl>
                                          <p:spTgt spid="10258"/>
                                        </p:tgtEl>
                                        <p:attrNameLst>
                                          <p:attrName>ppt_x</p:attrName>
                                        </p:attrNameLst>
                                      </p:cBhvr>
                                    </p:anim>
                                    <p:anim from="0" to="-1.0" calcmode="lin" valueType="num">
                                      <p:cBhvr>
                                        <p:cTn id="52" dur="200" decel="50000" autoRev="1" fill="hold">
                                          <p:stCondLst>
                                            <p:cond delay="600"/>
                                          </p:stCondLst>
                                        </p:cTn>
                                        <p:tgtEl>
                                          <p:spTgt spid="10258"/>
                                        </p:tgtEl>
                                        <p:attrNameLst>
                                          <p:attrName>xshear</p:attrName>
                                        </p:attrNameLst>
                                      </p:cBhvr>
                                    </p:anim>
                                    <p:animScale>
                                      <p:cBhvr>
                                        <p:cTn id="53" dur="200" decel="100000" autoRev="1" fill="hold">
                                          <p:stCondLst>
                                            <p:cond delay="600"/>
                                          </p:stCondLst>
                                        </p:cTn>
                                        <p:tgtEl>
                                          <p:spTgt spid="10258"/>
                                        </p:tgtEl>
                                      </p:cBhvr>
                                      <p:from x="100000" y="100000"/>
                                      <p:to x="80000" y="100000"/>
                                    </p:animScale>
                                    <p:anim by="(#ppt_h/3+#ppt_w*0.1)" calcmode="lin" valueType="num">
                                      <p:cBhvr additive="sum">
                                        <p:cTn id="54" dur="200" decel="100000" autoRev="1" fill="hold">
                                          <p:stCondLst>
                                            <p:cond delay="600"/>
                                          </p:stCondLst>
                                        </p:cTn>
                                        <p:tgtEl>
                                          <p:spTgt spid="10258"/>
                                        </p:tgtEl>
                                        <p:attrNameLst>
                                          <p:attrName>ppt_x</p:attrName>
                                        </p:attrNameLst>
                                      </p:cBhvr>
                                    </p:anim>
                                  </p:childTnLst>
                                </p:cTn>
                              </p:par>
                              <p:par>
                                <p:cTn id="55" presetID="34" presetClass="entr" presetSubtype="0" fill="hold" grpId="0" nodeType="withEffect">
                                  <p:stCondLst>
                                    <p:cond delay="0"/>
                                  </p:stCondLst>
                                  <p:childTnLst>
                                    <p:set>
                                      <p:cBhvr>
                                        <p:cTn id="56" dur="1" fill="hold">
                                          <p:stCondLst>
                                            <p:cond delay="0"/>
                                          </p:stCondLst>
                                        </p:cTn>
                                        <p:tgtEl>
                                          <p:spTgt spid="10260"/>
                                        </p:tgtEl>
                                        <p:attrNameLst>
                                          <p:attrName>style.visibility</p:attrName>
                                        </p:attrNameLst>
                                      </p:cBhvr>
                                      <p:to>
                                        <p:strVal val="visible"/>
                                      </p:to>
                                    </p:set>
                                    <p:anim from="(-#ppt_w/2)" to="(#ppt_x)" calcmode="lin" valueType="num">
                                      <p:cBhvr>
                                        <p:cTn id="57" dur="600" fill="hold">
                                          <p:stCondLst>
                                            <p:cond delay="0"/>
                                          </p:stCondLst>
                                        </p:cTn>
                                        <p:tgtEl>
                                          <p:spTgt spid="10260"/>
                                        </p:tgtEl>
                                        <p:attrNameLst>
                                          <p:attrName>ppt_x</p:attrName>
                                        </p:attrNameLst>
                                      </p:cBhvr>
                                    </p:anim>
                                    <p:anim from="0" to="-1.0" calcmode="lin" valueType="num">
                                      <p:cBhvr>
                                        <p:cTn id="58" dur="200" decel="50000" autoRev="1" fill="hold">
                                          <p:stCondLst>
                                            <p:cond delay="600"/>
                                          </p:stCondLst>
                                        </p:cTn>
                                        <p:tgtEl>
                                          <p:spTgt spid="10260"/>
                                        </p:tgtEl>
                                        <p:attrNameLst>
                                          <p:attrName>xshear</p:attrName>
                                        </p:attrNameLst>
                                      </p:cBhvr>
                                    </p:anim>
                                    <p:animScale>
                                      <p:cBhvr>
                                        <p:cTn id="59" dur="200" decel="100000" autoRev="1" fill="hold">
                                          <p:stCondLst>
                                            <p:cond delay="600"/>
                                          </p:stCondLst>
                                        </p:cTn>
                                        <p:tgtEl>
                                          <p:spTgt spid="10260"/>
                                        </p:tgtEl>
                                      </p:cBhvr>
                                      <p:from x="100000" y="100000"/>
                                      <p:to x="80000" y="100000"/>
                                    </p:animScale>
                                    <p:anim by="(#ppt_h/3+#ppt_w*0.1)" calcmode="lin" valueType="num">
                                      <p:cBhvr additive="sum">
                                        <p:cTn id="60" dur="200" decel="100000" autoRev="1" fill="hold">
                                          <p:stCondLst>
                                            <p:cond delay="600"/>
                                          </p:stCondLst>
                                        </p:cTn>
                                        <p:tgtEl>
                                          <p:spTgt spid="10260"/>
                                        </p:tgtEl>
                                        <p:attrNameLst>
                                          <p:attrName>ppt_x</p:attrName>
                                        </p:attrNameLst>
                                      </p:cBhvr>
                                    </p:anim>
                                  </p:childTnLst>
                                </p:cTn>
                              </p:par>
                              <p:par>
                                <p:cTn id="61" presetID="34" presetClass="entr" presetSubtype="0" fill="hold" grpId="0" nodeType="withEffect">
                                  <p:stCondLst>
                                    <p:cond delay="0"/>
                                  </p:stCondLst>
                                  <p:childTnLst>
                                    <p:set>
                                      <p:cBhvr>
                                        <p:cTn id="62" dur="1" fill="hold">
                                          <p:stCondLst>
                                            <p:cond delay="0"/>
                                          </p:stCondLst>
                                        </p:cTn>
                                        <p:tgtEl>
                                          <p:spTgt spid="10259"/>
                                        </p:tgtEl>
                                        <p:attrNameLst>
                                          <p:attrName>style.visibility</p:attrName>
                                        </p:attrNameLst>
                                      </p:cBhvr>
                                      <p:to>
                                        <p:strVal val="visible"/>
                                      </p:to>
                                    </p:set>
                                    <p:anim from="(-#ppt_w/2)" to="(#ppt_x)" calcmode="lin" valueType="num">
                                      <p:cBhvr>
                                        <p:cTn id="63" dur="600" fill="hold">
                                          <p:stCondLst>
                                            <p:cond delay="0"/>
                                          </p:stCondLst>
                                        </p:cTn>
                                        <p:tgtEl>
                                          <p:spTgt spid="10259"/>
                                        </p:tgtEl>
                                        <p:attrNameLst>
                                          <p:attrName>ppt_x</p:attrName>
                                        </p:attrNameLst>
                                      </p:cBhvr>
                                    </p:anim>
                                    <p:anim from="0" to="-1.0" calcmode="lin" valueType="num">
                                      <p:cBhvr>
                                        <p:cTn id="64" dur="200" decel="50000" autoRev="1" fill="hold">
                                          <p:stCondLst>
                                            <p:cond delay="600"/>
                                          </p:stCondLst>
                                        </p:cTn>
                                        <p:tgtEl>
                                          <p:spTgt spid="10259"/>
                                        </p:tgtEl>
                                        <p:attrNameLst>
                                          <p:attrName>xshear</p:attrName>
                                        </p:attrNameLst>
                                      </p:cBhvr>
                                    </p:anim>
                                    <p:animScale>
                                      <p:cBhvr>
                                        <p:cTn id="65" dur="200" decel="100000" autoRev="1" fill="hold">
                                          <p:stCondLst>
                                            <p:cond delay="600"/>
                                          </p:stCondLst>
                                        </p:cTn>
                                        <p:tgtEl>
                                          <p:spTgt spid="10259"/>
                                        </p:tgtEl>
                                      </p:cBhvr>
                                      <p:from x="100000" y="100000"/>
                                      <p:to x="80000" y="100000"/>
                                    </p:animScale>
                                    <p:anim by="(#ppt_h/3+#ppt_w*0.1)" calcmode="lin" valueType="num">
                                      <p:cBhvr additive="sum">
                                        <p:cTn id="66" dur="200" decel="100000" autoRev="1" fill="hold">
                                          <p:stCondLst>
                                            <p:cond delay="600"/>
                                          </p:stCondLst>
                                        </p:cTn>
                                        <p:tgtEl>
                                          <p:spTgt spid="10259"/>
                                        </p:tgtEl>
                                        <p:attrNameLst>
                                          <p:attrName>ppt_x</p:attrName>
                                        </p:attrNameLst>
                                      </p:cBhvr>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4" presetClass="entr" presetSubtype="0" fill="hold"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anim from="(-#ppt_w/2)" to="(#ppt_x)" calcmode="lin" valueType="num">
                                      <p:cBhvr>
                                        <p:cTn id="71" dur="600" fill="hold">
                                          <p:stCondLst>
                                            <p:cond delay="0"/>
                                          </p:stCondLst>
                                        </p:cTn>
                                        <p:tgtEl>
                                          <p:spTgt spid="3">
                                            <p:txEl>
                                              <p:pRg st="6" end="6"/>
                                            </p:txEl>
                                          </p:spTgt>
                                        </p:tgtEl>
                                        <p:attrNameLst>
                                          <p:attrName>ppt_x</p:attrName>
                                        </p:attrNameLst>
                                      </p:cBhvr>
                                    </p:anim>
                                    <p:anim from="0" to="-1.0" calcmode="lin" valueType="num">
                                      <p:cBhvr>
                                        <p:cTn id="72" dur="200" decel="50000" autoRev="1" fill="hold">
                                          <p:stCondLst>
                                            <p:cond delay="600"/>
                                          </p:stCondLst>
                                        </p:cTn>
                                        <p:tgtEl>
                                          <p:spTgt spid="3">
                                            <p:txEl>
                                              <p:pRg st="6" end="6"/>
                                            </p:txEl>
                                          </p:spTgt>
                                        </p:tgtEl>
                                        <p:attrNameLst>
                                          <p:attrName>xshear</p:attrName>
                                        </p:attrNameLst>
                                      </p:cBhvr>
                                    </p:anim>
                                    <p:animScale>
                                      <p:cBhvr>
                                        <p:cTn id="73" dur="200" decel="100000" autoRev="1" fill="hold">
                                          <p:stCondLst>
                                            <p:cond delay="600"/>
                                          </p:stCondLst>
                                        </p:cTn>
                                        <p:tgtEl>
                                          <p:spTgt spid="3">
                                            <p:txEl>
                                              <p:pRg st="6" end="6"/>
                                            </p:txEl>
                                          </p:spTgt>
                                        </p:tgtEl>
                                      </p:cBhvr>
                                      <p:from x="100000" y="100000"/>
                                      <p:to x="80000" y="100000"/>
                                    </p:animScale>
                                    <p:anim by="(#ppt_h/3+#ppt_w*0.1)" calcmode="lin" valueType="num">
                                      <p:cBhvr additive="sum">
                                        <p:cTn id="74" dur="200" decel="100000" autoRev="1" fill="hold">
                                          <p:stCondLst>
                                            <p:cond delay="600"/>
                                          </p:stCondLst>
                                        </p:cTn>
                                        <p:tgtEl>
                                          <p:spTgt spid="3">
                                            <p:txEl>
                                              <p:pRg st="6" end="6"/>
                                            </p:txEl>
                                          </p:spTgt>
                                        </p:tgtEl>
                                        <p:attrNameLst>
                                          <p:attrName>ppt_x</p:attrName>
                                        </p:attrNameLst>
                                      </p:cBhvr>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4" presetClass="entr" presetSubtype="0" fill="hold" grpId="0" nodeType="clickEffect">
                                  <p:stCondLst>
                                    <p:cond delay="0"/>
                                  </p:stCondLst>
                                  <p:childTnLst>
                                    <p:set>
                                      <p:cBhvr>
                                        <p:cTn id="78" dur="1" fill="hold">
                                          <p:stCondLst>
                                            <p:cond delay="0"/>
                                          </p:stCondLst>
                                        </p:cTn>
                                        <p:tgtEl>
                                          <p:spTgt spid="10248"/>
                                        </p:tgtEl>
                                        <p:attrNameLst>
                                          <p:attrName>style.visibility</p:attrName>
                                        </p:attrNameLst>
                                      </p:cBhvr>
                                      <p:to>
                                        <p:strVal val="visible"/>
                                      </p:to>
                                    </p:set>
                                    <p:anim from="(-#ppt_w/2)" to="(#ppt_x)" calcmode="lin" valueType="num">
                                      <p:cBhvr>
                                        <p:cTn id="79" dur="600" fill="hold">
                                          <p:stCondLst>
                                            <p:cond delay="0"/>
                                          </p:stCondLst>
                                        </p:cTn>
                                        <p:tgtEl>
                                          <p:spTgt spid="10248"/>
                                        </p:tgtEl>
                                        <p:attrNameLst>
                                          <p:attrName>ppt_x</p:attrName>
                                        </p:attrNameLst>
                                      </p:cBhvr>
                                    </p:anim>
                                    <p:anim from="0" to="-1.0" calcmode="lin" valueType="num">
                                      <p:cBhvr>
                                        <p:cTn id="80" dur="200" decel="50000" autoRev="1" fill="hold">
                                          <p:stCondLst>
                                            <p:cond delay="600"/>
                                          </p:stCondLst>
                                        </p:cTn>
                                        <p:tgtEl>
                                          <p:spTgt spid="10248"/>
                                        </p:tgtEl>
                                        <p:attrNameLst>
                                          <p:attrName>xshear</p:attrName>
                                        </p:attrNameLst>
                                      </p:cBhvr>
                                    </p:anim>
                                    <p:animScale>
                                      <p:cBhvr>
                                        <p:cTn id="81" dur="200" decel="100000" autoRev="1" fill="hold">
                                          <p:stCondLst>
                                            <p:cond delay="600"/>
                                          </p:stCondLst>
                                        </p:cTn>
                                        <p:tgtEl>
                                          <p:spTgt spid="10248"/>
                                        </p:tgtEl>
                                      </p:cBhvr>
                                      <p:from x="100000" y="100000"/>
                                      <p:to x="80000" y="100000"/>
                                    </p:animScale>
                                    <p:anim by="(#ppt_h/3+#ppt_w*0.1)" calcmode="lin" valueType="num">
                                      <p:cBhvr additive="sum">
                                        <p:cTn id="82" dur="200" decel="100000" autoRev="1" fill="hold">
                                          <p:stCondLst>
                                            <p:cond delay="600"/>
                                          </p:stCondLst>
                                        </p:cTn>
                                        <p:tgtEl>
                                          <p:spTgt spid="10248"/>
                                        </p:tgtEl>
                                        <p:attrNameLst>
                                          <p:attrName>ppt_x</p:attrName>
                                        </p:attrNameLst>
                                      </p:cBhvr>
                                    </p:anim>
                                  </p:childTnLst>
                                </p:cTn>
                              </p:par>
                              <p:par>
                                <p:cTn id="83" presetID="34"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from="(-#ppt_w/2)" to="(#ppt_x)" calcmode="lin" valueType="num">
                                      <p:cBhvr>
                                        <p:cTn id="85" dur="600" fill="hold">
                                          <p:stCondLst>
                                            <p:cond delay="0"/>
                                          </p:stCondLst>
                                        </p:cTn>
                                        <p:tgtEl>
                                          <p:spTgt spid="23"/>
                                        </p:tgtEl>
                                        <p:attrNameLst>
                                          <p:attrName>ppt_x</p:attrName>
                                        </p:attrNameLst>
                                      </p:cBhvr>
                                    </p:anim>
                                    <p:anim from="0" to="-1.0" calcmode="lin" valueType="num">
                                      <p:cBhvr>
                                        <p:cTn id="86" dur="200" decel="50000" autoRev="1" fill="hold">
                                          <p:stCondLst>
                                            <p:cond delay="600"/>
                                          </p:stCondLst>
                                        </p:cTn>
                                        <p:tgtEl>
                                          <p:spTgt spid="23"/>
                                        </p:tgtEl>
                                        <p:attrNameLst>
                                          <p:attrName>xshear</p:attrName>
                                        </p:attrNameLst>
                                      </p:cBhvr>
                                    </p:anim>
                                    <p:animScale>
                                      <p:cBhvr>
                                        <p:cTn id="87" dur="200" decel="100000" autoRev="1" fill="hold">
                                          <p:stCondLst>
                                            <p:cond delay="600"/>
                                          </p:stCondLst>
                                        </p:cTn>
                                        <p:tgtEl>
                                          <p:spTgt spid="23"/>
                                        </p:tgtEl>
                                      </p:cBhvr>
                                      <p:from x="100000" y="100000"/>
                                      <p:to x="80000" y="100000"/>
                                    </p:animScale>
                                    <p:anim by="(#ppt_h/3+#ppt_w*0.1)" calcmode="lin" valueType="num">
                                      <p:cBhvr additive="sum">
                                        <p:cTn id="88" dur="200" decel="100000" autoRev="1" fill="hold">
                                          <p:stCondLst>
                                            <p:cond delay="600"/>
                                          </p:stCondLst>
                                        </p:cTn>
                                        <p:tgtEl>
                                          <p:spTgt spid="23"/>
                                        </p:tgtEl>
                                        <p:attrNameLst>
                                          <p:attrName>ppt_x</p:attrName>
                                        </p:attrNameLst>
                                      </p:cBhvr>
                                    </p:anim>
                                  </p:childTnLst>
                                </p:cTn>
                              </p:par>
                              <p:par>
                                <p:cTn id="89" presetID="34"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 from="(-#ppt_w/2)" to="(#ppt_x)" calcmode="lin" valueType="num">
                                      <p:cBhvr>
                                        <p:cTn id="91" dur="600" fill="hold">
                                          <p:stCondLst>
                                            <p:cond delay="0"/>
                                          </p:stCondLst>
                                        </p:cTn>
                                        <p:tgtEl>
                                          <p:spTgt spid="24"/>
                                        </p:tgtEl>
                                        <p:attrNameLst>
                                          <p:attrName>ppt_x</p:attrName>
                                        </p:attrNameLst>
                                      </p:cBhvr>
                                    </p:anim>
                                    <p:anim from="0" to="-1.0" calcmode="lin" valueType="num">
                                      <p:cBhvr>
                                        <p:cTn id="92" dur="200" decel="50000" autoRev="1" fill="hold">
                                          <p:stCondLst>
                                            <p:cond delay="600"/>
                                          </p:stCondLst>
                                        </p:cTn>
                                        <p:tgtEl>
                                          <p:spTgt spid="24"/>
                                        </p:tgtEl>
                                        <p:attrNameLst>
                                          <p:attrName>xshear</p:attrName>
                                        </p:attrNameLst>
                                      </p:cBhvr>
                                    </p:anim>
                                    <p:animScale>
                                      <p:cBhvr>
                                        <p:cTn id="93" dur="200" decel="100000" autoRev="1" fill="hold">
                                          <p:stCondLst>
                                            <p:cond delay="600"/>
                                          </p:stCondLst>
                                        </p:cTn>
                                        <p:tgtEl>
                                          <p:spTgt spid="24"/>
                                        </p:tgtEl>
                                      </p:cBhvr>
                                      <p:from x="100000" y="100000"/>
                                      <p:to x="80000" y="100000"/>
                                    </p:animScale>
                                    <p:anim by="(#ppt_h/3+#ppt_w*0.1)" calcmode="lin" valueType="num">
                                      <p:cBhvr additive="sum">
                                        <p:cTn id="94" dur="200" decel="100000" autoRev="1" fill="hold">
                                          <p:stCondLst>
                                            <p:cond delay="600"/>
                                          </p:stCondLst>
                                        </p:cTn>
                                        <p:tgtEl>
                                          <p:spTgt spid="24"/>
                                        </p:tgtEl>
                                        <p:attrNameLst>
                                          <p:attrName>ppt_x</p:attrName>
                                        </p:attrNameLst>
                                      </p:cBhvr>
                                    </p:anim>
                                  </p:childTnLst>
                                </p:cTn>
                              </p:par>
                              <p:par>
                                <p:cTn id="95" presetID="34" presetClass="entr" presetSubtype="0" fill="hold" grpId="0" nodeType="withEffect">
                                  <p:stCondLst>
                                    <p:cond delay="0"/>
                                  </p:stCondLst>
                                  <p:childTnLst>
                                    <p:set>
                                      <p:cBhvr>
                                        <p:cTn id="96" dur="1" fill="hold">
                                          <p:stCondLst>
                                            <p:cond delay="0"/>
                                          </p:stCondLst>
                                        </p:cTn>
                                        <p:tgtEl>
                                          <p:spTgt spid="10244"/>
                                        </p:tgtEl>
                                        <p:attrNameLst>
                                          <p:attrName>style.visibility</p:attrName>
                                        </p:attrNameLst>
                                      </p:cBhvr>
                                      <p:to>
                                        <p:strVal val="visible"/>
                                      </p:to>
                                    </p:set>
                                    <p:anim from="(-#ppt_w/2)" to="(#ppt_x)" calcmode="lin" valueType="num">
                                      <p:cBhvr>
                                        <p:cTn id="97" dur="600" fill="hold">
                                          <p:stCondLst>
                                            <p:cond delay="0"/>
                                          </p:stCondLst>
                                        </p:cTn>
                                        <p:tgtEl>
                                          <p:spTgt spid="10244"/>
                                        </p:tgtEl>
                                        <p:attrNameLst>
                                          <p:attrName>ppt_x</p:attrName>
                                        </p:attrNameLst>
                                      </p:cBhvr>
                                    </p:anim>
                                    <p:anim from="0" to="-1.0" calcmode="lin" valueType="num">
                                      <p:cBhvr>
                                        <p:cTn id="98" dur="200" decel="50000" autoRev="1" fill="hold">
                                          <p:stCondLst>
                                            <p:cond delay="600"/>
                                          </p:stCondLst>
                                        </p:cTn>
                                        <p:tgtEl>
                                          <p:spTgt spid="10244"/>
                                        </p:tgtEl>
                                        <p:attrNameLst>
                                          <p:attrName>xshear</p:attrName>
                                        </p:attrNameLst>
                                      </p:cBhvr>
                                    </p:anim>
                                    <p:animScale>
                                      <p:cBhvr>
                                        <p:cTn id="99" dur="200" decel="100000" autoRev="1" fill="hold">
                                          <p:stCondLst>
                                            <p:cond delay="600"/>
                                          </p:stCondLst>
                                        </p:cTn>
                                        <p:tgtEl>
                                          <p:spTgt spid="10244"/>
                                        </p:tgtEl>
                                      </p:cBhvr>
                                      <p:from x="100000" y="100000"/>
                                      <p:to x="80000" y="100000"/>
                                    </p:animScale>
                                    <p:anim by="(#ppt_h/3+#ppt_w*0.1)" calcmode="lin" valueType="num">
                                      <p:cBhvr additive="sum">
                                        <p:cTn id="100" dur="200" decel="100000" autoRev="1" fill="hold">
                                          <p:stCondLst>
                                            <p:cond delay="600"/>
                                          </p:stCondLst>
                                        </p:cTn>
                                        <p:tgtEl>
                                          <p:spTgt spid="10244"/>
                                        </p:tgtEl>
                                        <p:attrNameLst>
                                          <p:attrName>ppt_x</p:attrName>
                                        </p:attrNameLst>
                                      </p:cBhvr>
                                    </p:anim>
                                  </p:childTnLst>
                                </p:cTn>
                              </p:par>
                              <p:par>
                                <p:cTn id="101" presetID="34"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 from="(-#ppt_w/2)" to="(#ppt_x)" calcmode="lin" valueType="num">
                                      <p:cBhvr>
                                        <p:cTn id="103" dur="600" fill="hold">
                                          <p:stCondLst>
                                            <p:cond delay="0"/>
                                          </p:stCondLst>
                                        </p:cTn>
                                        <p:tgtEl>
                                          <p:spTgt spid="25"/>
                                        </p:tgtEl>
                                        <p:attrNameLst>
                                          <p:attrName>ppt_x</p:attrName>
                                        </p:attrNameLst>
                                      </p:cBhvr>
                                    </p:anim>
                                    <p:anim from="0" to="-1.0" calcmode="lin" valueType="num">
                                      <p:cBhvr>
                                        <p:cTn id="104" dur="200" decel="50000" autoRev="1" fill="hold">
                                          <p:stCondLst>
                                            <p:cond delay="600"/>
                                          </p:stCondLst>
                                        </p:cTn>
                                        <p:tgtEl>
                                          <p:spTgt spid="25"/>
                                        </p:tgtEl>
                                        <p:attrNameLst>
                                          <p:attrName>xshear</p:attrName>
                                        </p:attrNameLst>
                                      </p:cBhvr>
                                    </p:anim>
                                    <p:animScale>
                                      <p:cBhvr>
                                        <p:cTn id="105" dur="200" decel="100000" autoRev="1" fill="hold">
                                          <p:stCondLst>
                                            <p:cond delay="600"/>
                                          </p:stCondLst>
                                        </p:cTn>
                                        <p:tgtEl>
                                          <p:spTgt spid="25"/>
                                        </p:tgtEl>
                                      </p:cBhvr>
                                      <p:from x="100000" y="100000"/>
                                      <p:to x="80000" y="100000"/>
                                    </p:animScale>
                                    <p:anim by="(#ppt_h/3+#ppt_w*0.1)" calcmode="lin" valueType="num">
                                      <p:cBhvr additive="sum">
                                        <p:cTn id="106" dur="200" decel="100000" autoRev="1" fill="hold">
                                          <p:stCondLst>
                                            <p:cond delay="600"/>
                                          </p:stCondLst>
                                        </p:cTn>
                                        <p:tgtEl>
                                          <p:spTgt spid="25"/>
                                        </p:tgtEl>
                                        <p:attrNameLst>
                                          <p:attrName>ppt_x</p:attrName>
                                        </p:attrNameLst>
                                      </p:cBhvr>
                                    </p:anim>
                                  </p:childTnLst>
                                </p:cTn>
                              </p:par>
                              <p:par>
                                <p:cTn id="107" presetID="34"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anim from="(-#ppt_w/2)" to="(#ppt_x)" calcmode="lin" valueType="num">
                                      <p:cBhvr>
                                        <p:cTn id="109" dur="600" fill="hold">
                                          <p:stCondLst>
                                            <p:cond delay="0"/>
                                          </p:stCondLst>
                                        </p:cTn>
                                        <p:tgtEl>
                                          <p:spTgt spid="28"/>
                                        </p:tgtEl>
                                        <p:attrNameLst>
                                          <p:attrName>ppt_x</p:attrName>
                                        </p:attrNameLst>
                                      </p:cBhvr>
                                    </p:anim>
                                    <p:anim from="0" to="-1.0" calcmode="lin" valueType="num">
                                      <p:cBhvr>
                                        <p:cTn id="110" dur="200" decel="50000" autoRev="1" fill="hold">
                                          <p:stCondLst>
                                            <p:cond delay="600"/>
                                          </p:stCondLst>
                                        </p:cTn>
                                        <p:tgtEl>
                                          <p:spTgt spid="28"/>
                                        </p:tgtEl>
                                        <p:attrNameLst>
                                          <p:attrName>xshear</p:attrName>
                                        </p:attrNameLst>
                                      </p:cBhvr>
                                    </p:anim>
                                    <p:animScale>
                                      <p:cBhvr>
                                        <p:cTn id="111" dur="200" decel="100000" autoRev="1" fill="hold">
                                          <p:stCondLst>
                                            <p:cond delay="600"/>
                                          </p:stCondLst>
                                        </p:cTn>
                                        <p:tgtEl>
                                          <p:spTgt spid="28"/>
                                        </p:tgtEl>
                                      </p:cBhvr>
                                      <p:from x="100000" y="100000"/>
                                      <p:to x="80000" y="100000"/>
                                    </p:animScale>
                                    <p:anim by="(#ppt_h/3+#ppt_w*0.1)" calcmode="lin" valueType="num">
                                      <p:cBhvr additive="sum">
                                        <p:cTn id="112" dur="200" decel="100000" autoRev="1" fill="hold">
                                          <p:stCondLst>
                                            <p:cond delay="600"/>
                                          </p:stCondLst>
                                        </p:cTn>
                                        <p:tgtEl>
                                          <p:spTgt spid="28"/>
                                        </p:tgtEl>
                                        <p:attrNameLst>
                                          <p:attrName>ppt_x</p:attrName>
                                        </p:attrNameLst>
                                      </p:cBhvr>
                                    </p:anim>
                                  </p:childTnLst>
                                </p:cTn>
                              </p:par>
                              <p:par>
                                <p:cTn id="113" presetID="34" presetClass="entr" presetSubtype="0" fill="hold" grpId="0" nodeType="withEffect">
                                  <p:stCondLst>
                                    <p:cond delay="0"/>
                                  </p:stCondLst>
                                  <p:childTnLst>
                                    <p:set>
                                      <p:cBhvr>
                                        <p:cTn id="114" dur="1" fill="hold">
                                          <p:stCondLst>
                                            <p:cond delay="0"/>
                                          </p:stCondLst>
                                        </p:cTn>
                                        <p:tgtEl>
                                          <p:spTgt spid="10247"/>
                                        </p:tgtEl>
                                        <p:attrNameLst>
                                          <p:attrName>style.visibility</p:attrName>
                                        </p:attrNameLst>
                                      </p:cBhvr>
                                      <p:to>
                                        <p:strVal val="visible"/>
                                      </p:to>
                                    </p:set>
                                    <p:anim from="(-#ppt_w/2)" to="(#ppt_x)" calcmode="lin" valueType="num">
                                      <p:cBhvr>
                                        <p:cTn id="115" dur="600" fill="hold">
                                          <p:stCondLst>
                                            <p:cond delay="0"/>
                                          </p:stCondLst>
                                        </p:cTn>
                                        <p:tgtEl>
                                          <p:spTgt spid="10247"/>
                                        </p:tgtEl>
                                        <p:attrNameLst>
                                          <p:attrName>ppt_x</p:attrName>
                                        </p:attrNameLst>
                                      </p:cBhvr>
                                    </p:anim>
                                    <p:anim from="0" to="-1.0" calcmode="lin" valueType="num">
                                      <p:cBhvr>
                                        <p:cTn id="116" dur="200" decel="50000" autoRev="1" fill="hold">
                                          <p:stCondLst>
                                            <p:cond delay="600"/>
                                          </p:stCondLst>
                                        </p:cTn>
                                        <p:tgtEl>
                                          <p:spTgt spid="10247"/>
                                        </p:tgtEl>
                                        <p:attrNameLst>
                                          <p:attrName>xshear</p:attrName>
                                        </p:attrNameLst>
                                      </p:cBhvr>
                                    </p:anim>
                                    <p:animScale>
                                      <p:cBhvr>
                                        <p:cTn id="117" dur="200" decel="100000" autoRev="1" fill="hold">
                                          <p:stCondLst>
                                            <p:cond delay="600"/>
                                          </p:stCondLst>
                                        </p:cTn>
                                        <p:tgtEl>
                                          <p:spTgt spid="10247"/>
                                        </p:tgtEl>
                                      </p:cBhvr>
                                      <p:from x="100000" y="100000"/>
                                      <p:to x="80000" y="100000"/>
                                    </p:animScale>
                                    <p:anim by="(#ppt_h/3+#ppt_w*0.1)" calcmode="lin" valueType="num">
                                      <p:cBhvr additive="sum">
                                        <p:cTn id="118" dur="200" decel="100000" autoRev="1" fill="hold">
                                          <p:stCondLst>
                                            <p:cond delay="600"/>
                                          </p:stCondLst>
                                        </p:cTn>
                                        <p:tgtEl>
                                          <p:spTgt spid="10247"/>
                                        </p:tgtEl>
                                        <p:attrNameLst>
                                          <p:attrName>ppt_x</p:attrName>
                                        </p:attrNameLst>
                                      </p:cBhvr>
                                    </p:anim>
                                  </p:childTnLst>
                                </p:cTn>
                              </p:par>
                              <p:par>
                                <p:cTn id="119" presetID="34" presetClass="entr" presetSubtype="0" fill="hold" grpId="0" nodeType="withEffect">
                                  <p:stCondLst>
                                    <p:cond delay="0"/>
                                  </p:stCondLst>
                                  <p:childTnLst>
                                    <p:set>
                                      <p:cBhvr>
                                        <p:cTn id="120" dur="1" fill="hold">
                                          <p:stCondLst>
                                            <p:cond delay="0"/>
                                          </p:stCondLst>
                                        </p:cTn>
                                        <p:tgtEl>
                                          <p:spTgt spid="10246"/>
                                        </p:tgtEl>
                                        <p:attrNameLst>
                                          <p:attrName>style.visibility</p:attrName>
                                        </p:attrNameLst>
                                      </p:cBhvr>
                                      <p:to>
                                        <p:strVal val="visible"/>
                                      </p:to>
                                    </p:set>
                                    <p:anim from="(-#ppt_w/2)" to="(#ppt_x)" calcmode="lin" valueType="num">
                                      <p:cBhvr>
                                        <p:cTn id="121" dur="600" fill="hold">
                                          <p:stCondLst>
                                            <p:cond delay="0"/>
                                          </p:stCondLst>
                                        </p:cTn>
                                        <p:tgtEl>
                                          <p:spTgt spid="10246"/>
                                        </p:tgtEl>
                                        <p:attrNameLst>
                                          <p:attrName>ppt_x</p:attrName>
                                        </p:attrNameLst>
                                      </p:cBhvr>
                                    </p:anim>
                                    <p:anim from="0" to="-1.0" calcmode="lin" valueType="num">
                                      <p:cBhvr>
                                        <p:cTn id="122" dur="200" decel="50000" autoRev="1" fill="hold">
                                          <p:stCondLst>
                                            <p:cond delay="600"/>
                                          </p:stCondLst>
                                        </p:cTn>
                                        <p:tgtEl>
                                          <p:spTgt spid="10246"/>
                                        </p:tgtEl>
                                        <p:attrNameLst>
                                          <p:attrName>xshear</p:attrName>
                                        </p:attrNameLst>
                                      </p:cBhvr>
                                    </p:anim>
                                    <p:animScale>
                                      <p:cBhvr>
                                        <p:cTn id="123" dur="200" decel="100000" autoRev="1" fill="hold">
                                          <p:stCondLst>
                                            <p:cond delay="600"/>
                                          </p:stCondLst>
                                        </p:cTn>
                                        <p:tgtEl>
                                          <p:spTgt spid="10246"/>
                                        </p:tgtEl>
                                      </p:cBhvr>
                                      <p:from x="100000" y="100000"/>
                                      <p:to x="80000" y="100000"/>
                                    </p:animScale>
                                    <p:anim by="(#ppt_h/3+#ppt_w*0.1)" calcmode="lin" valueType="num">
                                      <p:cBhvr additive="sum">
                                        <p:cTn id="124" dur="200" decel="100000" autoRev="1" fill="hold">
                                          <p:stCondLst>
                                            <p:cond delay="600"/>
                                          </p:stCondLst>
                                        </p:cTn>
                                        <p:tgtEl>
                                          <p:spTgt spid="10246"/>
                                        </p:tgtEl>
                                        <p:attrNameLst>
                                          <p:attrName>ppt_x</p:attrName>
                                        </p:attrNameLst>
                                      </p:cBhvr>
                                    </p:anim>
                                  </p:childTnLst>
                                </p:cTn>
                              </p:par>
                              <p:par>
                                <p:cTn id="125" presetID="34" presetClass="entr" presetSubtype="0" fill="hold" nodeType="withEffect">
                                  <p:stCondLst>
                                    <p:cond delay="0"/>
                                  </p:stCondLst>
                                  <p:childTnLst>
                                    <p:set>
                                      <p:cBhvr>
                                        <p:cTn id="126" dur="1" fill="hold">
                                          <p:stCondLst>
                                            <p:cond delay="0"/>
                                          </p:stCondLst>
                                        </p:cTn>
                                        <p:tgtEl>
                                          <p:spTgt spid="26"/>
                                        </p:tgtEl>
                                        <p:attrNameLst>
                                          <p:attrName>style.visibility</p:attrName>
                                        </p:attrNameLst>
                                      </p:cBhvr>
                                      <p:to>
                                        <p:strVal val="visible"/>
                                      </p:to>
                                    </p:set>
                                    <p:anim from="(-#ppt_w/2)" to="(#ppt_x)" calcmode="lin" valueType="num">
                                      <p:cBhvr>
                                        <p:cTn id="127" dur="600" fill="hold">
                                          <p:stCondLst>
                                            <p:cond delay="0"/>
                                          </p:stCondLst>
                                        </p:cTn>
                                        <p:tgtEl>
                                          <p:spTgt spid="26"/>
                                        </p:tgtEl>
                                        <p:attrNameLst>
                                          <p:attrName>ppt_x</p:attrName>
                                        </p:attrNameLst>
                                      </p:cBhvr>
                                    </p:anim>
                                    <p:anim from="0" to="-1.0" calcmode="lin" valueType="num">
                                      <p:cBhvr>
                                        <p:cTn id="128" dur="200" decel="50000" autoRev="1" fill="hold">
                                          <p:stCondLst>
                                            <p:cond delay="600"/>
                                          </p:stCondLst>
                                        </p:cTn>
                                        <p:tgtEl>
                                          <p:spTgt spid="26"/>
                                        </p:tgtEl>
                                        <p:attrNameLst>
                                          <p:attrName>xshear</p:attrName>
                                        </p:attrNameLst>
                                      </p:cBhvr>
                                    </p:anim>
                                    <p:animScale>
                                      <p:cBhvr>
                                        <p:cTn id="129" dur="200" decel="100000" autoRev="1" fill="hold">
                                          <p:stCondLst>
                                            <p:cond delay="600"/>
                                          </p:stCondLst>
                                        </p:cTn>
                                        <p:tgtEl>
                                          <p:spTgt spid="26"/>
                                        </p:tgtEl>
                                      </p:cBhvr>
                                      <p:from x="100000" y="100000"/>
                                      <p:to x="80000" y="100000"/>
                                    </p:animScale>
                                    <p:anim by="(#ppt_h/3+#ppt_w*0.1)" calcmode="lin" valueType="num">
                                      <p:cBhvr additive="sum">
                                        <p:cTn id="130" dur="200" decel="100000" autoRev="1" fill="hold">
                                          <p:stCondLst>
                                            <p:cond delay="600"/>
                                          </p:stCondLst>
                                        </p:cTn>
                                        <p:tgtEl>
                                          <p:spTgt spid="26"/>
                                        </p:tgtEl>
                                        <p:attrNameLst>
                                          <p:attrName>ppt_x</p:attrName>
                                        </p:attrNameLst>
                                      </p:cBhvr>
                                    </p:anim>
                                  </p:childTnLst>
                                </p:cTn>
                              </p:par>
                              <p:par>
                                <p:cTn id="131" presetID="34" presetClass="entr" presetSubtype="0" fill="hold" grpId="0" nodeType="withEffect">
                                  <p:stCondLst>
                                    <p:cond delay="0"/>
                                  </p:stCondLst>
                                  <p:childTnLst>
                                    <p:set>
                                      <p:cBhvr>
                                        <p:cTn id="132" dur="1" fill="hold">
                                          <p:stCondLst>
                                            <p:cond delay="0"/>
                                          </p:stCondLst>
                                        </p:cTn>
                                        <p:tgtEl>
                                          <p:spTgt spid="22"/>
                                        </p:tgtEl>
                                        <p:attrNameLst>
                                          <p:attrName>style.visibility</p:attrName>
                                        </p:attrNameLst>
                                      </p:cBhvr>
                                      <p:to>
                                        <p:strVal val="visible"/>
                                      </p:to>
                                    </p:set>
                                    <p:anim from="(-#ppt_w/2)" to="(#ppt_x)" calcmode="lin" valueType="num">
                                      <p:cBhvr>
                                        <p:cTn id="133" dur="600" fill="hold">
                                          <p:stCondLst>
                                            <p:cond delay="0"/>
                                          </p:stCondLst>
                                        </p:cTn>
                                        <p:tgtEl>
                                          <p:spTgt spid="22"/>
                                        </p:tgtEl>
                                        <p:attrNameLst>
                                          <p:attrName>ppt_x</p:attrName>
                                        </p:attrNameLst>
                                      </p:cBhvr>
                                    </p:anim>
                                    <p:anim from="0" to="-1.0" calcmode="lin" valueType="num">
                                      <p:cBhvr>
                                        <p:cTn id="134" dur="200" decel="50000" autoRev="1" fill="hold">
                                          <p:stCondLst>
                                            <p:cond delay="600"/>
                                          </p:stCondLst>
                                        </p:cTn>
                                        <p:tgtEl>
                                          <p:spTgt spid="22"/>
                                        </p:tgtEl>
                                        <p:attrNameLst>
                                          <p:attrName>xshear</p:attrName>
                                        </p:attrNameLst>
                                      </p:cBhvr>
                                    </p:anim>
                                    <p:animScale>
                                      <p:cBhvr>
                                        <p:cTn id="135" dur="200" decel="100000" autoRev="1" fill="hold">
                                          <p:stCondLst>
                                            <p:cond delay="600"/>
                                          </p:stCondLst>
                                        </p:cTn>
                                        <p:tgtEl>
                                          <p:spTgt spid="22"/>
                                        </p:tgtEl>
                                      </p:cBhvr>
                                      <p:from x="100000" y="100000"/>
                                      <p:to x="80000" y="100000"/>
                                    </p:animScale>
                                    <p:anim by="(#ppt_h/3+#ppt_w*0.1)" calcmode="lin" valueType="num">
                                      <p:cBhvr additive="sum">
                                        <p:cTn id="136" dur="200" decel="100000" autoRev="1" fill="hold">
                                          <p:stCondLst>
                                            <p:cond delay="600"/>
                                          </p:stCondLst>
                                        </p:cTn>
                                        <p:tgtEl>
                                          <p:spTgt spid="22"/>
                                        </p:tgtEl>
                                        <p:attrNameLst>
                                          <p:attrName>ppt_x</p:attrName>
                                        </p:attrNameLst>
                                      </p:cBhvr>
                                    </p:anim>
                                  </p:childTnLst>
                                </p:cTn>
                              </p:par>
                              <p:par>
                                <p:cTn id="137" presetID="34"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from="(-#ppt_w/2)" to="(#ppt_x)" calcmode="lin" valueType="num">
                                      <p:cBhvr>
                                        <p:cTn id="139" dur="600" fill="hold">
                                          <p:stCondLst>
                                            <p:cond delay="0"/>
                                          </p:stCondLst>
                                        </p:cTn>
                                        <p:tgtEl>
                                          <p:spTgt spid="21"/>
                                        </p:tgtEl>
                                        <p:attrNameLst>
                                          <p:attrName>ppt_x</p:attrName>
                                        </p:attrNameLst>
                                      </p:cBhvr>
                                    </p:anim>
                                    <p:anim from="0" to="-1.0" calcmode="lin" valueType="num">
                                      <p:cBhvr>
                                        <p:cTn id="140" dur="200" decel="50000" autoRev="1" fill="hold">
                                          <p:stCondLst>
                                            <p:cond delay="600"/>
                                          </p:stCondLst>
                                        </p:cTn>
                                        <p:tgtEl>
                                          <p:spTgt spid="21"/>
                                        </p:tgtEl>
                                        <p:attrNameLst>
                                          <p:attrName>xshear</p:attrName>
                                        </p:attrNameLst>
                                      </p:cBhvr>
                                    </p:anim>
                                    <p:animScale>
                                      <p:cBhvr>
                                        <p:cTn id="141" dur="200" decel="100000" autoRev="1" fill="hold">
                                          <p:stCondLst>
                                            <p:cond delay="600"/>
                                          </p:stCondLst>
                                        </p:cTn>
                                        <p:tgtEl>
                                          <p:spTgt spid="21"/>
                                        </p:tgtEl>
                                      </p:cBhvr>
                                      <p:from x="100000" y="100000"/>
                                      <p:to x="80000" y="100000"/>
                                    </p:animScale>
                                    <p:anim by="(#ppt_h/3+#ppt_w*0.1)" calcmode="lin" valueType="num">
                                      <p:cBhvr additive="sum">
                                        <p:cTn id="142" dur="200" decel="100000" autoRev="1" fill="hold">
                                          <p:stCondLst>
                                            <p:cond delay="600"/>
                                          </p:stCondLst>
                                        </p:cTn>
                                        <p:tgtEl>
                                          <p:spTgt spid="21"/>
                                        </p:tgtEl>
                                        <p:attrNameLst>
                                          <p:attrName>ppt_x</p:attrName>
                                        </p:attrNameLst>
                                      </p:cBhvr>
                                    </p:anim>
                                  </p:childTnLst>
                                </p:cTn>
                              </p:par>
                              <p:par>
                                <p:cTn id="143" presetID="34" presetClass="entr" presetSubtype="0" fill="hold" nodeType="withEffect">
                                  <p:stCondLst>
                                    <p:cond delay="0"/>
                                  </p:stCondLst>
                                  <p:childTnLst>
                                    <p:set>
                                      <p:cBhvr>
                                        <p:cTn id="144" dur="1" fill="hold">
                                          <p:stCondLst>
                                            <p:cond delay="0"/>
                                          </p:stCondLst>
                                        </p:cTn>
                                        <p:tgtEl>
                                          <p:spTgt spid="27"/>
                                        </p:tgtEl>
                                        <p:attrNameLst>
                                          <p:attrName>style.visibility</p:attrName>
                                        </p:attrNameLst>
                                      </p:cBhvr>
                                      <p:to>
                                        <p:strVal val="visible"/>
                                      </p:to>
                                    </p:set>
                                    <p:anim from="(-#ppt_w/2)" to="(#ppt_x)" calcmode="lin" valueType="num">
                                      <p:cBhvr>
                                        <p:cTn id="145" dur="600" fill="hold">
                                          <p:stCondLst>
                                            <p:cond delay="0"/>
                                          </p:stCondLst>
                                        </p:cTn>
                                        <p:tgtEl>
                                          <p:spTgt spid="27"/>
                                        </p:tgtEl>
                                        <p:attrNameLst>
                                          <p:attrName>ppt_x</p:attrName>
                                        </p:attrNameLst>
                                      </p:cBhvr>
                                    </p:anim>
                                    <p:anim from="0" to="-1.0" calcmode="lin" valueType="num">
                                      <p:cBhvr>
                                        <p:cTn id="146" dur="200" decel="50000" autoRev="1" fill="hold">
                                          <p:stCondLst>
                                            <p:cond delay="600"/>
                                          </p:stCondLst>
                                        </p:cTn>
                                        <p:tgtEl>
                                          <p:spTgt spid="27"/>
                                        </p:tgtEl>
                                        <p:attrNameLst>
                                          <p:attrName>xshear</p:attrName>
                                        </p:attrNameLst>
                                      </p:cBhvr>
                                    </p:anim>
                                    <p:animScale>
                                      <p:cBhvr>
                                        <p:cTn id="147" dur="200" decel="100000" autoRev="1" fill="hold">
                                          <p:stCondLst>
                                            <p:cond delay="600"/>
                                          </p:stCondLst>
                                        </p:cTn>
                                        <p:tgtEl>
                                          <p:spTgt spid="27"/>
                                        </p:tgtEl>
                                      </p:cBhvr>
                                      <p:from x="100000" y="100000"/>
                                      <p:to x="80000" y="100000"/>
                                    </p:animScale>
                                    <p:anim by="(#ppt_h/3+#ppt_w*0.1)" calcmode="lin" valueType="num">
                                      <p:cBhvr additive="sum">
                                        <p:cTn id="148" dur="200" decel="100000" autoRev="1" fill="hold">
                                          <p:stCondLst>
                                            <p:cond delay="600"/>
                                          </p:stCondLst>
                                        </p:cTn>
                                        <p:tgtEl>
                                          <p:spTgt spid="27"/>
                                        </p:tgtEl>
                                        <p:attrNameLst>
                                          <p:attrName>ppt_x</p:attrName>
                                        </p:attrNameLst>
                                      </p:cBhvr>
                                    </p:anim>
                                  </p:childTnLst>
                                </p:cTn>
                              </p:par>
                              <p:par>
                                <p:cTn id="149" presetID="34" presetClass="entr" presetSubtype="0" fill="hold" grpId="0" nodeType="withEffect">
                                  <p:stCondLst>
                                    <p:cond delay="0"/>
                                  </p:stCondLst>
                                  <p:childTnLst>
                                    <p:set>
                                      <p:cBhvr>
                                        <p:cTn id="150" dur="1" fill="hold">
                                          <p:stCondLst>
                                            <p:cond delay="0"/>
                                          </p:stCondLst>
                                        </p:cTn>
                                        <p:tgtEl>
                                          <p:spTgt spid="10245"/>
                                        </p:tgtEl>
                                        <p:attrNameLst>
                                          <p:attrName>style.visibility</p:attrName>
                                        </p:attrNameLst>
                                      </p:cBhvr>
                                      <p:to>
                                        <p:strVal val="visible"/>
                                      </p:to>
                                    </p:set>
                                    <p:anim from="(-#ppt_w/2)" to="(#ppt_x)" calcmode="lin" valueType="num">
                                      <p:cBhvr>
                                        <p:cTn id="151" dur="600" fill="hold">
                                          <p:stCondLst>
                                            <p:cond delay="0"/>
                                          </p:stCondLst>
                                        </p:cTn>
                                        <p:tgtEl>
                                          <p:spTgt spid="10245"/>
                                        </p:tgtEl>
                                        <p:attrNameLst>
                                          <p:attrName>ppt_x</p:attrName>
                                        </p:attrNameLst>
                                      </p:cBhvr>
                                    </p:anim>
                                    <p:anim from="0" to="-1.0" calcmode="lin" valueType="num">
                                      <p:cBhvr>
                                        <p:cTn id="152" dur="200" decel="50000" autoRev="1" fill="hold">
                                          <p:stCondLst>
                                            <p:cond delay="600"/>
                                          </p:stCondLst>
                                        </p:cTn>
                                        <p:tgtEl>
                                          <p:spTgt spid="10245"/>
                                        </p:tgtEl>
                                        <p:attrNameLst>
                                          <p:attrName>xshear</p:attrName>
                                        </p:attrNameLst>
                                      </p:cBhvr>
                                    </p:anim>
                                    <p:animScale>
                                      <p:cBhvr>
                                        <p:cTn id="153" dur="200" decel="100000" autoRev="1" fill="hold">
                                          <p:stCondLst>
                                            <p:cond delay="600"/>
                                          </p:stCondLst>
                                        </p:cTn>
                                        <p:tgtEl>
                                          <p:spTgt spid="10245"/>
                                        </p:tgtEl>
                                      </p:cBhvr>
                                      <p:from x="100000" y="100000"/>
                                      <p:to x="80000" y="100000"/>
                                    </p:animScale>
                                    <p:anim by="(#ppt_h/3+#ppt_w*0.1)" calcmode="lin" valueType="num">
                                      <p:cBhvr additive="sum">
                                        <p:cTn id="154" dur="200" decel="100000" autoRev="1" fill="hold">
                                          <p:stCondLst>
                                            <p:cond delay="600"/>
                                          </p:stCondLst>
                                        </p:cTn>
                                        <p:tgtEl>
                                          <p:spTgt spid="1024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animBg="1"/>
      <p:bldP spid="10246" grpId="0" animBg="1"/>
      <p:bldP spid="10247" grpId="0" animBg="1"/>
      <p:bldP spid="10248" grpId="0" animBg="1"/>
      <p:bldP spid="21" grpId="0" animBg="1"/>
      <p:bldP spid="22" grpId="0" animBg="1"/>
      <p:bldP spid="23" grpId="0" animBg="1"/>
      <p:bldP spid="24" grpId="0" animBg="1"/>
      <p:bldP spid="25" grpId="0" animBg="1"/>
      <p:bldP spid="28" grpId="0" animBg="1"/>
      <p:bldP spid="10257" grpId="0" animBg="1"/>
      <p:bldP spid="10258" grpId="0" animBg="1"/>
      <p:bldP spid="10259" grpId="0" animBg="1"/>
      <p:bldP spid="10260" grpId="0" animBg="1"/>
      <p:bldP spid="1026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809750" y="571501"/>
            <a:ext cx="8229600" cy="714375"/>
          </a:xfrm>
        </p:spPr>
        <p:txBody>
          <a:bodyPr/>
          <a:lstStyle/>
          <a:p>
            <a:pPr algn="ctr" eaLnBrk="1" hangingPunct="1"/>
            <a:r>
              <a:rPr lang="en-US" sz="3200" b="1">
                <a:solidFill>
                  <a:schemeClr val="tx1"/>
                </a:solidFill>
                <a:latin typeface="Times New Roman" panose="02020603050405020304" pitchFamily="18" charset="0"/>
                <a:cs typeface="Times New Roman" panose="02020603050405020304" pitchFamily="18" charset="0"/>
              </a:rPr>
              <a:t>Delete_front</a:t>
            </a:r>
          </a:p>
        </p:txBody>
      </p:sp>
      <p:sp>
        <p:nvSpPr>
          <p:cNvPr id="47107" name="Content Placeholder 2"/>
          <p:cNvSpPr>
            <a:spLocks noGrp="1"/>
          </p:cNvSpPr>
          <p:nvPr>
            <p:ph idx="1"/>
          </p:nvPr>
        </p:nvSpPr>
        <p:spPr>
          <a:xfrm>
            <a:off x="1981200" y="1643064"/>
            <a:ext cx="8229600" cy="4681537"/>
          </a:xfrm>
        </p:spPr>
        <p:txBody>
          <a:bodyPr/>
          <a:lstStyle/>
          <a:p>
            <a:pPr eaLnBrk="1" hangingPunct="1">
              <a:lnSpc>
                <a:spcPct val="150000"/>
              </a:lnSpc>
            </a:pPr>
            <a:r>
              <a:rPr lang="en-US" sz="2400">
                <a:latin typeface="Times New Roman" panose="02020603050405020304" pitchFamily="18" charset="0"/>
                <a:cs typeface="Times New Roman" panose="02020603050405020304" pitchFamily="18" charset="0"/>
              </a:rPr>
              <a:t>remove_front() is a operation used to pop an element on front of the </a:t>
            </a:r>
            <a:r>
              <a:rPr lang="en-US" sz="2400" i="1">
                <a:latin typeface="Times New Roman" panose="02020603050405020304" pitchFamily="18" charset="0"/>
                <a:cs typeface="Times New Roman" panose="02020603050405020304" pitchFamily="18" charset="0"/>
              </a:rPr>
              <a:t>Deque</a:t>
            </a:r>
            <a:r>
              <a:rPr lang="en-US" sz="2400">
                <a:latin typeface="Times New Roman" panose="02020603050405020304" pitchFamily="18" charset="0"/>
                <a:cs typeface="Times New Roman" panose="02020603050405020304" pitchFamily="18" charset="0"/>
              </a:rPr>
              <a:t>.</a:t>
            </a:r>
          </a:p>
        </p:txBody>
      </p:sp>
      <p:sp>
        <p:nvSpPr>
          <p:cNvPr id="4" name="Rectangle 3"/>
          <p:cNvSpPr/>
          <p:nvPr/>
        </p:nvSpPr>
        <p:spPr>
          <a:xfrm>
            <a:off x="4800600" y="2971800"/>
            <a:ext cx="31242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5" name="Straight Connector 4"/>
          <p:cNvCxnSpPr/>
          <p:nvPr/>
        </p:nvCxnSpPr>
        <p:spPr>
          <a:xfrm rot="5400000">
            <a:off x="4992688" y="3238500"/>
            <a:ext cx="531812" cy="1588"/>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rot="5400000">
            <a:off x="55260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rot="5400000">
            <a:off x="60594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a:off x="65928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7126288" y="3236913"/>
            <a:ext cx="531813" cy="1588"/>
          </a:xfrm>
          <a:prstGeom prst="line">
            <a:avLst/>
          </a:prstGeom>
        </p:spPr>
        <p:style>
          <a:lnRef idx="1">
            <a:schemeClr val="dk1"/>
          </a:lnRef>
          <a:fillRef idx="0">
            <a:schemeClr val="dk1"/>
          </a:fillRef>
          <a:effectRef idx="0">
            <a:schemeClr val="dk1"/>
          </a:effectRef>
          <a:fontRef idx="minor">
            <a:schemeClr val="tx1"/>
          </a:fontRef>
        </p:style>
      </p:cxnSp>
      <p:sp>
        <p:nvSpPr>
          <p:cNvPr id="47114" name="TextBox 9"/>
          <p:cNvSpPr txBox="1">
            <a:spLocks noChangeArrowheads="1"/>
          </p:cNvSpPr>
          <p:nvPr/>
        </p:nvSpPr>
        <p:spPr bwMode="auto">
          <a:xfrm>
            <a:off x="4648200" y="4419600"/>
            <a:ext cx="990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FRONT</a:t>
            </a:r>
          </a:p>
        </p:txBody>
      </p:sp>
      <p:sp>
        <p:nvSpPr>
          <p:cNvPr id="47115" name="TextBox 10"/>
          <p:cNvSpPr txBox="1">
            <a:spLocks noChangeArrowheads="1"/>
          </p:cNvSpPr>
          <p:nvPr/>
        </p:nvSpPr>
        <p:spPr bwMode="auto">
          <a:xfrm>
            <a:off x="7162800" y="4343400"/>
            <a:ext cx="838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REAR</a:t>
            </a:r>
          </a:p>
        </p:txBody>
      </p:sp>
      <p:cxnSp>
        <p:nvCxnSpPr>
          <p:cNvPr id="12" name="Straight Arrow Connector 11"/>
          <p:cNvCxnSpPr>
            <a:stCxn id="47114" idx="0"/>
          </p:cNvCxnSpPr>
          <p:nvPr/>
        </p:nvCxnSpPr>
        <p:spPr>
          <a:xfrm rot="16200000" flipV="1">
            <a:off x="4667250" y="3943350"/>
            <a:ext cx="8382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7115" idx="0"/>
          </p:cNvCxnSpPr>
          <p:nvPr/>
        </p:nvCxnSpPr>
        <p:spPr>
          <a:xfrm rot="5400000" flipH="1" flipV="1">
            <a:off x="7258050" y="3905250"/>
            <a:ext cx="762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7120" idx="1"/>
          </p:cNvCxnSpPr>
          <p:nvPr/>
        </p:nvCxnSpPr>
        <p:spPr>
          <a:xfrm rot="10800000">
            <a:off x="4038600" y="3200400"/>
            <a:ext cx="762000" cy="31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19" name="Rectangle 15"/>
          <p:cNvSpPr>
            <a:spLocks noChangeArrowheads="1"/>
          </p:cNvSpPr>
          <p:nvPr/>
        </p:nvSpPr>
        <p:spPr bwMode="auto">
          <a:xfrm>
            <a:off x="3071814" y="2971800"/>
            <a:ext cx="1119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Delete</a:t>
            </a:r>
          </a:p>
        </p:txBody>
      </p:sp>
      <p:sp>
        <p:nvSpPr>
          <p:cNvPr id="47120" name="TextBox 17"/>
          <p:cNvSpPr txBox="1">
            <a:spLocks noChangeArrowheads="1"/>
          </p:cNvSpPr>
          <p:nvPr/>
        </p:nvSpPr>
        <p:spPr bwMode="auto">
          <a:xfrm>
            <a:off x="4800600" y="3048000"/>
            <a:ext cx="3124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1       2	   3      4	     5        7</a:t>
            </a:r>
          </a:p>
        </p:txBody>
      </p:sp>
      <p:sp>
        <p:nvSpPr>
          <p:cNvPr id="19" name="Rectangle 18"/>
          <p:cNvSpPr/>
          <p:nvPr/>
        </p:nvSpPr>
        <p:spPr>
          <a:xfrm>
            <a:off x="5410200" y="5562600"/>
            <a:ext cx="24384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20" name="Straight Connector 19"/>
          <p:cNvCxnSpPr/>
          <p:nvPr/>
        </p:nvCxnSpPr>
        <p:spPr>
          <a:xfrm rot="5400000">
            <a:off x="5601494" y="58285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6134894" y="58285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6668294" y="58285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7125494" y="58285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rot="16200000" flipH="1">
            <a:off x="5029200" y="50292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7234238" y="5067301"/>
            <a:ext cx="85725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28" name="TextBox 28"/>
          <p:cNvSpPr txBox="1">
            <a:spLocks noChangeArrowheads="1"/>
          </p:cNvSpPr>
          <p:nvPr/>
        </p:nvSpPr>
        <p:spPr bwMode="auto">
          <a:xfrm>
            <a:off x="5410200" y="5638800"/>
            <a:ext cx="2438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  2     3       4      5      7</a:t>
            </a:r>
          </a:p>
        </p:txBody>
      </p:sp>
      <p:sp>
        <p:nvSpPr>
          <p:cNvPr id="25" name="Date Placeholder 24"/>
          <p:cNvSpPr>
            <a:spLocks noGrp="1"/>
          </p:cNvSpPr>
          <p:nvPr>
            <p:ph type="dt" sz="quarter" idx="10"/>
          </p:nvPr>
        </p:nvSpPr>
        <p:spPr/>
        <p:txBody>
          <a:bodyPr/>
          <a:lstStyle/>
          <a:p>
            <a:pPr>
              <a:defRPr/>
            </a:pPr>
            <a:fld id="{DE8AF564-D41D-4B69-81EE-A453FBE8656F}" type="datetime1">
              <a:rPr lang="en-US" smtClean="0"/>
              <a:pPr>
                <a:defRPr/>
              </a:pPr>
              <a:t>7/8/2021</a:t>
            </a:fld>
            <a:endParaRPr lang="en-IN"/>
          </a:p>
        </p:txBody>
      </p:sp>
      <p:sp>
        <p:nvSpPr>
          <p:cNvPr id="26" name="Slide Number Placeholder 2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88B2B9-C07F-4C42-9652-0E96910DEC1A}" type="slidenum">
              <a:rPr lang="en-IN">
                <a:solidFill>
                  <a:srgbClr val="045C75"/>
                </a:solidFill>
                <a:latin typeface="Constantia" panose="02030602050306030303" pitchFamily="18" charset="0"/>
              </a:rPr>
              <a:pPr eaLnBrk="1" hangingPunct="1"/>
              <a:t>40</a:t>
            </a:fld>
            <a:endParaRPr lang="en-IN">
              <a:solidFill>
                <a:srgbClr val="045C75"/>
              </a:solidFill>
              <a:latin typeface="Constantia" panose="02030602050306030303" pitchFamily="18" charset="0"/>
            </a:endParaRPr>
          </a:p>
        </p:txBody>
      </p:sp>
      <p:sp>
        <p:nvSpPr>
          <p:cNvPr id="29" name="Footer Placeholder 28"/>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425643813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1881188" y="928688"/>
            <a:ext cx="8577262" cy="5319712"/>
          </a:xfrm>
        </p:spPr>
        <p:txBody>
          <a:bodyPr/>
          <a:lstStyle/>
          <a:p>
            <a:pPr algn="ctr" eaLnBrk="1" hangingPunct="1">
              <a:lnSpc>
                <a:spcPct val="150000"/>
              </a:lnSpc>
              <a:buFont typeface="Wingdings 2" panose="05020102010507070707" pitchFamily="18" charset="2"/>
              <a:buNone/>
            </a:pPr>
            <a:r>
              <a:rPr lang="en-US" sz="2400" b="1">
                <a:latin typeface="Times New Roman" panose="02020603050405020304" pitchFamily="18" charset="0"/>
                <a:cs typeface="Times New Roman" panose="02020603050405020304" pitchFamily="18" charset="0"/>
              </a:rPr>
              <a:t>Alogrithm Delete_front</a:t>
            </a:r>
            <a:endParaRPr lang="en-US" sz="2400">
              <a:latin typeface="Times New Roman" panose="02020603050405020304" pitchFamily="18" charset="0"/>
              <a:cs typeface="Times New Roman" panose="02020603050405020304" pitchFamily="18" charset="0"/>
            </a:endParaRPr>
          </a:p>
          <a:p>
            <a:pPr eaLnBrk="1" hangingPunct="1">
              <a:lnSpc>
                <a:spcPct val="150000"/>
              </a:lnSpc>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Step1: 	Start</a:t>
            </a:r>
          </a:p>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Step2: 	Check the queue is empty or not as if (f == r and f== - 1) </a:t>
            </a:r>
          </a:p>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                                 if True  queue is empty.</a:t>
            </a:r>
          </a:p>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Step3: 	If false</a:t>
            </a:r>
          </a:p>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 		element = Q[f] </a:t>
            </a:r>
          </a:p>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Step4: 	If ( f== r) reset pointer f and r as f = r = -1</a:t>
            </a:r>
          </a:p>
          <a:p>
            <a:pPr eaLnBrk="1" hangingPunct="1">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             Else update pointer f as f = f+1</a:t>
            </a:r>
          </a:p>
          <a:p>
            <a:pPr eaLnBrk="1" hangingPunct="1">
              <a:lnSpc>
                <a:spcPct val="150000"/>
              </a:lnSpc>
              <a:buFont typeface="Wingdings 2" panose="05020102010507070707" pitchFamily="18" charset="2"/>
              <a:buNone/>
            </a:pPr>
            <a:r>
              <a:rPr lang="en-US" sz="2400">
                <a:latin typeface="Times New Roman" panose="02020603050405020304" pitchFamily="18" charset="0"/>
                <a:cs typeface="Times New Roman" panose="02020603050405020304" pitchFamily="18" charset="0"/>
              </a:rPr>
              <a:t>Step5:	Stop</a:t>
            </a:r>
          </a:p>
          <a:p>
            <a:pPr eaLnBrk="1" hangingPunct="1">
              <a:lnSpc>
                <a:spcPct val="150000"/>
              </a:lnSpc>
              <a:buFont typeface="Wingdings 2" panose="05020102010507070707" pitchFamily="18" charset="2"/>
              <a:buNone/>
            </a:pPr>
            <a:endParaRPr lang="en-US" sz="240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fld id="{16E32E2F-4EE3-43CA-9C80-5F3168FE372F}" type="datetime1">
              <a:rPr lang="en-US" smtClean="0"/>
              <a:pPr>
                <a:defRPr/>
              </a:pPr>
              <a:t>7/8/2021</a:t>
            </a:fld>
            <a:endParaRPr lang="en-IN"/>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FAB85F-F9EF-4DA6-8761-8915DFDC795D}" type="slidenum">
              <a:rPr lang="en-IN">
                <a:solidFill>
                  <a:srgbClr val="045C75"/>
                </a:solidFill>
                <a:latin typeface="Constantia" panose="02030602050306030303" pitchFamily="18" charset="0"/>
              </a:rPr>
              <a:pPr eaLnBrk="1" hangingPunct="1"/>
              <a:t>41</a:t>
            </a:fld>
            <a:endParaRPr lang="en-IN">
              <a:solidFill>
                <a:srgbClr val="045C75"/>
              </a:solidFill>
              <a:latin typeface="Constantia" panose="02030602050306030303" pitchFamily="18" charset="0"/>
            </a:endParaRPr>
          </a:p>
        </p:txBody>
      </p:sp>
      <p:sp>
        <p:nvSpPr>
          <p:cNvPr id="5" name="Footer Placeholder 4"/>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52367087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809750" y="714375"/>
            <a:ext cx="8229600" cy="642938"/>
          </a:xfrm>
        </p:spPr>
        <p:txBody>
          <a:bodyPr/>
          <a:lstStyle/>
          <a:p>
            <a:pPr algn="ctr" eaLnBrk="1" hangingPunct="1"/>
            <a:r>
              <a:rPr lang="en-US" sz="3200" b="1">
                <a:solidFill>
                  <a:schemeClr val="tx1"/>
                </a:solidFill>
                <a:latin typeface="Times New Roman" panose="02020603050405020304" pitchFamily="18" charset="0"/>
                <a:cs typeface="Times New Roman" panose="02020603050405020304" pitchFamily="18" charset="0"/>
              </a:rPr>
              <a:t>Remove_back</a:t>
            </a:r>
          </a:p>
        </p:txBody>
      </p:sp>
      <p:sp>
        <p:nvSpPr>
          <p:cNvPr id="4" name="Rectangle 3"/>
          <p:cNvSpPr/>
          <p:nvPr/>
        </p:nvSpPr>
        <p:spPr>
          <a:xfrm>
            <a:off x="4800600" y="2971800"/>
            <a:ext cx="31242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5" name="Straight Connector 4"/>
          <p:cNvCxnSpPr/>
          <p:nvPr/>
        </p:nvCxnSpPr>
        <p:spPr>
          <a:xfrm rot="5400000">
            <a:off x="4992688" y="3238500"/>
            <a:ext cx="531812" cy="1588"/>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rot="5400000">
            <a:off x="55260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rot="5400000">
            <a:off x="60594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a:off x="6592888" y="3236913"/>
            <a:ext cx="531813"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7126288" y="3236913"/>
            <a:ext cx="531813" cy="1588"/>
          </a:xfrm>
          <a:prstGeom prst="line">
            <a:avLst/>
          </a:prstGeom>
        </p:spPr>
        <p:style>
          <a:lnRef idx="1">
            <a:schemeClr val="dk1"/>
          </a:lnRef>
          <a:fillRef idx="0">
            <a:schemeClr val="dk1"/>
          </a:fillRef>
          <a:effectRef idx="0">
            <a:schemeClr val="dk1"/>
          </a:effectRef>
          <a:fontRef idx="minor">
            <a:schemeClr val="tx1"/>
          </a:fontRef>
        </p:style>
      </p:cxnSp>
      <p:sp>
        <p:nvSpPr>
          <p:cNvPr id="49161" name="TextBox 9"/>
          <p:cNvSpPr txBox="1">
            <a:spLocks noChangeArrowheads="1"/>
          </p:cNvSpPr>
          <p:nvPr/>
        </p:nvSpPr>
        <p:spPr bwMode="auto">
          <a:xfrm>
            <a:off x="4648200" y="4419600"/>
            <a:ext cx="990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FRONT</a:t>
            </a:r>
          </a:p>
        </p:txBody>
      </p:sp>
      <p:sp>
        <p:nvSpPr>
          <p:cNvPr id="49162" name="TextBox 10"/>
          <p:cNvSpPr txBox="1">
            <a:spLocks noChangeArrowheads="1"/>
          </p:cNvSpPr>
          <p:nvPr/>
        </p:nvSpPr>
        <p:spPr bwMode="auto">
          <a:xfrm>
            <a:off x="7162800" y="4343400"/>
            <a:ext cx="838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REAR</a:t>
            </a:r>
          </a:p>
        </p:txBody>
      </p:sp>
      <p:cxnSp>
        <p:nvCxnSpPr>
          <p:cNvPr id="12" name="Straight Arrow Connector 11"/>
          <p:cNvCxnSpPr>
            <a:stCxn id="49161" idx="0"/>
          </p:cNvCxnSpPr>
          <p:nvPr/>
        </p:nvCxnSpPr>
        <p:spPr>
          <a:xfrm rot="16200000" flipV="1">
            <a:off x="4667250" y="3943350"/>
            <a:ext cx="8382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9162" idx="0"/>
          </p:cNvCxnSpPr>
          <p:nvPr/>
        </p:nvCxnSpPr>
        <p:spPr>
          <a:xfrm rot="5400000" flipH="1" flipV="1">
            <a:off x="7258050" y="3905250"/>
            <a:ext cx="762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9166" idx="1"/>
          </p:cNvCxnSpPr>
          <p:nvPr/>
        </p:nvCxnSpPr>
        <p:spPr>
          <a:xfrm flipV="1">
            <a:off x="8001000" y="3156466"/>
            <a:ext cx="6858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166" name="Rectangle 16"/>
          <p:cNvSpPr>
            <a:spLocks noChangeArrowheads="1"/>
          </p:cNvSpPr>
          <p:nvPr/>
        </p:nvSpPr>
        <p:spPr bwMode="auto">
          <a:xfrm>
            <a:off x="8686801" y="2971800"/>
            <a:ext cx="63991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POP</a:t>
            </a:r>
          </a:p>
        </p:txBody>
      </p:sp>
      <p:sp>
        <p:nvSpPr>
          <p:cNvPr id="49167" name="TextBox 17"/>
          <p:cNvSpPr txBox="1">
            <a:spLocks noChangeArrowheads="1"/>
          </p:cNvSpPr>
          <p:nvPr/>
        </p:nvSpPr>
        <p:spPr bwMode="auto">
          <a:xfrm>
            <a:off x="4800600" y="3048000"/>
            <a:ext cx="3124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1       2	   3      4	     5        7</a:t>
            </a:r>
          </a:p>
        </p:txBody>
      </p:sp>
      <p:sp>
        <p:nvSpPr>
          <p:cNvPr id="19" name="Rectangle 18"/>
          <p:cNvSpPr/>
          <p:nvPr/>
        </p:nvSpPr>
        <p:spPr>
          <a:xfrm>
            <a:off x="4800600" y="5562600"/>
            <a:ext cx="25908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20" name="Straight Connector 19"/>
          <p:cNvCxnSpPr/>
          <p:nvPr/>
        </p:nvCxnSpPr>
        <p:spPr>
          <a:xfrm rot="5400000">
            <a:off x="5601494" y="58285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6134894" y="58285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6668294" y="5828506"/>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9161" idx="2"/>
          </p:cNvCxnSpPr>
          <p:nvPr/>
        </p:nvCxnSpPr>
        <p:spPr>
          <a:xfrm rot="5400000">
            <a:off x="4775994" y="5118894"/>
            <a:ext cx="696912"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9162" idx="2"/>
          </p:cNvCxnSpPr>
          <p:nvPr/>
        </p:nvCxnSpPr>
        <p:spPr>
          <a:xfrm rot="5400000">
            <a:off x="7061994" y="4966494"/>
            <a:ext cx="773112"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174" name="TextBox 25"/>
          <p:cNvSpPr txBox="1">
            <a:spLocks noChangeArrowheads="1"/>
          </p:cNvSpPr>
          <p:nvPr/>
        </p:nvSpPr>
        <p:spPr bwMode="auto">
          <a:xfrm>
            <a:off x="4800600" y="5638800"/>
            <a:ext cx="2590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nstantia" panose="02030602050306030303" pitchFamily="18" charset="0"/>
              </a:rPr>
              <a:t> 1         2      3       4         5</a:t>
            </a:r>
          </a:p>
        </p:txBody>
      </p:sp>
      <p:sp>
        <p:nvSpPr>
          <p:cNvPr id="49175" name="TextBox 26"/>
          <p:cNvSpPr txBox="1">
            <a:spLocks noChangeArrowheads="1"/>
          </p:cNvSpPr>
          <p:nvPr/>
        </p:nvSpPr>
        <p:spPr bwMode="auto">
          <a:xfrm>
            <a:off x="1738314" y="1524000"/>
            <a:ext cx="8624887"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remove_front() is a operation used to pop an element on front of the </a:t>
            </a:r>
            <a:r>
              <a:rPr lang="en-US" sz="2400" i="1">
                <a:latin typeface="Times New Roman" panose="02020603050405020304" pitchFamily="18" charset="0"/>
                <a:cs typeface="Times New Roman" panose="02020603050405020304" pitchFamily="18" charset="0"/>
              </a:rPr>
              <a:t>Deque</a:t>
            </a:r>
            <a:r>
              <a:rPr lang="en-US" sz="2400">
                <a:latin typeface="Times New Roman" panose="02020603050405020304" pitchFamily="18" charset="0"/>
                <a:cs typeface="Times New Roman" panose="02020603050405020304" pitchFamily="18" charset="0"/>
              </a:rPr>
              <a:t>.</a:t>
            </a:r>
          </a:p>
        </p:txBody>
      </p:sp>
      <p:cxnSp>
        <p:nvCxnSpPr>
          <p:cNvPr id="28" name="Straight Connector 27"/>
          <p:cNvCxnSpPr/>
          <p:nvPr/>
        </p:nvCxnSpPr>
        <p:spPr>
          <a:xfrm rot="5400000">
            <a:off x="5068094" y="5828506"/>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26" name="Date Placeholder 25"/>
          <p:cNvSpPr>
            <a:spLocks noGrp="1"/>
          </p:cNvSpPr>
          <p:nvPr>
            <p:ph type="dt" sz="quarter" idx="10"/>
          </p:nvPr>
        </p:nvSpPr>
        <p:spPr/>
        <p:txBody>
          <a:bodyPr/>
          <a:lstStyle/>
          <a:p>
            <a:pPr>
              <a:defRPr/>
            </a:pPr>
            <a:fld id="{66ED4C4E-0C3A-44D5-BF5A-A6D0CB17DCB4}" type="datetime1">
              <a:rPr lang="en-US" smtClean="0"/>
              <a:pPr>
                <a:defRPr/>
              </a:pPr>
              <a:t>7/8/2021</a:t>
            </a:fld>
            <a:endParaRPr lang="en-IN"/>
          </a:p>
        </p:txBody>
      </p:sp>
      <p:sp>
        <p:nvSpPr>
          <p:cNvPr id="27" name="Slide Number Placeholder 2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913445-6C64-4E84-AF66-9C2C40741202}" type="slidenum">
              <a:rPr lang="en-IN">
                <a:solidFill>
                  <a:srgbClr val="045C75"/>
                </a:solidFill>
                <a:latin typeface="Constantia" panose="02030602050306030303" pitchFamily="18" charset="0"/>
              </a:rPr>
              <a:pPr eaLnBrk="1" hangingPunct="1"/>
              <a:t>42</a:t>
            </a:fld>
            <a:endParaRPr lang="en-IN">
              <a:solidFill>
                <a:srgbClr val="045C75"/>
              </a:solidFill>
              <a:latin typeface="Constantia" panose="02030602050306030303" pitchFamily="18" charset="0"/>
            </a:endParaRPr>
          </a:p>
        </p:txBody>
      </p:sp>
      <p:sp>
        <p:nvSpPr>
          <p:cNvPr id="29" name="Footer Placeholder 28"/>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6908745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algn="ctr" eaLnBrk="1" hangingPunct="1"/>
            <a:r>
              <a:rPr lang="en-US" sz="3200" b="1" dirty="0" err="1">
                <a:solidFill>
                  <a:schemeClr val="tx1"/>
                </a:solidFill>
                <a:latin typeface="Times New Roman" panose="02020603050405020304" pitchFamily="18" charset="0"/>
                <a:cs typeface="Times New Roman" panose="02020603050405020304" pitchFamily="18" charset="0"/>
              </a:rPr>
              <a:t>Alogrithm</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Remove_back</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endParaRPr lang="en-IN" sz="3200" dirty="0">
              <a:solidFill>
                <a:schemeClr val="tx1"/>
              </a:solidFill>
            </a:endParaRPr>
          </a:p>
        </p:txBody>
      </p:sp>
      <p:sp>
        <p:nvSpPr>
          <p:cNvPr id="50179" name="Content Placeholder 2"/>
          <p:cNvSpPr>
            <a:spLocks noGrp="1"/>
          </p:cNvSpPr>
          <p:nvPr>
            <p:ph idx="1"/>
          </p:nvPr>
        </p:nvSpPr>
        <p:spPr>
          <a:xfrm>
            <a:off x="1866900" y="1968500"/>
            <a:ext cx="8229600" cy="4389438"/>
          </a:xfrm>
        </p:spPr>
        <p:txBody>
          <a:bodyPr/>
          <a:lstStyle/>
          <a:p>
            <a:pPr eaLnBrk="1" hangingPunct="1">
              <a:buFont typeface="Wingdings 2" panose="05020102010507070707" pitchFamily="18" charset="2"/>
              <a:buNone/>
            </a:pPr>
            <a:r>
              <a:rPr lang="en-US" sz="2400" dirty="0">
                <a:latin typeface="Times New Roman" panose="02020603050405020304" pitchFamily="18" charset="0"/>
                <a:cs typeface="Times New Roman" panose="02020603050405020304" pitchFamily="18" charset="0"/>
              </a:rPr>
              <a:t>step1. Start</a:t>
            </a:r>
          </a:p>
          <a:p>
            <a:pPr eaLnBrk="1" hangingPunct="1">
              <a:buFont typeface="Wingdings 2" panose="05020102010507070707" pitchFamily="18" charset="2"/>
              <a:buNone/>
            </a:pPr>
            <a:r>
              <a:rPr lang="en-US" sz="2400" dirty="0">
                <a:latin typeface="Times New Roman" panose="02020603050405020304" pitchFamily="18" charset="0"/>
                <a:cs typeface="Times New Roman" panose="02020603050405020304" pitchFamily="18" charset="0"/>
              </a:rPr>
              <a:t>step2. Check the queue is empty or not as if (</a:t>
            </a:r>
            <a:r>
              <a:rPr lang="en-US" sz="2400">
                <a:latin typeface="Times New Roman" panose="02020603050405020304" pitchFamily="18" charset="0"/>
                <a:cs typeface="Times New Roman" panose="02020603050405020304" pitchFamily="18" charset="0"/>
              </a:rPr>
              <a:t>f </a:t>
            </a:r>
            <a:r>
              <a:rPr lang="en-US" sz="2400" smtClean="0">
                <a:latin typeface="Times New Roman" panose="02020603050405020304" pitchFamily="18" charset="0"/>
                <a:cs typeface="Times New Roman" panose="02020603050405020304" pitchFamily="18" charset="0"/>
              </a:rPr>
              <a:t>==r&amp;&amp;</a:t>
            </a:r>
            <a:r>
              <a:rPr lang="en-US" sz="2400" dirty="0" smtClean="0">
                <a:latin typeface="Times New Roman" panose="02020603050405020304" pitchFamily="18" charset="0"/>
                <a:cs typeface="Times New Roman" panose="02020603050405020304" pitchFamily="18" charset="0"/>
              </a:rPr>
              <a:t>r==-1) </a:t>
            </a:r>
            <a:r>
              <a:rPr lang="en-US" sz="2400" dirty="0">
                <a:latin typeface="Times New Roman" panose="02020603050405020304" pitchFamily="18" charset="0"/>
                <a:cs typeface="Times New Roman" panose="02020603050405020304" pitchFamily="18" charset="0"/>
              </a:rPr>
              <a:t>if yes queue 							is empty</a:t>
            </a:r>
          </a:p>
          <a:p>
            <a:pPr eaLnBrk="1" hangingPunct="1">
              <a:buFont typeface="Wingdings 2" panose="05020102010507070707" pitchFamily="18" charset="2"/>
              <a:buNone/>
            </a:pPr>
            <a:r>
              <a:rPr lang="en-US" sz="2400" dirty="0">
                <a:latin typeface="Times New Roman" panose="02020603050405020304" pitchFamily="18" charset="0"/>
                <a:cs typeface="Times New Roman" panose="02020603050405020304" pitchFamily="18" charset="0"/>
              </a:rPr>
              <a:t>step3. If false delete element at position r as element = Q[r]</a:t>
            </a:r>
          </a:p>
          <a:p>
            <a:pPr eaLnBrk="1" hangingPunct="1">
              <a:buFont typeface="Wingdings 2" panose="05020102010507070707" pitchFamily="18" charset="2"/>
              <a:buNone/>
            </a:pPr>
            <a:r>
              <a:rPr lang="en-US" sz="2400" dirty="0">
                <a:latin typeface="Times New Roman" panose="02020603050405020304" pitchFamily="18" charset="0"/>
                <a:cs typeface="Times New Roman" panose="02020603050405020304" pitchFamily="18" charset="0"/>
              </a:rPr>
              <a:t>step4. Update pointer r as r = r-1</a:t>
            </a:r>
          </a:p>
          <a:p>
            <a:pPr eaLnBrk="1" hangingPunct="1">
              <a:buFont typeface="Wingdings 2" panose="05020102010507070707" pitchFamily="18" charset="2"/>
              <a:buNone/>
            </a:pPr>
            <a:r>
              <a:rPr lang="en-US" sz="2400" dirty="0">
                <a:latin typeface="Times New Roman" panose="02020603050405020304" pitchFamily="18" charset="0"/>
                <a:cs typeface="Times New Roman" panose="02020603050405020304" pitchFamily="18" charset="0"/>
              </a:rPr>
              <a:t>step5. If (f == r ) reset pointer f and r as f = r= -1</a:t>
            </a:r>
          </a:p>
          <a:p>
            <a:pPr eaLnBrk="1" hangingPunct="1">
              <a:buFont typeface="Wingdings 2" panose="05020102010507070707" pitchFamily="18" charset="2"/>
              <a:buNone/>
            </a:pPr>
            <a:r>
              <a:rPr lang="en-US" sz="2400" dirty="0">
                <a:latin typeface="Times New Roman" panose="02020603050405020304" pitchFamily="18" charset="0"/>
                <a:cs typeface="Times New Roman" panose="02020603050405020304" pitchFamily="18" charset="0"/>
              </a:rPr>
              <a:t>step6. Stop</a:t>
            </a:r>
          </a:p>
          <a:p>
            <a:pPr eaLnBrk="1" hangingPunct="1">
              <a:buFont typeface="Wingdings 2" panose="05020102010507070707" pitchFamily="18" charset="2"/>
              <a:buNone/>
            </a:pPr>
            <a:endParaRPr lang="en-US" sz="2400" dirty="0">
              <a:latin typeface="Times New Roman" panose="02020603050405020304" pitchFamily="18" charset="0"/>
              <a:cs typeface="Times New Roman" panose="02020603050405020304" pitchFamily="18" charset="0"/>
            </a:endParaRPr>
          </a:p>
          <a:p>
            <a:pPr eaLnBrk="1" hangingPunct="1"/>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15572EBA-75E4-43C8-8BAC-B6A87342AD0D}"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A89A94-C851-463F-8192-8CDDE752F91D}" type="slidenum">
              <a:rPr lang="en-IN">
                <a:solidFill>
                  <a:srgbClr val="045C75"/>
                </a:solidFill>
                <a:latin typeface="Constantia" panose="02030602050306030303" pitchFamily="18" charset="0"/>
              </a:rPr>
              <a:pPr eaLnBrk="1" hangingPunct="1"/>
              <a:t>43</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2100588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952625" y="642939"/>
            <a:ext cx="8229600" cy="642937"/>
          </a:xfrm>
        </p:spPr>
        <p:txBody>
          <a:bodyPr/>
          <a:lstStyle/>
          <a:p>
            <a:pPr algn="ctr" eaLnBrk="1" hangingPunct="1"/>
            <a:r>
              <a:rPr lang="en-US" sz="3200" b="1">
                <a:solidFill>
                  <a:schemeClr val="tx1"/>
                </a:solidFill>
                <a:latin typeface="Times New Roman" panose="02020603050405020304" pitchFamily="18" charset="0"/>
                <a:cs typeface="Times New Roman" panose="02020603050405020304" pitchFamily="18" charset="0"/>
              </a:rPr>
              <a:t>Empty</a:t>
            </a:r>
          </a:p>
        </p:txBody>
      </p:sp>
      <p:sp>
        <p:nvSpPr>
          <p:cNvPr id="51203" name="Content Placeholder 2"/>
          <p:cNvSpPr>
            <a:spLocks noGrp="1"/>
          </p:cNvSpPr>
          <p:nvPr>
            <p:ph idx="1"/>
          </p:nvPr>
        </p:nvSpPr>
        <p:spPr/>
        <p:txBody>
          <a:bodyPr/>
          <a:lstStyle/>
          <a:p>
            <a:pPr eaLnBrk="1" hangingPunct="1"/>
            <a:r>
              <a:rPr lang="en-US" sz="2400">
                <a:latin typeface="Times New Roman" panose="02020603050405020304" pitchFamily="18" charset="0"/>
                <a:cs typeface="Times New Roman" panose="02020603050405020304" pitchFamily="18" charset="0"/>
              </a:rPr>
              <a:t>It is used to test weather the Deque is empty or not.</a:t>
            </a:r>
          </a:p>
        </p:txBody>
      </p:sp>
      <p:sp>
        <p:nvSpPr>
          <p:cNvPr id="4" name="Date Placeholder 3"/>
          <p:cNvSpPr>
            <a:spLocks noGrp="1"/>
          </p:cNvSpPr>
          <p:nvPr>
            <p:ph type="dt" sz="quarter" idx="10"/>
          </p:nvPr>
        </p:nvSpPr>
        <p:spPr/>
        <p:txBody>
          <a:bodyPr/>
          <a:lstStyle/>
          <a:p>
            <a:pPr>
              <a:defRPr/>
            </a:pPr>
            <a:fld id="{5D2D9035-61A4-4824-87CB-0AD94E047CE2}"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9BB54C-0010-4792-B9B7-8FBFF826EDFC}" type="slidenum">
              <a:rPr lang="en-IN">
                <a:solidFill>
                  <a:srgbClr val="045C75"/>
                </a:solidFill>
                <a:latin typeface="Constantia" panose="02030602050306030303" pitchFamily="18" charset="0"/>
              </a:rPr>
              <a:pPr eaLnBrk="1" hangingPunct="1"/>
              <a:t>44</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416952924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952625" y="500064"/>
            <a:ext cx="8301038" cy="847725"/>
          </a:xfrm>
        </p:spPr>
        <p:txBody>
          <a:bodyPr/>
          <a:lstStyle/>
          <a:p>
            <a:pPr algn="ctr" eaLnBrk="1" hangingPunct="1"/>
            <a:r>
              <a:rPr lang="en-US" sz="3200" b="1">
                <a:solidFill>
                  <a:schemeClr val="tx1"/>
                </a:solidFill>
                <a:latin typeface="Times New Roman" panose="02020603050405020304" pitchFamily="18" charset="0"/>
                <a:cs typeface="Times New Roman" panose="02020603050405020304" pitchFamily="18" charset="0"/>
              </a:rPr>
              <a:t>APPLICATIONS OF DEQUE</a:t>
            </a:r>
            <a:endParaRPr lang="en-IN" sz="3200" b="1">
              <a:solidFill>
                <a:schemeClr val="tx1"/>
              </a:solidFill>
              <a:latin typeface="Times New Roman" panose="02020603050405020304" pitchFamily="18" charset="0"/>
              <a:cs typeface="Times New Roman" panose="02020603050405020304" pitchFamily="18" charset="0"/>
            </a:endParaRPr>
          </a:p>
        </p:txBody>
      </p:sp>
      <p:sp>
        <p:nvSpPr>
          <p:cNvPr id="52227" name="Content Placeholder 2"/>
          <p:cNvSpPr>
            <a:spLocks noGrp="1"/>
          </p:cNvSpPr>
          <p:nvPr>
            <p:ph idx="1"/>
          </p:nvPr>
        </p:nvSpPr>
        <p:spPr>
          <a:xfrm>
            <a:off x="1881188" y="1571626"/>
            <a:ext cx="8329612" cy="4752975"/>
          </a:xfrm>
        </p:spPr>
        <p:txBody>
          <a:bodyPr/>
          <a:lstStyle/>
          <a:p>
            <a:pPr eaLnBrk="1" hangingPunct="1">
              <a:buFont typeface="Wingdings 2" panose="05020102010507070707" pitchFamily="18" charset="2"/>
              <a:buNone/>
            </a:pPr>
            <a:r>
              <a:rPr lang="en-US" sz="2400" b="1">
                <a:latin typeface="Times New Roman" panose="02020603050405020304" pitchFamily="18" charset="0"/>
                <a:cs typeface="Times New Roman" panose="02020603050405020304" pitchFamily="18" charset="0"/>
              </a:rPr>
              <a:t>Palindrome-checker</a:t>
            </a:r>
          </a:p>
          <a:p>
            <a:pPr eaLnBrk="1" hangingPunct="1"/>
            <a:endParaRPr lang="en-US" smtClean="0"/>
          </a:p>
          <a:p>
            <a:pPr eaLnBrk="1" hangingPunct="1">
              <a:buFont typeface="Wingdings 2" panose="05020102010507070707" pitchFamily="18" charset="2"/>
              <a:buNone/>
            </a:pPr>
            <a:r>
              <a:rPr lang="en-US" smtClean="0"/>
              <a:t>      </a:t>
            </a:r>
          </a:p>
          <a:p>
            <a:pPr eaLnBrk="1" hangingPunct="1">
              <a:buFont typeface="Wingdings 2" panose="05020102010507070707" pitchFamily="18" charset="2"/>
              <a:buNone/>
            </a:pPr>
            <a:endParaRPr lang="en-US" smtClean="0"/>
          </a:p>
          <a:p>
            <a:pPr eaLnBrk="1" hangingPunct="1">
              <a:buFont typeface="Wingdings 2" panose="05020102010507070707" pitchFamily="18" charset="2"/>
              <a:buNone/>
            </a:pPr>
            <a:endParaRPr lang="en-IN" smtClean="0"/>
          </a:p>
        </p:txBody>
      </p:sp>
      <p:pic>
        <p:nvPicPr>
          <p:cNvPr id="52228"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95501" y="2214563"/>
            <a:ext cx="7858125" cy="389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Date Placeholder 4"/>
          <p:cNvSpPr>
            <a:spLocks noGrp="1"/>
          </p:cNvSpPr>
          <p:nvPr>
            <p:ph type="dt" sz="quarter" idx="10"/>
          </p:nvPr>
        </p:nvSpPr>
        <p:spPr/>
        <p:txBody>
          <a:bodyPr/>
          <a:lstStyle/>
          <a:p>
            <a:pPr>
              <a:defRPr/>
            </a:pPr>
            <a:fld id="{9BED3BEF-42FA-4C0F-97D3-69FF456BD8D0}" type="datetime1">
              <a:rPr lang="en-US" smtClean="0"/>
              <a:pPr>
                <a:defRPr/>
              </a:pPr>
              <a:t>7/8/2021</a:t>
            </a:fld>
            <a:endParaRPr lang="en-IN"/>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E18419-6D4E-418B-B5FB-A5EDB06C22DA}" type="slidenum">
              <a:rPr lang="en-IN">
                <a:solidFill>
                  <a:srgbClr val="045C75"/>
                </a:solidFill>
                <a:latin typeface="Constantia" panose="02030602050306030303" pitchFamily="18" charset="0"/>
              </a:rPr>
              <a:pPr eaLnBrk="1" hangingPunct="1"/>
              <a:t>45</a:t>
            </a:fld>
            <a:endParaRPr lang="en-IN">
              <a:solidFill>
                <a:srgbClr val="045C75"/>
              </a:solidFill>
              <a:latin typeface="Constantia" panose="02030602050306030303" pitchFamily="18" charset="0"/>
            </a:endParaRPr>
          </a:p>
        </p:txBody>
      </p:sp>
      <p:sp>
        <p:nvSpPr>
          <p:cNvPr id="7" name="Footer Placeholder 6"/>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1338207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981200" y="274638"/>
            <a:ext cx="8229600" cy="939800"/>
          </a:xfrm>
        </p:spPr>
        <p:txBody>
          <a:bodyPr/>
          <a:lstStyle/>
          <a:p>
            <a:pPr algn="ctr" eaLnBrk="1" hangingPunct="1"/>
            <a:r>
              <a:rPr lang="en-US" sz="3200" b="1">
                <a:solidFill>
                  <a:schemeClr val="tx1"/>
                </a:solidFill>
                <a:latin typeface="Times New Roman" panose="02020603050405020304" pitchFamily="18" charset="0"/>
                <a:cs typeface="Times New Roman" panose="02020603050405020304" pitchFamily="18" charset="0"/>
              </a:rPr>
              <a:t>APPLICATIONS OF DEQUE</a:t>
            </a:r>
            <a:endParaRPr lang="en-IN" sz="3200" b="1">
              <a:solidFill>
                <a:schemeClr val="tx1"/>
              </a:solidFill>
              <a:latin typeface="Times New Roman" panose="02020603050405020304" pitchFamily="18" charset="0"/>
              <a:cs typeface="Times New Roman" panose="02020603050405020304" pitchFamily="18" charset="0"/>
            </a:endParaRPr>
          </a:p>
        </p:txBody>
      </p:sp>
      <p:sp>
        <p:nvSpPr>
          <p:cNvPr id="55299" name="Content Placeholder 2"/>
          <p:cNvSpPr>
            <a:spLocks noGrp="1"/>
          </p:cNvSpPr>
          <p:nvPr>
            <p:ph idx="1"/>
          </p:nvPr>
        </p:nvSpPr>
        <p:spPr>
          <a:xfrm>
            <a:off x="1952625" y="1285876"/>
            <a:ext cx="8072438" cy="5357813"/>
          </a:xfrm>
        </p:spPr>
        <p:txBody>
          <a:bodyPr/>
          <a:lstStyle/>
          <a:p>
            <a:pPr eaLnBrk="1" hangingPunct="1">
              <a:lnSpc>
                <a:spcPct val="150000"/>
              </a:lnSpc>
              <a:buFont typeface="Wingdings 2" panose="05020102010507070707" pitchFamily="18" charset="2"/>
              <a:buNone/>
            </a:pPr>
            <a:r>
              <a:rPr lang="en-IN" sz="2400" b="1">
                <a:latin typeface="Times New Roman" panose="02020603050405020304" pitchFamily="18" charset="0"/>
                <a:cs typeface="Times New Roman" panose="02020603050405020304" pitchFamily="18" charset="0"/>
              </a:rPr>
              <a:t>A-Steal job scheduling algorithm</a:t>
            </a:r>
          </a:p>
          <a:p>
            <a:pPr eaLnBrk="1" hangingPunct="1">
              <a:lnSpc>
                <a:spcPct val="150000"/>
              </a:lnSpc>
            </a:pPr>
            <a:r>
              <a:rPr lang="en-IN" sz="2400">
                <a:latin typeface="Times New Roman" panose="02020603050405020304" pitchFamily="18" charset="0"/>
                <a:cs typeface="Times New Roman" panose="02020603050405020304" pitchFamily="18" charset="0"/>
              </a:rPr>
              <a:t>The A-Steal algorithm implements task scheduling for several processors(multiprocessor scheduling).</a:t>
            </a:r>
          </a:p>
          <a:p>
            <a:pPr eaLnBrk="1" hangingPunct="1">
              <a:lnSpc>
                <a:spcPct val="150000"/>
              </a:lnSpc>
            </a:pPr>
            <a:r>
              <a:rPr lang="en-IN" sz="2400">
                <a:latin typeface="Times New Roman" panose="02020603050405020304" pitchFamily="18" charset="0"/>
                <a:cs typeface="Times New Roman" panose="02020603050405020304" pitchFamily="18" charset="0"/>
              </a:rPr>
              <a:t>The processor gets the ﬁrst element from the deque.</a:t>
            </a:r>
          </a:p>
          <a:p>
            <a:pPr eaLnBrk="1" hangingPunct="1">
              <a:lnSpc>
                <a:spcPct val="150000"/>
              </a:lnSpc>
            </a:pPr>
            <a:r>
              <a:rPr lang="en-IN" sz="2400">
                <a:latin typeface="Times New Roman" panose="02020603050405020304" pitchFamily="18" charset="0"/>
                <a:cs typeface="Times New Roman" panose="02020603050405020304" pitchFamily="18" charset="0"/>
              </a:rPr>
              <a:t>When one of the processor completes execution of its own threads it can steal a thread from another processor.</a:t>
            </a:r>
          </a:p>
          <a:p>
            <a:pPr eaLnBrk="1" hangingPunct="1">
              <a:lnSpc>
                <a:spcPct val="150000"/>
              </a:lnSpc>
            </a:pPr>
            <a:r>
              <a:rPr lang="en-IN" sz="2400">
                <a:latin typeface="Times New Roman" panose="02020603050405020304" pitchFamily="18" charset="0"/>
                <a:cs typeface="Times New Roman" panose="02020603050405020304" pitchFamily="18" charset="0"/>
              </a:rPr>
              <a:t> It gets the last element from the deque of another processor and executes it.</a:t>
            </a:r>
          </a:p>
          <a:p>
            <a:pPr eaLnBrk="1" hangingPunct="1">
              <a:lnSpc>
                <a:spcPct val="150000"/>
              </a:lnSpc>
              <a:buFont typeface="Wingdings 2" panose="05020102010507070707" pitchFamily="18" charset="2"/>
              <a:buNone/>
            </a:pPr>
            <a:endParaRPr lang="en-IN"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6EB77016-EB32-4438-8721-0F97FFE1E076}"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D10E5D-E0CD-4A73-A1FA-A0B1DC12EE76}" type="slidenum">
              <a:rPr lang="en-IN">
                <a:solidFill>
                  <a:srgbClr val="045C75"/>
                </a:solidFill>
                <a:latin typeface="Constantia" panose="02030602050306030303" pitchFamily="18" charset="0"/>
              </a:rPr>
              <a:pPr eaLnBrk="1" hangingPunct="1"/>
              <a:t>46</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28360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299">
                                            <p:txEl>
                                              <p:pRg st="3" end="3"/>
                                            </p:txEl>
                                          </p:spTgt>
                                        </p:tgtEl>
                                        <p:attrNameLst>
                                          <p:attrName>style.visibility</p:attrName>
                                        </p:attrNameLst>
                                      </p:cBhvr>
                                      <p:to>
                                        <p:strVal val="visible"/>
                                      </p:to>
                                    </p:set>
                                    <p:anim calcmode="lin" valueType="num">
                                      <p:cBhvr additive="base">
                                        <p:cTn id="25"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299">
                                            <p:txEl>
                                              <p:pRg st="4" end="4"/>
                                            </p:txEl>
                                          </p:spTgt>
                                        </p:tgtEl>
                                        <p:attrNameLst>
                                          <p:attrName>style.visibility</p:attrName>
                                        </p:attrNameLst>
                                      </p:cBhvr>
                                      <p:to>
                                        <p:strVal val="visible"/>
                                      </p:to>
                                    </p:set>
                                    <p:anim calcmode="lin" valueType="num">
                                      <p:cBhvr additive="base">
                                        <p:cTn id="31"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7200" dirty="0"/>
          </a:p>
          <a:p>
            <a:pPr algn="ctr">
              <a:buNone/>
            </a:pPr>
            <a:r>
              <a:rPr lang="en-US" sz="6000" dirty="0">
                <a:solidFill>
                  <a:schemeClr val="accent6"/>
                </a:solidFill>
              </a:rPr>
              <a:t>Thank You</a:t>
            </a:r>
          </a:p>
        </p:txBody>
      </p:sp>
      <p:sp>
        <p:nvSpPr>
          <p:cNvPr id="4" name="Date Placeholder 3"/>
          <p:cNvSpPr>
            <a:spLocks noGrp="1"/>
          </p:cNvSpPr>
          <p:nvPr>
            <p:ph type="dt" sz="half" idx="10"/>
          </p:nvPr>
        </p:nvSpPr>
        <p:spPr/>
        <p:txBody>
          <a:bodyPr/>
          <a:lstStyle/>
          <a:p>
            <a:fld id="{4B1BDD8F-49FA-4102-BF46-479969A5A724}" type="datetime1">
              <a:rPr lang="en-US" smtClean="0"/>
              <a:pPr/>
              <a:t>7/8/2021</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
        <p:nvSpPr>
          <p:cNvPr id="6" name="Footer Placeholder 5"/>
          <p:cNvSpPr>
            <a:spLocks noGrp="1"/>
          </p:cNvSpPr>
          <p:nvPr>
            <p:ph type="ftr" sz="quarter" idx="11"/>
          </p:nvPr>
        </p:nvSpPr>
        <p:spPr/>
        <p:txBody>
          <a:bodyPr/>
          <a:lstStyle/>
          <a:p>
            <a:r>
              <a:rPr lang="en-IN" smtClean="0"/>
              <a:t>Queue Data Structure          </a:t>
            </a:r>
            <a:endParaRPr lang="en-US" dirty="0"/>
          </a:p>
        </p:txBody>
      </p:sp>
    </p:spTree>
    <p:extLst>
      <p:ext uri="{BB962C8B-B14F-4D97-AF65-F5344CB8AC3E}">
        <p14:creationId xmlns:p14="http://schemas.microsoft.com/office/powerpoint/2010/main" xmlns="" val="425331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ctr"/>
            <a:r>
              <a:rPr lang="en-US" dirty="0" smtClean="0"/>
              <a:t>Representation of Queue</a:t>
            </a:r>
          </a:p>
        </p:txBody>
      </p:sp>
      <p:sp>
        <p:nvSpPr>
          <p:cNvPr id="9219" name="Content Placeholder 2"/>
          <p:cNvSpPr>
            <a:spLocks noGrp="1"/>
          </p:cNvSpPr>
          <p:nvPr>
            <p:ph idx="1"/>
          </p:nvPr>
        </p:nvSpPr>
        <p:spPr>
          <a:xfrm>
            <a:off x="1981200" y="2133600"/>
            <a:ext cx="8229600" cy="4389438"/>
          </a:xfrm>
        </p:spPr>
        <p:txBody>
          <a:bodyPr/>
          <a:lstStyle/>
          <a:p>
            <a:endParaRPr lang="en-US" dirty="0" smtClean="0"/>
          </a:p>
          <a:p>
            <a:endParaRPr lang="en-US" dirty="0" smtClean="0"/>
          </a:p>
          <a:p>
            <a:endParaRPr lang="en-US" dirty="0" smtClean="0"/>
          </a:p>
          <a:p>
            <a:endParaRPr lang="en-US" dirty="0" smtClean="0"/>
          </a:p>
          <a:p>
            <a:r>
              <a:rPr lang="en-US" dirty="0" err="1" smtClean="0"/>
              <a:t>Enqueue</a:t>
            </a:r>
            <a:r>
              <a:rPr lang="en-US" dirty="0" smtClean="0"/>
              <a:t>:</a:t>
            </a:r>
          </a:p>
          <a:p>
            <a:endParaRPr lang="en-US" dirty="0" smtClean="0"/>
          </a:p>
          <a:p>
            <a:endParaRPr lang="en-US" dirty="0" smtClean="0"/>
          </a:p>
          <a:p>
            <a:endParaRPr lang="en-US" dirty="0" smtClean="0"/>
          </a:p>
          <a:p>
            <a:endParaRPr lang="en-US" dirty="0" smtClean="0"/>
          </a:p>
        </p:txBody>
      </p:sp>
      <p:sp>
        <p:nvSpPr>
          <p:cNvPr id="9220" name="Rectangle 5"/>
          <p:cNvSpPr>
            <a:spLocks noChangeArrowheads="1"/>
          </p:cNvSpPr>
          <p:nvPr/>
        </p:nvSpPr>
        <p:spPr bwMode="auto">
          <a:xfrm>
            <a:off x="3533775" y="2286000"/>
            <a:ext cx="3962400" cy="46355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21" name="Line 6"/>
          <p:cNvSpPr>
            <a:spLocks noChangeShapeType="1"/>
          </p:cNvSpPr>
          <p:nvPr/>
        </p:nvSpPr>
        <p:spPr bwMode="auto">
          <a:xfrm flipH="1">
            <a:off x="2855913" y="2749550"/>
            <a:ext cx="8302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2" name="Line 7"/>
          <p:cNvSpPr>
            <a:spLocks noChangeShapeType="1"/>
          </p:cNvSpPr>
          <p:nvPr/>
        </p:nvSpPr>
        <p:spPr bwMode="auto">
          <a:xfrm flipH="1">
            <a:off x="7173913" y="2749550"/>
            <a:ext cx="8318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3" name="Line 8"/>
          <p:cNvSpPr>
            <a:spLocks noChangeShapeType="1"/>
          </p:cNvSpPr>
          <p:nvPr/>
        </p:nvSpPr>
        <p:spPr bwMode="auto">
          <a:xfrm flipH="1">
            <a:off x="7173913" y="2286000"/>
            <a:ext cx="8318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4" name="Line 9"/>
          <p:cNvSpPr>
            <a:spLocks noChangeShapeType="1"/>
          </p:cNvSpPr>
          <p:nvPr/>
        </p:nvSpPr>
        <p:spPr bwMode="auto">
          <a:xfrm flipH="1">
            <a:off x="2855913" y="2286000"/>
            <a:ext cx="8302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 name="Text Box 12"/>
          <p:cNvSpPr txBox="1">
            <a:spLocks noChangeArrowheads="1"/>
          </p:cNvSpPr>
          <p:nvPr/>
        </p:nvSpPr>
        <p:spPr bwMode="auto">
          <a:xfrm>
            <a:off x="8337550" y="4897439"/>
            <a:ext cx="1143000" cy="484187"/>
          </a:xfrm>
          <a:prstGeom prst="rect">
            <a:avLst/>
          </a:prstGeom>
          <a:solidFill>
            <a:schemeClr val="accent3">
              <a:lumMod val="65000"/>
            </a:schemeClr>
          </a:solidFill>
          <a:ln w="38100">
            <a:solidFill>
              <a:schemeClr val="tx1"/>
            </a:solidFill>
            <a:miter lim="800000"/>
            <a:headEnd/>
            <a:tailEnd/>
          </a:ln>
          <a:effectLst/>
        </p:spPr>
        <p:txBody>
          <a:bodyPr>
            <a:spAutoFit/>
          </a:bodyPr>
          <a:lstStyle/>
          <a:p>
            <a:pPr>
              <a:lnSpc>
                <a:spcPct val="70000"/>
              </a:lnSpc>
              <a:spcBef>
                <a:spcPct val="50000"/>
              </a:spcBef>
              <a:defRPr/>
            </a:pPr>
            <a:r>
              <a:rPr lang="en-US" dirty="0">
                <a:solidFill>
                  <a:srgbClr val="FFFFFF"/>
                </a:solidFill>
                <a:latin typeface="Arial" charset="0"/>
              </a:rPr>
              <a:t>Add element</a:t>
            </a:r>
          </a:p>
        </p:txBody>
      </p:sp>
      <p:sp>
        <p:nvSpPr>
          <p:cNvPr id="23" name="Text Box 14"/>
          <p:cNvSpPr txBox="1">
            <a:spLocks noChangeArrowheads="1"/>
          </p:cNvSpPr>
          <p:nvPr/>
        </p:nvSpPr>
        <p:spPr bwMode="auto">
          <a:xfrm>
            <a:off x="5519739" y="2997200"/>
            <a:ext cx="777875" cy="368300"/>
          </a:xfrm>
          <a:prstGeom prst="rect">
            <a:avLst/>
          </a:prstGeom>
          <a:solidFill>
            <a:schemeClr val="tx2">
              <a:lumMod val="65000"/>
            </a:schemeClr>
          </a:solidFill>
          <a:ln w="38100">
            <a:solidFill>
              <a:schemeClr val="tx1"/>
            </a:solidFill>
            <a:miter lim="800000"/>
            <a:headEnd/>
            <a:tailEnd/>
          </a:ln>
          <a:effectLst/>
        </p:spPr>
        <p:txBody>
          <a:bodyPr>
            <a:spAutoFit/>
          </a:bodyPr>
          <a:lstStyle/>
          <a:p>
            <a:pPr>
              <a:spcBef>
                <a:spcPct val="50000"/>
              </a:spcBef>
              <a:defRPr/>
            </a:pPr>
            <a:r>
              <a:rPr lang="en-US" b="1" dirty="0">
                <a:solidFill>
                  <a:srgbClr val="FFFFFF"/>
                </a:solidFill>
                <a:latin typeface="Arial" charset="0"/>
              </a:rPr>
              <a:t>Rear</a:t>
            </a:r>
          </a:p>
        </p:txBody>
      </p:sp>
      <p:sp>
        <p:nvSpPr>
          <p:cNvPr id="24" name="Text Box 15"/>
          <p:cNvSpPr txBox="1">
            <a:spLocks noChangeArrowheads="1"/>
          </p:cNvSpPr>
          <p:nvPr/>
        </p:nvSpPr>
        <p:spPr bwMode="auto">
          <a:xfrm>
            <a:off x="3686175" y="3068639"/>
            <a:ext cx="825500" cy="369887"/>
          </a:xfrm>
          <a:prstGeom prst="rect">
            <a:avLst/>
          </a:prstGeom>
          <a:solidFill>
            <a:schemeClr val="tx2">
              <a:lumMod val="65000"/>
            </a:schemeClr>
          </a:solidFill>
          <a:ln w="38100">
            <a:solidFill>
              <a:schemeClr val="tx1"/>
            </a:solidFill>
            <a:miter lim="800000"/>
            <a:headEnd/>
            <a:tailEnd/>
          </a:ln>
          <a:effectLst/>
        </p:spPr>
        <p:txBody>
          <a:bodyPr>
            <a:spAutoFit/>
          </a:bodyPr>
          <a:lstStyle/>
          <a:p>
            <a:pPr>
              <a:spcBef>
                <a:spcPct val="50000"/>
              </a:spcBef>
              <a:defRPr/>
            </a:pPr>
            <a:r>
              <a:rPr lang="en-US" b="1" dirty="0">
                <a:solidFill>
                  <a:srgbClr val="FFFFFF"/>
                </a:solidFill>
                <a:latin typeface="Arial" charset="0"/>
              </a:rPr>
              <a:t>Front</a:t>
            </a:r>
          </a:p>
        </p:txBody>
      </p:sp>
      <p:cxnSp>
        <p:nvCxnSpPr>
          <p:cNvPr id="25" name="Straight Arrow Connector 24"/>
          <p:cNvCxnSpPr/>
          <p:nvPr/>
        </p:nvCxnSpPr>
        <p:spPr>
          <a:xfrm rot="10800000">
            <a:off x="7589838" y="5207000"/>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609975" y="2319338"/>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A</a:t>
            </a:r>
          </a:p>
        </p:txBody>
      </p:sp>
      <p:sp>
        <p:nvSpPr>
          <p:cNvPr id="27" name="TextBox 26"/>
          <p:cNvSpPr txBox="1"/>
          <p:nvPr/>
        </p:nvSpPr>
        <p:spPr>
          <a:xfrm>
            <a:off x="4524375" y="2319338"/>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B</a:t>
            </a:r>
          </a:p>
        </p:txBody>
      </p:sp>
      <p:sp>
        <p:nvSpPr>
          <p:cNvPr id="28" name="TextBox 27"/>
          <p:cNvSpPr txBox="1"/>
          <p:nvPr/>
        </p:nvSpPr>
        <p:spPr>
          <a:xfrm>
            <a:off x="5438775" y="2319338"/>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C</a:t>
            </a:r>
          </a:p>
        </p:txBody>
      </p:sp>
      <p:cxnSp>
        <p:nvCxnSpPr>
          <p:cNvPr id="29" name="Straight Arrow Connector 28"/>
          <p:cNvCxnSpPr/>
          <p:nvPr/>
        </p:nvCxnSpPr>
        <p:spPr>
          <a:xfrm rot="5400000" flipH="1" flipV="1">
            <a:off x="3913188" y="2895601"/>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5833269" y="28567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5"/>
          <p:cNvSpPr>
            <a:spLocks noChangeArrowheads="1"/>
          </p:cNvSpPr>
          <p:nvPr/>
        </p:nvSpPr>
        <p:spPr bwMode="auto">
          <a:xfrm>
            <a:off x="3495675" y="4941888"/>
            <a:ext cx="3962400" cy="46355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48" name="Line 6"/>
          <p:cNvSpPr>
            <a:spLocks noChangeShapeType="1"/>
          </p:cNvSpPr>
          <p:nvPr/>
        </p:nvSpPr>
        <p:spPr bwMode="auto">
          <a:xfrm flipH="1">
            <a:off x="2817813" y="5405438"/>
            <a:ext cx="8302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 name="Line 7"/>
          <p:cNvSpPr>
            <a:spLocks noChangeShapeType="1"/>
          </p:cNvSpPr>
          <p:nvPr/>
        </p:nvSpPr>
        <p:spPr bwMode="auto">
          <a:xfrm flipH="1">
            <a:off x="7135813" y="5405438"/>
            <a:ext cx="8318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 name="Line 8"/>
          <p:cNvSpPr>
            <a:spLocks noChangeShapeType="1"/>
          </p:cNvSpPr>
          <p:nvPr/>
        </p:nvSpPr>
        <p:spPr bwMode="auto">
          <a:xfrm flipH="1">
            <a:off x="7135813" y="4941888"/>
            <a:ext cx="8318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 name="Line 9"/>
          <p:cNvSpPr>
            <a:spLocks noChangeShapeType="1"/>
          </p:cNvSpPr>
          <p:nvPr/>
        </p:nvSpPr>
        <p:spPr bwMode="auto">
          <a:xfrm flipH="1">
            <a:off x="2817813" y="4941888"/>
            <a:ext cx="8302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 name="Text Box 14"/>
          <p:cNvSpPr txBox="1">
            <a:spLocks noChangeArrowheads="1"/>
          </p:cNvSpPr>
          <p:nvPr/>
        </p:nvSpPr>
        <p:spPr bwMode="auto">
          <a:xfrm>
            <a:off x="6672264" y="5661025"/>
            <a:ext cx="777875" cy="369888"/>
          </a:xfrm>
          <a:prstGeom prst="rect">
            <a:avLst/>
          </a:prstGeom>
          <a:solidFill>
            <a:schemeClr val="tx2">
              <a:lumMod val="65000"/>
            </a:schemeClr>
          </a:solidFill>
          <a:ln w="38100">
            <a:solidFill>
              <a:schemeClr val="tx1"/>
            </a:solidFill>
            <a:miter lim="800000"/>
            <a:headEnd/>
            <a:tailEnd/>
          </a:ln>
          <a:effectLst/>
        </p:spPr>
        <p:txBody>
          <a:bodyPr>
            <a:spAutoFit/>
          </a:bodyPr>
          <a:lstStyle/>
          <a:p>
            <a:pPr>
              <a:spcBef>
                <a:spcPct val="50000"/>
              </a:spcBef>
              <a:defRPr/>
            </a:pPr>
            <a:r>
              <a:rPr lang="en-US" b="1" dirty="0">
                <a:solidFill>
                  <a:srgbClr val="FFFFFF"/>
                </a:solidFill>
                <a:latin typeface="Arial" charset="0"/>
              </a:rPr>
              <a:t>Rear</a:t>
            </a:r>
          </a:p>
        </p:txBody>
      </p:sp>
      <p:sp>
        <p:nvSpPr>
          <p:cNvPr id="53" name="Text Box 15"/>
          <p:cNvSpPr txBox="1">
            <a:spLocks noChangeArrowheads="1"/>
          </p:cNvSpPr>
          <p:nvPr/>
        </p:nvSpPr>
        <p:spPr bwMode="auto">
          <a:xfrm>
            <a:off x="3614738" y="5732464"/>
            <a:ext cx="825500" cy="369887"/>
          </a:xfrm>
          <a:prstGeom prst="rect">
            <a:avLst/>
          </a:prstGeom>
          <a:solidFill>
            <a:schemeClr val="tx2">
              <a:lumMod val="65000"/>
            </a:schemeClr>
          </a:solidFill>
          <a:ln w="38100">
            <a:solidFill>
              <a:schemeClr val="tx1"/>
            </a:solidFill>
            <a:miter lim="800000"/>
            <a:headEnd/>
            <a:tailEnd/>
          </a:ln>
          <a:effectLst/>
        </p:spPr>
        <p:txBody>
          <a:bodyPr>
            <a:spAutoFit/>
          </a:bodyPr>
          <a:lstStyle/>
          <a:p>
            <a:pPr>
              <a:spcBef>
                <a:spcPct val="50000"/>
              </a:spcBef>
              <a:defRPr/>
            </a:pPr>
            <a:r>
              <a:rPr lang="en-US" b="1" dirty="0">
                <a:solidFill>
                  <a:srgbClr val="FFFFFF"/>
                </a:solidFill>
                <a:latin typeface="Arial" charset="0"/>
              </a:rPr>
              <a:t>Front</a:t>
            </a:r>
          </a:p>
        </p:txBody>
      </p:sp>
      <p:sp>
        <p:nvSpPr>
          <p:cNvPr id="54" name="TextBox 53"/>
          <p:cNvSpPr txBox="1"/>
          <p:nvPr/>
        </p:nvSpPr>
        <p:spPr>
          <a:xfrm>
            <a:off x="3571875" y="4975225"/>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A</a:t>
            </a:r>
          </a:p>
        </p:txBody>
      </p:sp>
      <p:sp>
        <p:nvSpPr>
          <p:cNvPr id="55" name="TextBox 54"/>
          <p:cNvSpPr txBox="1"/>
          <p:nvPr/>
        </p:nvSpPr>
        <p:spPr>
          <a:xfrm>
            <a:off x="4486275" y="4975225"/>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B</a:t>
            </a:r>
          </a:p>
        </p:txBody>
      </p:sp>
      <p:sp>
        <p:nvSpPr>
          <p:cNvPr id="56" name="TextBox 55"/>
          <p:cNvSpPr txBox="1"/>
          <p:nvPr/>
        </p:nvSpPr>
        <p:spPr>
          <a:xfrm>
            <a:off x="5400675" y="4975225"/>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C</a:t>
            </a:r>
          </a:p>
        </p:txBody>
      </p:sp>
      <p:cxnSp>
        <p:nvCxnSpPr>
          <p:cNvPr id="57" name="Straight Arrow Connector 56"/>
          <p:cNvCxnSpPr/>
          <p:nvPr/>
        </p:nvCxnSpPr>
        <p:spPr>
          <a:xfrm rot="5400000" flipH="1" flipV="1">
            <a:off x="3875088" y="5551488"/>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flipH="1" flipV="1">
            <a:off x="6928644" y="5545931"/>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694488" y="4941888"/>
            <a:ext cx="914400" cy="381000"/>
          </a:xfrm>
          <a:prstGeom prst="rect">
            <a:avLst/>
          </a:prstGeom>
          <a:solidFill>
            <a:srgbClr val="FFC000"/>
          </a:solidFill>
          <a:ln>
            <a:solidFill>
              <a:schemeClr val="accent2">
                <a:lumMod val="75000"/>
              </a:schemeClr>
            </a:solidFill>
          </a:ln>
        </p:spPr>
        <p:txBody>
          <a:bodyPr>
            <a:spAutoFit/>
          </a:bodyPr>
          <a:lstStyle/>
          <a:p>
            <a:pPr algn="ctr">
              <a:defRPr/>
            </a:pPr>
            <a:r>
              <a:rPr lang="en-US" b="1" dirty="0">
                <a:solidFill>
                  <a:schemeClr val="accent3"/>
                </a:solidFill>
                <a:latin typeface="Arial" charset="0"/>
              </a:rPr>
              <a:t>D</a:t>
            </a:r>
          </a:p>
        </p:txBody>
      </p:sp>
      <p:sp>
        <p:nvSpPr>
          <p:cNvPr id="60" name="Date Placeholder 59"/>
          <p:cNvSpPr>
            <a:spLocks noGrp="1"/>
          </p:cNvSpPr>
          <p:nvPr>
            <p:ph type="dt" sz="quarter" idx="10"/>
          </p:nvPr>
        </p:nvSpPr>
        <p:spPr/>
        <p:txBody>
          <a:bodyPr/>
          <a:lstStyle/>
          <a:p>
            <a:pPr>
              <a:defRPr/>
            </a:pPr>
            <a:fld id="{EBFD4F35-AC2A-4578-A36D-355CDEDC76A5}" type="datetime1">
              <a:rPr lang="en-US" smtClean="0"/>
              <a:pPr>
                <a:defRPr/>
              </a:pPr>
              <a:t>7/8/2021</a:t>
            </a:fld>
            <a:endParaRPr lang="en-IN"/>
          </a:p>
        </p:txBody>
      </p:sp>
      <p:sp>
        <p:nvSpPr>
          <p:cNvPr id="61" name="Slide Number Placeholder 6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92F253-69BD-45E8-9CB2-49BA97FB894A}" type="slidenum">
              <a:rPr lang="en-IN">
                <a:solidFill>
                  <a:srgbClr val="045C75"/>
                </a:solidFill>
                <a:latin typeface="Constantia" panose="02030602050306030303" pitchFamily="18" charset="0"/>
              </a:rPr>
              <a:pPr eaLnBrk="1" hangingPunct="1"/>
              <a:t>5</a:t>
            </a:fld>
            <a:endParaRPr lang="en-IN">
              <a:solidFill>
                <a:srgbClr val="045C75"/>
              </a:solidFill>
              <a:latin typeface="Constantia" panose="02030602050306030303" pitchFamily="18" charset="0"/>
            </a:endParaRPr>
          </a:p>
        </p:txBody>
      </p:sp>
      <p:sp>
        <p:nvSpPr>
          <p:cNvPr id="62" name="Footer Placeholder 61"/>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899794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 calcmode="lin" valueType="num">
                                      <p:cBhvr additive="base">
                                        <p:cTn id="7"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3" presetClass="path" presetSubtype="0" accel="50000" decel="50000" autoRev="1" fill="hold" nodeType="clickEffect">
                                  <p:stCondLst>
                                    <p:cond delay="0"/>
                                  </p:stCondLst>
                                  <p:childTnLst>
                                    <p:animMotion origin="layout" path="M -4.16667E-6 4.81481E-6 L 0.11059 -0.00047 " pathEditMode="relative" rAng="0" ptsTypes="AA">
                                      <p:cBhvr>
                                        <p:cTn id="12" dur="2000" fill="hold"/>
                                        <p:tgtEl>
                                          <p:spTgt spid="30"/>
                                        </p:tgtEl>
                                        <p:attrNameLst>
                                          <p:attrName>ppt_x</p:attrName>
                                          <p:attrName>ppt_y</p:attrName>
                                        </p:attrNameLst>
                                      </p:cBhvr>
                                      <p:rCtr x="5521" y="-23"/>
                                    </p:animMotion>
                                  </p:childTnLst>
                                </p:cTn>
                              </p:par>
                              <p:par>
                                <p:cTn id="13" presetID="63" presetClass="path" presetSubtype="0" accel="50000" decel="50000" autoRev="1" fill="hold" grpId="0" nodeType="withEffect">
                                  <p:stCondLst>
                                    <p:cond delay="0"/>
                                  </p:stCondLst>
                                  <p:childTnLst>
                                    <p:animMotion origin="layout" path="M -3.88889E-6 1.11111E-6 L 0.11493 -0.00579 " pathEditMode="relative" rAng="0" ptsTypes="AA">
                                      <p:cBhvr>
                                        <p:cTn id="14" dur="2000" fill="hold"/>
                                        <p:tgtEl>
                                          <p:spTgt spid="23"/>
                                        </p:tgtEl>
                                        <p:attrNameLst>
                                          <p:attrName>ppt_x</p:attrName>
                                          <p:attrName>ppt_y</p:attrName>
                                        </p:attrNameLst>
                                      </p:cBhvr>
                                      <p:rCtr x="5747" y="-301"/>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ppt_x"/>
                                          </p:val>
                                        </p:tav>
                                        <p:tav tm="100000">
                                          <p:val>
                                            <p:strVal val="#ppt_x"/>
                                          </p:val>
                                        </p:tav>
                                      </p:tavLst>
                                    </p:anim>
                                    <p:anim calcmode="lin" valueType="num">
                                      <p:cBhvr additive="base">
                                        <p:cTn id="24" dur="500" fill="hold"/>
                                        <p:tgtEl>
                                          <p:spTgt spid="5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fill="hold"/>
                                        <p:tgtEl>
                                          <p:spTgt spid="55"/>
                                        </p:tgtEl>
                                        <p:attrNameLst>
                                          <p:attrName>ppt_x</p:attrName>
                                        </p:attrNameLst>
                                      </p:cBhvr>
                                      <p:tavLst>
                                        <p:tav tm="0">
                                          <p:val>
                                            <p:strVal val="#ppt_x"/>
                                          </p:val>
                                        </p:tav>
                                        <p:tav tm="100000">
                                          <p:val>
                                            <p:strVal val="#ppt_x"/>
                                          </p:val>
                                        </p:tav>
                                      </p:tavLst>
                                    </p:anim>
                                    <p:anim calcmode="lin" valueType="num">
                                      <p:cBhvr additive="base">
                                        <p:cTn id="32" dur="500" fill="hold"/>
                                        <p:tgtEl>
                                          <p:spTgt spid="5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 calcmode="lin" valueType="num">
                                      <p:cBhvr additive="base">
                                        <p:cTn id="35" dur="500" fill="hold"/>
                                        <p:tgtEl>
                                          <p:spTgt spid="56"/>
                                        </p:tgtEl>
                                        <p:attrNameLst>
                                          <p:attrName>ppt_x</p:attrName>
                                        </p:attrNameLst>
                                      </p:cBhvr>
                                      <p:tavLst>
                                        <p:tav tm="0">
                                          <p:val>
                                            <p:strVal val="#ppt_x"/>
                                          </p:val>
                                        </p:tav>
                                        <p:tav tm="100000">
                                          <p:val>
                                            <p:strVal val="#ppt_x"/>
                                          </p:val>
                                        </p:tav>
                                      </p:tavLst>
                                    </p:anim>
                                    <p:anim calcmode="lin" valueType="num">
                                      <p:cBhvr additive="base">
                                        <p:cTn id="36" dur="500" fill="hold"/>
                                        <p:tgtEl>
                                          <p:spTgt spid="5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ppt_x"/>
                                          </p:val>
                                        </p:tav>
                                        <p:tav tm="100000">
                                          <p:val>
                                            <p:strVal val="#ppt_x"/>
                                          </p:val>
                                        </p:tav>
                                      </p:tavLst>
                                    </p:anim>
                                    <p:anim calcmode="lin" valueType="num">
                                      <p:cBhvr additive="base">
                                        <p:cTn id="48" dur="500" fill="hold"/>
                                        <p:tgtEl>
                                          <p:spTgt spid="5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ppt_x"/>
                                          </p:val>
                                        </p:tav>
                                        <p:tav tm="100000">
                                          <p:val>
                                            <p:strVal val="#ppt_x"/>
                                          </p:val>
                                        </p:tav>
                                      </p:tavLst>
                                    </p:anim>
                                    <p:anim calcmode="lin" valueType="num">
                                      <p:cBhvr additive="base">
                                        <p:cTn id="52" dur="500" fill="hold"/>
                                        <p:tgtEl>
                                          <p:spTgt spid="5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500" fill="hold"/>
                                        <p:tgtEl>
                                          <p:spTgt spid="53"/>
                                        </p:tgtEl>
                                        <p:attrNameLst>
                                          <p:attrName>ppt_x</p:attrName>
                                        </p:attrNameLst>
                                      </p:cBhvr>
                                      <p:tavLst>
                                        <p:tav tm="0">
                                          <p:val>
                                            <p:strVal val="#ppt_x"/>
                                          </p:val>
                                        </p:tav>
                                        <p:tav tm="100000">
                                          <p:val>
                                            <p:strVal val="#ppt_x"/>
                                          </p:val>
                                        </p:tav>
                                      </p:tavLst>
                                    </p:anim>
                                    <p:anim calcmode="lin" valueType="num">
                                      <p:cBhvr additive="base">
                                        <p:cTn id="56" dur="500" fill="hold"/>
                                        <p:tgtEl>
                                          <p:spTgt spid="5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additive="base">
                                        <p:cTn id="59" dur="500" fill="hold"/>
                                        <p:tgtEl>
                                          <p:spTgt spid="58"/>
                                        </p:tgtEl>
                                        <p:attrNameLst>
                                          <p:attrName>ppt_x</p:attrName>
                                        </p:attrNameLst>
                                      </p:cBhvr>
                                      <p:tavLst>
                                        <p:tav tm="0">
                                          <p:val>
                                            <p:strVal val="#ppt_x"/>
                                          </p:val>
                                        </p:tav>
                                        <p:tav tm="100000">
                                          <p:val>
                                            <p:strVal val="#ppt_x"/>
                                          </p:val>
                                        </p:tav>
                                      </p:tavLst>
                                    </p:anim>
                                    <p:anim calcmode="lin" valueType="num">
                                      <p:cBhvr additive="base">
                                        <p:cTn id="60" dur="500" fill="hold"/>
                                        <p:tgtEl>
                                          <p:spTgt spid="5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additive="base">
                                        <p:cTn id="63" dur="500" fill="hold"/>
                                        <p:tgtEl>
                                          <p:spTgt spid="52"/>
                                        </p:tgtEl>
                                        <p:attrNameLst>
                                          <p:attrName>ppt_x</p:attrName>
                                        </p:attrNameLst>
                                      </p:cBhvr>
                                      <p:tavLst>
                                        <p:tav tm="0">
                                          <p:val>
                                            <p:strVal val="#ppt_x"/>
                                          </p:val>
                                        </p:tav>
                                        <p:tav tm="100000">
                                          <p:val>
                                            <p:strVal val="#ppt_x"/>
                                          </p:val>
                                        </p:tav>
                                      </p:tavLst>
                                    </p:anim>
                                    <p:anim calcmode="lin" valueType="num">
                                      <p:cBhvr additive="base">
                                        <p:cTn id="6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dissolve">
                                      <p:cBhvr>
                                        <p:cTn id="72" dur="500"/>
                                        <p:tgtEl>
                                          <p:spTgt spid="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dissolve">
                                      <p:cBhvr>
                                        <p:cTn id="7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p:nvPr/>
        </p:nvCxnSpPr>
        <p:spPr>
          <a:xfrm flipH="1">
            <a:off x="2855913" y="5157788"/>
            <a:ext cx="5762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21175" y="5000625"/>
            <a:ext cx="838200" cy="381000"/>
          </a:xfrm>
          <a:prstGeom prst="rect">
            <a:avLst/>
          </a:prstGeom>
          <a:solidFill>
            <a:srgbClr val="FFC000"/>
          </a:solidFill>
          <a:ln>
            <a:solidFill>
              <a:schemeClr val="accent2">
                <a:lumMod val="75000"/>
              </a:schemeClr>
            </a:solidFill>
          </a:ln>
        </p:spPr>
        <p:txBody>
          <a:bodyPr>
            <a:spAutoFit/>
          </a:bodyPr>
          <a:lstStyle/>
          <a:p>
            <a:pPr algn="ctr">
              <a:defRPr/>
            </a:pPr>
            <a:r>
              <a:rPr lang="en-US" b="1" dirty="0">
                <a:solidFill>
                  <a:schemeClr val="accent3"/>
                </a:solidFill>
                <a:latin typeface="Arial" charset="0"/>
              </a:rPr>
              <a:t>A</a:t>
            </a:r>
          </a:p>
        </p:txBody>
      </p:sp>
      <p:sp>
        <p:nvSpPr>
          <p:cNvPr id="9219" name="Content Placeholder 2"/>
          <p:cNvSpPr>
            <a:spLocks noGrp="1"/>
          </p:cNvSpPr>
          <p:nvPr>
            <p:ph idx="1"/>
          </p:nvPr>
        </p:nvSpPr>
        <p:spPr>
          <a:xfrm>
            <a:off x="1981200" y="2133600"/>
            <a:ext cx="8229600" cy="4389438"/>
          </a:xfrm>
        </p:spPr>
        <p:txBody>
          <a:bodyPr/>
          <a:lstStyle/>
          <a:p>
            <a:endParaRPr lang="en-US" smtClean="0"/>
          </a:p>
          <a:p>
            <a:endParaRPr lang="en-US" smtClean="0"/>
          </a:p>
          <a:p>
            <a:endParaRPr lang="en-US" smtClean="0"/>
          </a:p>
          <a:p>
            <a:endParaRPr lang="en-US" smtClean="0"/>
          </a:p>
          <a:p>
            <a:r>
              <a:rPr lang="en-US" smtClean="0"/>
              <a:t>Dequeue:</a:t>
            </a:r>
          </a:p>
        </p:txBody>
      </p:sp>
      <p:sp>
        <p:nvSpPr>
          <p:cNvPr id="33" name="Content Placeholder 2"/>
          <p:cNvSpPr txBox="1">
            <a:spLocks/>
          </p:cNvSpPr>
          <p:nvPr/>
        </p:nvSpPr>
        <p:spPr bwMode="auto">
          <a:xfrm>
            <a:off x="1992313" y="2133600"/>
            <a:ext cx="8229600" cy="4389438"/>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Char char=""/>
              <a:defRPr/>
            </a:pPr>
            <a:endParaRPr lang="en-US" sz="2600" dirty="0"/>
          </a:p>
          <a:p>
            <a:pPr marL="273050" indent="-273050" eaLnBrk="0" hangingPunct="0">
              <a:spcBef>
                <a:spcPct val="20000"/>
              </a:spcBef>
              <a:buClr>
                <a:srgbClr val="0BD0D9"/>
              </a:buClr>
              <a:buSzPct val="95000"/>
              <a:buFont typeface="Wingdings 2" pitchFamily="18" charset="2"/>
              <a:buChar char=""/>
              <a:defRPr/>
            </a:pPr>
            <a:endParaRPr lang="en-US" sz="2600" dirty="0"/>
          </a:p>
          <a:p>
            <a:pPr marL="273050" indent="-273050" eaLnBrk="0" hangingPunct="0">
              <a:spcBef>
                <a:spcPct val="20000"/>
              </a:spcBef>
              <a:buClr>
                <a:srgbClr val="0BD0D9"/>
              </a:buClr>
              <a:buSzPct val="95000"/>
              <a:buFont typeface="Wingdings 2" pitchFamily="18" charset="2"/>
              <a:buChar char=""/>
              <a:defRPr/>
            </a:pPr>
            <a:endParaRPr lang="en-US" sz="2600" dirty="0"/>
          </a:p>
          <a:p>
            <a:pPr marL="273050" indent="-273050" eaLnBrk="0" hangingPunct="0">
              <a:spcBef>
                <a:spcPct val="20000"/>
              </a:spcBef>
              <a:buClr>
                <a:srgbClr val="0BD0D9"/>
              </a:buClr>
              <a:buSzPct val="95000"/>
              <a:buFont typeface="Wingdings 2" pitchFamily="18" charset="2"/>
              <a:buChar char=""/>
              <a:defRPr/>
            </a:pPr>
            <a:endParaRPr lang="en-US" sz="2600" dirty="0"/>
          </a:p>
          <a:p>
            <a:pPr marL="273050" indent="-273050" eaLnBrk="0" hangingPunct="0">
              <a:spcBef>
                <a:spcPct val="20000"/>
              </a:spcBef>
              <a:buClr>
                <a:srgbClr val="0BD0D9"/>
              </a:buClr>
              <a:buSzPct val="95000"/>
              <a:defRPr/>
            </a:pPr>
            <a:endParaRPr lang="en-US" sz="2600" dirty="0"/>
          </a:p>
        </p:txBody>
      </p:sp>
      <p:cxnSp>
        <p:nvCxnSpPr>
          <p:cNvPr id="32" name="Straight Arrow Connector 31"/>
          <p:cNvCxnSpPr/>
          <p:nvPr/>
        </p:nvCxnSpPr>
        <p:spPr>
          <a:xfrm rot="10800000">
            <a:off x="5118100" y="5227639"/>
            <a:ext cx="762000" cy="158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47" name="Title 1"/>
          <p:cNvSpPr>
            <a:spLocks noGrp="1"/>
          </p:cNvSpPr>
          <p:nvPr>
            <p:ph type="title"/>
          </p:nvPr>
        </p:nvSpPr>
        <p:spPr/>
        <p:txBody>
          <a:bodyPr/>
          <a:lstStyle/>
          <a:p>
            <a:pPr algn="ctr"/>
            <a:r>
              <a:rPr lang="en-US" smtClean="0"/>
              <a:t>Representation of Queue</a:t>
            </a:r>
          </a:p>
        </p:txBody>
      </p:sp>
      <p:sp>
        <p:nvSpPr>
          <p:cNvPr id="9220" name="Rectangle 5"/>
          <p:cNvSpPr>
            <a:spLocks noChangeArrowheads="1"/>
          </p:cNvSpPr>
          <p:nvPr/>
        </p:nvSpPr>
        <p:spPr bwMode="auto">
          <a:xfrm>
            <a:off x="4224339" y="4967288"/>
            <a:ext cx="3906837" cy="40640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21" name="Line 8"/>
          <p:cNvSpPr>
            <a:spLocks noChangeShapeType="1"/>
          </p:cNvSpPr>
          <p:nvPr/>
        </p:nvSpPr>
        <p:spPr bwMode="auto">
          <a:xfrm flipH="1">
            <a:off x="8151813" y="4967288"/>
            <a:ext cx="8302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 name="Text Box 14"/>
          <p:cNvSpPr txBox="1">
            <a:spLocks noChangeArrowheads="1"/>
          </p:cNvSpPr>
          <p:nvPr/>
        </p:nvSpPr>
        <p:spPr bwMode="auto">
          <a:xfrm>
            <a:off x="7032626" y="5732463"/>
            <a:ext cx="1281113" cy="368300"/>
          </a:xfrm>
          <a:prstGeom prst="rect">
            <a:avLst/>
          </a:prstGeom>
          <a:solidFill>
            <a:schemeClr val="tx2">
              <a:lumMod val="65000"/>
            </a:schemeClr>
          </a:solidFill>
          <a:ln w="38100">
            <a:noFill/>
            <a:miter lim="800000"/>
            <a:headEnd/>
            <a:tailEnd/>
          </a:ln>
          <a:effectLst/>
        </p:spPr>
        <p:txBody>
          <a:bodyPr>
            <a:spAutoFit/>
          </a:bodyPr>
          <a:lstStyle/>
          <a:p>
            <a:pPr>
              <a:spcBef>
                <a:spcPct val="50000"/>
              </a:spcBef>
              <a:defRPr/>
            </a:pPr>
            <a:r>
              <a:rPr lang="en-US" b="1" dirty="0">
                <a:solidFill>
                  <a:srgbClr val="FFFFFF"/>
                </a:solidFill>
                <a:latin typeface="Arial" charset="0"/>
              </a:rPr>
              <a:t>Rear</a:t>
            </a:r>
          </a:p>
        </p:txBody>
      </p:sp>
      <p:sp>
        <p:nvSpPr>
          <p:cNvPr id="7" name="Text Box 15"/>
          <p:cNvSpPr txBox="1">
            <a:spLocks noChangeArrowheads="1"/>
          </p:cNvSpPr>
          <p:nvPr/>
        </p:nvSpPr>
        <p:spPr bwMode="auto">
          <a:xfrm>
            <a:off x="5313363" y="5722939"/>
            <a:ext cx="1143000" cy="369887"/>
          </a:xfrm>
          <a:prstGeom prst="rect">
            <a:avLst/>
          </a:prstGeom>
          <a:solidFill>
            <a:schemeClr val="tx2">
              <a:lumMod val="65000"/>
            </a:schemeClr>
          </a:solidFill>
          <a:ln w="38100">
            <a:noFill/>
            <a:miter lim="800000"/>
            <a:headEnd/>
            <a:tailEnd/>
          </a:ln>
          <a:effectLst/>
        </p:spPr>
        <p:txBody>
          <a:bodyPr>
            <a:spAutoFit/>
          </a:bodyPr>
          <a:lstStyle/>
          <a:p>
            <a:pPr>
              <a:spcBef>
                <a:spcPct val="50000"/>
              </a:spcBef>
              <a:defRPr/>
            </a:pPr>
            <a:r>
              <a:rPr lang="en-US" b="1" dirty="0">
                <a:solidFill>
                  <a:srgbClr val="FFFFFF"/>
                </a:solidFill>
                <a:latin typeface="Arial" charset="0"/>
              </a:rPr>
              <a:t>Front</a:t>
            </a:r>
          </a:p>
        </p:txBody>
      </p:sp>
      <p:sp>
        <p:nvSpPr>
          <p:cNvPr id="8" name="TextBox 7"/>
          <p:cNvSpPr txBox="1"/>
          <p:nvPr/>
        </p:nvSpPr>
        <p:spPr>
          <a:xfrm>
            <a:off x="5311775" y="5014913"/>
            <a:ext cx="914400" cy="381000"/>
          </a:xfrm>
          <a:prstGeom prst="rect">
            <a:avLst/>
          </a:prstGeom>
          <a:solidFill>
            <a:srgbClr val="FFC000"/>
          </a:solidFill>
          <a:ln>
            <a:solidFill>
              <a:schemeClr val="accent2">
                <a:lumMod val="75000"/>
              </a:schemeClr>
            </a:solidFill>
          </a:ln>
        </p:spPr>
        <p:txBody>
          <a:bodyPr>
            <a:spAutoFit/>
          </a:bodyPr>
          <a:lstStyle/>
          <a:p>
            <a:pPr algn="ctr">
              <a:defRPr/>
            </a:pPr>
            <a:r>
              <a:rPr lang="en-US" b="1" dirty="0">
                <a:solidFill>
                  <a:schemeClr val="accent3"/>
                </a:solidFill>
                <a:latin typeface="Arial" charset="0"/>
              </a:rPr>
              <a:t>B</a:t>
            </a:r>
          </a:p>
        </p:txBody>
      </p:sp>
      <p:sp>
        <p:nvSpPr>
          <p:cNvPr id="9" name="TextBox 8"/>
          <p:cNvSpPr txBox="1"/>
          <p:nvPr/>
        </p:nvSpPr>
        <p:spPr>
          <a:xfrm>
            <a:off x="6234113" y="5014913"/>
            <a:ext cx="914400" cy="381000"/>
          </a:xfrm>
          <a:prstGeom prst="rect">
            <a:avLst/>
          </a:prstGeom>
          <a:solidFill>
            <a:srgbClr val="FFC000"/>
          </a:solidFill>
          <a:ln>
            <a:solidFill>
              <a:schemeClr val="accent2">
                <a:lumMod val="75000"/>
              </a:schemeClr>
            </a:solidFill>
          </a:ln>
        </p:spPr>
        <p:txBody>
          <a:bodyPr>
            <a:spAutoFit/>
          </a:bodyPr>
          <a:lstStyle/>
          <a:p>
            <a:pPr algn="ctr">
              <a:defRPr/>
            </a:pPr>
            <a:r>
              <a:rPr lang="en-US" b="1" dirty="0">
                <a:solidFill>
                  <a:schemeClr val="accent3"/>
                </a:solidFill>
                <a:latin typeface="Arial" charset="0"/>
              </a:rPr>
              <a:t>C</a:t>
            </a:r>
          </a:p>
        </p:txBody>
      </p:sp>
      <p:cxnSp>
        <p:nvCxnSpPr>
          <p:cNvPr id="10" name="Straight Arrow Connector 9"/>
          <p:cNvCxnSpPr/>
          <p:nvPr/>
        </p:nvCxnSpPr>
        <p:spPr>
          <a:xfrm rot="5400000" flipH="1" flipV="1">
            <a:off x="5701507" y="5525295"/>
            <a:ext cx="304800" cy="158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7566819" y="5558631"/>
            <a:ext cx="228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48513" y="5014913"/>
            <a:ext cx="914400" cy="381000"/>
          </a:xfrm>
          <a:prstGeom prst="rect">
            <a:avLst/>
          </a:prstGeom>
          <a:solidFill>
            <a:srgbClr val="FFC000"/>
          </a:solidFill>
          <a:ln>
            <a:solidFill>
              <a:schemeClr val="accent2">
                <a:lumMod val="75000"/>
              </a:schemeClr>
            </a:solidFill>
          </a:ln>
        </p:spPr>
        <p:txBody>
          <a:bodyPr>
            <a:spAutoFit/>
          </a:bodyPr>
          <a:lstStyle/>
          <a:p>
            <a:pPr algn="ctr">
              <a:defRPr/>
            </a:pPr>
            <a:r>
              <a:rPr lang="en-US" b="1" dirty="0">
                <a:solidFill>
                  <a:schemeClr val="accent3"/>
                </a:solidFill>
                <a:latin typeface="Arial" charset="0"/>
              </a:rPr>
              <a:t>D</a:t>
            </a:r>
          </a:p>
        </p:txBody>
      </p:sp>
      <p:sp>
        <p:nvSpPr>
          <p:cNvPr id="13" name="Text Box 13"/>
          <p:cNvSpPr txBox="1">
            <a:spLocks noChangeArrowheads="1"/>
          </p:cNvSpPr>
          <p:nvPr/>
        </p:nvSpPr>
        <p:spPr bwMode="auto">
          <a:xfrm>
            <a:off x="2208213" y="4589464"/>
            <a:ext cx="1219200" cy="369887"/>
          </a:xfrm>
          <a:prstGeom prst="rect">
            <a:avLst/>
          </a:prstGeom>
          <a:solidFill>
            <a:schemeClr val="accent3">
              <a:lumMod val="65000"/>
            </a:schemeClr>
          </a:solidFill>
          <a:ln w="38100">
            <a:noFill/>
            <a:miter lim="800000"/>
            <a:headEnd/>
            <a:tailEnd/>
          </a:ln>
          <a:effectLst/>
        </p:spPr>
        <p:txBody>
          <a:bodyPr>
            <a:spAutoFit/>
          </a:bodyPr>
          <a:lstStyle/>
          <a:p>
            <a:pPr>
              <a:spcBef>
                <a:spcPct val="50000"/>
              </a:spcBef>
              <a:defRPr/>
            </a:pPr>
            <a:r>
              <a:rPr lang="en-US" b="1" dirty="0">
                <a:solidFill>
                  <a:srgbClr val="FFFFFF"/>
                </a:solidFill>
                <a:latin typeface="Arial" charset="0"/>
              </a:rPr>
              <a:t>Remove</a:t>
            </a:r>
          </a:p>
        </p:txBody>
      </p:sp>
      <p:sp>
        <p:nvSpPr>
          <p:cNvPr id="9231" name="Line 8"/>
          <p:cNvSpPr>
            <a:spLocks noChangeShapeType="1"/>
          </p:cNvSpPr>
          <p:nvPr/>
        </p:nvSpPr>
        <p:spPr bwMode="auto">
          <a:xfrm flipH="1">
            <a:off x="8131176" y="5373688"/>
            <a:ext cx="830263"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9" name="Rectangle 5"/>
          <p:cNvSpPr>
            <a:spLocks noChangeArrowheads="1"/>
          </p:cNvSpPr>
          <p:nvPr/>
        </p:nvSpPr>
        <p:spPr bwMode="auto">
          <a:xfrm>
            <a:off x="3533775" y="2711450"/>
            <a:ext cx="4002088" cy="46355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0260" name="Line 6"/>
          <p:cNvSpPr>
            <a:spLocks noChangeShapeType="1"/>
          </p:cNvSpPr>
          <p:nvPr/>
        </p:nvSpPr>
        <p:spPr bwMode="auto">
          <a:xfrm flipH="1">
            <a:off x="2855913" y="3175000"/>
            <a:ext cx="8302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1" name="Line 7"/>
          <p:cNvSpPr>
            <a:spLocks noChangeShapeType="1"/>
          </p:cNvSpPr>
          <p:nvPr/>
        </p:nvSpPr>
        <p:spPr bwMode="auto">
          <a:xfrm flipH="1">
            <a:off x="7173913" y="3175000"/>
            <a:ext cx="8318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2" name="Line 8"/>
          <p:cNvSpPr>
            <a:spLocks noChangeShapeType="1"/>
          </p:cNvSpPr>
          <p:nvPr/>
        </p:nvSpPr>
        <p:spPr bwMode="auto">
          <a:xfrm flipH="1">
            <a:off x="7173913" y="2711450"/>
            <a:ext cx="8318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3" name="Line 9"/>
          <p:cNvSpPr>
            <a:spLocks noChangeShapeType="1"/>
          </p:cNvSpPr>
          <p:nvPr/>
        </p:nvSpPr>
        <p:spPr bwMode="auto">
          <a:xfrm flipH="1">
            <a:off x="2855913" y="2711450"/>
            <a:ext cx="8302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 name="Text Box 14"/>
          <p:cNvSpPr txBox="1">
            <a:spLocks noChangeArrowheads="1"/>
          </p:cNvSpPr>
          <p:nvPr/>
        </p:nvSpPr>
        <p:spPr bwMode="auto">
          <a:xfrm>
            <a:off x="6383338" y="3473450"/>
            <a:ext cx="704850" cy="369888"/>
          </a:xfrm>
          <a:prstGeom prst="rect">
            <a:avLst/>
          </a:prstGeom>
          <a:solidFill>
            <a:schemeClr val="tx2">
              <a:lumMod val="65000"/>
            </a:schemeClr>
          </a:solidFill>
          <a:ln w="38100">
            <a:solidFill>
              <a:schemeClr val="tx1"/>
            </a:solidFill>
            <a:miter lim="800000"/>
            <a:headEnd/>
            <a:tailEnd/>
          </a:ln>
          <a:effectLst/>
        </p:spPr>
        <p:txBody>
          <a:bodyPr>
            <a:spAutoFit/>
          </a:bodyPr>
          <a:lstStyle/>
          <a:p>
            <a:pPr>
              <a:spcBef>
                <a:spcPct val="50000"/>
              </a:spcBef>
              <a:defRPr/>
            </a:pPr>
            <a:r>
              <a:rPr lang="en-US" b="1" dirty="0">
                <a:solidFill>
                  <a:srgbClr val="FFFFFF"/>
                </a:solidFill>
                <a:latin typeface="Arial" charset="0"/>
              </a:rPr>
              <a:t>Rear</a:t>
            </a:r>
          </a:p>
        </p:txBody>
      </p:sp>
      <p:sp>
        <p:nvSpPr>
          <p:cNvPr id="24" name="Text Box 15"/>
          <p:cNvSpPr txBox="1">
            <a:spLocks noChangeArrowheads="1"/>
          </p:cNvSpPr>
          <p:nvPr/>
        </p:nvSpPr>
        <p:spPr bwMode="auto">
          <a:xfrm>
            <a:off x="3614739" y="3500439"/>
            <a:ext cx="896937" cy="369887"/>
          </a:xfrm>
          <a:prstGeom prst="rect">
            <a:avLst/>
          </a:prstGeom>
          <a:solidFill>
            <a:schemeClr val="tx2">
              <a:lumMod val="65000"/>
            </a:schemeClr>
          </a:solidFill>
          <a:ln w="38100">
            <a:solidFill>
              <a:schemeClr val="tx1"/>
            </a:solidFill>
            <a:miter lim="800000"/>
            <a:headEnd/>
            <a:tailEnd/>
          </a:ln>
          <a:effectLst/>
        </p:spPr>
        <p:txBody>
          <a:bodyPr>
            <a:spAutoFit/>
          </a:bodyPr>
          <a:lstStyle/>
          <a:p>
            <a:pPr>
              <a:spcBef>
                <a:spcPct val="50000"/>
              </a:spcBef>
              <a:defRPr/>
            </a:pPr>
            <a:r>
              <a:rPr lang="en-US" b="1" dirty="0">
                <a:solidFill>
                  <a:srgbClr val="FFFFFF"/>
                </a:solidFill>
                <a:latin typeface="Arial" charset="0"/>
              </a:rPr>
              <a:t>Front</a:t>
            </a:r>
          </a:p>
        </p:txBody>
      </p:sp>
      <p:sp>
        <p:nvSpPr>
          <p:cNvPr id="26" name="TextBox 25"/>
          <p:cNvSpPr txBox="1"/>
          <p:nvPr/>
        </p:nvSpPr>
        <p:spPr>
          <a:xfrm>
            <a:off x="3609975" y="2744788"/>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A</a:t>
            </a:r>
          </a:p>
        </p:txBody>
      </p:sp>
      <p:sp>
        <p:nvSpPr>
          <p:cNvPr id="27" name="TextBox 26"/>
          <p:cNvSpPr txBox="1"/>
          <p:nvPr/>
        </p:nvSpPr>
        <p:spPr>
          <a:xfrm>
            <a:off x="4524375" y="2744788"/>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B</a:t>
            </a:r>
          </a:p>
        </p:txBody>
      </p:sp>
      <p:sp>
        <p:nvSpPr>
          <p:cNvPr id="28" name="TextBox 27"/>
          <p:cNvSpPr txBox="1"/>
          <p:nvPr/>
        </p:nvSpPr>
        <p:spPr>
          <a:xfrm>
            <a:off x="5438775" y="2744788"/>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C</a:t>
            </a:r>
          </a:p>
        </p:txBody>
      </p:sp>
      <p:cxnSp>
        <p:nvCxnSpPr>
          <p:cNvPr id="29" name="Straight Arrow Connector 28"/>
          <p:cNvCxnSpPr/>
          <p:nvPr/>
        </p:nvCxnSpPr>
        <p:spPr>
          <a:xfrm rot="5400000" flipH="1" flipV="1">
            <a:off x="3913188" y="3321051"/>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6642894" y="328215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76988" y="2744788"/>
            <a:ext cx="914400" cy="381000"/>
          </a:xfrm>
          <a:prstGeom prst="rect">
            <a:avLst/>
          </a:prstGeom>
          <a:solidFill>
            <a:srgbClr val="FFC000"/>
          </a:solidFill>
          <a:ln>
            <a:solidFill>
              <a:schemeClr val="tx1"/>
            </a:solidFill>
          </a:ln>
        </p:spPr>
        <p:txBody>
          <a:bodyPr>
            <a:spAutoFit/>
          </a:bodyPr>
          <a:lstStyle/>
          <a:p>
            <a:pPr algn="ctr">
              <a:defRPr/>
            </a:pPr>
            <a:r>
              <a:rPr lang="en-US" b="1" dirty="0">
                <a:solidFill>
                  <a:schemeClr val="accent3"/>
                </a:solidFill>
                <a:latin typeface="Arial" charset="0"/>
              </a:rPr>
              <a:t>D</a:t>
            </a:r>
          </a:p>
        </p:txBody>
      </p:sp>
      <p:sp>
        <p:nvSpPr>
          <p:cNvPr id="34" name="Line 8"/>
          <p:cNvSpPr>
            <a:spLocks noChangeShapeType="1"/>
          </p:cNvSpPr>
          <p:nvPr/>
        </p:nvSpPr>
        <p:spPr bwMode="auto">
          <a:xfrm flipH="1">
            <a:off x="4029076" y="4967288"/>
            <a:ext cx="830263"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 name="Line 8"/>
          <p:cNvSpPr>
            <a:spLocks noChangeShapeType="1"/>
          </p:cNvSpPr>
          <p:nvPr/>
        </p:nvSpPr>
        <p:spPr bwMode="auto">
          <a:xfrm flipH="1">
            <a:off x="4008438" y="5372100"/>
            <a:ext cx="8302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 name="Date Placeholder 37"/>
          <p:cNvSpPr>
            <a:spLocks noGrp="1"/>
          </p:cNvSpPr>
          <p:nvPr>
            <p:ph type="dt" sz="quarter" idx="10"/>
          </p:nvPr>
        </p:nvSpPr>
        <p:spPr/>
        <p:txBody>
          <a:bodyPr/>
          <a:lstStyle/>
          <a:p>
            <a:pPr>
              <a:defRPr/>
            </a:pPr>
            <a:fld id="{362A6280-4A7A-413F-BBDC-37C75734C14A}" type="datetime1">
              <a:rPr lang="en-US" smtClean="0"/>
              <a:pPr>
                <a:defRPr/>
              </a:pPr>
              <a:t>7/8/2021</a:t>
            </a:fld>
            <a:endParaRPr lang="en-IN"/>
          </a:p>
        </p:txBody>
      </p:sp>
      <p:sp>
        <p:nvSpPr>
          <p:cNvPr id="39" name="Slide Number Placeholder 3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4F6713-5672-4BF9-B8FB-AE2F0A176AEF}" type="slidenum">
              <a:rPr lang="en-IN">
                <a:solidFill>
                  <a:srgbClr val="045C75"/>
                </a:solidFill>
                <a:latin typeface="Constantia" panose="02030602050306030303" pitchFamily="18" charset="0"/>
              </a:rPr>
              <a:pPr eaLnBrk="1" hangingPunct="1"/>
              <a:t>6</a:t>
            </a:fld>
            <a:endParaRPr lang="en-IN">
              <a:solidFill>
                <a:srgbClr val="045C75"/>
              </a:solidFill>
              <a:latin typeface="Constantia" panose="02030602050306030303" pitchFamily="18" charset="0"/>
            </a:endParaRPr>
          </a:p>
        </p:txBody>
      </p:sp>
      <p:sp>
        <p:nvSpPr>
          <p:cNvPr id="40" name="Footer Placeholder 39"/>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1913672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 calcmode="lin" valueType="num">
                                      <p:cBhvr additive="base">
                                        <p:cTn id="7"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5" presetClass="path" presetSubtype="0" accel="50000" decel="50000" autoRev="1" fill="hold" grpId="0" nodeType="clickEffect">
                                  <p:stCondLst>
                                    <p:cond delay="0"/>
                                  </p:stCondLst>
                                  <p:childTnLst>
                                    <p:animMotion origin="layout" path="M 5E-6 7.40741E-7 L -0.17188 -0.00162 " pathEditMode="relative" rAng="0" ptsTypes="AA">
                                      <p:cBhvr>
                                        <p:cTn id="12" dur="2000" fill="hold"/>
                                        <p:tgtEl>
                                          <p:spTgt spid="26"/>
                                        </p:tgtEl>
                                        <p:attrNameLst>
                                          <p:attrName>ppt_x</p:attrName>
                                          <p:attrName>ppt_y</p:attrName>
                                        </p:attrNameLst>
                                      </p:cBhvr>
                                      <p:rCtr x="-8594" y="-93"/>
                                    </p:animMotion>
                                  </p:childTnLst>
                                </p:cTn>
                              </p:par>
                              <p:par>
                                <p:cTn id="13" presetID="63" presetClass="path" presetSubtype="0" accel="50000" decel="50000" autoRev="1" fill="hold" nodeType="withEffect">
                                  <p:stCondLst>
                                    <p:cond delay="0"/>
                                  </p:stCondLst>
                                  <p:childTnLst>
                                    <p:animMotion origin="layout" path="M -1.38889E-6 -7.40741E-7 L 0.09601 -0.00555 " pathEditMode="relative" rAng="0" ptsTypes="AA">
                                      <p:cBhvr>
                                        <p:cTn id="14" dur="2000" fill="hold"/>
                                        <p:tgtEl>
                                          <p:spTgt spid="29"/>
                                        </p:tgtEl>
                                        <p:attrNameLst>
                                          <p:attrName>ppt_x</p:attrName>
                                          <p:attrName>ppt_y</p:attrName>
                                        </p:attrNameLst>
                                      </p:cBhvr>
                                      <p:rCtr x="4792" y="-278"/>
                                    </p:animMotion>
                                  </p:childTnLst>
                                </p:cTn>
                              </p:par>
                              <p:par>
                                <p:cTn id="15" presetID="63" presetClass="path" presetSubtype="0" accel="50000" decel="50000" autoRev="1" fill="hold" grpId="0" nodeType="withEffect">
                                  <p:stCondLst>
                                    <p:cond delay="0"/>
                                  </p:stCondLst>
                                  <p:childTnLst>
                                    <p:animMotion origin="layout" path="M -4.16667E-6 1.48148E-6 L 0.10434 -0.00579 " pathEditMode="relative" rAng="0" ptsTypes="AA">
                                      <p:cBhvr>
                                        <p:cTn id="16" dur="2000" fill="hold"/>
                                        <p:tgtEl>
                                          <p:spTgt spid="24"/>
                                        </p:tgtEl>
                                        <p:attrNameLst>
                                          <p:attrName>ppt_x</p:attrName>
                                          <p:attrName>ppt_y</p:attrName>
                                        </p:attrNameLst>
                                      </p:cBhvr>
                                      <p:rCtr x="5208" y="-301"/>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220"/>
                                        </p:tgtEl>
                                        <p:attrNameLst>
                                          <p:attrName>style.visibility</p:attrName>
                                        </p:attrNameLst>
                                      </p:cBhvr>
                                      <p:to>
                                        <p:strVal val="visible"/>
                                      </p:to>
                                    </p:set>
                                    <p:animEffect transition="in" filter="dissolve">
                                      <p:cBhvr>
                                        <p:cTn id="27" dur="500"/>
                                        <p:tgtEl>
                                          <p:spTgt spid="92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par>
                                <p:cTn id="31" presetID="9"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500"/>
                                        <p:tgtEl>
                                          <p:spTgt spid="1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221"/>
                                        </p:tgtEl>
                                        <p:attrNameLst>
                                          <p:attrName>style.visibility</p:attrName>
                                        </p:attrNameLst>
                                      </p:cBhvr>
                                      <p:to>
                                        <p:strVal val="visible"/>
                                      </p:to>
                                    </p:set>
                                    <p:animEffect transition="in" filter="dissolve">
                                      <p:cBhvr>
                                        <p:cTn id="42" dur="500"/>
                                        <p:tgtEl>
                                          <p:spTgt spid="922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9231"/>
                                        </p:tgtEl>
                                        <p:attrNameLst>
                                          <p:attrName>style.visibility</p:attrName>
                                        </p:attrNameLst>
                                      </p:cBhvr>
                                      <p:to>
                                        <p:strVal val="visible"/>
                                      </p:to>
                                    </p:set>
                                    <p:animEffect transition="in" filter="dissolve">
                                      <p:cBhvr>
                                        <p:cTn id="45" dur="500"/>
                                        <p:tgtEl>
                                          <p:spTgt spid="9231"/>
                                        </p:tgtEl>
                                      </p:cBhvr>
                                    </p:animEffect>
                                  </p:childTnLst>
                                </p:cTn>
                              </p:par>
                              <p:par>
                                <p:cTn id="46" presetID="9"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9"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dissolve">
                                      <p:cBhvr>
                                        <p:cTn id="54" dur="500"/>
                                        <p:tgtEl>
                                          <p:spTgt spid="6"/>
                                        </p:tgtEl>
                                      </p:cBhvr>
                                    </p:animEffect>
                                  </p:childTnLst>
                                </p:cTn>
                              </p:par>
                              <p:par>
                                <p:cTn id="55" presetID="35" presetClass="path" presetSubtype="0" accel="50000" decel="50000" fill="hold" nodeType="withEffect">
                                  <p:stCondLst>
                                    <p:cond delay="0"/>
                                  </p:stCondLst>
                                  <p:childTnLst>
                                    <p:animMotion origin="layout" path="M -4.72222E-6 -4.07407E-6 L -0.13611 0.00093 " pathEditMode="relative" rAng="0" ptsTypes="AA">
                                      <p:cBhvr>
                                        <p:cTn id="56" dur="2000" fill="hold"/>
                                        <p:tgtEl>
                                          <p:spTgt spid="32"/>
                                        </p:tgtEl>
                                        <p:attrNameLst>
                                          <p:attrName>ppt_x</p:attrName>
                                          <p:attrName>ppt_y</p:attrName>
                                        </p:attrNameLst>
                                      </p:cBhvr>
                                      <p:rCtr x="-6806" y="46"/>
                                    </p:animMotion>
                                  </p:childTnLst>
                                </p:cTn>
                              </p:par>
                              <p:par>
                                <p:cTn id="57" presetID="35" presetClass="path" presetSubtype="0" accel="50000" decel="50000" fill="hold" grpId="1" nodeType="withEffect">
                                  <p:stCondLst>
                                    <p:cond delay="0"/>
                                  </p:stCondLst>
                                  <p:childTnLst>
                                    <p:animMotion origin="layout" path="M -0.05973 0.00487 L -0.13525 -0.00486 " pathEditMode="relative" rAng="0" ptsTypes="AA">
                                      <p:cBhvr>
                                        <p:cTn id="58" dur="2000" fill="hold"/>
                                        <p:tgtEl>
                                          <p:spTgt spid="16"/>
                                        </p:tgtEl>
                                        <p:attrNameLst>
                                          <p:attrName>ppt_x</p:attrName>
                                          <p:attrName>ppt_y</p:attrName>
                                        </p:attrNameLst>
                                      </p:cBhvr>
                                      <p:rCtr x="-3785" y="-486"/>
                                    </p:animMotion>
                                  </p:childTnLst>
                                </p:cTn>
                              </p:par>
                              <p:par>
                                <p:cTn id="59" presetID="9"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dissolve">
                                      <p:cBhvr>
                                        <p:cTn id="61" dur="500"/>
                                        <p:tgtEl>
                                          <p:spTgt spid="1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dissolve">
                                      <p:cBhvr>
                                        <p:cTn id="64" dur="500"/>
                                        <p:tgtEl>
                                          <p:spTgt spid="34"/>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dissolve">
                                      <p:cBhvr>
                                        <p:cTn id="67" dur="500"/>
                                        <p:tgtEl>
                                          <p:spTgt spid="35"/>
                                        </p:tgtEl>
                                      </p:cBhvr>
                                    </p:animEffect>
                                  </p:childTnLst>
                                </p:cTn>
                              </p:par>
                              <p:par>
                                <p:cTn id="68" presetID="9"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dissolve">
                                      <p:cBhvr>
                                        <p:cTn id="7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9220" grpId="0" animBg="1"/>
      <p:bldP spid="9221" grpId="0" animBg="1"/>
      <p:bldP spid="6" grpId="0" animBg="1"/>
      <p:bldP spid="7" grpId="0" animBg="1"/>
      <p:bldP spid="8" grpId="0" animBg="1"/>
      <p:bldP spid="9" grpId="0" animBg="1"/>
      <p:bldP spid="12" grpId="0" animBg="1"/>
      <p:bldP spid="13" grpId="0" animBg="1"/>
      <p:bldP spid="9231" grpId="0" animBg="1"/>
      <p:bldP spid="24" grpId="0" animBg="1"/>
      <p:bldP spid="26"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4038" y="1773238"/>
            <a:ext cx="2386012" cy="2519362"/>
          </a:xfrm>
        </p:spPr>
        <p:txBody>
          <a:bodyPr>
            <a:normAutofit fontScale="92500" lnSpcReduction="20000"/>
          </a:bodyPr>
          <a:lstStyle/>
          <a:p>
            <a:pPr algn="ctr" eaLnBrk="1" hangingPunct="1">
              <a:buFont typeface="Wingdings 2" panose="05020102010507070707" pitchFamily="18" charset="2"/>
              <a:buNone/>
            </a:pPr>
            <a:r>
              <a:rPr lang="en-US" sz="2400" b="1">
                <a:solidFill>
                  <a:schemeClr val="accent1"/>
                </a:solidFill>
                <a:latin typeface="Times New Roman" panose="02020603050405020304" pitchFamily="18" charset="0"/>
                <a:cs typeface="Times New Roman" panose="02020603050405020304" pitchFamily="18" charset="0"/>
              </a:rPr>
              <a:t>Operations on Queue</a:t>
            </a:r>
          </a:p>
          <a:p>
            <a:pPr algn="ctr" eaLnBrk="1" hangingPunct="1">
              <a:buFont typeface="Wingdings 2" panose="05020102010507070707" pitchFamily="18" charset="2"/>
              <a:buNone/>
            </a:pPr>
            <a:endParaRPr lang="en-US" sz="1200"/>
          </a:p>
          <a:p>
            <a:pPr eaLnBrk="1" hangingPunct="1">
              <a:buFont typeface="Wingdings" panose="05000000000000000000" pitchFamily="2" charset="2"/>
              <a:buChar char="Ø"/>
            </a:pPr>
            <a:r>
              <a:rPr lang="en-US" sz="2200"/>
              <a:t>IsEmpty()</a:t>
            </a:r>
          </a:p>
          <a:p>
            <a:pPr eaLnBrk="1" hangingPunct="1">
              <a:buFont typeface="Wingdings" panose="05000000000000000000" pitchFamily="2" charset="2"/>
              <a:buChar char="Ø"/>
            </a:pPr>
            <a:r>
              <a:rPr lang="en-US" sz="2200"/>
              <a:t>IsFull()</a:t>
            </a:r>
          </a:p>
          <a:p>
            <a:pPr eaLnBrk="1" hangingPunct="1">
              <a:buFont typeface="Wingdings" panose="05000000000000000000" pitchFamily="2" charset="2"/>
              <a:buChar char="Ø"/>
            </a:pPr>
            <a:r>
              <a:rPr lang="en-US" sz="2200"/>
              <a:t>Enqeue()</a:t>
            </a:r>
          </a:p>
          <a:p>
            <a:pPr eaLnBrk="1" hangingPunct="1">
              <a:buFont typeface="Wingdings" panose="05000000000000000000" pitchFamily="2" charset="2"/>
              <a:buChar char="Ø"/>
            </a:pPr>
            <a:r>
              <a:rPr lang="en-US" sz="2200"/>
              <a:t>Dequeue()</a:t>
            </a:r>
          </a:p>
          <a:p>
            <a:endParaRPr lang="en-US" sz="2200"/>
          </a:p>
        </p:txBody>
      </p:sp>
      <p:sp>
        <p:nvSpPr>
          <p:cNvPr id="4" name="Content Placeholder 2"/>
          <p:cNvSpPr txBox="1">
            <a:spLocks/>
          </p:cNvSpPr>
          <p:nvPr/>
        </p:nvSpPr>
        <p:spPr bwMode="auto">
          <a:xfrm>
            <a:off x="4800600" y="2087563"/>
            <a:ext cx="2808288" cy="2493962"/>
          </a:xfrm>
          <a:prstGeom prst="rect">
            <a:avLst/>
          </a:prstGeom>
          <a:noFill/>
          <a:ln w="9525">
            <a:noFill/>
            <a:miter lim="800000"/>
            <a:headEnd/>
            <a:tailEnd/>
          </a:ln>
        </p:spPr>
        <p:txBody>
          <a:bodyPr/>
          <a:lstStyle/>
          <a:p>
            <a:pPr marL="273050" indent="-273050" algn="ctr">
              <a:spcBef>
                <a:spcPct val="20000"/>
              </a:spcBef>
              <a:buClr>
                <a:srgbClr val="0BD0D9"/>
              </a:buClr>
              <a:buSzPct val="95000"/>
              <a:defRPr/>
            </a:pPr>
            <a:r>
              <a:rPr lang="en-US" sz="2400" b="1" dirty="0">
                <a:solidFill>
                  <a:schemeClr val="accent1"/>
                </a:solidFill>
                <a:latin typeface="Times New Roman" pitchFamily="18" charset="0"/>
                <a:cs typeface="Times New Roman" pitchFamily="18" charset="0"/>
              </a:rPr>
              <a:t>Types of Queue</a:t>
            </a:r>
          </a:p>
          <a:p>
            <a:pPr marL="273050" indent="-273050" algn="ctr">
              <a:spcBef>
                <a:spcPct val="20000"/>
              </a:spcBef>
              <a:buClr>
                <a:srgbClr val="0BD0D9"/>
              </a:buClr>
              <a:buSzPct val="95000"/>
              <a:defRPr/>
            </a:pPr>
            <a:endParaRPr lang="en-US" sz="2200" dirty="0"/>
          </a:p>
          <a:p>
            <a:pPr marL="273050" indent="-273050">
              <a:spcBef>
                <a:spcPct val="20000"/>
              </a:spcBef>
              <a:buClr>
                <a:srgbClr val="0BD0D9"/>
              </a:buClr>
              <a:buSzPct val="95000"/>
              <a:buFont typeface="Wingdings" pitchFamily="2" charset="2"/>
              <a:buChar char="Ø"/>
              <a:defRPr/>
            </a:pPr>
            <a:r>
              <a:rPr lang="en-US" sz="2200" dirty="0"/>
              <a:t>Linear Queue</a:t>
            </a:r>
          </a:p>
          <a:p>
            <a:pPr marL="273050" indent="-273050">
              <a:spcBef>
                <a:spcPct val="20000"/>
              </a:spcBef>
              <a:buClr>
                <a:srgbClr val="0BD0D9"/>
              </a:buClr>
              <a:buSzPct val="95000"/>
              <a:buFont typeface="Wingdings" pitchFamily="2" charset="2"/>
              <a:buChar char="Ø"/>
              <a:defRPr/>
            </a:pPr>
            <a:r>
              <a:rPr lang="en-US" sz="2200" dirty="0"/>
              <a:t>Circular Queue</a:t>
            </a:r>
          </a:p>
          <a:p>
            <a:pPr marL="273050" indent="-273050">
              <a:spcBef>
                <a:spcPct val="20000"/>
              </a:spcBef>
              <a:buClr>
                <a:srgbClr val="0BD0D9"/>
              </a:buClr>
              <a:buSzPct val="95000"/>
              <a:buFont typeface="Wingdings" pitchFamily="2" charset="2"/>
              <a:buChar char="Ø"/>
              <a:defRPr/>
            </a:pPr>
            <a:r>
              <a:rPr lang="en-US" sz="2200" dirty="0" err="1"/>
              <a:t>Deque</a:t>
            </a:r>
            <a:endParaRPr lang="en-US" sz="2200" dirty="0"/>
          </a:p>
          <a:p>
            <a:pPr marL="273050" indent="-273050">
              <a:spcBef>
                <a:spcPct val="20000"/>
              </a:spcBef>
              <a:buClr>
                <a:srgbClr val="0BD0D9"/>
              </a:buClr>
              <a:buSzPct val="95000"/>
              <a:buFont typeface="Wingdings" pitchFamily="2" charset="2"/>
              <a:buChar char="Ø"/>
              <a:defRPr/>
            </a:pPr>
            <a:r>
              <a:rPr lang="en-US" sz="2200" dirty="0"/>
              <a:t>Priority  Queue</a:t>
            </a:r>
          </a:p>
          <a:p>
            <a:pPr marL="273050" indent="-273050" eaLnBrk="0" hangingPunct="0">
              <a:spcBef>
                <a:spcPct val="20000"/>
              </a:spcBef>
              <a:buClr>
                <a:srgbClr val="0BD0D9"/>
              </a:buClr>
              <a:buSzPct val="95000"/>
              <a:buFont typeface="Wingdings 2" pitchFamily="18" charset="2"/>
              <a:buChar char=""/>
              <a:defRPr/>
            </a:pPr>
            <a:endParaRPr lang="en-US" sz="2200" dirty="0"/>
          </a:p>
        </p:txBody>
      </p:sp>
      <p:sp>
        <p:nvSpPr>
          <p:cNvPr id="12" name="Content Placeholder 2"/>
          <p:cNvSpPr txBox="1">
            <a:spLocks/>
          </p:cNvSpPr>
          <p:nvPr/>
        </p:nvSpPr>
        <p:spPr bwMode="auto">
          <a:xfrm>
            <a:off x="1919289" y="1844675"/>
            <a:ext cx="2592387" cy="2160588"/>
          </a:xfrm>
          <a:prstGeom prst="rect">
            <a:avLst/>
          </a:prstGeom>
          <a:noFill/>
          <a:ln w="9525">
            <a:noFill/>
            <a:miter lim="800000"/>
            <a:headEnd/>
            <a:tailEnd/>
          </a:ln>
        </p:spPr>
        <p:txBody>
          <a:bodyPr/>
          <a:lstStyle/>
          <a:p>
            <a:pPr marL="273050" indent="-273050" algn="ctr">
              <a:spcBef>
                <a:spcPct val="20000"/>
              </a:spcBef>
              <a:buClr>
                <a:srgbClr val="0BD0D9"/>
              </a:buClr>
              <a:buSzPct val="95000"/>
              <a:defRPr/>
            </a:pPr>
            <a:r>
              <a:rPr lang="en-US" sz="2200" dirty="0"/>
              <a:t>    </a:t>
            </a:r>
            <a:r>
              <a:rPr lang="en-US" sz="2400" dirty="0">
                <a:solidFill>
                  <a:schemeClr val="accent1"/>
                </a:solidFill>
                <a:latin typeface="Times New Roman" pitchFamily="18" charset="0"/>
                <a:cs typeface="Times New Roman" pitchFamily="18" charset="0"/>
              </a:rPr>
              <a:t>Implementation Data Structure</a:t>
            </a:r>
          </a:p>
          <a:p>
            <a:pPr marL="273050" indent="-273050">
              <a:spcBef>
                <a:spcPct val="20000"/>
              </a:spcBef>
              <a:buClr>
                <a:srgbClr val="0BD0D9"/>
              </a:buClr>
              <a:buSzPct val="95000"/>
              <a:buFont typeface="Wingdings" pitchFamily="2" charset="2"/>
              <a:buChar char="Ø"/>
              <a:defRPr/>
            </a:pPr>
            <a:r>
              <a:rPr lang="en-US" sz="2200" dirty="0"/>
              <a:t>Array</a:t>
            </a:r>
          </a:p>
          <a:p>
            <a:pPr marL="273050" indent="-273050">
              <a:spcBef>
                <a:spcPct val="20000"/>
              </a:spcBef>
              <a:buClr>
                <a:srgbClr val="0BD0D9"/>
              </a:buClr>
              <a:buSzPct val="95000"/>
              <a:buFont typeface="Wingdings" pitchFamily="2" charset="2"/>
              <a:buChar char="Ø"/>
              <a:defRPr/>
            </a:pPr>
            <a:r>
              <a:rPr lang="en-US" sz="2200" dirty="0"/>
              <a:t>Stack</a:t>
            </a:r>
          </a:p>
          <a:p>
            <a:pPr marL="273050" indent="-273050">
              <a:spcBef>
                <a:spcPct val="20000"/>
              </a:spcBef>
              <a:buClr>
                <a:srgbClr val="0BD0D9"/>
              </a:buClr>
              <a:buSzPct val="95000"/>
              <a:buFont typeface="Wingdings" pitchFamily="2" charset="2"/>
              <a:buChar char="Ø"/>
              <a:defRPr/>
            </a:pPr>
            <a:r>
              <a:rPr lang="en-US" sz="2200" dirty="0"/>
              <a:t>Linked List</a:t>
            </a:r>
          </a:p>
          <a:p>
            <a:pPr marL="273050" indent="-273050" eaLnBrk="0" hangingPunct="0">
              <a:spcBef>
                <a:spcPct val="20000"/>
              </a:spcBef>
              <a:buClr>
                <a:srgbClr val="0BD0D9"/>
              </a:buClr>
              <a:buSzPct val="95000"/>
              <a:buFont typeface="Wingdings 2" pitchFamily="18" charset="2"/>
              <a:buChar char=""/>
              <a:defRPr/>
            </a:pPr>
            <a:endParaRPr lang="en-US" sz="2200" dirty="0"/>
          </a:p>
        </p:txBody>
      </p:sp>
      <p:sp>
        <p:nvSpPr>
          <p:cNvPr id="7" name="Right Brace 6"/>
          <p:cNvSpPr/>
          <p:nvPr/>
        </p:nvSpPr>
        <p:spPr>
          <a:xfrm>
            <a:off x="3432175" y="2636838"/>
            <a:ext cx="503238" cy="12255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8" name="Right Brace 7"/>
          <p:cNvSpPr/>
          <p:nvPr/>
        </p:nvSpPr>
        <p:spPr>
          <a:xfrm rot="10800000">
            <a:off x="7680325" y="2924175"/>
            <a:ext cx="503238" cy="151288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271" name="Title 1"/>
          <p:cNvSpPr>
            <a:spLocks noGrp="1"/>
          </p:cNvSpPr>
          <p:nvPr>
            <p:ph type="title"/>
          </p:nvPr>
        </p:nvSpPr>
        <p:spPr>
          <a:xfrm>
            <a:off x="1981200" y="404813"/>
            <a:ext cx="8229600" cy="1143000"/>
          </a:xfrm>
        </p:spPr>
        <p:txBody>
          <a:bodyPr/>
          <a:lstStyle/>
          <a:p>
            <a:pPr algn="ctr" eaLnBrk="1" hangingPunct="1"/>
            <a:r>
              <a:rPr lang="en-US" smtClean="0"/>
              <a:t>Representation of Queue</a:t>
            </a:r>
          </a:p>
        </p:txBody>
      </p:sp>
      <p:sp>
        <p:nvSpPr>
          <p:cNvPr id="9" name="Date Placeholder 8"/>
          <p:cNvSpPr>
            <a:spLocks noGrp="1"/>
          </p:cNvSpPr>
          <p:nvPr>
            <p:ph type="dt" sz="quarter" idx="10"/>
          </p:nvPr>
        </p:nvSpPr>
        <p:spPr/>
        <p:txBody>
          <a:bodyPr/>
          <a:lstStyle/>
          <a:p>
            <a:pPr>
              <a:defRPr/>
            </a:pPr>
            <a:fld id="{59B20516-7399-4121-82E8-D72EF58B5C63}" type="datetime1">
              <a:rPr lang="en-US" smtClean="0"/>
              <a:pPr>
                <a:defRPr/>
              </a:pPr>
              <a:t>7/8/2021</a:t>
            </a:fld>
            <a:endParaRPr lang="en-IN"/>
          </a:p>
        </p:txBody>
      </p:sp>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4A1DA4-7148-47CB-A227-308F66B0E7C6}" type="slidenum">
              <a:rPr lang="en-IN">
                <a:solidFill>
                  <a:srgbClr val="045C75"/>
                </a:solidFill>
                <a:latin typeface="Constantia" panose="02030602050306030303" pitchFamily="18" charset="0"/>
              </a:rPr>
              <a:pPr eaLnBrk="1" hangingPunct="1"/>
              <a:t>7</a:t>
            </a:fld>
            <a:endParaRPr lang="en-IN">
              <a:solidFill>
                <a:srgbClr val="045C75"/>
              </a:solidFill>
              <a:latin typeface="Constantia" panose="02030602050306030303" pitchFamily="18" charset="0"/>
            </a:endParaRPr>
          </a:p>
        </p:txBody>
      </p:sp>
      <p:sp>
        <p:nvSpPr>
          <p:cNvPr id="13" name="Footer Placeholder 12"/>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101950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4">
                                            <p:txEl>
                                              <p:pRg st="0" end="0"/>
                                            </p:txEl>
                                          </p:spTgt>
                                        </p:tgtEl>
                                        <p:attrNameLst>
                                          <p:attrName>ppt_x</p:attrName>
                                        </p:attrNameLst>
                                      </p:cBhvr>
                                    </p:anim>
                                    <p:anim from="0" to="-1.0" calcmode="lin" valueType="num">
                                      <p:cBhvr>
                                        <p:cTn id="8" dur="200" decel="50000" autoRev="1" fill="hold">
                                          <p:stCondLst>
                                            <p:cond delay="600"/>
                                          </p:stCondLst>
                                        </p:cTn>
                                        <p:tgtEl>
                                          <p:spTgt spid="4">
                                            <p:txEl>
                                              <p:pRg st="0" end="0"/>
                                            </p:txEl>
                                          </p:spTgt>
                                        </p:tgtEl>
                                        <p:attrNameLst>
                                          <p:attrName>xshear</p:attrName>
                                        </p:attrNameLst>
                                      </p:cBhvr>
                                    </p:anim>
                                    <p:animScale>
                                      <p:cBhvr>
                                        <p:cTn id="9" dur="200" decel="100000" autoRev="1" fill="hold">
                                          <p:stCondLst>
                                            <p:cond delay="600"/>
                                          </p:stCondLst>
                                        </p:cTn>
                                        <p:tgtEl>
                                          <p:spTgt spid="4">
                                            <p:txEl>
                                              <p:pRg st="0" end="0"/>
                                            </p:txEl>
                                          </p:spTgt>
                                        </p:tgtEl>
                                      </p:cBhvr>
                                      <p:from x="100000" y="100000"/>
                                      <p:to x="80000" y="100000"/>
                                    </p:animScale>
                                    <p:anim by="(#ppt_h/3+#ppt_w*0.1)" calcmode="lin" valueType="num">
                                      <p:cBhvr additive="sum">
                                        <p:cTn id="10" dur="200" decel="100000" autoRev="1" fill="hold">
                                          <p:stCondLst>
                                            <p:cond delay="600"/>
                                          </p:stCondLst>
                                        </p:cTn>
                                        <p:tgtEl>
                                          <p:spTgt spid="4">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from="(-#ppt_w/2)" to="(#ppt_x)" calcmode="lin" valueType="num">
                                      <p:cBhvr>
                                        <p:cTn id="15" dur="600" fill="hold">
                                          <p:stCondLst>
                                            <p:cond delay="0"/>
                                          </p:stCondLst>
                                        </p:cTn>
                                        <p:tgtEl>
                                          <p:spTgt spid="4">
                                            <p:txEl>
                                              <p:pRg st="2" end="2"/>
                                            </p:txEl>
                                          </p:spTgt>
                                        </p:tgtEl>
                                        <p:attrNameLst>
                                          <p:attrName>ppt_x</p:attrName>
                                        </p:attrNameLst>
                                      </p:cBhvr>
                                    </p:anim>
                                    <p:anim from="0" to="-1.0" calcmode="lin" valueType="num">
                                      <p:cBhvr>
                                        <p:cTn id="16" dur="200" decel="50000" autoRev="1" fill="hold">
                                          <p:stCondLst>
                                            <p:cond delay="600"/>
                                          </p:stCondLst>
                                        </p:cTn>
                                        <p:tgtEl>
                                          <p:spTgt spid="4">
                                            <p:txEl>
                                              <p:pRg st="2" end="2"/>
                                            </p:txEl>
                                          </p:spTgt>
                                        </p:tgtEl>
                                        <p:attrNameLst>
                                          <p:attrName>xshear</p:attrName>
                                        </p:attrNameLst>
                                      </p:cBhvr>
                                    </p:anim>
                                    <p:animScale>
                                      <p:cBhvr>
                                        <p:cTn id="17" dur="200" decel="100000" autoRev="1" fill="hold">
                                          <p:stCondLst>
                                            <p:cond delay="600"/>
                                          </p:stCondLst>
                                        </p:cTn>
                                        <p:tgtEl>
                                          <p:spTgt spid="4">
                                            <p:txEl>
                                              <p:pRg st="2" end="2"/>
                                            </p:txEl>
                                          </p:spTgt>
                                        </p:tgtEl>
                                      </p:cBhvr>
                                      <p:from x="100000" y="100000"/>
                                      <p:to x="80000" y="100000"/>
                                    </p:animScale>
                                    <p:anim by="(#ppt_h/3+#ppt_w*0.1)" calcmode="lin" valueType="num">
                                      <p:cBhvr additive="sum">
                                        <p:cTn id="18" dur="200" decel="100000" autoRev="1" fill="hold">
                                          <p:stCondLst>
                                            <p:cond delay="600"/>
                                          </p:stCondLst>
                                        </p:cTn>
                                        <p:tgtEl>
                                          <p:spTgt spid="4">
                                            <p:txEl>
                                              <p:pRg st="2" end="2"/>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from="(-#ppt_w/2)" to="(#ppt_x)" calcmode="lin" valueType="num">
                                      <p:cBhvr>
                                        <p:cTn id="23" dur="600" fill="hold">
                                          <p:stCondLst>
                                            <p:cond delay="0"/>
                                          </p:stCondLst>
                                        </p:cTn>
                                        <p:tgtEl>
                                          <p:spTgt spid="4">
                                            <p:txEl>
                                              <p:pRg st="3" end="3"/>
                                            </p:txEl>
                                          </p:spTgt>
                                        </p:tgtEl>
                                        <p:attrNameLst>
                                          <p:attrName>ppt_x</p:attrName>
                                        </p:attrNameLst>
                                      </p:cBhvr>
                                    </p:anim>
                                    <p:anim from="0" to="-1.0" calcmode="lin" valueType="num">
                                      <p:cBhvr>
                                        <p:cTn id="24" dur="200" decel="50000" autoRev="1" fill="hold">
                                          <p:stCondLst>
                                            <p:cond delay="600"/>
                                          </p:stCondLst>
                                        </p:cTn>
                                        <p:tgtEl>
                                          <p:spTgt spid="4">
                                            <p:txEl>
                                              <p:pRg st="3" end="3"/>
                                            </p:txEl>
                                          </p:spTgt>
                                        </p:tgtEl>
                                        <p:attrNameLst>
                                          <p:attrName>xshear</p:attrName>
                                        </p:attrNameLst>
                                      </p:cBhvr>
                                    </p:anim>
                                    <p:animScale>
                                      <p:cBhvr>
                                        <p:cTn id="25" dur="200" decel="100000" autoRev="1" fill="hold">
                                          <p:stCondLst>
                                            <p:cond delay="600"/>
                                          </p:stCondLst>
                                        </p:cTn>
                                        <p:tgtEl>
                                          <p:spTgt spid="4">
                                            <p:txEl>
                                              <p:pRg st="3" end="3"/>
                                            </p:txEl>
                                          </p:spTgt>
                                        </p:tgtEl>
                                      </p:cBhvr>
                                      <p:from x="100000" y="100000"/>
                                      <p:to x="80000" y="100000"/>
                                    </p:animScale>
                                    <p:anim by="(#ppt_h/3+#ppt_w*0.1)" calcmode="lin" valueType="num">
                                      <p:cBhvr additive="sum">
                                        <p:cTn id="26" dur="200" decel="100000" autoRev="1" fill="hold">
                                          <p:stCondLst>
                                            <p:cond delay="600"/>
                                          </p:stCondLst>
                                        </p:cTn>
                                        <p:tgtEl>
                                          <p:spTgt spid="4">
                                            <p:txEl>
                                              <p:pRg st="3" end="3"/>
                                            </p:txEl>
                                          </p:spTgt>
                                        </p:tgtEl>
                                        <p:attrNameLst>
                                          <p:attrName>ppt_x</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4"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from="(-#ppt_w/2)" to="(#ppt_x)" calcmode="lin" valueType="num">
                                      <p:cBhvr>
                                        <p:cTn id="31" dur="600" fill="hold">
                                          <p:stCondLst>
                                            <p:cond delay="0"/>
                                          </p:stCondLst>
                                        </p:cTn>
                                        <p:tgtEl>
                                          <p:spTgt spid="4">
                                            <p:txEl>
                                              <p:pRg st="4" end="4"/>
                                            </p:txEl>
                                          </p:spTgt>
                                        </p:tgtEl>
                                        <p:attrNameLst>
                                          <p:attrName>ppt_x</p:attrName>
                                        </p:attrNameLst>
                                      </p:cBhvr>
                                    </p:anim>
                                    <p:anim from="0" to="-1.0" calcmode="lin" valueType="num">
                                      <p:cBhvr>
                                        <p:cTn id="32" dur="200" decel="50000" autoRev="1" fill="hold">
                                          <p:stCondLst>
                                            <p:cond delay="600"/>
                                          </p:stCondLst>
                                        </p:cTn>
                                        <p:tgtEl>
                                          <p:spTgt spid="4">
                                            <p:txEl>
                                              <p:pRg st="4" end="4"/>
                                            </p:txEl>
                                          </p:spTgt>
                                        </p:tgtEl>
                                        <p:attrNameLst>
                                          <p:attrName>xshear</p:attrName>
                                        </p:attrNameLst>
                                      </p:cBhvr>
                                    </p:anim>
                                    <p:animScale>
                                      <p:cBhvr>
                                        <p:cTn id="33" dur="200" decel="100000" autoRev="1" fill="hold">
                                          <p:stCondLst>
                                            <p:cond delay="600"/>
                                          </p:stCondLst>
                                        </p:cTn>
                                        <p:tgtEl>
                                          <p:spTgt spid="4">
                                            <p:txEl>
                                              <p:pRg st="4" end="4"/>
                                            </p:txEl>
                                          </p:spTgt>
                                        </p:tgtEl>
                                      </p:cBhvr>
                                      <p:from x="100000" y="100000"/>
                                      <p:to x="80000" y="100000"/>
                                    </p:animScale>
                                    <p:anim by="(#ppt_h/3+#ppt_w*0.1)" calcmode="lin" valueType="num">
                                      <p:cBhvr additive="sum">
                                        <p:cTn id="34" dur="200" decel="100000" autoRev="1" fill="hold">
                                          <p:stCondLst>
                                            <p:cond delay="600"/>
                                          </p:stCondLst>
                                        </p:cTn>
                                        <p:tgtEl>
                                          <p:spTgt spid="4">
                                            <p:txEl>
                                              <p:pRg st="4" end="4"/>
                                            </p:txEl>
                                          </p:spTgt>
                                        </p:tgtEl>
                                        <p:attrNameLst>
                                          <p:attrName>ppt_x</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 from="(-#ppt_w/2)" to="(#ppt_x)" calcmode="lin" valueType="num">
                                      <p:cBhvr>
                                        <p:cTn id="39" dur="600" fill="hold">
                                          <p:stCondLst>
                                            <p:cond delay="0"/>
                                          </p:stCondLst>
                                        </p:cTn>
                                        <p:tgtEl>
                                          <p:spTgt spid="4">
                                            <p:txEl>
                                              <p:pRg st="5" end="5"/>
                                            </p:txEl>
                                          </p:spTgt>
                                        </p:tgtEl>
                                        <p:attrNameLst>
                                          <p:attrName>ppt_x</p:attrName>
                                        </p:attrNameLst>
                                      </p:cBhvr>
                                    </p:anim>
                                    <p:anim from="0" to="-1.0" calcmode="lin" valueType="num">
                                      <p:cBhvr>
                                        <p:cTn id="40" dur="200" decel="50000" autoRev="1" fill="hold">
                                          <p:stCondLst>
                                            <p:cond delay="600"/>
                                          </p:stCondLst>
                                        </p:cTn>
                                        <p:tgtEl>
                                          <p:spTgt spid="4">
                                            <p:txEl>
                                              <p:pRg st="5" end="5"/>
                                            </p:txEl>
                                          </p:spTgt>
                                        </p:tgtEl>
                                        <p:attrNameLst>
                                          <p:attrName>xshear</p:attrName>
                                        </p:attrNameLst>
                                      </p:cBhvr>
                                    </p:anim>
                                    <p:animScale>
                                      <p:cBhvr>
                                        <p:cTn id="41" dur="200" decel="100000" autoRev="1" fill="hold">
                                          <p:stCondLst>
                                            <p:cond delay="600"/>
                                          </p:stCondLst>
                                        </p:cTn>
                                        <p:tgtEl>
                                          <p:spTgt spid="4">
                                            <p:txEl>
                                              <p:pRg st="5" end="5"/>
                                            </p:txEl>
                                          </p:spTgt>
                                        </p:tgtEl>
                                      </p:cBhvr>
                                      <p:from x="100000" y="100000"/>
                                      <p:to x="80000" y="100000"/>
                                    </p:animScale>
                                    <p:anim by="(#ppt_h/3+#ppt_w*0.1)" calcmode="lin" valueType="num">
                                      <p:cBhvr additive="sum">
                                        <p:cTn id="42" dur="200" decel="100000" autoRev="1" fill="hold">
                                          <p:stCondLst>
                                            <p:cond delay="600"/>
                                          </p:stCondLst>
                                        </p:cTn>
                                        <p:tgtEl>
                                          <p:spTgt spid="4">
                                            <p:txEl>
                                              <p:pRg st="5" end="5"/>
                                            </p:txEl>
                                          </p:spTgt>
                                        </p:tgtEl>
                                        <p:attrNameLst>
                                          <p:attrName>ppt_x</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4"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 from="(-#ppt_w/2)" to="(#ppt_x)" calcmode="lin" valueType="num">
                                      <p:cBhvr>
                                        <p:cTn id="47" dur="600" fill="hold">
                                          <p:stCondLst>
                                            <p:cond delay="0"/>
                                          </p:stCondLst>
                                        </p:cTn>
                                        <p:tgtEl>
                                          <p:spTgt spid="12">
                                            <p:txEl>
                                              <p:pRg st="0" end="0"/>
                                            </p:txEl>
                                          </p:spTgt>
                                        </p:tgtEl>
                                        <p:attrNameLst>
                                          <p:attrName>ppt_x</p:attrName>
                                        </p:attrNameLst>
                                      </p:cBhvr>
                                    </p:anim>
                                    <p:anim from="0" to="-1.0" calcmode="lin" valueType="num">
                                      <p:cBhvr>
                                        <p:cTn id="48" dur="200" decel="50000" autoRev="1" fill="hold">
                                          <p:stCondLst>
                                            <p:cond delay="600"/>
                                          </p:stCondLst>
                                        </p:cTn>
                                        <p:tgtEl>
                                          <p:spTgt spid="12">
                                            <p:txEl>
                                              <p:pRg st="0" end="0"/>
                                            </p:txEl>
                                          </p:spTgt>
                                        </p:tgtEl>
                                        <p:attrNameLst>
                                          <p:attrName>xshear</p:attrName>
                                        </p:attrNameLst>
                                      </p:cBhvr>
                                    </p:anim>
                                    <p:animScale>
                                      <p:cBhvr>
                                        <p:cTn id="49" dur="200" decel="100000" autoRev="1" fill="hold">
                                          <p:stCondLst>
                                            <p:cond delay="600"/>
                                          </p:stCondLst>
                                        </p:cTn>
                                        <p:tgtEl>
                                          <p:spTgt spid="12">
                                            <p:txEl>
                                              <p:pRg st="0" end="0"/>
                                            </p:txEl>
                                          </p:spTgt>
                                        </p:tgtEl>
                                      </p:cBhvr>
                                      <p:from x="100000" y="100000"/>
                                      <p:to x="80000" y="100000"/>
                                    </p:animScale>
                                    <p:anim by="(#ppt_h/3+#ppt_w*0.1)" calcmode="lin" valueType="num">
                                      <p:cBhvr additive="sum">
                                        <p:cTn id="50" dur="200" decel="100000" autoRev="1" fill="hold">
                                          <p:stCondLst>
                                            <p:cond delay="600"/>
                                          </p:stCondLst>
                                        </p:cTn>
                                        <p:tgtEl>
                                          <p:spTgt spid="12">
                                            <p:txEl>
                                              <p:pRg st="0" end="0"/>
                                            </p:txEl>
                                          </p:spTgt>
                                        </p:tgtEl>
                                        <p:attrNameLst>
                                          <p:attrName>ppt_x</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4" presetClass="entr" presetSubtype="0" fill="hold" nodeType="clickEffect">
                                  <p:stCondLst>
                                    <p:cond delay="0"/>
                                  </p:stCondLst>
                                  <p:childTnLst>
                                    <p:set>
                                      <p:cBhvr>
                                        <p:cTn id="54" dur="1" fill="hold">
                                          <p:stCondLst>
                                            <p:cond delay="0"/>
                                          </p:stCondLst>
                                        </p:cTn>
                                        <p:tgtEl>
                                          <p:spTgt spid="12">
                                            <p:txEl>
                                              <p:pRg st="1" end="1"/>
                                            </p:txEl>
                                          </p:spTgt>
                                        </p:tgtEl>
                                        <p:attrNameLst>
                                          <p:attrName>style.visibility</p:attrName>
                                        </p:attrNameLst>
                                      </p:cBhvr>
                                      <p:to>
                                        <p:strVal val="visible"/>
                                      </p:to>
                                    </p:set>
                                    <p:anim from="(-#ppt_w/2)" to="(#ppt_x)" calcmode="lin" valueType="num">
                                      <p:cBhvr>
                                        <p:cTn id="55" dur="600" fill="hold">
                                          <p:stCondLst>
                                            <p:cond delay="0"/>
                                          </p:stCondLst>
                                        </p:cTn>
                                        <p:tgtEl>
                                          <p:spTgt spid="12">
                                            <p:txEl>
                                              <p:pRg st="1" end="1"/>
                                            </p:txEl>
                                          </p:spTgt>
                                        </p:tgtEl>
                                        <p:attrNameLst>
                                          <p:attrName>ppt_x</p:attrName>
                                        </p:attrNameLst>
                                      </p:cBhvr>
                                    </p:anim>
                                    <p:anim from="0" to="-1.0" calcmode="lin" valueType="num">
                                      <p:cBhvr>
                                        <p:cTn id="56" dur="200" decel="50000" autoRev="1" fill="hold">
                                          <p:stCondLst>
                                            <p:cond delay="600"/>
                                          </p:stCondLst>
                                        </p:cTn>
                                        <p:tgtEl>
                                          <p:spTgt spid="12">
                                            <p:txEl>
                                              <p:pRg st="1" end="1"/>
                                            </p:txEl>
                                          </p:spTgt>
                                        </p:tgtEl>
                                        <p:attrNameLst>
                                          <p:attrName>xshear</p:attrName>
                                        </p:attrNameLst>
                                      </p:cBhvr>
                                    </p:anim>
                                    <p:animScale>
                                      <p:cBhvr>
                                        <p:cTn id="57" dur="200" decel="100000" autoRev="1" fill="hold">
                                          <p:stCondLst>
                                            <p:cond delay="600"/>
                                          </p:stCondLst>
                                        </p:cTn>
                                        <p:tgtEl>
                                          <p:spTgt spid="12">
                                            <p:txEl>
                                              <p:pRg st="1" end="1"/>
                                            </p:txEl>
                                          </p:spTgt>
                                        </p:tgtEl>
                                      </p:cBhvr>
                                      <p:from x="100000" y="100000"/>
                                      <p:to x="80000" y="100000"/>
                                    </p:animScale>
                                    <p:anim by="(#ppt_h/3+#ppt_w*0.1)" calcmode="lin" valueType="num">
                                      <p:cBhvr additive="sum">
                                        <p:cTn id="58" dur="200" decel="100000" autoRev="1" fill="hold">
                                          <p:stCondLst>
                                            <p:cond delay="600"/>
                                          </p:stCondLst>
                                        </p:cTn>
                                        <p:tgtEl>
                                          <p:spTgt spid="12">
                                            <p:txEl>
                                              <p:pRg st="1" end="1"/>
                                            </p:txEl>
                                          </p:spTgt>
                                        </p:tgtEl>
                                        <p:attrNameLst>
                                          <p:attrName>ppt_x</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4" presetClass="entr" presetSubtype="0" fill="hold" nodeType="clickEffect">
                                  <p:stCondLst>
                                    <p:cond delay="0"/>
                                  </p:stCondLst>
                                  <p:childTnLst>
                                    <p:set>
                                      <p:cBhvr>
                                        <p:cTn id="62" dur="1" fill="hold">
                                          <p:stCondLst>
                                            <p:cond delay="0"/>
                                          </p:stCondLst>
                                        </p:cTn>
                                        <p:tgtEl>
                                          <p:spTgt spid="12">
                                            <p:txEl>
                                              <p:pRg st="2" end="2"/>
                                            </p:txEl>
                                          </p:spTgt>
                                        </p:tgtEl>
                                        <p:attrNameLst>
                                          <p:attrName>style.visibility</p:attrName>
                                        </p:attrNameLst>
                                      </p:cBhvr>
                                      <p:to>
                                        <p:strVal val="visible"/>
                                      </p:to>
                                    </p:set>
                                    <p:anim from="(-#ppt_w/2)" to="(#ppt_x)" calcmode="lin" valueType="num">
                                      <p:cBhvr>
                                        <p:cTn id="63" dur="600" fill="hold">
                                          <p:stCondLst>
                                            <p:cond delay="0"/>
                                          </p:stCondLst>
                                        </p:cTn>
                                        <p:tgtEl>
                                          <p:spTgt spid="12">
                                            <p:txEl>
                                              <p:pRg st="2" end="2"/>
                                            </p:txEl>
                                          </p:spTgt>
                                        </p:tgtEl>
                                        <p:attrNameLst>
                                          <p:attrName>ppt_x</p:attrName>
                                        </p:attrNameLst>
                                      </p:cBhvr>
                                    </p:anim>
                                    <p:anim from="0" to="-1.0" calcmode="lin" valueType="num">
                                      <p:cBhvr>
                                        <p:cTn id="64" dur="200" decel="50000" autoRev="1" fill="hold">
                                          <p:stCondLst>
                                            <p:cond delay="600"/>
                                          </p:stCondLst>
                                        </p:cTn>
                                        <p:tgtEl>
                                          <p:spTgt spid="12">
                                            <p:txEl>
                                              <p:pRg st="2" end="2"/>
                                            </p:txEl>
                                          </p:spTgt>
                                        </p:tgtEl>
                                        <p:attrNameLst>
                                          <p:attrName>xshear</p:attrName>
                                        </p:attrNameLst>
                                      </p:cBhvr>
                                    </p:anim>
                                    <p:animScale>
                                      <p:cBhvr>
                                        <p:cTn id="65" dur="200" decel="100000" autoRev="1" fill="hold">
                                          <p:stCondLst>
                                            <p:cond delay="600"/>
                                          </p:stCondLst>
                                        </p:cTn>
                                        <p:tgtEl>
                                          <p:spTgt spid="12">
                                            <p:txEl>
                                              <p:pRg st="2" end="2"/>
                                            </p:txEl>
                                          </p:spTgt>
                                        </p:tgtEl>
                                      </p:cBhvr>
                                      <p:from x="100000" y="100000"/>
                                      <p:to x="80000" y="100000"/>
                                    </p:animScale>
                                    <p:anim by="(#ppt_h/3+#ppt_w*0.1)" calcmode="lin" valueType="num">
                                      <p:cBhvr additive="sum">
                                        <p:cTn id="66" dur="200" decel="100000" autoRev="1" fill="hold">
                                          <p:stCondLst>
                                            <p:cond delay="600"/>
                                          </p:stCondLst>
                                        </p:cTn>
                                        <p:tgtEl>
                                          <p:spTgt spid="12">
                                            <p:txEl>
                                              <p:pRg st="2" end="2"/>
                                            </p:txEl>
                                          </p:spTgt>
                                        </p:tgtEl>
                                        <p:attrNameLst>
                                          <p:attrName>ppt_x</p:attrName>
                                        </p:attrNameLst>
                                      </p:cBhvr>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4" presetClass="entr" presetSubtype="0" fill="hold" nodeType="clickEffect">
                                  <p:stCondLst>
                                    <p:cond delay="0"/>
                                  </p:stCondLst>
                                  <p:childTnLst>
                                    <p:set>
                                      <p:cBhvr>
                                        <p:cTn id="70" dur="1" fill="hold">
                                          <p:stCondLst>
                                            <p:cond delay="0"/>
                                          </p:stCondLst>
                                        </p:cTn>
                                        <p:tgtEl>
                                          <p:spTgt spid="12">
                                            <p:txEl>
                                              <p:pRg st="3" end="3"/>
                                            </p:txEl>
                                          </p:spTgt>
                                        </p:tgtEl>
                                        <p:attrNameLst>
                                          <p:attrName>style.visibility</p:attrName>
                                        </p:attrNameLst>
                                      </p:cBhvr>
                                      <p:to>
                                        <p:strVal val="visible"/>
                                      </p:to>
                                    </p:set>
                                    <p:anim from="(-#ppt_w/2)" to="(#ppt_x)" calcmode="lin" valueType="num">
                                      <p:cBhvr>
                                        <p:cTn id="71" dur="600" fill="hold">
                                          <p:stCondLst>
                                            <p:cond delay="0"/>
                                          </p:stCondLst>
                                        </p:cTn>
                                        <p:tgtEl>
                                          <p:spTgt spid="12">
                                            <p:txEl>
                                              <p:pRg st="3" end="3"/>
                                            </p:txEl>
                                          </p:spTgt>
                                        </p:tgtEl>
                                        <p:attrNameLst>
                                          <p:attrName>ppt_x</p:attrName>
                                        </p:attrNameLst>
                                      </p:cBhvr>
                                    </p:anim>
                                    <p:anim from="0" to="-1.0" calcmode="lin" valueType="num">
                                      <p:cBhvr>
                                        <p:cTn id="72" dur="200" decel="50000" autoRev="1" fill="hold">
                                          <p:stCondLst>
                                            <p:cond delay="600"/>
                                          </p:stCondLst>
                                        </p:cTn>
                                        <p:tgtEl>
                                          <p:spTgt spid="12">
                                            <p:txEl>
                                              <p:pRg st="3" end="3"/>
                                            </p:txEl>
                                          </p:spTgt>
                                        </p:tgtEl>
                                        <p:attrNameLst>
                                          <p:attrName>xshear</p:attrName>
                                        </p:attrNameLst>
                                      </p:cBhvr>
                                    </p:anim>
                                    <p:animScale>
                                      <p:cBhvr>
                                        <p:cTn id="73" dur="200" decel="100000" autoRev="1" fill="hold">
                                          <p:stCondLst>
                                            <p:cond delay="600"/>
                                          </p:stCondLst>
                                        </p:cTn>
                                        <p:tgtEl>
                                          <p:spTgt spid="12">
                                            <p:txEl>
                                              <p:pRg st="3" end="3"/>
                                            </p:txEl>
                                          </p:spTgt>
                                        </p:tgtEl>
                                      </p:cBhvr>
                                      <p:from x="100000" y="100000"/>
                                      <p:to x="80000" y="100000"/>
                                    </p:animScale>
                                    <p:anim by="(#ppt_h/3+#ppt_w*0.1)" calcmode="lin" valueType="num">
                                      <p:cBhvr additive="sum">
                                        <p:cTn id="74" dur="200" decel="100000" autoRev="1" fill="hold">
                                          <p:stCondLst>
                                            <p:cond delay="600"/>
                                          </p:stCondLst>
                                        </p:cTn>
                                        <p:tgtEl>
                                          <p:spTgt spid="12">
                                            <p:txEl>
                                              <p:pRg st="3" end="3"/>
                                            </p:txEl>
                                          </p:spTgt>
                                        </p:tgtEl>
                                        <p:attrNameLst>
                                          <p:attrName>ppt_x</p:attrName>
                                        </p:attrNameLst>
                                      </p:cBhvr>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4" presetClass="entr" presetSubtype="0" fill="hold" nodeType="clickEffect">
                                  <p:stCondLst>
                                    <p:cond delay="0"/>
                                  </p:stCondLst>
                                  <p:childTnLst>
                                    <p:set>
                                      <p:cBhvr>
                                        <p:cTn id="78" dur="1" fill="hold">
                                          <p:stCondLst>
                                            <p:cond delay="0"/>
                                          </p:stCondLst>
                                        </p:cTn>
                                        <p:tgtEl>
                                          <p:spTgt spid="3">
                                            <p:txEl>
                                              <p:pRg st="0" end="0"/>
                                            </p:txEl>
                                          </p:spTgt>
                                        </p:tgtEl>
                                        <p:attrNameLst>
                                          <p:attrName>style.visibility</p:attrName>
                                        </p:attrNameLst>
                                      </p:cBhvr>
                                      <p:to>
                                        <p:strVal val="visible"/>
                                      </p:to>
                                    </p:set>
                                    <p:anim from="(-#ppt_w/2)" to="(#ppt_x)" calcmode="lin" valueType="num">
                                      <p:cBhvr>
                                        <p:cTn id="79" dur="600" fill="hold">
                                          <p:stCondLst>
                                            <p:cond delay="0"/>
                                          </p:stCondLst>
                                        </p:cTn>
                                        <p:tgtEl>
                                          <p:spTgt spid="3">
                                            <p:txEl>
                                              <p:pRg st="0" end="0"/>
                                            </p:txEl>
                                          </p:spTgt>
                                        </p:tgtEl>
                                        <p:attrNameLst>
                                          <p:attrName>ppt_x</p:attrName>
                                        </p:attrNameLst>
                                      </p:cBhvr>
                                    </p:anim>
                                    <p:anim from="0" to="-1.0" calcmode="lin" valueType="num">
                                      <p:cBhvr>
                                        <p:cTn id="80" dur="200" decel="50000" autoRev="1" fill="hold">
                                          <p:stCondLst>
                                            <p:cond delay="600"/>
                                          </p:stCondLst>
                                        </p:cTn>
                                        <p:tgtEl>
                                          <p:spTgt spid="3">
                                            <p:txEl>
                                              <p:pRg st="0" end="0"/>
                                            </p:txEl>
                                          </p:spTgt>
                                        </p:tgtEl>
                                        <p:attrNameLst>
                                          <p:attrName>xshear</p:attrName>
                                        </p:attrNameLst>
                                      </p:cBhvr>
                                    </p:anim>
                                    <p:animScale>
                                      <p:cBhvr>
                                        <p:cTn id="81" dur="200" decel="100000" autoRev="1" fill="hold">
                                          <p:stCondLst>
                                            <p:cond delay="600"/>
                                          </p:stCondLst>
                                        </p:cTn>
                                        <p:tgtEl>
                                          <p:spTgt spid="3">
                                            <p:txEl>
                                              <p:pRg st="0" end="0"/>
                                            </p:txEl>
                                          </p:spTgt>
                                        </p:tgtEl>
                                      </p:cBhvr>
                                      <p:from x="100000" y="100000"/>
                                      <p:to x="80000" y="100000"/>
                                    </p:animScale>
                                    <p:anim by="(#ppt_h/3+#ppt_w*0.1)" calcmode="lin" valueType="num">
                                      <p:cBhvr additive="sum">
                                        <p:cTn id="82"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4" presetClass="entr" presetSubtype="0" fill="hold" nodeType="clickEffect">
                                  <p:stCondLst>
                                    <p:cond delay="0"/>
                                  </p:stCondLst>
                                  <p:childTnLst>
                                    <p:set>
                                      <p:cBhvr>
                                        <p:cTn id="86" dur="1" fill="hold">
                                          <p:stCondLst>
                                            <p:cond delay="0"/>
                                          </p:stCondLst>
                                        </p:cTn>
                                        <p:tgtEl>
                                          <p:spTgt spid="3">
                                            <p:txEl>
                                              <p:pRg st="2" end="2"/>
                                            </p:txEl>
                                          </p:spTgt>
                                        </p:tgtEl>
                                        <p:attrNameLst>
                                          <p:attrName>style.visibility</p:attrName>
                                        </p:attrNameLst>
                                      </p:cBhvr>
                                      <p:to>
                                        <p:strVal val="visible"/>
                                      </p:to>
                                    </p:set>
                                    <p:anim from="(-#ppt_w/2)" to="(#ppt_x)" calcmode="lin" valueType="num">
                                      <p:cBhvr>
                                        <p:cTn id="87" dur="600" fill="hold">
                                          <p:stCondLst>
                                            <p:cond delay="0"/>
                                          </p:stCondLst>
                                        </p:cTn>
                                        <p:tgtEl>
                                          <p:spTgt spid="3">
                                            <p:txEl>
                                              <p:pRg st="2" end="2"/>
                                            </p:txEl>
                                          </p:spTgt>
                                        </p:tgtEl>
                                        <p:attrNameLst>
                                          <p:attrName>ppt_x</p:attrName>
                                        </p:attrNameLst>
                                      </p:cBhvr>
                                    </p:anim>
                                    <p:anim from="0" to="-1.0" calcmode="lin" valueType="num">
                                      <p:cBhvr>
                                        <p:cTn id="88" dur="200" decel="50000" autoRev="1" fill="hold">
                                          <p:stCondLst>
                                            <p:cond delay="600"/>
                                          </p:stCondLst>
                                        </p:cTn>
                                        <p:tgtEl>
                                          <p:spTgt spid="3">
                                            <p:txEl>
                                              <p:pRg st="2" end="2"/>
                                            </p:txEl>
                                          </p:spTgt>
                                        </p:tgtEl>
                                        <p:attrNameLst>
                                          <p:attrName>xshear</p:attrName>
                                        </p:attrNameLst>
                                      </p:cBhvr>
                                    </p:anim>
                                    <p:animScale>
                                      <p:cBhvr>
                                        <p:cTn id="89" dur="200" decel="100000" autoRev="1" fill="hold">
                                          <p:stCondLst>
                                            <p:cond delay="600"/>
                                          </p:stCondLst>
                                        </p:cTn>
                                        <p:tgtEl>
                                          <p:spTgt spid="3">
                                            <p:txEl>
                                              <p:pRg st="2" end="2"/>
                                            </p:txEl>
                                          </p:spTgt>
                                        </p:tgtEl>
                                      </p:cBhvr>
                                      <p:from x="100000" y="100000"/>
                                      <p:to x="80000" y="100000"/>
                                    </p:animScale>
                                    <p:anim by="(#ppt_h/3+#ppt_w*0.1)" calcmode="lin" valueType="num">
                                      <p:cBhvr additive="sum">
                                        <p:cTn id="90"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34" presetClass="entr" presetSubtype="0" fill="hold" nodeType="click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 from="(-#ppt_w/2)" to="(#ppt_x)" calcmode="lin" valueType="num">
                                      <p:cBhvr>
                                        <p:cTn id="95" dur="600" fill="hold">
                                          <p:stCondLst>
                                            <p:cond delay="0"/>
                                          </p:stCondLst>
                                        </p:cTn>
                                        <p:tgtEl>
                                          <p:spTgt spid="3">
                                            <p:txEl>
                                              <p:pRg st="3" end="3"/>
                                            </p:txEl>
                                          </p:spTgt>
                                        </p:tgtEl>
                                        <p:attrNameLst>
                                          <p:attrName>ppt_x</p:attrName>
                                        </p:attrNameLst>
                                      </p:cBhvr>
                                    </p:anim>
                                    <p:anim from="0" to="-1.0" calcmode="lin" valueType="num">
                                      <p:cBhvr>
                                        <p:cTn id="96" dur="200" decel="50000" autoRev="1" fill="hold">
                                          <p:stCondLst>
                                            <p:cond delay="600"/>
                                          </p:stCondLst>
                                        </p:cTn>
                                        <p:tgtEl>
                                          <p:spTgt spid="3">
                                            <p:txEl>
                                              <p:pRg st="3" end="3"/>
                                            </p:txEl>
                                          </p:spTgt>
                                        </p:tgtEl>
                                        <p:attrNameLst>
                                          <p:attrName>xshear</p:attrName>
                                        </p:attrNameLst>
                                      </p:cBhvr>
                                    </p:anim>
                                    <p:animScale>
                                      <p:cBhvr>
                                        <p:cTn id="97" dur="200" decel="100000" autoRev="1" fill="hold">
                                          <p:stCondLst>
                                            <p:cond delay="600"/>
                                          </p:stCondLst>
                                        </p:cTn>
                                        <p:tgtEl>
                                          <p:spTgt spid="3">
                                            <p:txEl>
                                              <p:pRg st="3" end="3"/>
                                            </p:txEl>
                                          </p:spTgt>
                                        </p:tgtEl>
                                      </p:cBhvr>
                                      <p:from x="100000" y="100000"/>
                                      <p:to x="80000" y="100000"/>
                                    </p:animScale>
                                    <p:anim by="(#ppt_h/3+#ppt_w*0.1)" calcmode="lin" valueType="num">
                                      <p:cBhvr additive="sum">
                                        <p:cTn id="98" dur="200" decel="100000" autoRev="1" fill="hold">
                                          <p:stCondLst>
                                            <p:cond delay="600"/>
                                          </p:stCondLst>
                                        </p:cTn>
                                        <p:tgtEl>
                                          <p:spTgt spid="3">
                                            <p:txEl>
                                              <p:pRg st="3" end="3"/>
                                            </p:txEl>
                                          </p:spTgt>
                                        </p:tgtEl>
                                        <p:attrNameLst>
                                          <p:attrName>ppt_x</p:attrName>
                                        </p:attrNameLst>
                                      </p:cBhvr>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34" presetClass="entr" presetSubtype="0" fill="hold" nodeType="clickEffect">
                                  <p:stCondLst>
                                    <p:cond delay="0"/>
                                  </p:stCondLst>
                                  <p:childTnLst>
                                    <p:set>
                                      <p:cBhvr>
                                        <p:cTn id="102" dur="1" fill="hold">
                                          <p:stCondLst>
                                            <p:cond delay="0"/>
                                          </p:stCondLst>
                                        </p:cTn>
                                        <p:tgtEl>
                                          <p:spTgt spid="3">
                                            <p:txEl>
                                              <p:pRg st="4" end="4"/>
                                            </p:txEl>
                                          </p:spTgt>
                                        </p:tgtEl>
                                        <p:attrNameLst>
                                          <p:attrName>style.visibility</p:attrName>
                                        </p:attrNameLst>
                                      </p:cBhvr>
                                      <p:to>
                                        <p:strVal val="visible"/>
                                      </p:to>
                                    </p:set>
                                    <p:anim from="(-#ppt_w/2)" to="(#ppt_x)" calcmode="lin" valueType="num">
                                      <p:cBhvr>
                                        <p:cTn id="103" dur="600" fill="hold">
                                          <p:stCondLst>
                                            <p:cond delay="0"/>
                                          </p:stCondLst>
                                        </p:cTn>
                                        <p:tgtEl>
                                          <p:spTgt spid="3">
                                            <p:txEl>
                                              <p:pRg st="4" end="4"/>
                                            </p:txEl>
                                          </p:spTgt>
                                        </p:tgtEl>
                                        <p:attrNameLst>
                                          <p:attrName>ppt_x</p:attrName>
                                        </p:attrNameLst>
                                      </p:cBhvr>
                                    </p:anim>
                                    <p:anim from="0" to="-1.0" calcmode="lin" valueType="num">
                                      <p:cBhvr>
                                        <p:cTn id="104" dur="200" decel="50000" autoRev="1" fill="hold">
                                          <p:stCondLst>
                                            <p:cond delay="600"/>
                                          </p:stCondLst>
                                        </p:cTn>
                                        <p:tgtEl>
                                          <p:spTgt spid="3">
                                            <p:txEl>
                                              <p:pRg st="4" end="4"/>
                                            </p:txEl>
                                          </p:spTgt>
                                        </p:tgtEl>
                                        <p:attrNameLst>
                                          <p:attrName>xshear</p:attrName>
                                        </p:attrNameLst>
                                      </p:cBhvr>
                                    </p:anim>
                                    <p:animScale>
                                      <p:cBhvr>
                                        <p:cTn id="105" dur="200" decel="100000" autoRev="1" fill="hold">
                                          <p:stCondLst>
                                            <p:cond delay="600"/>
                                          </p:stCondLst>
                                        </p:cTn>
                                        <p:tgtEl>
                                          <p:spTgt spid="3">
                                            <p:txEl>
                                              <p:pRg st="4" end="4"/>
                                            </p:txEl>
                                          </p:spTgt>
                                        </p:tgtEl>
                                      </p:cBhvr>
                                      <p:from x="100000" y="100000"/>
                                      <p:to x="80000" y="100000"/>
                                    </p:animScale>
                                    <p:anim by="(#ppt_h/3+#ppt_w*0.1)" calcmode="lin" valueType="num">
                                      <p:cBhvr additive="sum">
                                        <p:cTn id="106" dur="200" decel="100000" autoRev="1" fill="hold">
                                          <p:stCondLst>
                                            <p:cond delay="600"/>
                                          </p:stCondLst>
                                        </p:cTn>
                                        <p:tgtEl>
                                          <p:spTgt spid="3">
                                            <p:txEl>
                                              <p:pRg st="4" end="4"/>
                                            </p:txEl>
                                          </p:spTgt>
                                        </p:tgtEl>
                                        <p:attrNameLst>
                                          <p:attrName>ppt_x</p:attrName>
                                        </p:attrNameLst>
                                      </p:cBhvr>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4" presetClass="entr" presetSubtype="0" fill="hold" nodeType="clickEffect">
                                  <p:stCondLst>
                                    <p:cond delay="0"/>
                                  </p:stCondLst>
                                  <p:childTnLst>
                                    <p:set>
                                      <p:cBhvr>
                                        <p:cTn id="110" dur="1" fill="hold">
                                          <p:stCondLst>
                                            <p:cond delay="0"/>
                                          </p:stCondLst>
                                        </p:cTn>
                                        <p:tgtEl>
                                          <p:spTgt spid="3">
                                            <p:txEl>
                                              <p:pRg st="5" end="5"/>
                                            </p:txEl>
                                          </p:spTgt>
                                        </p:tgtEl>
                                        <p:attrNameLst>
                                          <p:attrName>style.visibility</p:attrName>
                                        </p:attrNameLst>
                                      </p:cBhvr>
                                      <p:to>
                                        <p:strVal val="visible"/>
                                      </p:to>
                                    </p:set>
                                    <p:anim from="(-#ppt_w/2)" to="(#ppt_x)" calcmode="lin" valueType="num">
                                      <p:cBhvr>
                                        <p:cTn id="111" dur="600" fill="hold">
                                          <p:stCondLst>
                                            <p:cond delay="0"/>
                                          </p:stCondLst>
                                        </p:cTn>
                                        <p:tgtEl>
                                          <p:spTgt spid="3">
                                            <p:txEl>
                                              <p:pRg st="5" end="5"/>
                                            </p:txEl>
                                          </p:spTgt>
                                        </p:tgtEl>
                                        <p:attrNameLst>
                                          <p:attrName>ppt_x</p:attrName>
                                        </p:attrNameLst>
                                      </p:cBhvr>
                                    </p:anim>
                                    <p:anim from="0" to="-1.0" calcmode="lin" valueType="num">
                                      <p:cBhvr>
                                        <p:cTn id="112" dur="200" decel="50000" autoRev="1" fill="hold">
                                          <p:stCondLst>
                                            <p:cond delay="600"/>
                                          </p:stCondLst>
                                        </p:cTn>
                                        <p:tgtEl>
                                          <p:spTgt spid="3">
                                            <p:txEl>
                                              <p:pRg st="5" end="5"/>
                                            </p:txEl>
                                          </p:spTgt>
                                        </p:tgtEl>
                                        <p:attrNameLst>
                                          <p:attrName>xshear</p:attrName>
                                        </p:attrNameLst>
                                      </p:cBhvr>
                                    </p:anim>
                                    <p:animScale>
                                      <p:cBhvr>
                                        <p:cTn id="113" dur="200" decel="100000" autoRev="1" fill="hold">
                                          <p:stCondLst>
                                            <p:cond delay="600"/>
                                          </p:stCondLst>
                                        </p:cTn>
                                        <p:tgtEl>
                                          <p:spTgt spid="3">
                                            <p:txEl>
                                              <p:pRg st="5" end="5"/>
                                            </p:txEl>
                                          </p:spTgt>
                                        </p:tgtEl>
                                      </p:cBhvr>
                                      <p:from x="100000" y="100000"/>
                                      <p:to x="80000" y="100000"/>
                                    </p:animScale>
                                    <p:anim by="(#ppt_h/3+#ppt_w*0.1)" calcmode="lin" valueType="num">
                                      <p:cBhvr additive="sum">
                                        <p:cTn id="114" dur="200" decel="100000" autoRev="1" fill="hold">
                                          <p:stCondLst>
                                            <p:cond delay="600"/>
                                          </p:stCondLst>
                                        </p:cTn>
                                        <p:tgtEl>
                                          <p:spTgt spid="3">
                                            <p:txEl>
                                              <p:pRg st="5" end="5"/>
                                            </p:txEl>
                                          </p:spTgt>
                                        </p:tgtEl>
                                        <p:attrNameLst>
                                          <p:attrName>ppt_x</p:attrName>
                                        </p:attrNameLst>
                                      </p:cBhvr>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8"/>
                                        </p:tgtEl>
                                        <p:attrNameLst>
                                          <p:attrName>style.visibility</p:attrName>
                                        </p:attrNameLst>
                                      </p:cBhvr>
                                      <p:to>
                                        <p:strVal val="visible"/>
                                      </p:to>
                                    </p:set>
                                    <p:anim calcmode="lin" valueType="num">
                                      <p:cBhvr additive="base">
                                        <p:cTn id="119" dur="500" fill="hold"/>
                                        <p:tgtEl>
                                          <p:spTgt spid="8"/>
                                        </p:tgtEl>
                                        <p:attrNameLst>
                                          <p:attrName>ppt_x</p:attrName>
                                        </p:attrNameLst>
                                      </p:cBhvr>
                                      <p:tavLst>
                                        <p:tav tm="0">
                                          <p:val>
                                            <p:strVal val="#ppt_x"/>
                                          </p:val>
                                        </p:tav>
                                        <p:tav tm="100000">
                                          <p:val>
                                            <p:strVal val="#ppt_x"/>
                                          </p:val>
                                        </p:tav>
                                      </p:tavLst>
                                    </p:anim>
                                    <p:anim calcmode="lin" valueType="num">
                                      <p:cBhvr additive="base">
                                        <p:cTn id="120" dur="500" fill="hold"/>
                                        <p:tgtEl>
                                          <p:spTgt spid="8"/>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
                                        </p:tgtEl>
                                        <p:attrNameLst>
                                          <p:attrName>style.visibility</p:attrName>
                                        </p:attrNameLst>
                                      </p:cBhvr>
                                      <p:to>
                                        <p:strVal val="visible"/>
                                      </p:to>
                                    </p:set>
                                    <p:anim calcmode="lin" valueType="num">
                                      <p:cBhvr additive="base">
                                        <p:cTn id="123" dur="500" fill="hold"/>
                                        <p:tgtEl>
                                          <p:spTgt spid="7"/>
                                        </p:tgtEl>
                                        <p:attrNameLst>
                                          <p:attrName>ppt_x</p:attrName>
                                        </p:attrNameLst>
                                      </p:cBhvr>
                                      <p:tavLst>
                                        <p:tav tm="0">
                                          <p:val>
                                            <p:strVal val="#ppt_x"/>
                                          </p:val>
                                        </p:tav>
                                        <p:tav tm="100000">
                                          <p:val>
                                            <p:strVal val="#ppt_x"/>
                                          </p:val>
                                        </p:tav>
                                      </p:tavLst>
                                    </p:anim>
                                    <p:anim calcmode="lin" valueType="num">
                                      <p:cBhvr additive="base">
                                        <p:cTn id="1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711450" y="2133600"/>
            <a:ext cx="6624638" cy="3240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1" name="Content Placeholder 2"/>
          <p:cNvSpPr>
            <a:spLocks noGrp="1"/>
          </p:cNvSpPr>
          <p:nvPr>
            <p:ph idx="1"/>
          </p:nvPr>
        </p:nvSpPr>
        <p:spPr>
          <a:xfrm>
            <a:off x="6950076" y="2133601"/>
            <a:ext cx="2386013" cy="2519363"/>
          </a:xfrm>
        </p:spPr>
        <p:txBody>
          <a:bodyPr>
            <a:normAutofit lnSpcReduction="10000"/>
          </a:bodyPr>
          <a:lstStyle/>
          <a:p>
            <a:pPr algn="ctr" eaLnBrk="1" hangingPunct="1">
              <a:buFont typeface="Wingdings 2" panose="05020102010507070707" pitchFamily="18" charset="2"/>
              <a:buNone/>
            </a:pPr>
            <a:r>
              <a:rPr lang="en-US" sz="2400" b="1">
                <a:solidFill>
                  <a:schemeClr val="accent1"/>
                </a:solidFill>
                <a:latin typeface="Times New Roman" panose="02020603050405020304" pitchFamily="18" charset="0"/>
                <a:cs typeface="Times New Roman" panose="02020603050405020304" pitchFamily="18" charset="0"/>
              </a:rPr>
              <a:t>Operations on Queue</a:t>
            </a:r>
            <a:endParaRPr lang="en-US" sz="1200"/>
          </a:p>
          <a:p>
            <a:pPr eaLnBrk="1" hangingPunct="1">
              <a:buFont typeface="Wingdings" panose="05000000000000000000" pitchFamily="2" charset="2"/>
              <a:buChar char="Ø"/>
            </a:pPr>
            <a:r>
              <a:rPr lang="en-US" sz="2200"/>
              <a:t>IsEmpty()</a:t>
            </a:r>
          </a:p>
          <a:p>
            <a:pPr eaLnBrk="1" hangingPunct="1">
              <a:buFont typeface="Wingdings" panose="05000000000000000000" pitchFamily="2" charset="2"/>
              <a:buChar char="Ø"/>
            </a:pPr>
            <a:r>
              <a:rPr lang="en-US" sz="2200"/>
              <a:t>IsFull()</a:t>
            </a:r>
          </a:p>
          <a:p>
            <a:pPr eaLnBrk="1" hangingPunct="1">
              <a:buFont typeface="Wingdings" panose="05000000000000000000" pitchFamily="2" charset="2"/>
              <a:buChar char="Ø"/>
            </a:pPr>
            <a:r>
              <a:rPr lang="en-US" sz="2200"/>
              <a:t>Enqeue()</a:t>
            </a:r>
          </a:p>
          <a:p>
            <a:pPr eaLnBrk="1" hangingPunct="1">
              <a:buFont typeface="Wingdings" panose="05000000000000000000" pitchFamily="2" charset="2"/>
              <a:buChar char="Ø"/>
            </a:pPr>
            <a:r>
              <a:rPr lang="en-US" sz="2200"/>
              <a:t>Dequeue()</a:t>
            </a:r>
          </a:p>
          <a:p>
            <a:endParaRPr lang="en-US" sz="2200"/>
          </a:p>
        </p:txBody>
      </p:sp>
      <p:sp>
        <p:nvSpPr>
          <p:cNvPr id="12" name="Content Placeholder 2"/>
          <p:cNvSpPr txBox="1">
            <a:spLocks/>
          </p:cNvSpPr>
          <p:nvPr/>
        </p:nvSpPr>
        <p:spPr bwMode="auto">
          <a:xfrm>
            <a:off x="2855914" y="2205039"/>
            <a:ext cx="2592387" cy="2879725"/>
          </a:xfrm>
          <a:prstGeom prst="rect">
            <a:avLst/>
          </a:prstGeom>
          <a:noFill/>
          <a:ln w="9525">
            <a:noFill/>
            <a:miter lim="800000"/>
            <a:headEnd/>
            <a:tailEnd/>
          </a:ln>
        </p:spPr>
        <p:txBody>
          <a:bodyPr/>
          <a:lstStyle/>
          <a:p>
            <a:pPr marL="273050" indent="-273050" algn="ctr">
              <a:spcBef>
                <a:spcPct val="20000"/>
              </a:spcBef>
              <a:buClr>
                <a:srgbClr val="0BD0D9"/>
              </a:buClr>
              <a:buSzPct val="95000"/>
              <a:defRPr/>
            </a:pPr>
            <a:r>
              <a:rPr lang="en-US" sz="2200" dirty="0"/>
              <a:t>    </a:t>
            </a:r>
            <a:r>
              <a:rPr lang="en-US" sz="2400" dirty="0">
                <a:solidFill>
                  <a:schemeClr val="accent1"/>
                </a:solidFill>
                <a:latin typeface="Times New Roman" pitchFamily="18" charset="0"/>
                <a:cs typeface="Times New Roman" pitchFamily="18" charset="0"/>
              </a:rPr>
              <a:t>Implementation Data Structure</a:t>
            </a:r>
          </a:p>
          <a:p>
            <a:pPr marL="273050" indent="-273050">
              <a:spcBef>
                <a:spcPct val="20000"/>
              </a:spcBef>
              <a:buClr>
                <a:srgbClr val="0BD0D9"/>
              </a:buClr>
              <a:buSzPct val="95000"/>
              <a:buFont typeface="Wingdings" pitchFamily="2" charset="2"/>
              <a:buChar char="Ø"/>
              <a:defRPr/>
            </a:pPr>
            <a:r>
              <a:rPr lang="en-US" sz="2200" dirty="0">
                <a:latin typeface="Times New Roman" pitchFamily="18" charset="0"/>
                <a:cs typeface="Times New Roman" pitchFamily="18" charset="0"/>
              </a:rPr>
              <a:t>Array </a:t>
            </a:r>
          </a:p>
          <a:p>
            <a:pPr marL="273050" indent="-273050">
              <a:spcBef>
                <a:spcPct val="20000"/>
              </a:spcBef>
              <a:buClr>
                <a:srgbClr val="0BD0D9"/>
              </a:buClr>
              <a:buSzPct val="95000"/>
              <a:defRPr/>
            </a:pPr>
            <a:r>
              <a:rPr lang="en-US" sz="2200" dirty="0">
                <a:latin typeface="Times New Roman" pitchFamily="18" charset="0"/>
                <a:cs typeface="Times New Roman" pitchFamily="18" charset="0"/>
              </a:rPr>
              <a:t>      </a:t>
            </a:r>
            <a:r>
              <a:rPr lang="en-US" sz="1500" dirty="0">
                <a:latin typeface="Times New Roman" pitchFamily="18" charset="0"/>
                <a:cs typeface="Times New Roman" pitchFamily="18" charset="0"/>
              </a:rPr>
              <a:t>or </a:t>
            </a:r>
          </a:p>
          <a:p>
            <a:pPr marL="273050" indent="-273050">
              <a:spcBef>
                <a:spcPct val="20000"/>
              </a:spcBef>
              <a:buClr>
                <a:srgbClr val="0BD0D9"/>
              </a:buClr>
              <a:buSzPct val="95000"/>
              <a:buFont typeface="Wingdings" pitchFamily="2" charset="2"/>
              <a:buChar char="Ø"/>
              <a:defRPr/>
            </a:pPr>
            <a:r>
              <a:rPr lang="en-US" sz="2200" dirty="0">
                <a:latin typeface="Times New Roman" pitchFamily="18" charset="0"/>
                <a:cs typeface="Times New Roman" pitchFamily="18" charset="0"/>
              </a:rPr>
              <a:t>Stack</a:t>
            </a:r>
          </a:p>
          <a:p>
            <a:pPr marL="273050" indent="-273050">
              <a:spcBef>
                <a:spcPct val="20000"/>
              </a:spcBef>
              <a:buClr>
                <a:srgbClr val="0BD0D9"/>
              </a:buClr>
              <a:buSzPct val="95000"/>
              <a:defRPr/>
            </a:pPr>
            <a:r>
              <a:rPr lang="en-US" sz="2200" dirty="0">
                <a:latin typeface="Times New Roman" pitchFamily="18" charset="0"/>
                <a:cs typeface="Times New Roman" pitchFamily="18" charset="0"/>
              </a:rPr>
              <a:t>       </a:t>
            </a:r>
            <a:r>
              <a:rPr lang="en-US" sz="1500" dirty="0">
                <a:latin typeface="Times New Roman" pitchFamily="18" charset="0"/>
                <a:cs typeface="Times New Roman" pitchFamily="18" charset="0"/>
              </a:rPr>
              <a:t>or </a:t>
            </a:r>
          </a:p>
          <a:p>
            <a:pPr marL="273050" indent="-273050">
              <a:spcBef>
                <a:spcPct val="20000"/>
              </a:spcBef>
              <a:buClr>
                <a:srgbClr val="0BD0D9"/>
              </a:buClr>
              <a:buSzPct val="95000"/>
              <a:buFont typeface="Wingdings" pitchFamily="2" charset="2"/>
              <a:buChar char="Ø"/>
              <a:defRPr/>
            </a:pPr>
            <a:r>
              <a:rPr lang="en-US" sz="2200" dirty="0">
                <a:latin typeface="Times New Roman" pitchFamily="18" charset="0"/>
                <a:cs typeface="Times New Roman" pitchFamily="18" charset="0"/>
              </a:rPr>
              <a:t>Linked List</a:t>
            </a:r>
          </a:p>
          <a:p>
            <a:pPr marL="273050" indent="-273050" eaLnBrk="0" hangingPunct="0">
              <a:spcBef>
                <a:spcPct val="20000"/>
              </a:spcBef>
              <a:buClr>
                <a:srgbClr val="0BD0D9"/>
              </a:buClr>
              <a:buSzPct val="95000"/>
              <a:buFont typeface="Wingdings 2" pitchFamily="18" charset="2"/>
              <a:buChar char=""/>
              <a:defRPr/>
            </a:pPr>
            <a:endParaRPr lang="en-US" sz="2200" dirty="0"/>
          </a:p>
        </p:txBody>
      </p:sp>
      <p:sp>
        <p:nvSpPr>
          <p:cNvPr id="7" name="Right Brace 6"/>
          <p:cNvSpPr/>
          <p:nvPr/>
        </p:nvSpPr>
        <p:spPr>
          <a:xfrm>
            <a:off x="4440239" y="2997200"/>
            <a:ext cx="503237" cy="194468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8" name="Right Brace 7"/>
          <p:cNvSpPr/>
          <p:nvPr/>
        </p:nvSpPr>
        <p:spPr>
          <a:xfrm rot="10800000">
            <a:off x="6745289" y="2997200"/>
            <a:ext cx="503237" cy="16573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Title 1"/>
          <p:cNvSpPr>
            <a:spLocks noGrp="1"/>
          </p:cNvSpPr>
          <p:nvPr>
            <p:ph type="title"/>
          </p:nvPr>
        </p:nvSpPr>
        <p:spPr/>
        <p:txBody>
          <a:bodyPr/>
          <a:lstStyle/>
          <a:p>
            <a:pPr algn="ctr" eaLnBrk="1" hangingPunct="1"/>
            <a:r>
              <a:rPr lang="en-US" smtClean="0"/>
              <a:t>ADT of Queue</a:t>
            </a:r>
          </a:p>
        </p:txBody>
      </p:sp>
      <p:sp>
        <p:nvSpPr>
          <p:cNvPr id="13" name="Date Placeholder 12"/>
          <p:cNvSpPr>
            <a:spLocks noGrp="1"/>
          </p:cNvSpPr>
          <p:nvPr>
            <p:ph type="dt" sz="quarter" idx="10"/>
          </p:nvPr>
        </p:nvSpPr>
        <p:spPr/>
        <p:txBody>
          <a:bodyPr/>
          <a:lstStyle/>
          <a:p>
            <a:pPr>
              <a:defRPr/>
            </a:pPr>
            <a:fld id="{0526BF00-3488-4B46-A8BB-ACD9126B7E16}" type="datetime1">
              <a:rPr lang="en-US" smtClean="0"/>
              <a:pPr>
                <a:defRPr/>
              </a:pPr>
              <a:t>7/8/2021</a:t>
            </a:fld>
            <a:endParaRPr lang="en-IN"/>
          </a:p>
        </p:txBody>
      </p:sp>
      <p:sp>
        <p:nvSpPr>
          <p:cNvPr id="14" name="Slide Number Placeholder 1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A602-FBC9-4C48-AED3-547B70F76C31}" type="slidenum">
              <a:rPr lang="en-IN">
                <a:solidFill>
                  <a:srgbClr val="045C75"/>
                </a:solidFill>
                <a:latin typeface="Constantia" panose="02030602050306030303" pitchFamily="18" charset="0"/>
              </a:rPr>
              <a:pPr eaLnBrk="1" hangingPunct="1"/>
              <a:t>8</a:t>
            </a:fld>
            <a:endParaRPr lang="en-IN">
              <a:solidFill>
                <a:srgbClr val="045C75"/>
              </a:solidFill>
              <a:latin typeface="Constantia" panose="02030602050306030303" pitchFamily="18" charset="0"/>
            </a:endParaRPr>
          </a:p>
        </p:txBody>
      </p:sp>
      <p:sp>
        <p:nvSpPr>
          <p:cNvPr id="15" name="Footer Placeholder 14"/>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4053056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grpId="0" nodeType="click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ppt_w</p:attrName>
                                        </p:attrNameLst>
                                      </p:cBhvr>
                                      <p:tavLst>
                                        <p:tav tm="0" fmla="#ppt_w*sin(2.5*pi*$)">
                                          <p:val>
                                            <p:fltVal val="0"/>
                                          </p:val>
                                        </p:tav>
                                        <p:tav tm="100000">
                                          <p:val>
                                            <p:fltVal val="1"/>
                                          </p:val>
                                        </p:tav>
                                      </p:tavLst>
                                    </p:anim>
                                    <p:anim calcmode="lin" valueType="num">
                                      <p:cBhvr>
                                        <p:cTn id="14"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eaLnBrk="1" hangingPunct="1"/>
            <a:r>
              <a:rPr lang="en-US" smtClean="0"/>
              <a:t>Linear Queue</a:t>
            </a:r>
          </a:p>
        </p:txBody>
      </p:sp>
      <p:sp>
        <p:nvSpPr>
          <p:cNvPr id="15363" name="Content Placeholder 2"/>
          <p:cNvSpPr>
            <a:spLocks noGrp="1"/>
          </p:cNvSpPr>
          <p:nvPr>
            <p:ph idx="1"/>
          </p:nvPr>
        </p:nvSpPr>
        <p:spPr/>
        <p:txBody>
          <a:bodyPr/>
          <a:lstStyle/>
          <a:p>
            <a:pPr marL="0" indent="0" algn="just">
              <a:spcBef>
                <a:spcPct val="30000"/>
              </a:spcBef>
              <a:buClrTx/>
              <a:buFont typeface="Wingdings" panose="05000000000000000000" pitchFamily="2" charset="2"/>
              <a:buChar char="Ø"/>
            </a:pPr>
            <a:r>
              <a:rPr lang="en-IN" sz="2800"/>
              <a:t>It is like a </a:t>
            </a:r>
            <a:r>
              <a:rPr lang="en-IN" sz="2800" b="1"/>
              <a:t>straight line</a:t>
            </a:r>
            <a:r>
              <a:rPr lang="en-IN" sz="2800"/>
              <a:t> in which all elements stand one behind the other. </a:t>
            </a:r>
          </a:p>
          <a:p>
            <a:pPr marL="0" indent="0" algn="just">
              <a:spcBef>
                <a:spcPct val="30000"/>
              </a:spcBef>
              <a:buClrTx/>
              <a:buFont typeface="Wingdings" panose="05000000000000000000" pitchFamily="2" charset="2"/>
              <a:buChar char="Ø"/>
            </a:pPr>
            <a:r>
              <a:rPr lang="en-IN" sz="2800"/>
              <a:t>It has a definite beginning and a definite end. </a:t>
            </a:r>
          </a:p>
          <a:p>
            <a:pPr marL="0" indent="0" algn="just">
              <a:spcBef>
                <a:spcPct val="30000"/>
              </a:spcBef>
              <a:buClrTx/>
              <a:buFont typeface="Wingdings" panose="05000000000000000000" pitchFamily="2" charset="2"/>
              <a:buChar char="Ø"/>
            </a:pPr>
            <a:endParaRPr lang="en-US" smtClean="0"/>
          </a:p>
          <a:p>
            <a:pPr marL="0" indent="0" algn="just">
              <a:spcBef>
                <a:spcPct val="30000"/>
              </a:spcBef>
              <a:buClrTx/>
              <a:buFont typeface="Wingdings" panose="05000000000000000000" pitchFamily="2" charset="2"/>
              <a:buChar char="Ø"/>
            </a:pPr>
            <a:endParaRPr lang="en-US" smtClean="0"/>
          </a:p>
        </p:txBody>
      </p:sp>
      <p:sp>
        <p:nvSpPr>
          <p:cNvPr id="4" name="Date Placeholder 3"/>
          <p:cNvSpPr>
            <a:spLocks noGrp="1"/>
          </p:cNvSpPr>
          <p:nvPr>
            <p:ph type="dt" sz="quarter" idx="10"/>
          </p:nvPr>
        </p:nvSpPr>
        <p:spPr/>
        <p:txBody>
          <a:bodyPr/>
          <a:lstStyle/>
          <a:p>
            <a:pPr>
              <a:defRPr/>
            </a:pPr>
            <a:fld id="{08375400-4498-49C3-B21E-FD1977C504D6}" type="datetime1">
              <a:rPr lang="en-US" smtClean="0"/>
              <a:pPr>
                <a:defRPr/>
              </a:pPr>
              <a:t>7/8/2021</a:t>
            </a:fld>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B38352-DD8C-45CC-8D54-48058CAE8B5F}" type="slidenum">
              <a:rPr lang="en-IN">
                <a:solidFill>
                  <a:srgbClr val="045C75"/>
                </a:solidFill>
                <a:latin typeface="Constantia" panose="02030602050306030303" pitchFamily="18" charset="0"/>
              </a:rPr>
              <a:pPr eaLnBrk="1" hangingPunct="1"/>
              <a:t>9</a:t>
            </a:fld>
            <a:endParaRPr lang="en-IN">
              <a:solidFill>
                <a:srgbClr val="045C75"/>
              </a:solidFill>
              <a:latin typeface="Constantia" panose="02030602050306030303" pitchFamily="18" charset="0"/>
            </a:endParaRPr>
          </a:p>
        </p:txBody>
      </p:sp>
      <p:sp>
        <p:nvSpPr>
          <p:cNvPr id="6" name="Footer Placeholder 5"/>
          <p:cNvSpPr>
            <a:spLocks noGrp="1"/>
          </p:cNvSpPr>
          <p:nvPr>
            <p:ph type="ftr" sz="quarter" idx="11"/>
          </p:nvPr>
        </p:nvSpPr>
        <p:spPr/>
        <p:txBody>
          <a:bodyPr/>
          <a:lstStyle/>
          <a:p>
            <a:pPr>
              <a:defRPr/>
            </a:pPr>
            <a:r>
              <a:rPr lang="en-IN" smtClean="0"/>
              <a:t>Queue Data Structure          </a:t>
            </a:r>
            <a:endParaRPr lang="en-IN" dirty="0"/>
          </a:p>
        </p:txBody>
      </p:sp>
    </p:spTree>
    <p:extLst>
      <p:ext uri="{BB962C8B-B14F-4D97-AF65-F5344CB8AC3E}">
        <p14:creationId xmlns:p14="http://schemas.microsoft.com/office/powerpoint/2010/main" xmlns="" val="3642873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802</TotalTime>
  <Words>2231</Words>
  <Application>Microsoft Office PowerPoint</Application>
  <PresentationFormat>Custom</PresentationFormat>
  <Paragraphs>634</Paragraphs>
  <Slides>47</Slides>
  <Notes>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Wisp</vt:lpstr>
      <vt:lpstr>Data Structures</vt:lpstr>
      <vt:lpstr>QUEUE</vt:lpstr>
      <vt:lpstr>QUEUE</vt:lpstr>
      <vt:lpstr>Representation of Queue</vt:lpstr>
      <vt:lpstr>Representation of Queue</vt:lpstr>
      <vt:lpstr>Representation of Queue</vt:lpstr>
      <vt:lpstr>Representation of Queue</vt:lpstr>
      <vt:lpstr>ADT of Queue</vt:lpstr>
      <vt:lpstr>Linear Queue</vt:lpstr>
      <vt:lpstr>Status of Linear Queue after some operations (Example)</vt:lpstr>
      <vt:lpstr>Operations in Linear Queue</vt:lpstr>
      <vt:lpstr>Operations in Linear Queue</vt:lpstr>
      <vt:lpstr>Operations in Linear Queue</vt:lpstr>
      <vt:lpstr>Operations in Linear Queue</vt:lpstr>
      <vt:lpstr>Possible Values for Front  F and Rear R in Linear Queue</vt:lpstr>
      <vt:lpstr>Drawback of Linear Queue</vt:lpstr>
      <vt:lpstr>Slide 17</vt:lpstr>
      <vt:lpstr>Circular Queue</vt:lpstr>
      <vt:lpstr>Slide 19</vt:lpstr>
      <vt:lpstr>Slide 20</vt:lpstr>
      <vt:lpstr>Slide 21</vt:lpstr>
      <vt:lpstr>Operations in Circular Queue</vt:lpstr>
      <vt:lpstr>Operations in Circular Queue</vt:lpstr>
      <vt:lpstr>Operations in Circular Queue</vt:lpstr>
      <vt:lpstr>Operations in Circular Queue</vt:lpstr>
      <vt:lpstr>Queue Applications</vt:lpstr>
      <vt:lpstr>Priority Queue</vt:lpstr>
      <vt:lpstr>Priority Queue</vt:lpstr>
      <vt:lpstr>Applications of Priority Queues</vt:lpstr>
      <vt:lpstr>Priority Queues</vt:lpstr>
      <vt:lpstr>Double-Ended Queue</vt:lpstr>
      <vt:lpstr>Double-Ended Queue (Deque)</vt:lpstr>
      <vt:lpstr>Slide 33</vt:lpstr>
      <vt:lpstr>Slide 34</vt:lpstr>
      <vt:lpstr>OPERATIONS IN DEQUE</vt:lpstr>
      <vt:lpstr>Insert_front </vt:lpstr>
      <vt:lpstr>Algorithm Insert_front</vt:lpstr>
      <vt:lpstr>Insert_back</vt:lpstr>
      <vt:lpstr>Slide 39</vt:lpstr>
      <vt:lpstr>Delete_front</vt:lpstr>
      <vt:lpstr>Slide 41</vt:lpstr>
      <vt:lpstr>Remove_back</vt:lpstr>
      <vt:lpstr>Alogrithm Remove_back </vt:lpstr>
      <vt:lpstr>Empty</vt:lpstr>
      <vt:lpstr>APPLICATIONS OF DEQUE</vt:lpstr>
      <vt:lpstr>APPLICATIONS OF DEQUE</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Structures(03105203)</dc:title>
  <dc:creator>vikas jha</dc:creator>
  <cp:lastModifiedBy>DMP</cp:lastModifiedBy>
  <cp:revision>73</cp:revision>
  <dcterms:created xsi:type="dcterms:W3CDTF">2016-07-04T16:10:27Z</dcterms:created>
  <dcterms:modified xsi:type="dcterms:W3CDTF">2021-07-08T06:51:26Z</dcterms:modified>
</cp:coreProperties>
</file>