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heme/themeOverride1.xml" ContentType="application/vnd.openxmlformats-officedocument.themeOverr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0" r:id="rId6"/>
    <p:sldId id="291" r:id="rId7"/>
    <p:sldId id="292" r:id="rId8"/>
    <p:sldId id="295" r:id="rId9"/>
    <p:sldId id="296" r:id="rId10"/>
    <p:sldId id="297" r:id="rId11"/>
    <p:sldId id="298" r:id="rId12"/>
    <p:sldId id="299" r:id="rId13"/>
    <p:sldId id="354" r:id="rId14"/>
    <p:sldId id="355" r:id="rId15"/>
    <p:sldId id="356" r:id="rId16"/>
    <p:sldId id="357" r:id="rId17"/>
    <p:sldId id="358" r:id="rId18"/>
    <p:sldId id="359" r:id="rId19"/>
    <p:sldId id="360" r:id="rId20"/>
    <p:sldId id="361" r:id="rId21"/>
    <p:sldId id="300" r:id="rId22"/>
    <p:sldId id="305" r:id="rId23"/>
    <p:sldId id="307" r:id="rId24"/>
    <p:sldId id="362" r:id="rId25"/>
    <p:sldId id="363" r:id="rId26"/>
    <p:sldId id="364" r:id="rId27"/>
    <p:sldId id="365" r:id="rId28"/>
    <p:sldId id="366" r:id="rId29"/>
    <p:sldId id="367" r:id="rId30"/>
    <p:sldId id="368" r:id="rId31"/>
    <p:sldId id="369" r:id="rId32"/>
    <p:sldId id="370" r:id="rId33"/>
    <p:sldId id="371" r:id="rId34"/>
    <p:sldId id="372" r:id="rId35"/>
    <p:sldId id="312" r:id="rId36"/>
    <p:sldId id="313" r:id="rId37"/>
    <p:sldId id="319" r:id="rId38"/>
    <p:sldId id="318" r:id="rId39"/>
    <p:sldId id="314" r:id="rId40"/>
    <p:sldId id="317" r:id="rId41"/>
    <p:sldId id="342" r:id="rId42"/>
    <p:sldId id="373" r:id="rId43"/>
    <p:sldId id="374" r:id="rId44"/>
    <p:sldId id="375" r:id="rId45"/>
    <p:sldId id="376" r:id="rId46"/>
    <p:sldId id="377" r:id="rId47"/>
    <p:sldId id="378" r:id="rId48"/>
    <p:sldId id="341" r:id="rId49"/>
    <p:sldId id="339" r:id="rId50"/>
    <p:sldId id="344" r:id="rId51"/>
    <p:sldId id="379" r:id="rId52"/>
    <p:sldId id="380" r:id="rId53"/>
    <p:sldId id="381" r:id="rId54"/>
    <p:sldId id="383" r:id="rId55"/>
    <p:sldId id="384" r:id="rId56"/>
    <p:sldId id="385" r:id="rId57"/>
    <p:sldId id="382" r:id="rId58"/>
    <p:sldId id="266" r:id="rId59"/>
  </p:sldIdLst>
  <p:sldSz cx="9144000" cy="6858000" type="screen4x3"/>
  <p:notesSz cx="6858000" cy="91440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E682856C-0486-4546-8BA6-8AFC4A56317D}" type="datetime1">
              <a:rPr lang="en-US" altLang="en-US"/>
              <a:pPr>
                <a:defRPr/>
              </a:pPr>
              <a:t>7/8/2020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40CF4ED-EB17-4997-A35E-1BA13FD80AB6}"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34AFFD5D-1A4B-4BF4-A42C-CCDA7F5F4BFC}" type="datetime1">
              <a:rPr lang="en-US" altLang="en-US"/>
              <a:pPr>
                <a:defRPr/>
              </a:pPr>
              <a:t>7/8/2020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F0957764-E292-47BB-9213-D6478918FB7C}"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4AED86B3-26A2-4365-BBF4-24E5F7F2023C}" type="datetime1">
              <a:rPr lang="en-US" altLang="en-US"/>
              <a:pPr>
                <a:defRPr/>
              </a:pPr>
              <a:t>7/8/2020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9043161-EB45-4577-A76F-B998D450EF3E}"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79690FA6-A9D6-4DC6-82F5-BA9D50FA36E8}" type="datetime1">
              <a:rPr lang="en-US" altLang="en-US"/>
              <a:pPr>
                <a:defRPr/>
              </a:pPr>
              <a:t>7/8/2020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645F3CD-8F75-4015-A4F4-6640D95B619B}"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CEFCD694-19D8-4A5D-8CCC-B62B24C182DB}" type="datetime1">
              <a:rPr lang="en-US" altLang="en-US"/>
              <a:pPr>
                <a:defRPr/>
              </a:pPr>
              <a:t>7/8/2020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BCF3CB3-F592-45A0-9580-9E69F89D76A9}"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D2E3DF73-CCFB-4A15-9BE7-3186E9D5D114}" type="datetime1">
              <a:rPr lang="en-US" altLang="en-US"/>
              <a:pPr>
                <a:defRPr/>
              </a:pPr>
              <a:t>7/8/2020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4BD9BB51-EE05-4B7B-B7F3-23EA95F445A3}"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7E176AA5-3DBE-4823-97C5-AE2CF87ED54D}" type="datetime1">
              <a:rPr lang="en-US" altLang="en-US"/>
              <a:pPr>
                <a:defRPr/>
              </a:pPr>
              <a:t>7/8/2020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59566A26-F70C-479F-A8D3-02E31DD19DA9}"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E2A4158B-0FE1-45A8-B189-19C01E3BA9C9}" type="datetime1">
              <a:rPr lang="en-US" altLang="en-US"/>
              <a:pPr>
                <a:defRPr/>
              </a:pPr>
              <a:t>7/8/2020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FB63615B-C385-4C84-9F86-1490D2065C1B}"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A265085-ED8D-41C3-94A8-3B23248BCC89}" type="datetime1">
              <a:rPr lang="en-US" altLang="en-US"/>
              <a:pPr>
                <a:defRPr/>
              </a:pPr>
              <a:t>7/8/2020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CBC0EE0F-DDEF-440C-AA7C-CCC152A3F531}"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B9CE0D49-5DC3-48BA-A28E-237F97292FFD}" type="datetime1">
              <a:rPr lang="en-US" altLang="en-US"/>
              <a:pPr>
                <a:defRPr/>
              </a:pPr>
              <a:t>7/8/2020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62A6204E-8D61-487F-9E59-4A681ECD340C}"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C05462D7-C6F6-478C-9EA1-9C73B1878107}" type="datetime1">
              <a:rPr lang="en-US" altLang="en-US"/>
              <a:pPr>
                <a:defRPr/>
              </a:pPr>
              <a:t>7/8/2020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68AC8318-3E6B-45D4-97C3-904BA77691E4}"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657509E9-A27B-4769-878D-546A7042352E}" type="datetime1">
              <a:rPr lang="en-US" altLang="en-US"/>
              <a:pPr>
                <a:defRPr/>
              </a:pPr>
              <a:t>7/8/2020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itchFamily="34" charset="0"/>
              </a:defRPr>
            </a:lvl1pPr>
          </a:lstStyle>
          <a:p>
            <a:fld id="{1F88ECF7-BF62-4825-872E-B789C077076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2.jpeg"/><Relationship Id="rId2" Type="http://schemas.openxmlformats.org/officeDocument/2006/relationships/tags" Target="../tags/tag61.xml"/><Relationship Id="rId1" Type="http://schemas.openxmlformats.org/officeDocument/2006/relationships/themeOverride" Target="../theme/themeOverride1.xml"/><Relationship Id="rId6" Type="http://schemas.openxmlformats.org/officeDocument/2006/relationships/tags" Target="../tags/tag65.xml"/><Relationship Id="rId11" Type="http://schemas.openxmlformats.org/officeDocument/2006/relationships/image" Target="../media/image11.jpeg"/><Relationship Id="rId5" Type="http://schemas.openxmlformats.org/officeDocument/2006/relationships/tags" Target="../tags/tag64.xml"/><Relationship Id="rId10" Type="http://schemas.openxmlformats.org/officeDocument/2006/relationships/image" Target="../media/image5.png"/><Relationship Id="rId4" Type="http://schemas.openxmlformats.org/officeDocument/2006/relationships/tags" Target="../tags/tag63.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9.xml"/><Relationship Id="rId7"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10" Type="http://schemas.openxmlformats.org/officeDocument/2006/relationships/image" Target="../media/image13.jpeg"/><Relationship Id="rId4" Type="http://schemas.openxmlformats.org/officeDocument/2006/relationships/tags" Target="../tags/tag70.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14.jpeg"/><Relationship Id="rId5" Type="http://schemas.openxmlformats.org/officeDocument/2006/relationships/tags" Target="../tags/tag77.xml"/><Relationship Id="rId10" Type="http://schemas.openxmlformats.org/officeDocument/2006/relationships/image" Target="../media/image5.png"/><Relationship Id="rId4" Type="http://schemas.openxmlformats.org/officeDocument/2006/relationships/tags" Target="../tags/tag76.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15.jpeg"/><Relationship Id="rId5" Type="http://schemas.openxmlformats.org/officeDocument/2006/relationships/tags" Target="../tags/tag84.xml"/><Relationship Id="rId10" Type="http://schemas.openxmlformats.org/officeDocument/2006/relationships/image" Target="../media/image5.png"/><Relationship Id="rId4" Type="http://schemas.openxmlformats.org/officeDocument/2006/relationships/tags" Target="../tags/tag83.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16.jpeg"/><Relationship Id="rId5" Type="http://schemas.openxmlformats.org/officeDocument/2006/relationships/tags" Target="../tags/tag91.xml"/><Relationship Id="rId10" Type="http://schemas.openxmlformats.org/officeDocument/2006/relationships/image" Target="../media/image5.png"/><Relationship Id="rId4" Type="http://schemas.openxmlformats.org/officeDocument/2006/relationships/tags" Target="../tags/tag90.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media/image17.jpeg"/><Relationship Id="rId5" Type="http://schemas.openxmlformats.org/officeDocument/2006/relationships/tags" Target="../tags/tag98.xml"/><Relationship Id="rId10" Type="http://schemas.openxmlformats.org/officeDocument/2006/relationships/image" Target="../media/image5.png"/><Relationship Id="rId4" Type="http://schemas.openxmlformats.org/officeDocument/2006/relationships/tags" Target="../tags/tag97.xm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media/image18.jpeg"/><Relationship Id="rId5" Type="http://schemas.openxmlformats.org/officeDocument/2006/relationships/tags" Target="../tags/tag105.xml"/><Relationship Id="rId10" Type="http://schemas.openxmlformats.org/officeDocument/2006/relationships/image" Target="../media/image5.png"/><Relationship Id="rId4" Type="http://schemas.openxmlformats.org/officeDocument/2006/relationships/tags" Target="../tags/tag104.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19.jpeg"/><Relationship Id="rId5" Type="http://schemas.openxmlformats.org/officeDocument/2006/relationships/tags" Target="../tags/tag112.xml"/><Relationship Id="rId10" Type="http://schemas.openxmlformats.org/officeDocument/2006/relationships/image" Target="../media/image5.png"/><Relationship Id="rId4" Type="http://schemas.openxmlformats.org/officeDocument/2006/relationships/tags" Target="../tags/tag111.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20.jpeg"/><Relationship Id="rId5" Type="http://schemas.openxmlformats.org/officeDocument/2006/relationships/tags" Target="../tags/tag119.xml"/><Relationship Id="rId10" Type="http://schemas.openxmlformats.org/officeDocument/2006/relationships/image" Target="../media/image5.png"/><Relationship Id="rId4" Type="http://schemas.openxmlformats.org/officeDocument/2006/relationships/tags" Target="../tags/tag118.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image" Target="../media/image21.jpeg"/><Relationship Id="rId5" Type="http://schemas.openxmlformats.org/officeDocument/2006/relationships/tags" Target="../tags/tag126.xml"/><Relationship Id="rId10" Type="http://schemas.openxmlformats.org/officeDocument/2006/relationships/image" Target="../media/image5.png"/><Relationship Id="rId4" Type="http://schemas.openxmlformats.org/officeDocument/2006/relationships/tags" Target="../tags/tag125.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png"/><Relationship Id="rId4" Type="http://schemas.openxmlformats.org/officeDocument/2006/relationships/tags" Target="../tags/tag12.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22.jpeg"/><Relationship Id="rId5" Type="http://schemas.openxmlformats.org/officeDocument/2006/relationships/tags" Target="../tags/tag133.xml"/><Relationship Id="rId10" Type="http://schemas.openxmlformats.org/officeDocument/2006/relationships/image" Target="../media/image5.png"/><Relationship Id="rId4" Type="http://schemas.openxmlformats.org/officeDocument/2006/relationships/tags" Target="../tags/tag132.xml"/><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8.xml"/><Relationship Id="rId7"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24.jpe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image" Target="../media/image23.jpeg"/><Relationship Id="rId5" Type="http://schemas.openxmlformats.org/officeDocument/2006/relationships/tags" Target="../tags/tag146.xml"/><Relationship Id="rId10" Type="http://schemas.openxmlformats.org/officeDocument/2006/relationships/image" Target="../media/image5.png"/><Relationship Id="rId4" Type="http://schemas.openxmlformats.org/officeDocument/2006/relationships/tags" Target="../tags/tag145.xml"/><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1.xml"/><Relationship Id="rId7"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10" Type="http://schemas.openxmlformats.org/officeDocument/2006/relationships/image" Target="../media/image11.jpeg"/><Relationship Id="rId4" Type="http://schemas.openxmlformats.org/officeDocument/2006/relationships/tags" Target="../tags/tag152.xml"/><Relationship Id="rId9"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7.xml"/><Relationship Id="rId7"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10" Type="http://schemas.openxmlformats.org/officeDocument/2006/relationships/image" Target="../media/image25.jpeg"/><Relationship Id="rId4" Type="http://schemas.openxmlformats.org/officeDocument/2006/relationships/tags" Target="../tags/tag158.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3.xml"/><Relationship Id="rId7"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10" Type="http://schemas.openxmlformats.org/officeDocument/2006/relationships/image" Target="../media/image26.jpeg"/><Relationship Id="rId4" Type="http://schemas.openxmlformats.org/officeDocument/2006/relationships/tags" Target="../tags/tag164.xml"/><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9.xml"/><Relationship Id="rId7"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10" Type="http://schemas.openxmlformats.org/officeDocument/2006/relationships/image" Target="../media/image27.jpeg"/><Relationship Id="rId4" Type="http://schemas.openxmlformats.org/officeDocument/2006/relationships/tags" Target="../tags/tag170.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5.xml"/><Relationship Id="rId7" Type="http://schemas.openxmlformats.org/officeDocument/2006/relationships/slideLayout" Target="../slideLayouts/slideLayout2.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image" Target="../media/image28.jpeg"/><Relationship Id="rId4" Type="http://schemas.openxmlformats.org/officeDocument/2006/relationships/tags" Target="../tags/tag176.xml"/><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1.xml"/><Relationship Id="rId7" Type="http://schemas.openxmlformats.org/officeDocument/2006/relationships/slideLayout" Target="../slideLayouts/slideLayout2.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10" Type="http://schemas.openxmlformats.org/officeDocument/2006/relationships/image" Target="../media/image29.jpeg"/><Relationship Id="rId4" Type="http://schemas.openxmlformats.org/officeDocument/2006/relationships/tags" Target="../tags/tag182.xml"/><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7.xml"/><Relationship Id="rId7"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image" Target="../media/image30.jpeg"/><Relationship Id="rId5" Type="http://schemas.openxmlformats.org/officeDocument/2006/relationships/tags" Target="../tags/tag189.xml"/><Relationship Id="rId10" Type="http://schemas.openxmlformats.org/officeDocument/2006/relationships/image" Target="../media/image29.jpeg"/><Relationship Id="rId4" Type="http://schemas.openxmlformats.org/officeDocument/2006/relationships/tags" Target="../tags/tag188.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5.png"/><Relationship Id="rId4" Type="http://schemas.openxmlformats.org/officeDocument/2006/relationships/tags" Target="../tags/tag18.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3.xml"/><Relationship Id="rId7" Type="http://schemas.openxmlformats.org/officeDocument/2006/relationships/slideLayout" Target="../slideLayouts/slideLayout2.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image" Target="../media/image31.jpeg"/><Relationship Id="rId5" Type="http://schemas.openxmlformats.org/officeDocument/2006/relationships/tags" Target="../tags/tag195.xml"/><Relationship Id="rId10" Type="http://schemas.openxmlformats.org/officeDocument/2006/relationships/image" Target="../media/image29.jpeg"/><Relationship Id="rId4" Type="http://schemas.openxmlformats.org/officeDocument/2006/relationships/tags" Target="../tags/tag194.xml"/><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9.xml"/><Relationship Id="rId7" Type="http://schemas.openxmlformats.org/officeDocument/2006/relationships/slideLayout" Target="../slideLayouts/slideLayout2.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10" Type="http://schemas.openxmlformats.org/officeDocument/2006/relationships/image" Target="../media/image32.jpeg"/><Relationship Id="rId4" Type="http://schemas.openxmlformats.org/officeDocument/2006/relationships/tags" Target="../tags/tag200.xml"/><Relationship Id="rId9"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5.xml"/><Relationship Id="rId7" Type="http://schemas.openxmlformats.org/officeDocument/2006/relationships/slideLayout" Target="../slideLayouts/slideLayout2.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5" Type="http://schemas.openxmlformats.org/officeDocument/2006/relationships/tags" Target="../tags/tag207.xml"/><Relationship Id="rId10" Type="http://schemas.openxmlformats.org/officeDocument/2006/relationships/image" Target="../media/image33.jpeg"/><Relationship Id="rId4" Type="http://schemas.openxmlformats.org/officeDocument/2006/relationships/tags" Target="../tags/tag206.xml"/><Relationship Id="rId9"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1.xml"/><Relationship Id="rId7" Type="http://schemas.openxmlformats.org/officeDocument/2006/relationships/slideLayout" Target="../slideLayouts/slideLayout2.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10" Type="http://schemas.openxmlformats.org/officeDocument/2006/relationships/image" Target="../media/image34.jpeg"/><Relationship Id="rId4" Type="http://schemas.openxmlformats.org/officeDocument/2006/relationships/tags" Target="../tags/tag212.xml"/><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7.xml"/><Relationship Id="rId7" Type="http://schemas.openxmlformats.org/officeDocument/2006/relationships/slideLayout" Target="../slideLayouts/slideLayout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3.xml"/><Relationship Id="rId7" Type="http://schemas.openxmlformats.org/officeDocument/2006/relationships/slideLayout" Target="../slideLayouts/slideLayout2.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9.xml"/><Relationship Id="rId7" Type="http://schemas.openxmlformats.org/officeDocument/2006/relationships/slideLayout" Target="../slideLayouts/slideLayout2.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10" Type="http://schemas.openxmlformats.org/officeDocument/2006/relationships/image" Target="../media/image35.png"/><Relationship Id="rId4" Type="http://schemas.openxmlformats.org/officeDocument/2006/relationships/tags" Target="../tags/tag230.xml"/><Relationship Id="rId9"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5.xml"/><Relationship Id="rId7" Type="http://schemas.openxmlformats.org/officeDocument/2006/relationships/slideLayout" Target="../slideLayouts/slideLayout2.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image" Target="../media/image37.jpeg"/><Relationship Id="rId5" Type="http://schemas.openxmlformats.org/officeDocument/2006/relationships/tags" Target="../tags/tag237.xml"/><Relationship Id="rId10" Type="http://schemas.openxmlformats.org/officeDocument/2006/relationships/image" Target="../media/image36.jpeg"/><Relationship Id="rId4" Type="http://schemas.openxmlformats.org/officeDocument/2006/relationships/tags" Target="../tags/tag236.xml"/><Relationship Id="rId9"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image" Target="../media/image39.jpe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image" Target="../media/image38.jpeg"/><Relationship Id="rId5" Type="http://schemas.openxmlformats.org/officeDocument/2006/relationships/tags" Target="../tags/tag243.xml"/><Relationship Id="rId10" Type="http://schemas.openxmlformats.org/officeDocument/2006/relationships/image" Target="../media/image5.png"/><Relationship Id="rId4" Type="http://schemas.openxmlformats.org/officeDocument/2006/relationships/tags" Target="../tags/tag242.xml"/><Relationship Id="rId9"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8.xml"/><Relationship Id="rId7" Type="http://schemas.openxmlformats.org/officeDocument/2006/relationships/slideLayout" Target="../slideLayouts/slideLayout2.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xml"/><Relationship Id="rId7"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4.xml"/><Relationship Id="rId7" Type="http://schemas.openxmlformats.org/officeDocument/2006/relationships/slideLayout" Target="../slideLayouts/slideLayout2.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9" Type="http://schemas.openxmlformats.org/officeDocument/2006/relationships/image" Target="../media/image5.png"/></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0.xml"/><Relationship Id="rId7" Type="http://schemas.openxmlformats.org/officeDocument/2006/relationships/slideLayout" Target="../slideLayouts/slideLayout2.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5" Type="http://schemas.openxmlformats.org/officeDocument/2006/relationships/tags" Target="../tags/tag262.xml"/><Relationship Id="rId10" Type="http://schemas.openxmlformats.org/officeDocument/2006/relationships/image" Target="../media/image40.jpeg"/><Relationship Id="rId4" Type="http://schemas.openxmlformats.org/officeDocument/2006/relationships/tags" Target="../tags/tag261.xml"/><Relationship Id="rId9" Type="http://schemas.openxmlformats.org/officeDocument/2006/relationships/image" Target="../media/image5.png"/></Relationships>
</file>

<file path=ppt/slides/_rels/slide4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6.xml"/><Relationship Id="rId7" Type="http://schemas.openxmlformats.org/officeDocument/2006/relationships/slideLayout" Target="../slideLayouts/slideLayout2.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10" Type="http://schemas.openxmlformats.org/officeDocument/2006/relationships/image" Target="../media/image41.jpeg"/><Relationship Id="rId4" Type="http://schemas.openxmlformats.org/officeDocument/2006/relationships/tags" Target="../tags/tag267.xml"/><Relationship Id="rId9" Type="http://schemas.openxmlformats.org/officeDocument/2006/relationships/image" Target="../media/image5.png"/></Relationships>
</file>

<file path=ppt/slides/_rels/slide4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2.xml"/><Relationship Id="rId7" Type="http://schemas.openxmlformats.org/officeDocument/2006/relationships/slideLayout" Target="../slideLayouts/slideLayout2.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5" Type="http://schemas.openxmlformats.org/officeDocument/2006/relationships/tags" Target="../tags/tag274.xml"/><Relationship Id="rId10" Type="http://schemas.openxmlformats.org/officeDocument/2006/relationships/image" Target="../media/image42.jpeg"/><Relationship Id="rId4" Type="http://schemas.openxmlformats.org/officeDocument/2006/relationships/tags" Target="../tags/tag273.xml"/><Relationship Id="rId9" Type="http://schemas.openxmlformats.org/officeDocument/2006/relationships/image" Target="../media/image5.png"/></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8.xml"/><Relationship Id="rId7" Type="http://schemas.openxmlformats.org/officeDocument/2006/relationships/slideLayout" Target="../slideLayouts/slideLayout2.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10" Type="http://schemas.openxmlformats.org/officeDocument/2006/relationships/image" Target="../media/image43.jpeg"/><Relationship Id="rId4" Type="http://schemas.openxmlformats.org/officeDocument/2006/relationships/tags" Target="../tags/tag279.xml"/><Relationship Id="rId9"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4.xml"/><Relationship Id="rId7" Type="http://schemas.openxmlformats.org/officeDocument/2006/relationships/slideLayout" Target="../slideLayouts/slideLayout2.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10" Type="http://schemas.openxmlformats.org/officeDocument/2006/relationships/image" Target="../media/image44.jpeg"/><Relationship Id="rId4" Type="http://schemas.openxmlformats.org/officeDocument/2006/relationships/tags" Target="../tags/tag285.xml"/><Relationship Id="rId9" Type="http://schemas.openxmlformats.org/officeDocument/2006/relationships/image" Target="../media/image5.png"/></Relationships>
</file>

<file path=ppt/slides/_rels/slide4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90.xml"/><Relationship Id="rId7" Type="http://schemas.openxmlformats.org/officeDocument/2006/relationships/slideLayout" Target="../slideLayouts/slideLayout2.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5" Type="http://schemas.openxmlformats.org/officeDocument/2006/relationships/tags" Target="../tags/tag292.xml"/><Relationship Id="rId10" Type="http://schemas.openxmlformats.org/officeDocument/2006/relationships/image" Target="../media/image45.jpeg"/><Relationship Id="rId4" Type="http://schemas.openxmlformats.org/officeDocument/2006/relationships/tags" Target="../tags/tag291.xml"/><Relationship Id="rId9" Type="http://schemas.openxmlformats.org/officeDocument/2006/relationships/image" Target="../media/image5.png"/></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96.xml"/><Relationship Id="rId7" Type="http://schemas.openxmlformats.org/officeDocument/2006/relationships/slideLayout" Target="../slideLayouts/slideLayout2.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5" Type="http://schemas.openxmlformats.org/officeDocument/2006/relationships/tags" Target="../tags/tag298.xml"/><Relationship Id="rId10" Type="http://schemas.openxmlformats.org/officeDocument/2006/relationships/image" Target="../media/image46.jpeg"/><Relationship Id="rId4" Type="http://schemas.openxmlformats.org/officeDocument/2006/relationships/tags" Target="../tags/tag297.xml"/><Relationship Id="rId9"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02.xml"/><Relationship Id="rId7" Type="http://schemas.openxmlformats.org/officeDocument/2006/relationships/slideLayout" Target="../slideLayouts/slideLayout2.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9" Type="http://schemas.openxmlformats.org/officeDocument/2006/relationships/image" Target="../media/image5.png"/></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08.xml"/><Relationship Id="rId7" Type="http://schemas.openxmlformats.org/officeDocument/2006/relationships/slideLayout" Target="../slideLayouts/slideLayout2.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0.xml"/><Relationship Id="rId7"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7.png"/><Relationship Id="rId5" Type="http://schemas.openxmlformats.org/officeDocument/2006/relationships/tags" Target="../tags/tag32.xml"/><Relationship Id="rId10" Type="http://schemas.openxmlformats.org/officeDocument/2006/relationships/image" Target="../media/image6.png"/><Relationship Id="rId4" Type="http://schemas.openxmlformats.org/officeDocument/2006/relationships/tags" Target="../tags/tag31.xml"/><Relationship Id="rId9"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14.xml"/><Relationship Id="rId7" Type="http://schemas.openxmlformats.org/officeDocument/2006/relationships/slideLayout" Target="../slideLayouts/slideLayout2.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9" Type="http://schemas.openxmlformats.org/officeDocument/2006/relationships/image" Target="../media/image5.png"/></Relationships>
</file>

<file path=ppt/slides/_rels/slide5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20.xml"/><Relationship Id="rId7" Type="http://schemas.openxmlformats.org/officeDocument/2006/relationships/slideLayout" Target="../slideLayouts/slideLayout2.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9"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26.xml"/><Relationship Id="rId7" Type="http://schemas.openxmlformats.org/officeDocument/2006/relationships/slideLayout" Target="../slideLayouts/slideLayout2.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9" Type="http://schemas.openxmlformats.org/officeDocument/2006/relationships/image" Target="../media/image5.png"/></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2.xml"/><Relationship Id="rId7" Type="http://schemas.openxmlformats.org/officeDocument/2006/relationships/tags" Target="../tags/tag336.xml"/><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tags" Target="../tags/tag335.xml"/><Relationship Id="rId5" Type="http://schemas.openxmlformats.org/officeDocument/2006/relationships/tags" Target="../tags/tag334.xml"/><Relationship Id="rId10" Type="http://schemas.openxmlformats.org/officeDocument/2006/relationships/image" Target="../media/image5.png"/><Relationship Id="rId4" Type="http://schemas.openxmlformats.org/officeDocument/2006/relationships/tags" Target="../tags/tag333.xml"/><Relationship Id="rId9" Type="http://schemas.openxmlformats.org/officeDocument/2006/relationships/image" Target="../media/image4.png"/></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9.xml"/><Relationship Id="rId7" Type="http://schemas.openxmlformats.org/officeDocument/2006/relationships/tags" Target="../tags/tag343.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image" Target="../media/image47.png"/><Relationship Id="rId5" Type="http://schemas.openxmlformats.org/officeDocument/2006/relationships/tags" Target="../tags/tag341.xml"/><Relationship Id="rId10" Type="http://schemas.openxmlformats.org/officeDocument/2006/relationships/image" Target="../media/image5.png"/><Relationship Id="rId4" Type="http://schemas.openxmlformats.org/officeDocument/2006/relationships/tags" Target="../tags/tag340.xml"/><Relationship Id="rId9" Type="http://schemas.openxmlformats.org/officeDocument/2006/relationships/image" Target="../media/image4.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46.xml"/><Relationship Id="rId7" Type="http://schemas.openxmlformats.org/officeDocument/2006/relationships/tags" Target="../tags/tag350.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image" Target="../media/image48.png"/><Relationship Id="rId5" Type="http://schemas.openxmlformats.org/officeDocument/2006/relationships/tags" Target="../tags/tag348.xml"/><Relationship Id="rId10" Type="http://schemas.openxmlformats.org/officeDocument/2006/relationships/image" Target="../media/image5.png"/><Relationship Id="rId4" Type="http://schemas.openxmlformats.org/officeDocument/2006/relationships/tags" Target="../tags/tag347.xml"/><Relationship Id="rId9" Type="http://schemas.openxmlformats.org/officeDocument/2006/relationships/image" Target="../media/image4.png"/></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3.xml"/><Relationship Id="rId7" Type="http://schemas.openxmlformats.org/officeDocument/2006/relationships/tags" Target="../tags/tag357.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image" Target="../media/image49.png"/><Relationship Id="rId5" Type="http://schemas.openxmlformats.org/officeDocument/2006/relationships/tags" Target="../tags/tag355.xml"/><Relationship Id="rId10" Type="http://schemas.openxmlformats.org/officeDocument/2006/relationships/image" Target="../media/image5.png"/><Relationship Id="rId4" Type="http://schemas.openxmlformats.org/officeDocument/2006/relationships/tags" Target="../tags/tag354.xml"/><Relationship Id="rId9"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0.xml"/><Relationship Id="rId7" Type="http://schemas.openxmlformats.org/officeDocument/2006/relationships/tags" Target="../tags/tag364.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5" Type="http://schemas.openxmlformats.org/officeDocument/2006/relationships/tags" Target="../tags/tag362.xml"/><Relationship Id="rId10" Type="http://schemas.openxmlformats.org/officeDocument/2006/relationships/image" Target="../media/image5.png"/><Relationship Id="rId4" Type="http://schemas.openxmlformats.org/officeDocument/2006/relationships/tags" Target="../tags/tag361.xml"/><Relationship Id="rId9" Type="http://schemas.openxmlformats.org/officeDocument/2006/relationships/image" Target="../media/image4.png"/></Relationships>
</file>

<file path=ppt/slides/_rels/slide5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367.xml"/><Relationship Id="rId7" Type="http://schemas.openxmlformats.org/officeDocument/2006/relationships/slideLayout" Target="../slideLayouts/slideLayout2.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image" Target="../media/image3.png"/><Relationship Id="rId5" Type="http://schemas.openxmlformats.org/officeDocument/2006/relationships/tags" Target="../tags/tag369.xml"/><Relationship Id="rId10" Type="http://schemas.openxmlformats.org/officeDocument/2006/relationships/image" Target="../media/image52.png"/><Relationship Id="rId4" Type="http://schemas.openxmlformats.org/officeDocument/2006/relationships/tags" Target="../tags/tag368.xml"/><Relationship Id="rId9"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8.png"/><Relationship Id="rId5" Type="http://schemas.openxmlformats.org/officeDocument/2006/relationships/tags" Target="../tags/tag38.xml"/><Relationship Id="rId10" Type="http://schemas.openxmlformats.org/officeDocument/2006/relationships/image" Target="../media/image5.png"/><Relationship Id="rId4" Type="http://schemas.openxmlformats.org/officeDocument/2006/relationships/tags" Target="../tags/tag37.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9.png"/><Relationship Id="rId5" Type="http://schemas.openxmlformats.org/officeDocument/2006/relationships/tags" Target="../tags/tag45.xml"/><Relationship Id="rId10" Type="http://schemas.openxmlformats.org/officeDocument/2006/relationships/image" Target="../media/image5.png"/><Relationship Id="rId4" Type="http://schemas.openxmlformats.org/officeDocument/2006/relationships/tags" Target="../tags/tag44.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10.png"/><Relationship Id="rId5" Type="http://schemas.openxmlformats.org/officeDocument/2006/relationships/tags" Target="../tags/tag52.xml"/><Relationship Id="rId10" Type="http://schemas.openxmlformats.org/officeDocument/2006/relationships/image" Target="../media/image5.png"/><Relationship Id="rId4" Type="http://schemas.openxmlformats.org/officeDocument/2006/relationships/tags" Target="../tags/tag51.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7.xml"/><Relationship Id="rId7"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31888" y="1597025"/>
            <a:ext cx="6858000" cy="1169987"/>
          </a:xfrm>
          <a:prstGeom prst="rect">
            <a:avLst/>
          </a:prstGeom>
          <a:noFill/>
          <a:ln w="9525" algn="ctr">
            <a:noFill/>
            <a:round/>
            <a:headEnd/>
            <a:tailEnd/>
          </a:ln>
        </p:spPr>
        <p:txBody>
          <a:bodyPr/>
          <a:lstStyle/>
          <a:p>
            <a:pPr algn="ctr">
              <a:defRPr/>
            </a:pPr>
            <a:r>
              <a:rPr lang="en-US" altLang="en-US" sz="3500" b="1" dirty="0">
                <a:solidFill>
                  <a:srgbClr val="000000"/>
                </a:solidFill>
                <a:latin typeface="Calibri"/>
                <a:cs typeface="Times New Roman" pitchFamily="18" charset="0"/>
              </a:rPr>
              <a:t>Unit 2</a:t>
            </a:r>
          </a:p>
          <a:p>
            <a:pPr algn="ctr">
              <a:defRPr/>
            </a:pPr>
            <a:r>
              <a:rPr lang="en-US" altLang="en-US" sz="3500" b="1" dirty="0">
                <a:solidFill>
                  <a:srgbClr val="000000"/>
                </a:solidFill>
                <a:latin typeface="Calibri"/>
                <a:cs typeface="Times New Roman" pitchFamily="18" charset="0"/>
              </a:rPr>
              <a:t>Stacks and queue</a:t>
            </a:r>
            <a:endParaRPr lang="en-IN" altLang="en-US" sz="3600" b="1" dirty="0">
              <a:solidFill>
                <a:srgbClr val="000000"/>
              </a:solidFill>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smtClean="0">
                <a:solidFill>
                  <a:srgbClr val="000000"/>
                </a:solidFill>
                <a:latin typeface="Calibri" pitchFamily="34" charset="0"/>
                <a:cs typeface="Times New Roman" pitchFamily="18" charset="0"/>
              </a:rPr>
              <a:t>Prof. </a:t>
            </a:r>
            <a:r>
              <a:rPr lang="en-US" altLang="en-US" sz="2200" b="1" dirty="0" err="1" smtClean="0">
                <a:solidFill>
                  <a:srgbClr val="000000"/>
                </a:solidFill>
                <a:latin typeface="Calibri" pitchFamily="34" charset="0"/>
                <a:cs typeface="Times New Roman" pitchFamily="18" charset="0"/>
              </a:rPr>
              <a:t>vishwa</a:t>
            </a:r>
            <a:r>
              <a:rPr lang="en-US" altLang="en-US" sz="2200" b="1" dirty="0" smtClean="0">
                <a:solidFill>
                  <a:srgbClr val="000000"/>
                </a:solidFill>
                <a:latin typeface="Calibri" pitchFamily="34" charset="0"/>
                <a:cs typeface="Times New Roman" pitchFamily="18" charset="0"/>
              </a:rPr>
              <a:t> </a:t>
            </a:r>
            <a:r>
              <a:rPr lang="en-US" altLang="en-US" sz="2200" b="1" dirty="0" err="1">
                <a:solidFill>
                  <a:srgbClr val="000000"/>
                </a:solidFill>
                <a:latin typeface="Calibri" pitchFamily="34" charset="0"/>
                <a:cs typeface="Times New Roman" pitchFamily="18" charset="0"/>
              </a:rPr>
              <a:t>D</a:t>
            </a:r>
            <a:r>
              <a:rPr lang="en-US" altLang="en-US" sz="2200" b="1" dirty="0" err="1" smtClean="0">
                <a:solidFill>
                  <a:srgbClr val="000000"/>
                </a:solidFill>
                <a:latin typeface="Calibri" pitchFamily="34" charset="0"/>
                <a:cs typeface="Times New Roman" pitchFamily="18" charset="0"/>
              </a:rPr>
              <a:t>abhi</a:t>
            </a:r>
            <a:r>
              <a:rPr lang="en-US" altLang="en-US" sz="2200" b="1" dirty="0" smtClean="0">
                <a:solidFill>
                  <a:srgbClr val="000000"/>
                </a:solidFill>
                <a:latin typeface="Calibri" pitchFamily="34" charset="0"/>
                <a:cs typeface="Times New Roman" pitchFamily="18" charset="0"/>
              </a:rPr>
              <a:t>, </a:t>
            </a:r>
            <a:r>
              <a:rPr lang="en-US" altLang="en-US" sz="2200" dirty="0">
                <a:solidFill>
                  <a:srgbClr val="000000"/>
                </a:solidFill>
                <a:latin typeface="Calibri" pitchFamily="34" charset="0"/>
                <a:cs typeface="Times New Roman" pitchFamily="18" charset="0"/>
              </a:rPr>
              <a:t>Assistant Professor</a:t>
            </a:r>
          </a:p>
          <a:p>
            <a:pPr algn="ctr"/>
            <a:r>
              <a:rPr lang="en-US" altLang="en-US" sz="2200" dirty="0">
                <a:solidFill>
                  <a:srgbClr val="000000"/>
                </a:solidFill>
                <a:latin typeface="Calibri" pitchFamily="34" charset="0"/>
                <a:cs typeface="Times New Roman" pitchFamily="18" charset="0"/>
              </a:rPr>
              <a:t>Computer science and Engineering</a:t>
            </a:r>
            <a:endParaRPr lang="en-IN" altLang="en-US" sz="2200" dirty="0">
              <a:solidFill>
                <a:srgbClr val="000000"/>
              </a:solidFill>
              <a:latin typeface="Calibri" pitchFamily="34" charset="0"/>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2" name="Picture 2" descr="C:\Users\parul\Desktop\Digital Learning Content.png"/>
          <p:cNvPicPr>
            <a:picLocks noChangeAspect="1" noChangeArrowheads="1"/>
          </p:cNvPicPr>
          <p:nvPr>
            <p:custDataLst>
              <p:tags r:id="rId2"/>
            </p:custDataLst>
          </p:nvPr>
        </p:nvPicPr>
        <p:blipFill>
          <a:blip r:embed="rId9"/>
          <a:srcRect/>
          <a:stretch>
            <a:fillRect/>
          </a:stretch>
        </p:blipFill>
        <p:spPr bwMode="auto">
          <a:xfrm>
            <a:off x="-8507" y="0"/>
            <a:ext cx="9144000" cy="6900863"/>
          </a:xfrm>
          <a:prstGeom prst="rect">
            <a:avLst/>
          </a:prstGeom>
          <a:noFill/>
          <a:ln w="9525" algn="ctr">
            <a:noFill/>
            <a:miter lim="800000"/>
            <a:headEnd/>
            <a:tailEnd/>
          </a:ln>
        </p:spPr>
      </p:pic>
      <p:pic>
        <p:nvPicPr>
          <p:cNvPr id="25603" name="Picture 6" descr="C:\Users\parul\Desktop\Untitled-1.png"/>
          <p:cNvPicPr>
            <a:picLocks noChangeAspect="1" noChangeArrowheads="1"/>
          </p:cNvPicPr>
          <p:nvPr>
            <p:custDataLst>
              <p:tags r:id="rId3"/>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5604"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5605"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357158" y="2285993"/>
            <a:ext cx="8577263" cy="1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200" dirty="0" smtClean="0">
                <a:latin typeface="+mj-lt"/>
                <a:cs typeface="Times New Roman" panose="02020603050405020304" pitchFamily="18" charset="0"/>
              </a:rPr>
              <a:t> </a:t>
            </a:r>
            <a:r>
              <a:rPr lang="en-US" sz="2400" dirty="0" smtClean="0"/>
              <a:t>We can perform initialization operation of queue by giving initial value to front and rear pointer in queue by following rules:</a:t>
            </a:r>
          </a:p>
          <a:p>
            <a:pPr algn="just">
              <a:buFont typeface="Wingdings" pitchFamily="2" charset="2"/>
              <a:buChar char="§"/>
            </a:pPr>
            <a:r>
              <a:rPr lang="en-US" sz="2400" dirty="0" smtClean="0"/>
              <a:t>Initialize front and rear to 0 if the element starts from 1.</a:t>
            </a:r>
          </a:p>
          <a:p>
            <a:pPr algn="just">
              <a:buFont typeface="Wingdings" pitchFamily="2" charset="2"/>
              <a:buChar char="§"/>
            </a:pPr>
            <a:r>
              <a:rPr lang="en-US" sz="2400" dirty="0" smtClean="0"/>
              <a:t>Initialize front and rear to -1 if the element starts from 0.</a:t>
            </a:r>
          </a:p>
          <a:p>
            <a:pPr algn="just">
              <a:defRPr/>
            </a:pPr>
            <a:endParaRPr lang="en-US" sz="2200" dirty="0" smtClean="0">
              <a:latin typeface="+mj-lt"/>
              <a:cs typeface="Times New Roman" panose="02020603050405020304" pitchFamily="18" charset="0"/>
            </a:endParaRPr>
          </a:p>
          <a:p>
            <a:pPr algn="just">
              <a:defRPr/>
            </a:pPr>
            <a:endParaRPr lang="en-US" sz="2200" dirty="0">
              <a:latin typeface="+mj-lt"/>
              <a:cs typeface="Times New Roman" panose="02020603050405020304" pitchFamily="18" charset="0"/>
            </a:endParaRPr>
          </a:p>
        </p:txBody>
      </p:sp>
      <p:sp>
        <p:nvSpPr>
          <p:cNvPr id="25607"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Empty circular queue.jpg"/>
          <p:cNvPicPr>
            <a:picLocks noChangeAspect="1"/>
          </p:cNvPicPr>
          <p:nvPr/>
        </p:nvPicPr>
        <p:blipFill>
          <a:blip r:embed="rId11"/>
          <a:stretch>
            <a:fillRect/>
          </a:stretch>
        </p:blipFill>
        <p:spPr>
          <a:xfrm>
            <a:off x="120602" y="4143380"/>
            <a:ext cx="4594273" cy="197212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9" name="Picture 8" descr="Empty circular queue FR_0.jpg"/>
          <p:cNvPicPr>
            <a:picLocks noChangeAspect="1"/>
          </p:cNvPicPr>
          <p:nvPr/>
        </p:nvPicPr>
        <p:blipFill>
          <a:blip r:embed="rId12"/>
          <a:stretch>
            <a:fillRect/>
          </a:stretch>
        </p:blipFill>
        <p:spPr>
          <a:xfrm>
            <a:off x="4643438" y="4143380"/>
            <a:ext cx="4381547" cy="192880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overrideClrMapping bg1="lt1" tx1="dk1" bg2="lt2" tx2="dk2" accent1="accent1" accent2="accent2" accent3="accent3" accent4="accent4" accent5="accent5" accent6="accent6" hlink="hlink" folHlink="folHlink"/>
  </p:clrMapOvr>
  <p:transition advTm="8156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26627"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2662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662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sp>
        <p:nvSpPr>
          <p:cNvPr id="26630" name="TextBox 10"/>
          <p:cNvSpPr>
            <a:spLocks noChangeArrowheads="1"/>
          </p:cNvSpPr>
          <p:nvPr>
            <p:custDataLst>
              <p:tags r:id="rId5"/>
            </p:custDataLst>
          </p:nvPr>
        </p:nvSpPr>
        <p:spPr bwMode="auto">
          <a:xfrm>
            <a:off x="379413" y="2459038"/>
            <a:ext cx="8577262" cy="4230687"/>
          </a:xfrm>
          <a:prstGeom prst="rect">
            <a:avLst/>
          </a:prstGeom>
          <a:noFill/>
          <a:ln w="9525" algn="ctr">
            <a:noFill/>
            <a:miter lim="800000"/>
            <a:headEnd/>
            <a:tailEnd/>
          </a:ln>
        </p:spPr>
        <p:txBody>
          <a:bodyPr/>
          <a:lstStyle/>
          <a:p>
            <a:pPr algn="just">
              <a:spcBef>
                <a:spcPct val="20000"/>
              </a:spcBef>
              <a:buFont typeface="Arial" charset="0"/>
              <a:buChar char="•"/>
            </a:pPr>
            <a:r>
              <a:rPr lang="en-US" altLang="en-US" sz="2200" dirty="0" smtClean="0">
                <a:latin typeface="Times New Roman" pitchFamily="18" charset="0"/>
                <a:cs typeface="Times New Roman" pitchFamily="18" charset="0"/>
              </a:rPr>
              <a:t> Empty Queue</a:t>
            </a:r>
            <a:endParaRPr lang="en-US" altLang="en-US" sz="2200" dirty="0">
              <a:latin typeface="Times New Roman" pitchFamily="18" charset="0"/>
              <a:cs typeface="Times New Roman" pitchFamily="18" charset="0"/>
            </a:endParaRPr>
          </a:p>
          <a:p>
            <a:pPr algn="just">
              <a:spcBef>
                <a:spcPct val="20000"/>
              </a:spcBef>
              <a:buFont typeface="Arial" charset="0"/>
              <a:buChar char="•"/>
            </a:pPr>
            <a:endParaRPr lang="en-US" altLang="en-US" sz="2200" dirty="0">
              <a:latin typeface="Times New Roman" pitchFamily="18" charset="0"/>
              <a:cs typeface="Times New Roman" pitchFamily="18" charset="0"/>
            </a:endParaRPr>
          </a:p>
        </p:txBody>
      </p:sp>
      <p:sp>
        <p:nvSpPr>
          <p:cNvPr id="2663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Empty quque.jpg"/>
          <p:cNvPicPr>
            <a:picLocks noChangeAspect="1"/>
          </p:cNvPicPr>
          <p:nvPr/>
        </p:nvPicPr>
        <p:blipFill>
          <a:blip r:embed="rId10"/>
          <a:stretch>
            <a:fillRect/>
          </a:stretch>
        </p:blipFill>
        <p:spPr>
          <a:xfrm>
            <a:off x="642910" y="2857496"/>
            <a:ext cx="7858180" cy="364333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27313"/>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A</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4" name="Picture 13" descr="insert A.jpg"/>
          <p:cNvPicPr>
            <a:picLocks noChangeAspect="1"/>
          </p:cNvPicPr>
          <p:nvPr/>
        </p:nvPicPr>
        <p:blipFill>
          <a:blip r:embed="rId11"/>
          <a:stretch>
            <a:fillRect/>
          </a:stretch>
        </p:blipFill>
        <p:spPr>
          <a:xfrm>
            <a:off x="642910" y="3214686"/>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27313"/>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B</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3" name="Picture 12" descr="Insert B.jpg"/>
          <p:cNvPicPr>
            <a:picLocks noChangeAspect="1"/>
          </p:cNvPicPr>
          <p:nvPr/>
        </p:nvPicPr>
        <p:blipFill>
          <a:blip r:embed="rId11"/>
          <a:stretch>
            <a:fillRect/>
          </a:stretch>
        </p:blipFill>
        <p:spPr>
          <a:xfrm>
            <a:off x="642910" y="3214686"/>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27313"/>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C</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8" name="Picture 17" descr="Insert C.jpg"/>
          <p:cNvPicPr>
            <a:picLocks noChangeAspect="1"/>
          </p:cNvPicPr>
          <p:nvPr/>
        </p:nvPicPr>
        <p:blipFill>
          <a:blip r:embed="rId11"/>
          <a:stretch>
            <a:fillRect/>
          </a:stretch>
        </p:blipFill>
        <p:spPr>
          <a:xfrm>
            <a:off x="571472" y="3214686"/>
            <a:ext cx="7715304"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27313"/>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D</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3" name="Picture 12" descr="Insert D.jpg"/>
          <p:cNvPicPr>
            <a:picLocks noChangeAspect="1"/>
          </p:cNvPicPr>
          <p:nvPr/>
        </p:nvPicPr>
        <p:blipFill>
          <a:blip r:embed="rId11"/>
          <a:stretch>
            <a:fillRect/>
          </a:stretch>
        </p:blipFill>
        <p:spPr>
          <a:xfrm>
            <a:off x="571472" y="3214686"/>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43182"/>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Delete A</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5" name="Picture 14" descr="Delete A.jpg"/>
          <p:cNvPicPr>
            <a:picLocks noChangeAspect="1"/>
          </p:cNvPicPr>
          <p:nvPr/>
        </p:nvPicPr>
        <p:blipFill>
          <a:blip r:embed="rId11"/>
          <a:stretch>
            <a:fillRect/>
          </a:stretch>
        </p:blipFill>
        <p:spPr>
          <a:xfrm>
            <a:off x="571472" y="3214686"/>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43182"/>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E</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3" name="Picture 12" descr="Insert E.jpg"/>
          <p:cNvPicPr>
            <a:picLocks noChangeAspect="1"/>
          </p:cNvPicPr>
          <p:nvPr/>
        </p:nvPicPr>
        <p:blipFill>
          <a:blip r:embed="rId11"/>
          <a:stretch>
            <a:fillRect/>
          </a:stretch>
        </p:blipFill>
        <p:spPr>
          <a:xfrm>
            <a:off x="571472" y="3228989"/>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43182"/>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F</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4" name="Picture 13" descr="Insert F.jpg"/>
          <p:cNvPicPr>
            <a:picLocks noChangeAspect="1"/>
          </p:cNvPicPr>
          <p:nvPr/>
        </p:nvPicPr>
        <p:blipFill>
          <a:blip r:embed="rId11"/>
          <a:stretch>
            <a:fillRect/>
          </a:stretch>
        </p:blipFill>
        <p:spPr>
          <a:xfrm>
            <a:off x="571472" y="3214686"/>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42839"/>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643182"/>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Delete B</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3" name="Picture 12" descr="Delete B.jpg"/>
          <p:cNvPicPr>
            <a:picLocks noChangeAspect="1"/>
          </p:cNvPicPr>
          <p:nvPr/>
        </p:nvPicPr>
        <p:blipFill>
          <a:blip r:embed="rId11"/>
          <a:stretch>
            <a:fillRect/>
          </a:stretch>
        </p:blipFill>
        <p:spPr>
          <a:xfrm>
            <a:off x="571472" y="3214686"/>
            <a:ext cx="76962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429500" cy="631825"/>
          </a:xfrm>
          <a:prstGeom prst="rect">
            <a:avLst/>
          </a:prstGeom>
          <a:noFill/>
          <a:ln w="9525" algn="ctr">
            <a:noFill/>
            <a:round/>
            <a:headEnd/>
            <a:tailEnd/>
          </a:ln>
        </p:spPr>
        <p:txBody>
          <a:bodyPr/>
          <a:lstStyle/>
          <a:p>
            <a:pPr algn="ctr"/>
            <a:r>
              <a:rPr lang="en-IN" altLang="en-US" sz="3500" b="1" dirty="0" smtClean="0">
                <a:solidFill>
                  <a:schemeClr val="bg1"/>
                </a:solidFill>
                <a:latin typeface="Calibri" pitchFamily="34" charset="0"/>
                <a:cs typeface="Times New Roman" pitchFamily="18" charset="0"/>
              </a:rPr>
              <a:t>Queues</a:t>
            </a:r>
            <a:endParaRPr lang="en-IN" altLang="en-US" sz="3500" b="1" dirty="0">
              <a:solidFill>
                <a:schemeClr val="bg1"/>
              </a:solidFill>
              <a:latin typeface="Calibri" pitchFamily="34" charset="0"/>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endParaRPr lang="en-IN" altLang="en-US" sz="3500" b="1" dirty="0">
              <a:latin typeface="Calibri" pitchFamily="34" charset="0"/>
              <a:cs typeface="Times New Roman" pitchFamily="18" charset="0"/>
            </a:endParaRPr>
          </a:p>
        </p:txBody>
      </p:sp>
      <p:pic>
        <p:nvPicPr>
          <p:cNvPr id="14343" name="Audio 1">
            <a:hlinkClick r:id="" action="ppaction://media"/>
          </p:cNvPr>
          <p:cNvPicPr>
            <a:picLocks noChangeAspect="1" noChangeArrowheads="1"/>
          </p:cNvPicPr>
          <p:nvPr/>
        </p:nvPicPr>
        <p:blipFill>
          <a:blip r:embed="rId10" cstate="print"/>
          <a:srcRect/>
          <a:stretch>
            <a:fillRect/>
          </a:stretch>
        </p:blipFill>
        <p:spPr bwMode="auto">
          <a:xfrm>
            <a:off x="8318500" y="6032500"/>
            <a:ext cx="609600" cy="609600"/>
          </a:xfrm>
          <a:prstGeom prst="rect">
            <a:avLst/>
          </a:prstGeom>
          <a:noFill/>
          <a:ln w="9525">
            <a:noFill/>
            <a:miter lim="800000"/>
            <a:headEnd/>
            <a:tailEnd/>
          </a:ln>
        </p:spPr>
      </p:pic>
      <p:sp>
        <p:nvSpPr>
          <p:cNvPr id="9" name="TextBox 6"/>
          <p:cNvSpPr>
            <a:spLocks noChangeArrowheads="1"/>
          </p:cNvSpPr>
          <p:nvPr>
            <p:custDataLst>
              <p:tags r:id="rId6"/>
            </p:custDataLst>
          </p:nvPr>
        </p:nvSpPr>
        <p:spPr bwMode="auto">
          <a:xfrm>
            <a:off x="1696789" y="3125788"/>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sz="3500" b="1" dirty="0" smtClean="0">
                <a:latin typeface="Calibri" panose="020F0502020204030204" pitchFamily="34" charset="0"/>
                <a:cs typeface="Times New Roman" panose="02020603050405020304" pitchFamily="18" charset="0"/>
              </a:rPr>
              <a:t>Topic-2</a:t>
            </a:r>
            <a:endParaRPr lang="en-IN" altLang="en-US" sz="3500" b="1" dirty="0">
              <a:latin typeface="Calibri" panose="020F0502020204030204" pitchFamily="34" charset="0"/>
              <a:cs typeface="Times New Roman" panose="02020603050405020304" pitchFamily="18" charset="0"/>
            </a:endParaRPr>
          </a:p>
        </p:txBody>
      </p:sp>
    </p:spTree>
  </p:cSld>
  <p:clrMapOvr>
    <a:masterClrMapping/>
  </p:clrMapOvr>
  <p:transition advTm="115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42839"/>
            <a:ext cx="9144000" cy="6900863"/>
          </a:xfrm>
          <a:prstGeom prst="rect">
            <a:avLst/>
          </a:prstGeom>
          <a:noFill/>
          <a:ln w="9525" algn="ctr">
            <a:noFill/>
            <a:miter lim="800000"/>
            <a:headEnd/>
            <a:tailEnd/>
          </a:ln>
        </p:spPr>
      </p:pic>
      <p:pic>
        <p:nvPicPr>
          <p:cNvPr id="27651"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7653"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2800" b="1">
                <a:solidFill>
                  <a:schemeClr val="bg1"/>
                </a:solidFill>
                <a:latin typeface="Calibri" pitchFamily="34" charset="0"/>
                <a:cs typeface="Times New Roman" pitchFamily="18" charset="0"/>
              </a:rPr>
              <a:t>Non</a:t>
            </a:r>
            <a:r>
              <a:rPr lang="en-US" altLang="en-US" sz="2800" b="1">
                <a:latin typeface="Calibri" pitchFamily="34" charset="0"/>
              </a:rPr>
              <a:t>  </a:t>
            </a:r>
            <a:r>
              <a:rPr lang="en-US" altLang="en-US" sz="2800" b="1">
                <a:solidFill>
                  <a:schemeClr val="bg1"/>
                </a:solidFill>
                <a:latin typeface="Calibri" pitchFamily="34" charset="0"/>
                <a:cs typeface="Times New Roman" pitchFamily="18" charset="0"/>
              </a:rPr>
              <a:t>Primitive Data Structure</a:t>
            </a:r>
            <a:endParaRPr lang="en-IN" altLang="en-US" sz="2800" b="1">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4"/>
            </p:custDataLst>
          </p:nvPr>
        </p:nvSpPr>
        <p:spPr bwMode="auto">
          <a:xfrm>
            <a:off x="357158" y="2357430"/>
            <a:ext cx="857726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dirty="0" smtClean="0">
                <a:latin typeface="+mj-lt"/>
              </a:rPr>
              <a:t> </a:t>
            </a:r>
            <a:r>
              <a:rPr lang="en-US" sz="2400" dirty="0" smtClean="0">
                <a:latin typeface="+mj-lt"/>
              </a:rPr>
              <a:t>Insert G</a:t>
            </a:r>
          </a:p>
          <a:p>
            <a:pPr algn="just">
              <a:defRPr/>
            </a:pPr>
            <a:endParaRPr lang="en-US" sz="2400" dirty="0" smtClean="0">
              <a:latin typeface="+mj-lt"/>
            </a:endParaRPr>
          </a:p>
          <a:p>
            <a:pPr algn="just">
              <a:defRPr/>
            </a:pPr>
            <a:endParaRPr lang="en-US" sz="2400" dirty="0" smtClean="0">
              <a:latin typeface="+mj-lt"/>
            </a:endParaRPr>
          </a:p>
          <a:p>
            <a:pPr algn="just">
              <a:defRPr/>
            </a:pPr>
            <a:endParaRPr lang="en-US" sz="2400" dirty="0" smtClean="0">
              <a:latin typeface="+mj-lt"/>
            </a:endParaRPr>
          </a:p>
          <a:p>
            <a:pPr algn="just">
              <a:defRPr/>
            </a:pPr>
            <a:endParaRPr lang="en-US" sz="2400" dirty="0" smtClean="0">
              <a:latin typeface="+mj-lt"/>
            </a:endParaRPr>
          </a:p>
          <a:p>
            <a:pPr algn="just">
              <a:defRPr/>
            </a:pPr>
            <a:endParaRPr lang="en-US" sz="2400" dirty="0" smtClean="0">
              <a:latin typeface="+mj-lt"/>
            </a:endParaRPr>
          </a:p>
          <a:p>
            <a:pPr algn="just">
              <a:defRPr/>
            </a:pPr>
            <a:r>
              <a:rPr lang="en-US" sz="2400" dirty="0" smtClean="0"/>
              <a:t>Disadvantage of linear queue is that, in linear queue if the queue is fully occupied and the queue’s initial place is empty and if want to insert other character then it is not possible even though the initial cells are empty.</a:t>
            </a:r>
            <a:endParaRPr lang="en-US" sz="2200" dirty="0" smtClean="0">
              <a:latin typeface="+mj-lt"/>
            </a:endParaRPr>
          </a:p>
          <a:p>
            <a:pPr algn="just">
              <a:defRPr/>
            </a:pPr>
            <a:endParaRPr lang="en-US" sz="2200" dirty="0" smtClean="0">
              <a:latin typeface="+mj-lt"/>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defRPr/>
            </a:pPr>
            <a:endParaRPr lang="en-US" sz="2200" dirty="0" smtClean="0">
              <a:latin typeface="+mj-lt"/>
              <a:cs typeface="Times New Roman" panose="02020603050405020304" pitchFamily="18" charset="0"/>
            </a:endParaRPr>
          </a:p>
          <a:p>
            <a:pPr algn="just">
              <a:buNone/>
              <a:defRPr/>
            </a:pPr>
            <a:endParaRPr lang="en-US" sz="2200" dirty="0" smtClean="0">
              <a:latin typeface="+mj-lt"/>
              <a:cs typeface="Times New Roman" panose="02020603050405020304" pitchFamily="18" charset="0"/>
            </a:endParaRPr>
          </a:p>
        </p:txBody>
      </p:sp>
      <p:sp>
        <p:nvSpPr>
          <p:cNvPr id="2765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1" name="Rectangle 7"/>
          <p:cNvSpPr>
            <a:spLocks noChangeArrowheads="1"/>
          </p:cNvSpPr>
          <p:nvPr>
            <p:custDataLst>
              <p:tags r:id="rId6"/>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2" name="TextBox 6"/>
          <p:cNvSpPr>
            <a:spLocks noChangeArrowheads="1"/>
          </p:cNvSpPr>
          <p:nvPr>
            <p:custDataLst>
              <p:tags r:id="rId7"/>
            </p:custDataLst>
          </p:nvPr>
        </p:nvSpPr>
        <p:spPr bwMode="auto">
          <a:xfrm>
            <a:off x="381000" y="1643050"/>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Simple Queue</a:t>
            </a:r>
            <a:endParaRPr lang="en-IN" altLang="en-US" sz="2800" b="1" dirty="0">
              <a:solidFill>
                <a:schemeClr val="bg1"/>
              </a:solidFill>
              <a:latin typeface="+mj-lt"/>
              <a:cs typeface="Times New Roman" pitchFamily="18" charset="0"/>
            </a:endParaRPr>
          </a:p>
        </p:txBody>
      </p:sp>
      <p:pic>
        <p:nvPicPr>
          <p:cNvPr id="14" name="Picture 13" descr="Queue overflow.jpg"/>
          <p:cNvPicPr>
            <a:picLocks noChangeAspect="1"/>
          </p:cNvPicPr>
          <p:nvPr/>
        </p:nvPicPr>
        <p:blipFill>
          <a:blip r:embed="rId11"/>
          <a:stretch>
            <a:fillRect/>
          </a:stretch>
        </p:blipFill>
        <p:spPr>
          <a:xfrm>
            <a:off x="748308" y="3000383"/>
            <a:ext cx="8028384" cy="183118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28675"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2867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867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Algorithms</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57158" y="2285992"/>
            <a:ext cx="8577262" cy="27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numCol="2"/>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Wingdings" pitchFamily="2" charset="2"/>
              <a:buChar char="Ø"/>
            </a:pPr>
            <a:r>
              <a:rPr lang="en-US" sz="2000" dirty="0" smtClean="0">
                <a:latin typeface="+mj-lt"/>
                <a:cs typeface="Times New Roman" panose="02020603050405020304" pitchFamily="18" charset="0"/>
              </a:rPr>
              <a:t>  </a:t>
            </a:r>
            <a:r>
              <a:rPr lang="en-US" sz="2000" dirty="0" smtClean="0"/>
              <a:t>INSERT(Q, F, R, N, Y)</a:t>
            </a:r>
          </a:p>
          <a:p>
            <a:pPr marL="514350" indent="-514350">
              <a:buFont typeface="+mj-lt"/>
              <a:buAutoNum type="arabicPeriod"/>
            </a:pPr>
            <a:r>
              <a:rPr lang="en-US" sz="2000" dirty="0" smtClean="0"/>
              <a:t>If R&gt;=N then write: overflow and return</a:t>
            </a:r>
          </a:p>
          <a:p>
            <a:pPr marL="514350" indent="-514350">
              <a:buFont typeface="+mj-lt"/>
              <a:buAutoNum type="arabicPeriod"/>
            </a:pPr>
            <a:r>
              <a:rPr lang="en-US" sz="2000" dirty="0" smtClean="0"/>
              <a:t>R=R+1</a:t>
            </a:r>
          </a:p>
          <a:p>
            <a:pPr marL="514350" indent="-514350">
              <a:buFont typeface="+mj-lt"/>
              <a:buAutoNum type="arabicPeriod"/>
            </a:pPr>
            <a:r>
              <a:rPr lang="en-US" sz="2000" dirty="0" smtClean="0"/>
              <a:t>Q[R] = Y</a:t>
            </a:r>
          </a:p>
          <a:p>
            <a:pPr marL="514350" indent="-514350">
              <a:buFont typeface="+mj-lt"/>
              <a:buAutoNum type="arabicPeriod"/>
            </a:pPr>
            <a:r>
              <a:rPr lang="en-US" sz="2000" dirty="0" smtClean="0"/>
              <a:t>If F==-1 then</a:t>
            </a:r>
          </a:p>
          <a:p>
            <a:pPr>
              <a:buNone/>
            </a:pPr>
            <a:r>
              <a:rPr lang="en-US" sz="2000" dirty="0" smtClean="0"/>
              <a:t>         F=0 and return</a:t>
            </a:r>
          </a:p>
          <a:p>
            <a:pPr>
              <a:buNone/>
            </a:pPr>
            <a:endParaRPr lang="en-US" sz="2000" dirty="0" smtClean="0"/>
          </a:p>
          <a:p>
            <a:pPr>
              <a:buNone/>
            </a:pPr>
            <a:endParaRPr lang="en-US" sz="2000" dirty="0" smtClean="0"/>
          </a:p>
          <a:p>
            <a:pPr>
              <a:buFont typeface="Wingdings" pitchFamily="2" charset="2"/>
              <a:buChar char="Ø"/>
            </a:pPr>
            <a:r>
              <a:rPr lang="en-US" sz="2000" dirty="0" smtClean="0"/>
              <a:t>DELETE(Q, F, R)</a:t>
            </a:r>
          </a:p>
          <a:p>
            <a:pPr marL="514350" indent="-514350">
              <a:buFont typeface="+mj-lt"/>
              <a:buAutoNum type="arabicPeriod"/>
            </a:pPr>
            <a:r>
              <a:rPr lang="en-US" sz="2000" dirty="0" smtClean="0"/>
              <a:t>If F==-1 the write: Underflow and return</a:t>
            </a:r>
          </a:p>
          <a:p>
            <a:pPr marL="514350" indent="-514350">
              <a:buFont typeface="+mj-lt"/>
              <a:buAutoNum type="arabicPeriod"/>
            </a:pPr>
            <a:r>
              <a:rPr lang="en-US" sz="2000" dirty="0" smtClean="0"/>
              <a:t>Y = Q[F]</a:t>
            </a:r>
          </a:p>
          <a:p>
            <a:pPr marL="514350" indent="-514350">
              <a:buFont typeface="+mj-lt"/>
              <a:buAutoNum type="arabicPeriod"/>
            </a:pPr>
            <a:r>
              <a:rPr lang="en-US" sz="2000" dirty="0" smtClean="0"/>
              <a:t>If F==R then F=-1 and R=-1 else F=F+1</a:t>
            </a:r>
          </a:p>
          <a:p>
            <a:pPr marL="514350" indent="-514350">
              <a:buFont typeface="+mj-lt"/>
              <a:buAutoNum type="arabicPeriod"/>
            </a:pPr>
            <a:r>
              <a:rPr lang="en-US" sz="2000" dirty="0" smtClean="0"/>
              <a:t>Return [Y]</a:t>
            </a:r>
          </a:p>
          <a:p>
            <a:pPr>
              <a:buNone/>
            </a:pPr>
            <a:endParaRPr lang="en-US" sz="2000" dirty="0" smtClean="0"/>
          </a:p>
          <a:p>
            <a:pPr algn="just">
              <a:defRPr/>
            </a:pPr>
            <a:endParaRPr lang="en-US" sz="2000" dirty="0">
              <a:latin typeface="+mj-lt"/>
              <a:cs typeface="Times New Roman" panose="02020603050405020304" pitchFamily="18" charset="0"/>
            </a:endParaRPr>
          </a:p>
        </p:txBody>
      </p:sp>
      <p:sp>
        <p:nvSpPr>
          <p:cNvPr id="28679"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8" name="Content Placeholder 3"/>
          <p:cNvSpPr txBox="1">
            <a:spLocks/>
          </p:cNvSpPr>
          <p:nvPr/>
        </p:nvSpPr>
        <p:spPr>
          <a:xfrm>
            <a:off x="357158" y="4714884"/>
            <a:ext cx="8534400" cy="1905000"/>
          </a:xfrm>
          <a:prstGeom prst="rect">
            <a:avLst/>
          </a:prstGeom>
        </p:spPr>
        <p:txBody>
          <a:bodyPr vert="horz" numCol="1">
            <a:noAutofit/>
          </a:bodyPr>
          <a:lstStyle/>
          <a:p>
            <a:pPr algn="just">
              <a:buFont typeface="Wingdings" pitchFamily="2" charset="2"/>
              <a:buChar char="Ø"/>
            </a:pPr>
            <a:r>
              <a:rPr lang="en-US" sz="2000" dirty="0" smtClean="0">
                <a:latin typeface="+mj-lt"/>
              </a:rPr>
              <a:t> Here,</a:t>
            </a:r>
          </a:p>
          <a:p>
            <a:pPr algn="just"/>
            <a:r>
              <a:rPr lang="en-US" sz="2000" dirty="0" smtClean="0">
                <a:latin typeface="+mj-lt"/>
              </a:rPr>
              <a:t>Q = Queue</a:t>
            </a:r>
          </a:p>
          <a:p>
            <a:pPr algn="just"/>
            <a:r>
              <a:rPr lang="en-US" sz="2000" dirty="0" smtClean="0">
                <a:latin typeface="+mj-lt"/>
              </a:rPr>
              <a:t>F = Front</a:t>
            </a:r>
          </a:p>
          <a:p>
            <a:pPr algn="just"/>
            <a:r>
              <a:rPr lang="en-US" sz="2000" dirty="0" smtClean="0">
                <a:latin typeface="+mj-lt"/>
              </a:rPr>
              <a:t>R = Rear</a:t>
            </a:r>
          </a:p>
          <a:p>
            <a:pPr algn="just"/>
            <a:r>
              <a:rPr lang="en-US" sz="2000" dirty="0" smtClean="0">
                <a:latin typeface="+mj-lt"/>
              </a:rPr>
              <a:t>N = Size of Queue</a:t>
            </a:r>
          </a:p>
          <a:p>
            <a:pPr algn="just"/>
            <a:r>
              <a:rPr lang="en-US" sz="2000" dirty="0" smtClean="0">
                <a:latin typeface="+mj-lt"/>
              </a:rPr>
              <a:t>Y = Element or item that can be traced on the queue</a:t>
            </a:r>
            <a:endParaRPr lang="en-US" sz="2000" dirty="0">
              <a:latin typeface="+mj-lt"/>
            </a:endParaRPr>
          </a:p>
        </p:txBody>
      </p:sp>
    </p:spTree>
  </p:cSld>
  <p:clrMapOvr>
    <a:masterClrMapping/>
  </p:clrMapOvr>
  <p:transition advTm="8156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3481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3482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482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Circular Queue </a:t>
            </a:r>
            <a:endParaRPr lang="en-IN" altLang="en-US" sz="2800" b="1" dirty="0">
              <a:solidFill>
                <a:schemeClr val="bg1"/>
              </a:solidFill>
              <a:latin typeface="Calibri" pitchFamily="34" charset="0"/>
              <a:cs typeface="Times New Roman" pitchFamily="18" charset="0"/>
            </a:endParaRPr>
          </a:p>
        </p:txBody>
      </p:sp>
      <p:sp>
        <p:nvSpPr>
          <p:cNvPr id="34822" name="TextBox 10"/>
          <p:cNvSpPr>
            <a:spLocks noChangeArrowheads="1"/>
          </p:cNvSpPr>
          <p:nvPr>
            <p:custDataLst>
              <p:tags r:id="rId5"/>
            </p:custDataLst>
          </p:nvPr>
        </p:nvSpPr>
        <p:spPr bwMode="auto">
          <a:xfrm>
            <a:off x="361950" y="2357438"/>
            <a:ext cx="8577263" cy="4232275"/>
          </a:xfrm>
          <a:prstGeom prst="rect">
            <a:avLst/>
          </a:prstGeom>
          <a:noFill/>
          <a:ln w="9525" algn="ctr">
            <a:noFill/>
            <a:miter lim="800000"/>
            <a:headEnd/>
            <a:tailEnd/>
          </a:ln>
        </p:spPr>
        <p:txBody>
          <a:bodyPr/>
          <a:lstStyle/>
          <a:p>
            <a:pPr algn="just">
              <a:buFont typeface="Wingdings" pitchFamily="2" charset="2"/>
              <a:buChar char="Ø"/>
            </a:pPr>
            <a:r>
              <a:rPr lang="en-US" altLang="en-US" sz="2000" dirty="0">
                <a:latin typeface="+mj-lt"/>
              </a:rPr>
              <a:t> </a:t>
            </a:r>
            <a:r>
              <a:rPr lang="en-US" sz="2000" dirty="0" smtClean="0">
                <a:latin typeface="+mj-lt"/>
              </a:rPr>
              <a:t>In a normal Queue, once queue becomes full, we can not insert the next element even if there is a space in front of queue.</a:t>
            </a:r>
          </a:p>
          <a:p>
            <a:pPr algn="just">
              <a:buFont typeface="Wingdings" pitchFamily="2" charset="2"/>
              <a:buChar char="Ø"/>
            </a:pPr>
            <a:r>
              <a:rPr lang="en-US" sz="2000" dirty="0" smtClean="0">
                <a:latin typeface="+mj-lt"/>
              </a:rPr>
              <a:t>The solution to this is, whenever the rear end gets to the end of the array, it should be wrapped around to the beginning of the array.</a:t>
            </a:r>
          </a:p>
          <a:p>
            <a:pPr algn="just">
              <a:buFont typeface="Wingdings" pitchFamily="2" charset="2"/>
              <a:buChar char="Ø"/>
            </a:pPr>
            <a:r>
              <a:rPr lang="en-US" sz="2000" dirty="0" smtClean="0">
                <a:latin typeface="+mj-lt"/>
              </a:rPr>
              <a:t>Now the array can be viewed as a circle where the first position will follow the last element.</a:t>
            </a:r>
          </a:p>
        </p:txBody>
      </p:sp>
      <p:sp>
        <p:nvSpPr>
          <p:cNvPr id="3482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circular-queue.jpg"/>
          <p:cNvPicPr>
            <a:picLocks noChangeAspect="1"/>
          </p:cNvPicPr>
          <p:nvPr/>
        </p:nvPicPr>
        <p:blipFill>
          <a:blip r:embed="rId11"/>
          <a:stretch>
            <a:fillRect/>
          </a:stretch>
        </p:blipFill>
        <p:spPr>
          <a:xfrm>
            <a:off x="500034" y="4192656"/>
            <a:ext cx="2514600" cy="24510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9" name="Picture 8" descr="circluar queue as array.jpg"/>
          <p:cNvPicPr>
            <a:picLocks noChangeAspect="1"/>
          </p:cNvPicPr>
          <p:nvPr/>
        </p:nvPicPr>
        <p:blipFill>
          <a:blip r:embed="rId12"/>
          <a:stretch>
            <a:fillRect/>
          </a:stretch>
        </p:blipFill>
        <p:spPr>
          <a:xfrm>
            <a:off x="3505200" y="4572000"/>
            <a:ext cx="5410200" cy="18288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0" name="TextBox 13"/>
          <p:cNvSpPr>
            <a:spLocks noChangeArrowheads="1"/>
          </p:cNvSpPr>
          <p:nvPr>
            <p:custDataLst>
              <p:tags r:id="rId7"/>
            </p:custDataLst>
          </p:nvPr>
        </p:nvSpPr>
        <p:spPr bwMode="auto">
          <a:xfrm>
            <a:off x="8032750" y="6324600"/>
            <a:ext cx="1111250" cy="239713"/>
          </a:xfrm>
          <a:prstGeom prst="rect">
            <a:avLst/>
          </a:prstGeom>
          <a:noFill/>
          <a:ln w="9525" algn="ctr">
            <a:noFill/>
            <a:round/>
            <a:headEnd/>
            <a:tailEnd/>
          </a:ln>
        </p:spPr>
        <p:txBody>
          <a:bodyPr wrap="none"/>
          <a:lstStyle/>
          <a:p>
            <a:r>
              <a:rPr lang="en-IN" altLang="en-US" sz="800" dirty="0">
                <a:latin typeface="Calibri" pitchFamily="34" charset="0"/>
              </a:rPr>
              <a:t>Image source : Google</a:t>
            </a:r>
            <a:endParaRPr lang="en-US" altLang="en-US" sz="800" dirty="0">
              <a:latin typeface="Calibri" pitchFamily="34" charset="0"/>
            </a:endParaRPr>
          </a:p>
        </p:txBody>
      </p:sp>
    </p:spTree>
  </p:cSld>
  <p:clrMapOvr>
    <a:masterClrMapping/>
  </p:clrMapOvr>
  <p:transition advTm="8156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Empty</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Empty circular queue.jpg"/>
          <p:cNvPicPr>
            <a:picLocks noChangeAspect="1"/>
          </p:cNvPicPr>
          <p:nvPr/>
        </p:nvPicPr>
        <p:blipFill>
          <a:blip r:embed="rId10"/>
          <a:stretch>
            <a:fillRect/>
          </a:stretch>
        </p:blipFill>
        <p:spPr>
          <a:xfrm>
            <a:off x="1571604" y="3000372"/>
            <a:ext cx="5848350" cy="28765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Insert A</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2" name="Picture 11" descr="CQ_insert A.jpg"/>
          <p:cNvPicPr>
            <a:picLocks noChangeAspect="1"/>
          </p:cNvPicPr>
          <p:nvPr/>
        </p:nvPicPr>
        <p:blipFill>
          <a:blip r:embed="rId10"/>
          <a:stretch>
            <a:fillRect/>
          </a:stretch>
        </p:blipFill>
        <p:spPr>
          <a:xfrm>
            <a:off x="1428728" y="3714752"/>
            <a:ext cx="5715000" cy="22193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Insert B</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CQ_Insert B.jpg"/>
          <p:cNvPicPr>
            <a:picLocks noChangeAspect="1"/>
          </p:cNvPicPr>
          <p:nvPr/>
        </p:nvPicPr>
        <p:blipFill>
          <a:blip r:embed="rId10"/>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Insert C</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CQ_Insert C.jpg"/>
          <p:cNvPicPr>
            <a:picLocks noChangeAspect="1"/>
          </p:cNvPicPr>
          <p:nvPr/>
        </p:nvPicPr>
        <p:blipFill>
          <a:blip r:embed="rId10"/>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Insert D</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CQ_Insert D.jpg"/>
          <p:cNvPicPr>
            <a:picLocks noChangeAspect="1"/>
          </p:cNvPicPr>
          <p:nvPr/>
        </p:nvPicPr>
        <p:blipFill>
          <a:blip r:embed="rId10"/>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Delete A</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CQ_Delete A.jpg"/>
          <p:cNvPicPr>
            <a:picLocks noChangeAspect="1"/>
          </p:cNvPicPr>
          <p:nvPr/>
        </p:nvPicPr>
        <p:blipFill>
          <a:blip r:embed="rId10"/>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Insert E</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CQ_Delete A.jpg"/>
          <p:cNvPicPr>
            <a:picLocks noChangeAspect="1"/>
          </p:cNvPicPr>
          <p:nvPr/>
        </p:nvPicPr>
        <p:blipFill>
          <a:blip r:embed="rId10"/>
          <a:stretch>
            <a:fillRect/>
          </a:stretch>
        </p:blipFill>
        <p:spPr>
          <a:xfrm>
            <a:off x="1428728" y="3714752"/>
            <a:ext cx="5715000" cy="2200275"/>
          </a:xfrm>
          <a:prstGeom prst="rect">
            <a:avLst/>
          </a:prstGeom>
        </p:spPr>
      </p:pic>
      <p:pic>
        <p:nvPicPr>
          <p:cNvPr id="10" name="Picture 9" descr="CQ_Insert E.jpg"/>
          <p:cNvPicPr>
            <a:picLocks noChangeAspect="1"/>
          </p:cNvPicPr>
          <p:nvPr/>
        </p:nvPicPr>
        <p:blipFill>
          <a:blip r:embed="rId11"/>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1536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2800" b="1" dirty="0" smtClean="0">
                <a:solidFill>
                  <a:schemeClr val="bg1"/>
                </a:solidFill>
                <a:latin typeface="Calibri" pitchFamily="34" charset="0"/>
                <a:cs typeface="Times New Roman" pitchFamily="18" charset="0"/>
              </a:rPr>
              <a:t>Topics Covered</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68300" y="2320925"/>
            <a:ext cx="83931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57200" indent="-457200" algn="just">
              <a:defRPr/>
            </a:pPr>
            <a:endParaRPr lang="en-US" sz="2200" spc="-5" dirty="0" smtClean="0">
              <a:latin typeface="Times New Roman" panose="02020603050405020304" pitchFamily="18" charset="0"/>
              <a:cs typeface="Times New Roman" panose="02020603050405020304" pitchFamily="18" charset="0"/>
            </a:endParaRPr>
          </a:p>
          <a:p>
            <a:pPr algn="just">
              <a:spcBef>
                <a:spcPct val="0"/>
              </a:spcBef>
              <a:buFontTx/>
              <a:buNone/>
              <a:defRPr/>
            </a:pPr>
            <a:endParaRPr lang="en-US" altLang="en-US" sz="2200" dirty="0" smtClean="0"/>
          </a:p>
        </p:txBody>
      </p:sp>
      <p:sp>
        <p:nvSpPr>
          <p:cNvPr id="15368"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0" name="TextBox 10"/>
          <p:cNvSpPr>
            <a:spLocks noChangeArrowheads="1"/>
          </p:cNvSpPr>
          <p:nvPr>
            <p:custDataLst>
              <p:tags r:id="rId7"/>
            </p:custDataLst>
          </p:nvPr>
        </p:nvSpPr>
        <p:spPr bwMode="auto">
          <a:xfrm>
            <a:off x="520700" y="2473324"/>
            <a:ext cx="8393113" cy="352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400" dirty="0" smtClean="0"/>
              <a:t>ADT Queue</a:t>
            </a:r>
          </a:p>
          <a:p>
            <a:pPr algn="just">
              <a:buFont typeface="Wingdings" pitchFamily="2" charset="2"/>
              <a:buChar char="Ø"/>
            </a:pPr>
            <a:r>
              <a:rPr lang="en-US" sz="2400" dirty="0" smtClean="0"/>
              <a:t>Types of Queues:</a:t>
            </a:r>
          </a:p>
          <a:p>
            <a:pPr marL="688975" indent="-319088" algn="just">
              <a:buFont typeface="Wingdings" pitchFamily="2" charset="2"/>
              <a:buChar char="§"/>
            </a:pPr>
            <a:r>
              <a:rPr lang="en-US" sz="2400" dirty="0" smtClean="0"/>
              <a:t>Simple Queue</a:t>
            </a:r>
          </a:p>
          <a:p>
            <a:pPr marL="688975" indent="-319088" algn="just">
              <a:buFont typeface="Wingdings" pitchFamily="2" charset="2"/>
              <a:buChar char="§"/>
            </a:pPr>
            <a:r>
              <a:rPr lang="en-US" sz="2400" dirty="0" smtClean="0"/>
              <a:t>Circular Queue</a:t>
            </a:r>
          </a:p>
          <a:p>
            <a:pPr marL="688975" indent="-319088" algn="just">
              <a:buFont typeface="Wingdings" pitchFamily="2" charset="2"/>
              <a:buChar char="§"/>
            </a:pPr>
            <a:r>
              <a:rPr lang="en-US" sz="2400" dirty="0" smtClean="0"/>
              <a:t>Priority Queue</a:t>
            </a:r>
          </a:p>
          <a:p>
            <a:pPr marL="334963" indent="-319088" algn="just">
              <a:buFont typeface="Wingdings" pitchFamily="2" charset="2"/>
              <a:buChar char="Ø"/>
            </a:pPr>
            <a:r>
              <a:rPr lang="en-US" sz="2400" dirty="0" smtClean="0"/>
              <a:t>Operations on each types of queues:</a:t>
            </a:r>
          </a:p>
          <a:p>
            <a:pPr marL="688975" indent="-319088" algn="just">
              <a:buFont typeface="Wingdings" pitchFamily="2" charset="2"/>
              <a:buChar char="§"/>
            </a:pPr>
            <a:r>
              <a:rPr lang="en-US" sz="2400" dirty="0" smtClean="0"/>
              <a:t>Algorithms and their analysis</a:t>
            </a:r>
          </a:p>
          <a:p>
            <a:pPr marL="457200" indent="-457200" algn="just">
              <a:defRPr/>
            </a:pPr>
            <a:endParaRPr lang="en-US" sz="2400" dirty="0" smtClean="0">
              <a:solidFill>
                <a:srgbClr val="FF0000"/>
              </a:solidFill>
              <a:latin typeface="Times New Roman" panose="02020603050405020304" pitchFamily="18" charset="0"/>
              <a:cs typeface="Times New Roman" panose="02020603050405020304" pitchFamily="18" charset="0"/>
            </a:endParaRPr>
          </a:p>
          <a:p>
            <a:pPr marL="457200" indent="-457200" algn="just">
              <a:defRPr/>
            </a:pPr>
            <a:endParaRPr lang="en-US" sz="2400" spc="-5" dirty="0" smtClean="0">
              <a:latin typeface="Times New Roman" panose="02020603050405020304" pitchFamily="18" charset="0"/>
              <a:cs typeface="Times New Roman" panose="02020603050405020304" pitchFamily="18" charset="0"/>
            </a:endParaRPr>
          </a:p>
          <a:p>
            <a:pPr algn="just">
              <a:spcBef>
                <a:spcPct val="0"/>
              </a:spcBef>
              <a:buFontTx/>
              <a:buNone/>
              <a:defRPr/>
            </a:pPr>
            <a:endParaRPr lang="en-US" altLang="en-US" sz="2400" dirty="0" smtClean="0"/>
          </a:p>
        </p:txBody>
      </p:sp>
    </p:spTree>
  </p:cSld>
  <p:clrMapOvr>
    <a:masterClrMapping/>
  </p:clrMapOvr>
  <p:transition advTm="8156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Delete B</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CQ_Delete A.jpg"/>
          <p:cNvPicPr>
            <a:picLocks noChangeAspect="1"/>
          </p:cNvPicPr>
          <p:nvPr/>
        </p:nvPicPr>
        <p:blipFill>
          <a:blip r:embed="rId10"/>
          <a:stretch>
            <a:fillRect/>
          </a:stretch>
        </p:blipFill>
        <p:spPr>
          <a:xfrm>
            <a:off x="1428728" y="3714752"/>
            <a:ext cx="5715000" cy="2200275"/>
          </a:xfrm>
          <a:prstGeom prst="rect">
            <a:avLst/>
          </a:prstGeom>
        </p:spPr>
      </p:pic>
      <p:pic>
        <p:nvPicPr>
          <p:cNvPr id="13" name="Picture 12" descr="CQ_Delete B.jpg"/>
          <p:cNvPicPr>
            <a:picLocks noChangeAspect="1"/>
          </p:cNvPicPr>
          <p:nvPr/>
        </p:nvPicPr>
        <p:blipFill>
          <a:blip r:embed="rId11"/>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Insert F</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4" name="Picture 13" descr="CQ_Insert F.jpg"/>
          <p:cNvPicPr>
            <a:picLocks noChangeAspect="1"/>
          </p:cNvPicPr>
          <p:nvPr/>
        </p:nvPicPr>
        <p:blipFill>
          <a:blip r:embed="rId10"/>
          <a:stretch>
            <a:fillRect/>
          </a:stretch>
        </p:blipFill>
        <p:spPr>
          <a:xfrm>
            <a:off x="142872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Delete C</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4" name="Picture 13" descr="CQ_Delete C.jpg"/>
          <p:cNvPicPr>
            <a:picLocks noChangeAspect="1"/>
          </p:cNvPicPr>
          <p:nvPr/>
        </p:nvPicPr>
        <p:blipFill>
          <a:blip r:embed="rId10"/>
          <a:stretch>
            <a:fillRect/>
          </a:stretch>
        </p:blipFill>
        <p:spPr>
          <a:xfrm>
            <a:off x="1428728" y="3729055"/>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Example of Circular Queue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76238" y="2357438"/>
            <a:ext cx="8577262"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200" b="1" dirty="0" smtClean="0"/>
              <a:t> </a:t>
            </a:r>
            <a:r>
              <a:rPr lang="en-US" sz="2400" dirty="0" smtClean="0"/>
              <a:t>Delete D</a:t>
            </a:r>
            <a:endParaRPr lang="en-US" sz="2200" dirty="0" smtClean="0"/>
          </a:p>
          <a:p>
            <a:pPr lvl="1" algn="just">
              <a:defRPr/>
            </a:pPr>
            <a:endParaRPr lang="en-US" sz="22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CQ_Delete D.jpg"/>
          <p:cNvPicPr>
            <a:picLocks noChangeAspect="1"/>
          </p:cNvPicPr>
          <p:nvPr/>
        </p:nvPicPr>
        <p:blipFill>
          <a:blip r:embed="rId10"/>
          <a:stretch>
            <a:fillRect/>
          </a:stretch>
        </p:blipFill>
        <p:spPr>
          <a:xfrm>
            <a:off x="1428768" y="3714752"/>
            <a:ext cx="5715000" cy="220027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24"/>
            <a:ext cx="9144000" cy="6900863"/>
          </a:xfrm>
          <a:prstGeom prst="rect">
            <a:avLst/>
          </a:prstGeom>
          <a:noFill/>
          <a:ln w="9525" algn="ctr">
            <a:noFill/>
            <a:miter lim="800000"/>
            <a:headEnd/>
            <a:tailEnd/>
          </a:ln>
        </p:spPr>
      </p:pic>
      <p:pic>
        <p:nvPicPr>
          <p:cNvPr id="3584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584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584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Algorithms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57158" y="2285992"/>
            <a:ext cx="8577262" cy="257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numCol="2"/>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Wingdings" pitchFamily="2" charset="2"/>
              <a:buChar char="Ø"/>
            </a:pPr>
            <a:r>
              <a:rPr lang="en-US" sz="2000" b="1" dirty="0" smtClean="0"/>
              <a:t> </a:t>
            </a:r>
            <a:r>
              <a:rPr lang="en-US" sz="2000" dirty="0" smtClean="0"/>
              <a:t>CQINSERT(Q, F, R, N, Y)</a:t>
            </a:r>
          </a:p>
          <a:p>
            <a:pPr marL="514350" indent="-514350">
              <a:buFont typeface="+mj-lt"/>
              <a:buAutoNum type="arabicPeriod"/>
            </a:pPr>
            <a:r>
              <a:rPr lang="en-US" sz="2000" dirty="0" smtClean="0"/>
              <a:t>If R==N then R=0 else R=R+1</a:t>
            </a:r>
          </a:p>
          <a:p>
            <a:pPr marL="514350" indent="-514350">
              <a:buFont typeface="+mj-lt"/>
              <a:buAutoNum type="arabicPeriod"/>
            </a:pPr>
            <a:r>
              <a:rPr lang="en-US" sz="2000" dirty="0" smtClean="0"/>
              <a:t>If R=F-1 then write: Overflow and return</a:t>
            </a:r>
          </a:p>
          <a:p>
            <a:pPr marL="514350" indent="-514350">
              <a:buFont typeface="+mj-lt"/>
              <a:buAutoNum type="arabicPeriod"/>
            </a:pPr>
            <a:r>
              <a:rPr lang="en-US" sz="2000" dirty="0" smtClean="0"/>
              <a:t>Q[R] = Y</a:t>
            </a:r>
          </a:p>
          <a:p>
            <a:pPr marL="514350" indent="-514350">
              <a:buFont typeface="+mj-lt"/>
              <a:buAutoNum type="arabicPeriod"/>
            </a:pPr>
            <a:r>
              <a:rPr lang="en-US" sz="2000" dirty="0" smtClean="0"/>
              <a:t>If F==-1 then</a:t>
            </a:r>
          </a:p>
          <a:p>
            <a:pPr>
              <a:buNone/>
            </a:pPr>
            <a:r>
              <a:rPr lang="en-US" sz="2000" dirty="0" smtClean="0"/>
              <a:t>         F=0 and return</a:t>
            </a:r>
          </a:p>
          <a:p>
            <a:pPr>
              <a:buNone/>
            </a:pPr>
            <a:endParaRPr lang="en-US" sz="2000" dirty="0" smtClean="0"/>
          </a:p>
          <a:p>
            <a:pPr>
              <a:buNone/>
            </a:pPr>
            <a:endParaRPr lang="en-US" sz="2000" dirty="0" smtClean="0"/>
          </a:p>
          <a:p>
            <a:pPr>
              <a:buNone/>
            </a:pPr>
            <a:endParaRPr lang="en-US" sz="2000" dirty="0" smtClean="0"/>
          </a:p>
          <a:p>
            <a:pPr>
              <a:buFont typeface="Wingdings" pitchFamily="2" charset="2"/>
              <a:buChar char="Ø"/>
            </a:pPr>
            <a:r>
              <a:rPr lang="en-US" sz="2000" dirty="0" smtClean="0"/>
              <a:t>CQDELETE(Q, F, R, N)</a:t>
            </a:r>
          </a:p>
          <a:p>
            <a:pPr marL="514350" indent="-514350">
              <a:buFont typeface="+mj-lt"/>
              <a:buAutoNum type="arabicPeriod"/>
            </a:pPr>
            <a:r>
              <a:rPr lang="en-US" sz="2000" dirty="0" smtClean="0"/>
              <a:t>If F==-1 the write: Underflow and return</a:t>
            </a:r>
          </a:p>
          <a:p>
            <a:pPr marL="514350" indent="-514350">
              <a:buFont typeface="+mj-lt"/>
              <a:buAutoNum type="arabicPeriod"/>
            </a:pPr>
            <a:r>
              <a:rPr lang="en-US" sz="2000" dirty="0" smtClean="0"/>
              <a:t>Y = Q[F]</a:t>
            </a:r>
          </a:p>
          <a:p>
            <a:pPr marL="514350" indent="-514350">
              <a:buFont typeface="+mj-lt"/>
              <a:buAutoNum type="arabicPeriod"/>
            </a:pPr>
            <a:r>
              <a:rPr lang="en-US" sz="2000" dirty="0" smtClean="0"/>
              <a:t>If F==R then F=-1 and R=-1 and return [Y]</a:t>
            </a:r>
          </a:p>
          <a:p>
            <a:pPr marL="514350" indent="-514350">
              <a:buFont typeface="+mj-lt"/>
              <a:buAutoNum type="arabicPeriod"/>
            </a:pPr>
            <a:r>
              <a:rPr lang="en-US" sz="2000" dirty="0" smtClean="0"/>
              <a:t>If F==N then F=0 else F=F+1 and return[Y]</a:t>
            </a:r>
          </a:p>
          <a:p>
            <a:pPr algn="just">
              <a:defRPr/>
            </a:pPr>
            <a:endParaRPr lang="en-US" sz="2000" dirty="0" smtClean="0"/>
          </a:p>
          <a:p>
            <a:pPr lvl="1" algn="just">
              <a:defRPr/>
            </a:pPr>
            <a:endParaRPr lang="en-US" sz="2000" dirty="0" smtClean="0"/>
          </a:p>
        </p:txBody>
      </p:sp>
      <p:sp>
        <p:nvSpPr>
          <p:cNvPr id="3584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9" name="Content Placeholder 3"/>
          <p:cNvSpPr txBox="1">
            <a:spLocks/>
          </p:cNvSpPr>
          <p:nvPr/>
        </p:nvSpPr>
        <p:spPr>
          <a:xfrm>
            <a:off x="428596" y="4857760"/>
            <a:ext cx="8534400" cy="1905000"/>
          </a:xfrm>
          <a:prstGeom prst="rect">
            <a:avLst/>
          </a:prstGeom>
        </p:spPr>
        <p:txBody>
          <a:bodyPr vert="horz" numCol="1">
            <a:noAutofit/>
          </a:bodyPr>
          <a:lstStyle/>
          <a:p>
            <a:pPr algn="just">
              <a:buFont typeface="Wingdings" pitchFamily="2" charset="2"/>
              <a:buChar char="Ø"/>
            </a:pPr>
            <a:r>
              <a:rPr lang="en-US" sz="2000" dirty="0" smtClean="0">
                <a:latin typeface="+mj-lt"/>
              </a:rPr>
              <a:t> Here,</a:t>
            </a:r>
          </a:p>
          <a:p>
            <a:pPr algn="just"/>
            <a:r>
              <a:rPr lang="en-US" sz="2000" dirty="0" smtClean="0">
                <a:latin typeface="+mj-lt"/>
              </a:rPr>
              <a:t>Q = Queue</a:t>
            </a:r>
          </a:p>
          <a:p>
            <a:pPr algn="just"/>
            <a:r>
              <a:rPr lang="en-US" sz="2000" dirty="0" smtClean="0">
                <a:latin typeface="+mj-lt"/>
              </a:rPr>
              <a:t>F = Front</a:t>
            </a:r>
          </a:p>
          <a:p>
            <a:pPr algn="just"/>
            <a:r>
              <a:rPr lang="en-US" sz="2000" dirty="0" smtClean="0">
                <a:latin typeface="+mj-lt"/>
              </a:rPr>
              <a:t>R = Rear</a:t>
            </a:r>
          </a:p>
          <a:p>
            <a:pPr algn="just"/>
            <a:r>
              <a:rPr lang="en-US" sz="2000" dirty="0" smtClean="0">
                <a:latin typeface="+mj-lt"/>
              </a:rPr>
              <a:t>N = Size of Queue</a:t>
            </a:r>
          </a:p>
          <a:p>
            <a:pPr algn="just"/>
            <a:r>
              <a:rPr lang="en-US" sz="2000" dirty="0" smtClean="0">
                <a:latin typeface="+mj-lt"/>
              </a:rPr>
              <a:t>Y = Element or item that can be traced on the queue</a:t>
            </a:r>
            <a:endParaRPr lang="en-US" sz="2000" dirty="0">
              <a:latin typeface="+mj-lt"/>
            </a:endParaRPr>
          </a:p>
        </p:txBody>
      </p:sp>
    </p:spTree>
  </p:cSld>
  <p:clrMapOvr>
    <a:masterClrMapping/>
  </p:clrMapOvr>
  <p:transition advTm="8156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38915"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891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891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2800" b="1" dirty="0" smtClean="0">
                <a:solidFill>
                  <a:schemeClr val="bg1"/>
                </a:solidFill>
                <a:latin typeface="Calibri" pitchFamily="34" charset="0"/>
                <a:cs typeface="Times New Roman" pitchFamily="18" charset="0"/>
              </a:rPr>
              <a:t>Dequeue</a:t>
            </a:r>
            <a:endParaRPr lang="en-IN" altLang="en-US" sz="2800" b="1" dirty="0">
              <a:solidFill>
                <a:schemeClr val="bg1"/>
              </a:solidFill>
              <a:latin typeface="Calibri" pitchFamily="34" charset="0"/>
              <a:cs typeface="Times New Roman" pitchFamily="18" charset="0"/>
            </a:endParaRPr>
          </a:p>
        </p:txBody>
      </p:sp>
      <p:sp>
        <p:nvSpPr>
          <p:cNvPr id="38918" name="TextBox 10"/>
          <p:cNvSpPr>
            <a:spLocks noChangeArrowheads="1"/>
          </p:cNvSpPr>
          <p:nvPr>
            <p:custDataLst>
              <p:tags r:id="rId5"/>
            </p:custDataLst>
          </p:nvPr>
        </p:nvSpPr>
        <p:spPr bwMode="auto">
          <a:xfrm>
            <a:off x="285720" y="2357430"/>
            <a:ext cx="8577262" cy="4230688"/>
          </a:xfrm>
          <a:prstGeom prst="rect">
            <a:avLst/>
          </a:prstGeom>
          <a:noFill/>
          <a:ln w="9525" algn="ctr">
            <a:noFill/>
            <a:miter lim="800000"/>
            <a:headEnd/>
            <a:tailEnd/>
          </a:ln>
        </p:spPr>
        <p:txBody>
          <a:bodyPr/>
          <a:lstStyle/>
          <a:p>
            <a:pPr algn="just">
              <a:buFont typeface="Wingdings" pitchFamily="2" charset="2"/>
              <a:buChar char="Ø"/>
            </a:pPr>
            <a:r>
              <a:rPr lang="en-US" altLang="en-US" sz="2400" b="1" dirty="0">
                <a:latin typeface="+mj-lt"/>
              </a:rPr>
              <a:t> </a:t>
            </a:r>
            <a:r>
              <a:rPr lang="en-US" sz="2400" dirty="0" smtClean="0">
                <a:latin typeface="+mj-lt"/>
              </a:rPr>
              <a:t>Dequeue is the short notation used for </a:t>
            </a:r>
            <a:r>
              <a:rPr lang="en-US" sz="2400" dirty="0" smtClean="0">
                <a:solidFill>
                  <a:schemeClr val="tx2">
                    <a:lumMod val="60000"/>
                    <a:lumOff val="40000"/>
                  </a:schemeClr>
                </a:solidFill>
                <a:latin typeface="+mj-lt"/>
              </a:rPr>
              <a:t>double ended queue</a:t>
            </a:r>
            <a:r>
              <a:rPr lang="en-US" sz="2400" dirty="0" smtClean="0">
                <a:latin typeface="+mj-lt"/>
              </a:rPr>
              <a:t>.</a:t>
            </a:r>
          </a:p>
          <a:p>
            <a:pPr algn="just">
              <a:buFont typeface="Wingdings" pitchFamily="2" charset="2"/>
              <a:buChar char="Ø"/>
            </a:pPr>
            <a:r>
              <a:rPr lang="en-US" sz="2400" dirty="0" smtClean="0">
                <a:latin typeface="+mj-lt"/>
              </a:rPr>
              <a:t>The usual practice is: for insertion of element we use one end called rear and for deletion of elements we use front end.</a:t>
            </a:r>
          </a:p>
          <a:p>
            <a:pPr algn="just">
              <a:buFont typeface="Wingdings" pitchFamily="2" charset="2"/>
              <a:buChar char="Ø"/>
            </a:pPr>
            <a:r>
              <a:rPr lang="en-US" sz="2400" dirty="0" smtClean="0">
                <a:latin typeface="+mj-lt"/>
              </a:rPr>
              <a:t>In dequeue we make use of both the ends for insertion of the elements as well as we can use both the ends for deletion of the elements.</a:t>
            </a:r>
          </a:p>
          <a:p>
            <a:pPr algn="just">
              <a:buFont typeface="Wingdings" pitchFamily="2" charset="2"/>
              <a:buChar char="Ø"/>
            </a:pPr>
            <a:r>
              <a:rPr lang="en-US" sz="2400" dirty="0" smtClean="0">
                <a:latin typeface="+mj-lt"/>
              </a:rPr>
              <a:t>In simple words, it is a linear list in which elements can be added or removed from either ends but not in the middle.</a:t>
            </a:r>
          </a:p>
          <a:p>
            <a:pPr algn="just">
              <a:spcBef>
                <a:spcPct val="20000"/>
              </a:spcBef>
              <a:buFont typeface="Arial" charset="0"/>
              <a:buChar char="•"/>
            </a:pPr>
            <a:endParaRPr lang="en-US" altLang="en-US" sz="2400" dirty="0">
              <a:latin typeface="+mj-lt"/>
            </a:endParaRPr>
          </a:p>
          <a:p>
            <a:pPr algn="just">
              <a:spcBef>
                <a:spcPct val="20000"/>
              </a:spcBef>
              <a:buFont typeface="Arial" charset="0"/>
              <a:buNone/>
            </a:pPr>
            <a:endParaRPr lang="en-US" altLang="en-US" sz="2400" dirty="0">
              <a:latin typeface="+mj-lt"/>
            </a:endParaRPr>
          </a:p>
        </p:txBody>
      </p:sp>
      <p:sp>
        <p:nvSpPr>
          <p:cNvPr id="38919"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3993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3994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3994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Structure of Dequeue</a:t>
            </a:r>
            <a:endParaRPr lang="en-IN" altLang="en-US" sz="2800" b="1" dirty="0">
              <a:solidFill>
                <a:schemeClr val="bg1"/>
              </a:solidFill>
              <a:latin typeface="+mj-lt"/>
              <a:cs typeface="Times New Roman" pitchFamily="18" charset="0"/>
            </a:endParaRPr>
          </a:p>
        </p:txBody>
      </p:sp>
      <p:sp>
        <p:nvSpPr>
          <p:cNvPr id="39943"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Content Placeholder 6" descr="dequeue.png"/>
          <p:cNvPicPr>
            <a:picLocks noGrp="1" noChangeAspect="1"/>
          </p:cNvPicPr>
          <p:nvPr>
            <p:ph sz="quarter" idx="1"/>
          </p:nvPr>
        </p:nvPicPr>
        <p:blipFill>
          <a:blip r:embed="rId10"/>
          <a:stretch>
            <a:fillRect/>
          </a:stretch>
        </p:blipFill>
        <p:spPr>
          <a:xfrm>
            <a:off x="928662" y="2786058"/>
            <a:ext cx="7696200" cy="32004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9" name="TextBox 13"/>
          <p:cNvSpPr>
            <a:spLocks noChangeArrowheads="1"/>
          </p:cNvSpPr>
          <p:nvPr>
            <p:custDataLst>
              <p:tags r:id="rId6"/>
            </p:custDataLst>
          </p:nvPr>
        </p:nvSpPr>
        <p:spPr bwMode="auto">
          <a:xfrm>
            <a:off x="7858148" y="6286520"/>
            <a:ext cx="1111250" cy="241300"/>
          </a:xfrm>
          <a:prstGeom prst="rect">
            <a:avLst/>
          </a:prstGeom>
          <a:noFill/>
          <a:ln w="9525" algn="ctr">
            <a:noFill/>
            <a:round/>
            <a:headEnd/>
            <a:tailEnd/>
          </a:ln>
        </p:spPr>
        <p:txBody>
          <a:bodyPr wrap="none"/>
          <a:lstStyle/>
          <a:p>
            <a:r>
              <a:rPr lang="en-IN" altLang="en-US" sz="800" dirty="0">
                <a:latin typeface="Calibri" pitchFamily="34" charset="0"/>
              </a:rPr>
              <a:t>Image source : Google</a:t>
            </a:r>
            <a:endParaRPr lang="en-US" altLang="en-US" sz="800" dirty="0">
              <a:latin typeface="Calibri" pitchFamily="34" charset="0"/>
            </a:endParaRPr>
          </a:p>
        </p:txBody>
      </p:sp>
    </p:spTree>
  </p:cSld>
  <p:clrMapOvr>
    <a:masterClrMapping/>
  </p:clrMapOvr>
  <p:transition advTm="8156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0963"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0964"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0965"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Classification of Dequeue</a:t>
            </a:r>
            <a:endParaRPr lang="en-IN"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400" dirty="0" smtClean="0"/>
              <a:t>Input Restricted:</a:t>
            </a:r>
          </a:p>
          <a:p>
            <a:pPr algn="just">
              <a:buFont typeface="Wingdings" pitchFamily="2" charset="2"/>
              <a:buChar char="§"/>
            </a:pPr>
            <a:r>
              <a:rPr lang="en-US" sz="2400" dirty="0" smtClean="0"/>
              <a:t>When we use only one end for inserting an element and both the ends for deleting an element.</a:t>
            </a:r>
            <a:endParaRPr lang="en-US" sz="2800" dirty="0" smtClean="0"/>
          </a:p>
        </p:txBody>
      </p:sp>
      <p:sp>
        <p:nvSpPr>
          <p:cNvPr id="40967"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ip restricted dequeue.jpg"/>
          <p:cNvPicPr>
            <a:picLocks noChangeAspect="1"/>
          </p:cNvPicPr>
          <p:nvPr/>
        </p:nvPicPr>
        <p:blipFill>
          <a:blip r:embed="rId10"/>
          <a:stretch>
            <a:fillRect/>
          </a:stretch>
        </p:blipFill>
        <p:spPr>
          <a:xfrm>
            <a:off x="223118" y="3691152"/>
            <a:ext cx="3962400" cy="20574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9" name="Picture 8" descr="ip restricted dequeue 1.jpg"/>
          <p:cNvPicPr>
            <a:picLocks noChangeAspect="1"/>
          </p:cNvPicPr>
          <p:nvPr/>
        </p:nvPicPr>
        <p:blipFill>
          <a:blip r:embed="rId11"/>
          <a:stretch>
            <a:fillRect/>
          </a:stretch>
        </p:blipFill>
        <p:spPr>
          <a:xfrm>
            <a:off x="4724400" y="3714752"/>
            <a:ext cx="4038600" cy="203610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41987"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419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1989" name="TextBox 6"/>
          <p:cNvSpPr>
            <a:spLocks noChangeArrowheads="1"/>
          </p:cNvSpPr>
          <p:nvPr>
            <p:custDataLst>
              <p:tags r:id="rId4"/>
            </p:custDataLst>
          </p:nvPr>
        </p:nvSpPr>
        <p:spPr bwMode="auto">
          <a:xfrm>
            <a:off x="381000" y="1643050"/>
            <a:ext cx="8763000" cy="554037"/>
          </a:xfrm>
          <a:prstGeom prst="rect">
            <a:avLst/>
          </a:prstGeom>
          <a:noFill/>
          <a:ln w="9525" algn="ctr">
            <a:noFill/>
            <a:round/>
            <a:headEnd/>
            <a:tailEnd/>
          </a:ln>
        </p:spPr>
        <p:txBody>
          <a:bodyPr/>
          <a:lstStyle/>
          <a:p>
            <a:pPr>
              <a:buFont typeface="Arial" charset="0"/>
              <a:buNone/>
            </a:pP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357158" y="235743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400" dirty="0" smtClean="0">
                <a:latin typeface="+mj-lt"/>
              </a:rPr>
              <a:t>Output Restricted</a:t>
            </a:r>
          </a:p>
          <a:p>
            <a:pPr algn="just">
              <a:buFont typeface="Wingdings" pitchFamily="2" charset="2"/>
              <a:buChar char="§"/>
            </a:pPr>
            <a:r>
              <a:rPr lang="en-US" sz="2400" dirty="0" smtClean="0">
                <a:latin typeface="+mj-lt"/>
              </a:rPr>
              <a:t>When we use only one end for deleting an element and both ends for insertion of an element.</a:t>
            </a:r>
          </a:p>
        </p:txBody>
      </p:sp>
      <p:sp>
        <p:nvSpPr>
          <p:cNvPr id="4199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op restricted dequeue.jpg"/>
          <p:cNvPicPr>
            <a:picLocks noChangeAspect="1"/>
          </p:cNvPicPr>
          <p:nvPr/>
        </p:nvPicPr>
        <p:blipFill>
          <a:blip r:embed="rId11"/>
          <a:stretch>
            <a:fillRect/>
          </a:stretch>
        </p:blipFill>
        <p:spPr>
          <a:xfrm>
            <a:off x="381000" y="3657600"/>
            <a:ext cx="3962400" cy="206152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9" name="Picture 8" descr="op restricted dequeue 1.jpg"/>
          <p:cNvPicPr>
            <a:picLocks noChangeAspect="1"/>
          </p:cNvPicPr>
          <p:nvPr/>
        </p:nvPicPr>
        <p:blipFill>
          <a:blip r:embed="rId12"/>
          <a:stretch>
            <a:fillRect/>
          </a:stretch>
        </p:blipFill>
        <p:spPr>
          <a:xfrm>
            <a:off x="4724400" y="3657600"/>
            <a:ext cx="4038600" cy="19812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0" name="TextBox 6"/>
          <p:cNvSpPr>
            <a:spLocks noChangeArrowheads="1"/>
          </p:cNvSpPr>
          <p:nvPr>
            <p:custDataLst>
              <p:tags r:id="rId7"/>
            </p:custDataLst>
          </p:nvPr>
        </p:nvSpPr>
        <p:spPr bwMode="auto">
          <a:xfrm>
            <a:off x="166718" y="1714488"/>
            <a:ext cx="8763000" cy="554037"/>
          </a:xfrm>
          <a:prstGeom prst="rect">
            <a:avLst/>
          </a:prstGeom>
          <a:noFill/>
          <a:ln w="9525" algn="ctr">
            <a:noFill/>
            <a:round/>
            <a:headEnd/>
            <a:tailEnd/>
          </a:ln>
        </p:spPr>
        <p:txBody>
          <a:bodyPr/>
          <a:lstStyle/>
          <a:p>
            <a:r>
              <a:rPr lang="en-US" sz="2800" b="1" dirty="0" smtClean="0">
                <a:solidFill>
                  <a:schemeClr val="bg1"/>
                </a:solidFill>
                <a:latin typeface="+mj-lt"/>
              </a:rPr>
              <a:t>Classification of Dequeue</a:t>
            </a:r>
            <a:endParaRPr lang="en-IN" altLang="en-US" sz="2800" b="1" dirty="0">
              <a:solidFill>
                <a:schemeClr val="bg1"/>
              </a:solidFill>
              <a:latin typeface="+mj-lt"/>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3011"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301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301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Methods to implement Dequeue</a:t>
            </a:r>
            <a:r>
              <a:rPr lang="en-US" altLang="en-US" sz="28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400" dirty="0" smtClean="0"/>
              <a:t>Using circular array</a:t>
            </a:r>
          </a:p>
          <a:p>
            <a:pPr algn="just">
              <a:buFont typeface="Wingdings" pitchFamily="2" charset="2"/>
              <a:buChar char="Ø"/>
            </a:pPr>
            <a:r>
              <a:rPr lang="en-US" sz="2400" dirty="0" smtClean="0"/>
              <a:t>Using singly linked list</a:t>
            </a:r>
          </a:p>
          <a:p>
            <a:pPr algn="just">
              <a:buFont typeface="Wingdings" pitchFamily="2" charset="2"/>
              <a:buChar char="Ø"/>
            </a:pPr>
            <a:r>
              <a:rPr lang="en-US" sz="2400" dirty="0" smtClean="0"/>
              <a:t>Using doubly linked list</a:t>
            </a:r>
          </a:p>
          <a:p>
            <a:pPr algn="just">
              <a:buFont typeface="Wingdings" pitchFamily="2" charset="2"/>
              <a:buChar char="Ø"/>
            </a:pPr>
            <a:r>
              <a:rPr lang="en-US" sz="2400" dirty="0" smtClean="0"/>
              <a:t>Using singly circular linked list</a:t>
            </a:r>
          </a:p>
          <a:p>
            <a:pPr algn="just">
              <a:buFont typeface="Wingdings" pitchFamily="2" charset="2"/>
              <a:buChar char="Ø"/>
            </a:pPr>
            <a:r>
              <a:rPr lang="en-US" sz="2400" dirty="0" smtClean="0"/>
              <a:t>Using doubly circular linked list</a:t>
            </a:r>
          </a:p>
          <a:p>
            <a:pPr>
              <a:defRPr/>
            </a:pPr>
            <a:endParaRPr lang="en-US" sz="2400" dirty="0" smtClean="0">
              <a:latin typeface="+mj-lt"/>
            </a:endParaRPr>
          </a:p>
        </p:txBody>
      </p:sp>
      <p:sp>
        <p:nvSpPr>
          <p:cNvPr id="43015"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ADT(Abstract Data Type) </a:t>
            </a:r>
            <a:endParaRPr lang="en-IN"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376238" y="2571744"/>
            <a:ext cx="8577262" cy="36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400" dirty="0" smtClean="0"/>
              <a:t>The queue abstract data type is defined by the following structure and operations:</a:t>
            </a:r>
          </a:p>
          <a:p>
            <a:pPr algn="just">
              <a:buFont typeface="Wingdings" pitchFamily="2" charset="2"/>
              <a:buChar char="§"/>
            </a:pPr>
            <a:r>
              <a:rPr lang="en-US" sz="2400" dirty="0" smtClean="0"/>
              <a:t>Queue is a linear list of elements in which deletions can take place only at one end called the front and insertions can take place only at the other end called rear.</a:t>
            </a:r>
          </a:p>
          <a:p>
            <a:pPr algn="just">
              <a:buFont typeface="Wingdings" pitchFamily="2" charset="2"/>
              <a:buChar char="Ø"/>
            </a:pPr>
            <a:r>
              <a:rPr lang="en-US" sz="2400" dirty="0" smtClean="0"/>
              <a:t>Queues are also called as FIFO (First In First Out) list.</a:t>
            </a:r>
          </a:p>
          <a:p>
            <a:pPr marL="457200" indent="-457200" algn="just">
              <a:defRPr/>
            </a:pPr>
            <a:endParaRPr lang="en-US" sz="2200" spc="-5" dirty="0">
              <a:latin typeface="+mj-lt"/>
              <a:cs typeface="Times New Roman" panose="02020603050405020304" pitchFamily="18" charset="0"/>
            </a:endParaRPr>
          </a:p>
        </p:txBody>
      </p:sp>
      <p:sp>
        <p:nvSpPr>
          <p:cNvPr id="16391"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4035"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403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403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Operations on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initialize():Make the empty queue.</a:t>
            </a:r>
          </a:p>
          <a:p>
            <a:pPr algn="just">
              <a:buFont typeface="Wingdings" pitchFamily="2" charset="2"/>
              <a:buChar char="Ø"/>
            </a:pPr>
            <a:r>
              <a:rPr lang="en-US" sz="2000" dirty="0" smtClean="0"/>
              <a:t>empty(): To check whether queue is empty or not.</a:t>
            </a:r>
          </a:p>
          <a:p>
            <a:pPr algn="just">
              <a:buFont typeface="Wingdings" pitchFamily="2" charset="2"/>
              <a:buChar char="Ø"/>
            </a:pPr>
            <a:r>
              <a:rPr lang="en-US" sz="2000" dirty="0" smtClean="0"/>
              <a:t>full(): To check whether queue is full or not.</a:t>
            </a:r>
          </a:p>
          <a:p>
            <a:pPr algn="just">
              <a:buFont typeface="Wingdings" pitchFamily="2" charset="2"/>
              <a:buChar char="Ø"/>
            </a:pPr>
            <a:r>
              <a:rPr lang="en-US" sz="2000" dirty="0" err="1" smtClean="0"/>
              <a:t>enqueueF</a:t>
            </a:r>
            <a:r>
              <a:rPr lang="en-US" sz="2000" dirty="0" smtClean="0"/>
              <a:t>(): To insert an element to the front end of the queue.</a:t>
            </a:r>
          </a:p>
          <a:p>
            <a:pPr algn="just">
              <a:buFont typeface="Wingdings" pitchFamily="2" charset="2"/>
              <a:buChar char="Ø"/>
            </a:pPr>
            <a:r>
              <a:rPr lang="en-US" sz="2000" dirty="0" err="1" smtClean="0"/>
              <a:t>enqueueR</a:t>
            </a:r>
            <a:r>
              <a:rPr lang="en-US" sz="2000" dirty="0" smtClean="0"/>
              <a:t>(): To insert an element to the rear end of the queue.</a:t>
            </a:r>
          </a:p>
          <a:p>
            <a:pPr algn="just">
              <a:buFont typeface="Wingdings" pitchFamily="2" charset="2"/>
              <a:buChar char="Ø"/>
            </a:pPr>
            <a:r>
              <a:rPr lang="en-US" sz="2000" dirty="0" err="1" smtClean="0"/>
              <a:t>dequeueF</a:t>
            </a:r>
            <a:r>
              <a:rPr lang="en-US" sz="2000" dirty="0" smtClean="0"/>
              <a:t>(): Delete the front element.</a:t>
            </a:r>
          </a:p>
          <a:p>
            <a:pPr algn="just">
              <a:buFont typeface="Wingdings" pitchFamily="2" charset="2"/>
              <a:buChar char="Ø"/>
            </a:pPr>
            <a:r>
              <a:rPr lang="en-US" sz="2000" dirty="0" err="1" smtClean="0"/>
              <a:t>dequeueR</a:t>
            </a:r>
            <a:r>
              <a:rPr lang="en-US" sz="2000" dirty="0" smtClean="0"/>
              <a:t>(): Delete the rear element.</a:t>
            </a:r>
          </a:p>
          <a:p>
            <a:pPr algn="just">
              <a:buFont typeface="Wingdings" pitchFamily="2" charset="2"/>
              <a:buChar char="Ø"/>
            </a:pPr>
            <a:r>
              <a:rPr lang="en-US" sz="2000" dirty="0" smtClean="0"/>
              <a:t>print(): Print elements of queue.</a:t>
            </a:r>
          </a:p>
        </p:txBody>
      </p:sp>
      <p:sp>
        <p:nvSpPr>
          <p:cNvPr id="44039"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i="1" dirty="0" smtClean="0"/>
              <a:t> </a:t>
            </a:r>
            <a:r>
              <a:rPr lang="en-US" sz="2000" dirty="0" smtClean="0"/>
              <a:t>Consider the following dequeue of characters where dequeue is a circular array which is allocated 6 memory cells.</a:t>
            </a:r>
          </a:p>
          <a:p>
            <a:pPr algn="just">
              <a:buFont typeface="Wingdings" pitchFamily="2" charset="2"/>
              <a:buChar char="Ø"/>
            </a:pPr>
            <a:r>
              <a:rPr lang="en-US" sz="2000" dirty="0" smtClean="0"/>
              <a:t>Left=1 and Right =3.</a:t>
            </a:r>
          </a:p>
          <a:p>
            <a:pPr algn="just">
              <a:buFont typeface="Wingdings" pitchFamily="2" charset="2"/>
              <a:buChar char="Ø"/>
            </a:pPr>
            <a:r>
              <a:rPr lang="en-US" sz="2000" dirty="0" smtClean="0"/>
              <a:t>Dequeue: _,A,C,D,_,_.</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dequeue _Example.jpg"/>
          <p:cNvPicPr>
            <a:picLocks noChangeAspect="1"/>
          </p:cNvPicPr>
          <p:nvPr/>
        </p:nvPicPr>
        <p:blipFill>
          <a:blip r:embed="rId10"/>
          <a:stretch>
            <a:fillRect/>
          </a:stretch>
        </p:blipFill>
        <p:spPr>
          <a:xfrm>
            <a:off x="762000" y="4267200"/>
            <a:ext cx="8077200"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F is added to right of dequeue</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DQ_F_in_R.jpg"/>
          <p:cNvPicPr>
            <a:picLocks noChangeAspect="1"/>
          </p:cNvPicPr>
          <p:nvPr/>
        </p:nvPicPr>
        <p:blipFill>
          <a:blip r:embed="rId10"/>
          <a:stretch>
            <a:fillRect/>
          </a:stretch>
        </p:blipFill>
        <p:spPr>
          <a:xfrm>
            <a:off x="785786" y="3429000"/>
            <a:ext cx="8072494"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2 letters are deleted from right.</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DQ_2_letters_delete_From_R.jpg"/>
          <p:cNvPicPr>
            <a:picLocks noChangeAspect="1"/>
          </p:cNvPicPr>
          <p:nvPr/>
        </p:nvPicPr>
        <p:blipFill>
          <a:blip r:embed="rId10"/>
          <a:stretch>
            <a:fillRect/>
          </a:stretch>
        </p:blipFill>
        <p:spPr>
          <a:xfrm>
            <a:off x="785786" y="3429000"/>
            <a:ext cx="8053414"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G, H are added to left of dequeue.</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DQ_G_H_Added_L.jpg"/>
          <p:cNvPicPr>
            <a:picLocks noChangeAspect="1"/>
          </p:cNvPicPr>
          <p:nvPr/>
        </p:nvPicPr>
        <p:blipFill>
          <a:blip r:embed="rId10"/>
          <a:stretch>
            <a:fillRect/>
          </a:stretch>
        </p:blipFill>
        <p:spPr>
          <a:xfrm>
            <a:off x="785786" y="3429000"/>
            <a:ext cx="8001056"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1 letter is deleted from left</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DQ_1_letter_Delete_From_L.jpg"/>
          <p:cNvPicPr>
            <a:picLocks noChangeAspect="1"/>
          </p:cNvPicPr>
          <p:nvPr/>
        </p:nvPicPr>
        <p:blipFill>
          <a:blip r:embed="rId10"/>
          <a:stretch>
            <a:fillRect/>
          </a:stretch>
        </p:blipFill>
        <p:spPr>
          <a:xfrm>
            <a:off x="785786" y="3429000"/>
            <a:ext cx="8001056"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I, J are added to right of dequeue</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9" descr="DQ_I_J_Added_R.jpg"/>
          <p:cNvPicPr>
            <a:picLocks noChangeAspect="1"/>
          </p:cNvPicPr>
          <p:nvPr/>
        </p:nvPicPr>
        <p:blipFill>
          <a:blip r:embed="rId10"/>
          <a:stretch>
            <a:fillRect/>
          </a:stretch>
        </p:blipFill>
        <p:spPr>
          <a:xfrm>
            <a:off x="785786" y="3429000"/>
            <a:ext cx="8001056"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450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450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450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 of Dequeue</a:t>
            </a:r>
            <a:r>
              <a:rPr lang="en-US" altLang="en-US" sz="24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1 letter is deleted from left</a:t>
            </a:r>
          </a:p>
        </p:txBody>
      </p:sp>
      <p:sp>
        <p:nvSpPr>
          <p:cNvPr id="450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1" name="Picture 10" descr="DQ_1_Delete_L.jpg"/>
          <p:cNvPicPr>
            <a:picLocks noChangeAspect="1"/>
          </p:cNvPicPr>
          <p:nvPr/>
        </p:nvPicPr>
        <p:blipFill>
          <a:blip r:embed="rId10"/>
          <a:stretch>
            <a:fillRect/>
          </a:stretch>
        </p:blipFill>
        <p:spPr>
          <a:xfrm>
            <a:off x="785786" y="3429000"/>
            <a:ext cx="8001056" cy="21812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transition advTm="8156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68611"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6861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6861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r>
              <a:rPr lang="en-US" altLang="en-US" sz="2800" b="1" dirty="0" smtClean="0">
                <a:solidFill>
                  <a:schemeClr val="bg1"/>
                </a:solidFill>
                <a:latin typeface="Calibri" pitchFamily="34" charset="0"/>
                <a:cs typeface="Times New Roman" pitchFamily="18" charset="0"/>
              </a:rPr>
              <a:t>Priority Queue  </a:t>
            </a:r>
            <a:endParaRPr lang="en-US"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68615"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68616" name="Content Placeholder 2"/>
          <p:cNvSpPr>
            <a:spLocks noGrp="1"/>
          </p:cNvSpPr>
          <p:nvPr>
            <p:ph idx="1"/>
          </p:nvPr>
        </p:nvSpPr>
        <p:spPr>
          <a:xfrm>
            <a:off x="190500" y="2609850"/>
            <a:ext cx="8596342" cy="3967163"/>
          </a:xfrm>
        </p:spPr>
        <p:txBody>
          <a:bodyPr/>
          <a:lstStyle/>
          <a:p>
            <a:pPr algn="just">
              <a:buFont typeface="Wingdings" pitchFamily="2" charset="2"/>
              <a:buChar char="Ø"/>
            </a:pPr>
            <a:r>
              <a:rPr lang="en-US" sz="2400" dirty="0" smtClean="0"/>
              <a:t>It is a collection of elements such that each element has been assigned a priority and the order in which elements are processed and deleted follows following rules:</a:t>
            </a:r>
          </a:p>
          <a:p>
            <a:pPr algn="just">
              <a:buFont typeface="Wingdings" pitchFamily="2" charset="2"/>
              <a:buChar char="§"/>
            </a:pPr>
            <a:r>
              <a:rPr lang="en-US" sz="2400" dirty="0" smtClean="0"/>
              <a:t>An element with higher priority is processed before any element with lower priority.</a:t>
            </a:r>
          </a:p>
          <a:p>
            <a:pPr algn="just">
              <a:buFont typeface="Wingdings" pitchFamily="2" charset="2"/>
              <a:buChar char="§"/>
            </a:pPr>
            <a:r>
              <a:rPr lang="en-US" sz="2400" dirty="0" smtClean="0"/>
              <a:t>Two elements with same priority are processed on FCFS (First Come First Serve) basis.</a:t>
            </a:r>
            <a:endParaRPr lang="en-US" sz="2400" dirty="0"/>
          </a:p>
        </p:txBody>
      </p:sp>
    </p:spTree>
  </p:cSld>
  <p:clrMapOvr>
    <a:masterClrMapping/>
  </p:clrMapOvr>
  <p:transition advTm="8156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69635"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6963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6963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Operations on priority queue</a:t>
            </a:r>
            <a:r>
              <a:rPr lang="en-US" altLang="en-US" sz="2800" b="1" dirty="0" smtClean="0">
                <a:solidFill>
                  <a:schemeClr val="bg1"/>
                </a:solidFill>
                <a:latin typeface="Calibri" pitchFamily="34" charset="0"/>
                <a:cs typeface="Times New Roman" pitchFamily="18" charset="0"/>
              </a:rPr>
              <a:t> </a:t>
            </a:r>
            <a:endParaRPr lang="en-US"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69639"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3" name="Content Placeholder 2"/>
          <p:cNvSpPr>
            <a:spLocks noGrp="1"/>
          </p:cNvSpPr>
          <p:nvPr>
            <p:ph idx="1"/>
          </p:nvPr>
        </p:nvSpPr>
        <p:spPr>
          <a:xfrm>
            <a:off x="138139" y="2357430"/>
            <a:ext cx="8291513" cy="3967163"/>
          </a:xfrm>
        </p:spPr>
        <p:txBody>
          <a:bodyPr/>
          <a:lstStyle/>
          <a:p>
            <a:pPr algn="just">
              <a:buFont typeface="Wingdings" pitchFamily="2" charset="2"/>
              <a:buChar char="Ø"/>
            </a:pPr>
            <a:r>
              <a:rPr lang="en-US" sz="2400" dirty="0" smtClean="0"/>
              <a:t>initialize(): Make the empty queue.</a:t>
            </a:r>
          </a:p>
          <a:p>
            <a:pPr algn="just">
              <a:buFont typeface="Wingdings" pitchFamily="2" charset="2"/>
              <a:buChar char="Ø"/>
            </a:pPr>
            <a:r>
              <a:rPr lang="en-US" sz="2400" dirty="0" smtClean="0"/>
              <a:t>full(): Check if the queue is full or not.</a:t>
            </a:r>
          </a:p>
          <a:p>
            <a:pPr algn="just">
              <a:buFont typeface="Wingdings" pitchFamily="2" charset="2"/>
              <a:buChar char="Ø"/>
            </a:pPr>
            <a:r>
              <a:rPr lang="en-US" sz="2400" dirty="0" smtClean="0"/>
              <a:t>empty(): Check if the queue is empty or not.</a:t>
            </a:r>
          </a:p>
          <a:p>
            <a:pPr algn="just">
              <a:buFont typeface="Wingdings" pitchFamily="2" charset="2"/>
              <a:buChar char="Ø"/>
            </a:pPr>
            <a:r>
              <a:rPr lang="en-US" sz="2400" dirty="0" smtClean="0"/>
              <a:t>enqueue(): Insert an element as per its priority.</a:t>
            </a:r>
          </a:p>
          <a:p>
            <a:pPr algn="just">
              <a:buFont typeface="Wingdings" pitchFamily="2" charset="2"/>
              <a:buChar char="Ø"/>
            </a:pPr>
            <a:r>
              <a:rPr lang="en-US" sz="2400" dirty="0" smtClean="0"/>
              <a:t>dequeue(): Delete the element in front(as front element has the highest priority).</a:t>
            </a:r>
          </a:p>
          <a:p>
            <a:pPr algn="just">
              <a:buFont typeface="Wingdings" pitchFamily="2" charset="2"/>
              <a:buChar char="Ø"/>
            </a:pPr>
            <a:r>
              <a:rPr lang="en-US" sz="2400" dirty="0" smtClean="0"/>
              <a:t>print(): Print queue elements. </a:t>
            </a:r>
          </a:p>
        </p:txBody>
      </p:sp>
    </p:spTree>
  </p:cSld>
  <p:clrMapOvr>
    <a:masterClrMapping/>
  </p:clrMapOvr>
  <p:transition advTm="8156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17411"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17412"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7413"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Pictorial Representation of Queue</a:t>
            </a:r>
            <a:endParaRPr lang="en-IN" altLang="en-US" sz="2800" b="1" dirty="0">
              <a:solidFill>
                <a:schemeClr val="bg1"/>
              </a:solidFill>
              <a:latin typeface="+mj-lt"/>
              <a:cs typeface="Times New Roman" pitchFamily="18" charset="0"/>
            </a:endParaRPr>
          </a:p>
        </p:txBody>
      </p:sp>
      <p:sp>
        <p:nvSpPr>
          <p:cNvPr id="17415" name="Rectangle 16"/>
          <p:cNvSpPr>
            <a:spLocks noChangeArrowheads="1"/>
          </p:cNvSpPr>
          <p:nvPr>
            <p:custDataLst>
              <p:tags r:id="rId5"/>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queue.png"/>
          <p:cNvPicPr>
            <a:picLocks noChangeAspect="1"/>
          </p:cNvPicPr>
          <p:nvPr/>
        </p:nvPicPr>
        <p:blipFill>
          <a:blip r:embed="rId10"/>
          <a:stretch>
            <a:fillRect/>
          </a:stretch>
        </p:blipFill>
        <p:spPr>
          <a:xfrm>
            <a:off x="642910" y="2143116"/>
            <a:ext cx="7772400" cy="228601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9" name="Picture 8" descr="queue 1.png"/>
          <p:cNvPicPr>
            <a:picLocks noChangeAspect="1"/>
          </p:cNvPicPr>
          <p:nvPr/>
        </p:nvPicPr>
        <p:blipFill>
          <a:blip r:embed="rId11"/>
          <a:stretch>
            <a:fillRect/>
          </a:stretch>
        </p:blipFill>
        <p:spPr>
          <a:xfrm>
            <a:off x="598902" y="4523516"/>
            <a:ext cx="7815812" cy="213763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0" name="TextBox 13"/>
          <p:cNvSpPr>
            <a:spLocks noChangeArrowheads="1"/>
          </p:cNvSpPr>
          <p:nvPr>
            <p:custDataLst>
              <p:tags r:id="rId6"/>
            </p:custDataLst>
          </p:nvPr>
        </p:nvSpPr>
        <p:spPr bwMode="auto">
          <a:xfrm>
            <a:off x="8032750" y="6308725"/>
            <a:ext cx="1111250" cy="239713"/>
          </a:xfrm>
          <a:prstGeom prst="rect">
            <a:avLst/>
          </a:prstGeom>
          <a:noFill/>
          <a:ln w="9525" algn="ctr">
            <a:noFill/>
            <a:round/>
            <a:headEnd/>
            <a:tailEnd/>
          </a:ln>
        </p:spPr>
        <p:txBody>
          <a:bodyPr wrap="none"/>
          <a:lstStyle/>
          <a:p>
            <a:r>
              <a:rPr lang="en-IN" altLang="en-US" sz="800" dirty="0">
                <a:latin typeface="Calibri" pitchFamily="34" charset="0"/>
              </a:rPr>
              <a:t>Image source : Google</a:t>
            </a:r>
            <a:endParaRPr lang="en-US" altLang="en-US" sz="800" dirty="0">
              <a:latin typeface="Calibri" pitchFamily="34" charset="0"/>
            </a:endParaRPr>
          </a:p>
        </p:txBody>
      </p:sp>
    </p:spTree>
  </p:cSld>
  <p:clrMapOvr>
    <a:masterClrMapping/>
  </p:clrMapOvr>
  <p:transition advTm="815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Types/Representation of priority queue</a:t>
            </a: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lgn="just">
              <a:buNone/>
            </a:pPr>
            <a:r>
              <a:rPr lang="en-US" sz="2400" dirty="0" smtClean="0">
                <a:latin typeface="+mj-lt"/>
              </a:rPr>
              <a:t>1) One way list representation of a priority:</a:t>
            </a:r>
          </a:p>
          <a:p>
            <a:pPr algn="just">
              <a:buFont typeface="Wingdings" pitchFamily="2" charset="2"/>
              <a:buChar char="§"/>
            </a:pPr>
            <a:r>
              <a:rPr lang="en-US" sz="2400" dirty="0" smtClean="0">
                <a:latin typeface="+mj-lt"/>
              </a:rPr>
              <a:t>Each node in a list will contain 3 items of an information: INFO(), PRIORITY_NO() and a link.</a:t>
            </a:r>
          </a:p>
          <a:p>
            <a:pPr algn="just">
              <a:buFont typeface="Wingdings" pitchFamily="2" charset="2"/>
              <a:buChar char="§"/>
            </a:pPr>
            <a:r>
              <a:rPr lang="en-US" sz="2400" dirty="0" smtClean="0">
                <a:latin typeface="+mj-lt"/>
              </a:rPr>
              <a:t>A node X precedes node Y in the list where:</a:t>
            </a:r>
          </a:p>
          <a:p>
            <a:pPr algn="just">
              <a:buNone/>
            </a:pPr>
            <a:r>
              <a:rPr lang="en-US" sz="2400" dirty="0" smtClean="0">
                <a:latin typeface="+mj-lt"/>
              </a:rPr>
              <a:t>     1. X has higher priority than Y.</a:t>
            </a:r>
          </a:p>
          <a:p>
            <a:pPr algn="just">
              <a:buNone/>
            </a:pPr>
            <a:r>
              <a:rPr lang="en-US" sz="2400" dirty="0" smtClean="0">
                <a:latin typeface="+mj-lt"/>
              </a:rPr>
              <a:t>     2. When both have same priority but X was added in the list             before Y.</a:t>
            </a:r>
            <a:endParaRPr lang="en-US" sz="2400" dirty="0">
              <a:latin typeface="+mj-lt"/>
            </a:endParaRPr>
          </a:p>
        </p:txBody>
      </p:sp>
    </p:spTree>
  </p:cSld>
  <p:clrMapOvr>
    <a:masterClrMapping/>
  </p:clrMapOvr>
  <p:transition advTm="81566"/>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Algorithm</a:t>
            </a: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lgn="just">
              <a:buNone/>
            </a:pPr>
            <a:r>
              <a:rPr lang="en-US" sz="2400" dirty="0" smtClean="0"/>
              <a:t>INSERT</a:t>
            </a:r>
          </a:p>
          <a:p>
            <a:pPr algn="just">
              <a:buFont typeface="Wingdings" pitchFamily="2" charset="2"/>
              <a:buChar char="Ø"/>
            </a:pPr>
            <a:r>
              <a:rPr lang="en-US" sz="2400" dirty="0" smtClean="0"/>
              <a:t>It adds an item with priority number ‘n’ to a priority queue which is maintained in memory as one-way list. </a:t>
            </a:r>
          </a:p>
          <a:p>
            <a:pPr algn="just">
              <a:buFont typeface="Wingdings" pitchFamily="2" charset="2"/>
              <a:buChar char="§"/>
            </a:pPr>
            <a:r>
              <a:rPr lang="en-US" sz="2400" dirty="0" smtClean="0"/>
              <a:t>Traverse one- way list until you find a node X whose priority number exceeds ‘n’.</a:t>
            </a:r>
          </a:p>
          <a:p>
            <a:pPr algn="just">
              <a:buFont typeface="Wingdings" pitchFamily="2" charset="2"/>
              <a:buChar char="§"/>
            </a:pPr>
            <a:r>
              <a:rPr lang="en-US" sz="2400" dirty="0" smtClean="0"/>
              <a:t>Insert ITEM in front of node X.</a:t>
            </a:r>
          </a:p>
          <a:p>
            <a:pPr algn="just">
              <a:buFont typeface="Wingdings" pitchFamily="2" charset="2"/>
              <a:buChar char="§"/>
            </a:pPr>
            <a:r>
              <a:rPr lang="en-US" sz="2400" dirty="0" smtClean="0"/>
              <a:t>If no such element is found, insert ITEM as the last element of the list.</a:t>
            </a:r>
            <a:endParaRPr lang="en-US" sz="2400" dirty="0"/>
          </a:p>
        </p:txBody>
      </p:sp>
    </p:spTree>
  </p:cSld>
  <p:clrMapOvr>
    <a:masterClrMapping/>
  </p:clrMapOvr>
  <p:transition advTm="8156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Algorithm</a:t>
            </a: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buNone/>
            </a:pPr>
            <a:r>
              <a:rPr lang="en-US" sz="2200" dirty="0" smtClean="0"/>
              <a:t>DELETE</a:t>
            </a:r>
          </a:p>
          <a:p>
            <a:pPr algn="just">
              <a:buFont typeface="Wingdings" pitchFamily="2" charset="2"/>
              <a:buChar char="Ø"/>
            </a:pPr>
            <a:r>
              <a:rPr lang="en-US" sz="2200" dirty="0" smtClean="0"/>
              <a:t>It deletes and processes the first element in a priority queue which appears in memory as one-way list.</a:t>
            </a:r>
          </a:p>
          <a:p>
            <a:pPr algn="just">
              <a:buFont typeface="Wingdings" pitchFamily="2" charset="2"/>
              <a:buChar char="§"/>
            </a:pPr>
            <a:r>
              <a:rPr lang="en-US" sz="2200" dirty="0" smtClean="0"/>
              <a:t>Set ITEM=INFO[START]</a:t>
            </a:r>
          </a:p>
          <a:p>
            <a:pPr algn="just">
              <a:buFont typeface="Wingdings" pitchFamily="2" charset="2"/>
              <a:buChar char="§"/>
            </a:pPr>
            <a:r>
              <a:rPr lang="en-US" sz="2200" dirty="0" smtClean="0"/>
              <a:t>Delete first node from the list</a:t>
            </a:r>
          </a:p>
          <a:p>
            <a:pPr algn="just">
              <a:buFont typeface="Wingdings" pitchFamily="2" charset="2"/>
              <a:buChar char="§"/>
            </a:pPr>
            <a:r>
              <a:rPr lang="en-US" sz="2200" dirty="0" smtClean="0"/>
              <a:t>Process ITEM</a:t>
            </a:r>
          </a:p>
          <a:p>
            <a:pPr algn="just">
              <a:buFont typeface="Wingdings" pitchFamily="2" charset="2"/>
              <a:buChar char="§"/>
            </a:pPr>
            <a:r>
              <a:rPr lang="en-US" sz="2200" dirty="0" smtClean="0"/>
              <a:t>Exit</a:t>
            </a:r>
            <a:endParaRPr lang="en-US" sz="2200" dirty="0"/>
          </a:p>
        </p:txBody>
      </p:sp>
    </p:spTree>
  </p:cSld>
  <p:clrMapOvr>
    <a:masterClrMapping/>
  </p:clrMapOvr>
  <p:transition advTm="8156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lgn="just">
              <a:buNone/>
            </a:pPr>
            <a:r>
              <a:rPr lang="en-US" sz="2400" dirty="0" smtClean="0"/>
              <a:t>2) Array Representation of Priority Queue:</a:t>
            </a:r>
          </a:p>
          <a:p>
            <a:pPr algn="just">
              <a:buFont typeface="Wingdings" pitchFamily="2" charset="2"/>
              <a:buChar char="§"/>
            </a:pPr>
            <a:r>
              <a:rPr lang="en-US" sz="2400" dirty="0" smtClean="0"/>
              <a:t>Another way to maintain priority queue is to use a </a:t>
            </a:r>
            <a:r>
              <a:rPr lang="en-US" sz="2400" b="1" dirty="0" smtClean="0">
                <a:solidFill>
                  <a:srgbClr val="FF0000"/>
                </a:solidFill>
              </a:rPr>
              <a:t>separate queue for each level of priority.</a:t>
            </a:r>
          </a:p>
          <a:p>
            <a:pPr algn="just">
              <a:buFont typeface="Wingdings" pitchFamily="2" charset="2"/>
              <a:buChar char="§"/>
            </a:pPr>
            <a:r>
              <a:rPr lang="en-US" sz="2400" dirty="0" smtClean="0"/>
              <a:t>Each such queue will appear in its own circular array and must have its own pair of </a:t>
            </a:r>
            <a:r>
              <a:rPr lang="en-US" sz="2400" dirty="0" smtClean="0"/>
              <a:t>pointers  (</a:t>
            </a:r>
            <a:r>
              <a:rPr lang="en-US" sz="2400" dirty="0" smtClean="0">
                <a:solidFill>
                  <a:srgbClr val="FF0000"/>
                </a:solidFill>
              </a:rPr>
              <a:t>rear and front</a:t>
            </a:r>
            <a:r>
              <a:rPr lang="en-US" sz="2400" dirty="0" smtClean="0"/>
              <a:t>).</a:t>
            </a:r>
          </a:p>
          <a:p>
            <a:pPr algn="just">
              <a:buFont typeface="Wingdings" pitchFamily="2" charset="2"/>
              <a:buChar char="§"/>
            </a:pPr>
            <a:r>
              <a:rPr lang="en-US" sz="2400" dirty="0" smtClean="0"/>
              <a:t>In each queue is allocated same amount of space, a </a:t>
            </a:r>
            <a:r>
              <a:rPr lang="en-US" sz="2400" dirty="0" smtClean="0">
                <a:solidFill>
                  <a:srgbClr val="FF0000"/>
                </a:solidFill>
              </a:rPr>
              <a:t>2D array of queue can be used instead of linear arrays.</a:t>
            </a:r>
          </a:p>
        </p:txBody>
      </p:sp>
      <p:sp>
        <p:nvSpPr>
          <p:cNvPr id="9" name="TextBox 6"/>
          <p:cNvSpPr>
            <a:spLocks noChangeArrowheads="1"/>
          </p:cNvSpPr>
          <p:nvPr>
            <p:custDataLst>
              <p:tags r:id="rId7"/>
            </p:custDataLst>
          </p:nvPr>
        </p:nvSpPr>
        <p:spPr bwMode="auto">
          <a:xfrm>
            <a:off x="214282" y="1714488"/>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Types/Representation of priority queue</a:t>
            </a:r>
            <a:endParaRPr lang="en-US" altLang="en-US" sz="2800" b="1" dirty="0">
              <a:solidFill>
                <a:schemeClr val="bg1"/>
              </a:solidFill>
              <a:latin typeface="+mj-lt"/>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lgn="just">
              <a:buNone/>
            </a:pPr>
            <a:r>
              <a:rPr lang="en-US" sz="2400" dirty="0" smtClean="0"/>
              <a:t>2) Array Representation of Priority Queue</a:t>
            </a:r>
            <a:r>
              <a:rPr lang="en-US" sz="2400" dirty="0" smtClean="0"/>
              <a:t>:</a:t>
            </a:r>
            <a:endParaRPr lang="en-US" sz="2400" dirty="0" smtClean="0"/>
          </a:p>
        </p:txBody>
      </p:sp>
      <p:sp>
        <p:nvSpPr>
          <p:cNvPr id="9" name="TextBox 6"/>
          <p:cNvSpPr>
            <a:spLocks noChangeArrowheads="1"/>
          </p:cNvSpPr>
          <p:nvPr>
            <p:custDataLst>
              <p:tags r:id="rId7"/>
            </p:custDataLst>
          </p:nvPr>
        </p:nvSpPr>
        <p:spPr bwMode="auto">
          <a:xfrm>
            <a:off x="214282" y="1714488"/>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Types/Representation of priority queue</a:t>
            </a:r>
            <a:endParaRPr lang="en-US" altLang="en-US" sz="2800" b="1" dirty="0">
              <a:solidFill>
                <a:schemeClr val="bg1"/>
              </a:solidFill>
              <a:latin typeface="+mj-lt"/>
              <a:cs typeface="Times New Roman" pitchFamily="18" charset="0"/>
            </a:endParaRPr>
          </a:p>
        </p:txBody>
      </p:sp>
      <p:pic>
        <p:nvPicPr>
          <p:cNvPr id="2" name="Picture 1"/>
          <p:cNvPicPr>
            <a:picLocks noChangeAspect="1"/>
          </p:cNvPicPr>
          <p:nvPr/>
        </p:nvPicPr>
        <p:blipFill>
          <a:blip r:embed="rId11"/>
          <a:stretch>
            <a:fillRect/>
          </a:stretch>
        </p:blipFill>
        <p:spPr>
          <a:xfrm>
            <a:off x="569596" y="2750598"/>
            <a:ext cx="7810500" cy="3676650"/>
          </a:xfrm>
          <a:prstGeom prst="rect">
            <a:avLst/>
          </a:prstGeom>
        </p:spPr>
      </p:pic>
    </p:spTree>
    <p:extLst>
      <p:ext uri="{BB962C8B-B14F-4D97-AF65-F5344CB8AC3E}">
        <p14:creationId xmlns:p14="http://schemas.microsoft.com/office/powerpoint/2010/main" val="1625141859"/>
      </p:ext>
    </p:extLst>
  </p:cSld>
  <p:clrMapOvr>
    <a:masterClrMapping/>
  </p:clrMapOvr>
  <p:transition advTm="81566"/>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lgn="just">
              <a:buNone/>
            </a:pPr>
            <a:r>
              <a:rPr lang="en-US" sz="2400" dirty="0" smtClean="0"/>
              <a:t>2) Array Representation of Priority Queue</a:t>
            </a:r>
            <a:r>
              <a:rPr lang="en-US" sz="2400" dirty="0" smtClean="0"/>
              <a:t>:</a:t>
            </a:r>
            <a:endParaRPr lang="en-US" sz="2400" dirty="0" smtClean="0"/>
          </a:p>
        </p:txBody>
      </p:sp>
      <p:sp>
        <p:nvSpPr>
          <p:cNvPr id="9" name="TextBox 6"/>
          <p:cNvSpPr>
            <a:spLocks noChangeArrowheads="1"/>
          </p:cNvSpPr>
          <p:nvPr>
            <p:custDataLst>
              <p:tags r:id="rId7"/>
            </p:custDataLst>
          </p:nvPr>
        </p:nvSpPr>
        <p:spPr bwMode="auto">
          <a:xfrm>
            <a:off x="214282" y="1714488"/>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Types/Representation of priority queue</a:t>
            </a:r>
            <a:endParaRPr lang="en-US" altLang="en-US" sz="2800" b="1" dirty="0">
              <a:solidFill>
                <a:schemeClr val="bg1"/>
              </a:solidFill>
              <a:latin typeface="+mj-lt"/>
              <a:cs typeface="Times New Roman" pitchFamily="18" charset="0"/>
            </a:endParaRPr>
          </a:p>
        </p:txBody>
      </p:sp>
      <p:pic>
        <p:nvPicPr>
          <p:cNvPr id="3" name="Picture 2"/>
          <p:cNvPicPr>
            <a:picLocks noChangeAspect="1"/>
          </p:cNvPicPr>
          <p:nvPr/>
        </p:nvPicPr>
        <p:blipFill>
          <a:blip r:embed="rId11"/>
          <a:stretch>
            <a:fillRect/>
          </a:stretch>
        </p:blipFill>
        <p:spPr>
          <a:xfrm>
            <a:off x="323528" y="2850126"/>
            <a:ext cx="8020050" cy="3662590"/>
          </a:xfrm>
          <a:prstGeom prst="rect">
            <a:avLst/>
          </a:prstGeom>
        </p:spPr>
      </p:pic>
    </p:spTree>
    <p:extLst>
      <p:ext uri="{BB962C8B-B14F-4D97-AF65-F5344CB8AC3E}">
        <p14:creationId xmlns:p14="http://schemas.microsoft.com/office/powerpoint/2010/main" val="86362213"/>
      </p:ext>
    </p:extLst>
  </p:cSld>
  <p:clrMapOvr>
    <a:masterClrMapping/>
  </p:clrMapOvr>
  <p:transition advTm="81566"/>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70664" name="Content Placeholder 2"/>
          <p:cNvSpPr>
            <a:spLocks noGrp="1"/>
          </p:cNvSpPr>
          <p:nvPr>
            <p:ph idx="1"/>
          </p:nvPr>
        </p:nvSpPr>
        <p:spPr>
          <a:xfrm>
            <a:off x="190500" y="2357430"/>
            <a:ext cx="8596342" cy="3967163"/>
          </a:xfrm>
        </p:spPr>
        <p:txBody>
          <a:bodyPr/>
          <a:lstStyle/>
          <a:p>
            <a:pPr algn="just">
              <a:buNone/>
            </a:pPr>
            <a:r>
              <a:rPr lang="en-US" sz="2400" dirty="0" smtClean="0"/>
              <a:t>2) Array Representation of Priority Queue</a:t>
            </a:r>
            <a:r>
              <a:rPr lang="en-US" sz="2400" dirty="0" smtClean="0"/>
              <a:t>:</a:t>
            </a:r>
            <a:endParaRPr lang="en-US" sz="2400" dirty="0" smtClean="0"/>
          </a:p>
        </p:txBody>
      </p:sp>
      <p:sp>
        <p:nvSpPr>
          <p:cNvPr id="9" name="TextBox 6"/>
          <p:cNvSpPr>
            <a:spLocks noChangeArrowheads="1"/>
          </p:cNvSpPr>
          <p:nvPr>
            <p:custDataLst>
              <p:tags r:id="rId7"/>
            </p:custDataLst>
          </p:nvPr>
        </p:nvSpPr>
        <p:spPr bwMode="auto">
          <a:xfrm>
            <a:off x="214282" y="1714488"/>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Types/Representation of priority queue</a:t>
            </a:r>
            <a:endParaRPr lang="en-US" altLang="en-US" sz="2800" b="1" dirty="0">
              <a:solidFill>
                <a:schemeClr val="bg1"/>
              </a:solidFill>
              <a:latin typeface="+mj-lt"/>
              <a:cs typeface="Times New Roman" pitchFamily="18" charset="0"/>
            </a:endParaRPr>
          </a:p>
        </p:txBody>
      </p:sp>
      <p:pic>
        <p:nvPicPr>
          <p:cNvPr id="2" name="Picture 1"/>
          <p:cNvPicPr>
            <a:picLocks noChangeAspect="1"/>
          </p:cNvPicPr>
          <p:nvPr/>
        </p:nvPicPr>
        <p:blipFill>
          <a:blip r:embed="rId11"/>
          <a:stretch>
            <a:fillRect/>
          </a:stretch>
        </p:blipFill>
        <p:spPr>
          <a:xfrm>
            <a:off x="538925" y="2738438"/>
            <a:ext cx="7896225" cy="3962400"/>
          </a:xfrm>
          <a:prstGeom prst="rect">
            <a:avLst/>
          </a:prstGeom>
        </p:spPr>
      </p:pic>
    </p:spTree>
    <p:extLst>
      <p:ext uri="{BB962C8B-B14F-4D97-AF65-F5344CB8AC3E}">
        <p14:creationId xmlns:p14="http://schemas.microsoft.com/office/powerpoint/2010/main" val="1374588446"/>
      </p:ext>
    </p:extLst>
  </p:cSld>
  <p:clrMapOvr>
    <a:masterClrMapping/>
  </p:clrMapOvr>
  <p:transition advTm="81566"/>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7065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706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706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pPr>
              <a:buFont typeface="Arial" charset="0"/>
              <a:buNone/>
            </a:pPr>
            <a:endParaRPr lang="en-US"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566738" y="2470150"/>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defRPr/>
            </a:pPr>
            <a:endParaRPr lang="en-US" sz="2400" dirty="0" smtClean="0">
              <a:latin typeface="+mj-lt"/>
              <a:cs typeface="Times New Roman" panose="02020603050405020304" pitchFamily="18" charset="0"/>
            </a:endParaRPr>
          </a:p>
          <a:p>
            <a:pPr>
              <a:buFont typeface="Arial" panose="020B0604020202020204" pitchFamily="34" charset="0"/>
              <a:buNone/>
              <a:defRPr/>
            </a:pPr>
            <a:endParaRPr lang="en-US" sz="2400" dirty="0">
              <a:latin typeface="+mj-lt"/>
              <a:cs typeface="Times New Roman" panose="02020603050405020304" pitchFamily="18" charset="0"/>
            </a:endParaRPr>
          </a:p>
        </p:txBody>
      </p:sp>
      <p:sp>
        <p:nvSpPr>
          <p:cNvPr id="706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9" name="TextBox 6"/>
          <p:cNvSpPr>
            <a:spLocks noChangeArrowheads="1"/>
          </p:cNvSpPr>
          <p:nvPr>
            <p:custDataLst>
              <p:tags r:id="rId7"/>
            </p:custDataLst>
          </p:nvPr>
        </p:nvSpPr>
        <p:spPr bwMode="auto">
          <a:xfrm>
            <a:off x="214282" y="1714488"/>
            <a:ext cx="8763000" cy="554037"/>
          </a:xfrm>
          <a:prstGeom prst="rect">
            <a:avLst/>
          </a:prstGeom>
          <a:noFill/>
          <a:ln w="9525" algn="ctr">
            <a:noFill/>
            <a:round/>
            <a:headEnd/>
            <a:tailEnd/>
          </a:ln>
        </p:spPr>
        <p:txBody>
          <a:bodyPr/>
          <a:lstStyle/>
          <a:p>
            <a:pPr>
              <a:buFont typeface="Arial" charset="0"/>
              <a:buNone/>
            </a:pPr>
            <a:r>
              <a:rPr lang="en-US" sz="2800" b="1" dirty="0" smtClean="0">
                <a:solidFill>
                  <a:schemeClr val="bg1"/>
                </a:solidFill>
                <a:latin typeface="+mj-lt"/>
              </a:rPr>
              <a:t>Implementation of priority queue</a:t>
            </a:r>
            <a:endParaRPr lang="en-US" altLang="en-US" sz="2800" b="1" dirty="0">
              <a:solidFill>
                <a:schemeClr val="bg1"/>
              </a:solidFill>
              <a:latin typeface="+mj-lt"/>
              <a:cs typeface="Times New Roman" pitchFamily="18" charset="0"/>
            </a:endParaRPr>
          </a:p>
        </p:txBody>
      </p:sp>
      <p:sp>
        <p:nvSpPr>
          <p:cNvPr id="10" name="Rectangle 3" descr="Rectangle: Click to edit Master text styles&#10;Second level&#10;Third level&#10;Fourth level&#10;Fifth level"/>
          <p:cNvSpPr>
            <a:spLocks noGrp="1" noChangeArrowheads="1"/>
          </p:cNvSpPr>
          <p:nvPr>
            <p:ph idx="1"/>
          </p:nvPr>
        </p:nvSpPr>
        <p:spPr>
          <a:xfrm>
            <a:off x="214282" y="2357430"/>
            <a:ext cx="4143404" cy="3967162"/>
          </a:xfrm>
        </p:spPr>
        <p:txBody>
          <a:bodyPr>
            <a:noAutofit/>
          </a:bodyPr>
          <a:lstStyle/>
          <a:p>
            <a:pPr algn="just">
              <a:lnSpc>
                <a:spcPct val="80000"/>
              </a:lnSpc>
              <a:buFont typeface="Wingdings" pitchFamily="2" charset="2"/>
              <a:buChar char="Ø"/>
            </a:pPr>
            <a:r>
              <a:rPr lang="en-US" sz="2200" dirty="0">
                <a:latin typeface="+mj-lt"/>
              </a:rPr>
              <a:t>Implementation with an unsorted list</a:t>
            </a:r>
          </a:p>
          <a:p>
            <a:pPr algn="just">
              <a:lnSpc>
                <a:spcPct val="80000"/>
              </a:lnSpc>
              <a:buNone/>
            </a:pPr>
            <a:endParaRPr lang="en-US" sz="2200" dirty="0" smtClean="0">
              <a:latin typeface="+mj-lt"/>
            </a:endParaRPr>
          </a:p>
          <a:p>
            <a:pPr algn="just">
              <a:lnSpc>
                <a:spcPct val="80000"/>
              </a:lnSpc>
              <a:buNone/>
            </a:pPr>
            <a:endParaRPr lang="en-US" sz="2200" dirty="0" smtClean="0">
              <a:latin typeface="+mj-lt"/>
            </a:endParaRPr>
          </a:p>
          <a:p>
            <a:pPr algn="just">
              <a:lnSpc>
                <a:spcPct val="80000"/>
              </a:lnSpc>
              <a:buNone/>
            </a:pPr>
            <a:endParaRPr lang="en-US" sz="2200" dirty="0">
              <a:latin typeface="+mj-lt"/>
            </a:endParaRPr>
          </a:p>
          <a:p>
            <a:pPr algn="just">
              <a:lnSpc>
                <a:spcPct val="80000"/>
              </a:lnSpc>
              <a:buFont typeface="Wingdings" pitchFamily="2" charset="2"/>
              <a:buChar char="Ø"/>
            </a:pPr>
            <a:r>
              <a:rPr lang="en-US" sz="2200" dirty="0">
                <a:latin typeface="+mj-lt"/>
              </a:rPr>
              <a:t>Performance:</a:t>
            </a:r>
          </a:p>
          <a:p>
            <a:pPr lvl="1" algn="just">
              <a:lnSpc>
                <a:spcPct val="80000"/>
              </a:lnSpc>
            </a:pPr>
            <a:r>
              <a:rPr lang="en-US" sz="2200" dirty="0">
                <a:solidFill>
                  <a:schemeClr val="tx2"/>
                </a:solidFill>
                <a:latin typeface="+mj-lt"/>
              </a:rPr>
              <a:t>insert</a:t>
            </a:r>
            <a:r>
              <a:rPr lang="en-US" sz="2200" dirty="0">
                <a:latin typeface="+mj-lt"/>
              </a:rPr>
              <a:t> takes </a:t>
            </a:r>
            <a:r>
              <a:rPr lang="en-US" sz="2200" b="1" i="1" dirty="0">
                <a:latin typeface="+mj-lt"/>
              </a:rPr>
              <a:t>O</a:t>
            </a:r>
            <a:r>
              <a:rPr lang="en-US" sz="2200" dirty="0">
                <a:latin typeface="+mj-lt"/>
              </a:rPr>
              <a:t>(1) time since we can insert the item at the beginning or end of the sequence</a:t>
            </a:r>
          </a:p>
          <a:p>
            <a:pPr lvl="1" algn="just">
              <a:lnSpc>
                <a:spcPct val="80000"/>
              </a:lnSpc>
            </a:pPr>
            <a:r>
              <a:rPr lang="en-US" sz="2200" dirty="0" smtClean="0">
                <a:solidFill>
                  <a:schemeClr val="tx2"/>
                </a:solidFill>
                <a:latin typeface="+mj-lt"/>
              </a:rPr>
              <a:t>remove</a:t>
            </a:r>
            <a:r>
              <a:rPr lang="en-US" sz="2200" dirty="0" smtClean="0">
                <a:latin typeface="+mj-lt"/>
              </a:rPr>
              <a:t> </a:t>
            </a:r>
            <a:r>
              <a:rPr lang="en-US" sz="2200" dirty="0">
                <a:latin typeface="+mj-lt"/>
              </a:rPr>
              <a:t>take </a:t>
            </a:r>
            <a:r>
              <a:rPr lang="en-US" sz="2200" b="1" i="1" dirty="0">
                <a:latin typeface="+mj-lt"/>
              </a:rPr>
              <a:t>O</a:t>
            </a:r>
            <a:r>
              <a:rPr lang="en-US" sz="2200" dirty="0">
                <a:latin typeface="+mj-lt"/>
              </a:rPr>
              <a:t>(</a:t>
            </a:r>
            <a:r>
              <a:rPr lang="en-US" sz="2200" b="1" i="1" dirty="0">
                <a:latin typeface="+mj-lt"/>
              </a:rPr>
              <a:t>n</a:t>
            </a:r>
            <a:r>
              <a:rPr lang="en-US" sz="2200" dirty="0">
                <a:latin typeface="+mj-lt"/>
              </a:rPr>
              <a:t>) time since we have to traverse the entire sequence to find the smallest key </a:t>
            </a:r>
          </a:p>
        </p:txBody>
      </p:sp>
      <p:sp>
        <p:nvSpPr>
          <p:cNvPr id="11" name="Rectangle 4" descr="Rectangle: Click to edit Master text styles&#10;Second level&#10;Third level&#10;Fourth level&#10;Fifth level"/>
          <p:cNvSpPr txBox="1">
            <a:spLocks noChangeArrowheads="1"/>
          </p:cNvSpPr>
          <p:nvPr/>
        </p:nvSpPr>
        <p:spPr>
          <a:xfrm>
            <a:off x="5000628" y="2362200"/>
            <a:ext cx="3810000" cy="4495800"/>
          </a:xfrm>
          <a:prstGeom prst="rect">
            <a:avLst/>
          </a:prstGeom>
        </p:spPr>
        <p:txBody>
          <a:bodyPr>
            <a:noAutofit/>
          </a:bodyPr>
          <a:lstStyle/>
          <a:p>
            <a:pPr marL="342900" marR="0" lvl="0" indent="-342900" algn="just" defTabSz="914400" rtl="0" eaLnBrk="0" fontAlgn="base" latinLnBrk="0" hangingPunct="0">
              <a:lnSpc>
                <a:spcPct val="90000"/>
              </a:lnSpc>
              <a:spcBef>
                <a:spcPct val="20000"/>
              </a:spcBef>
              <a:spcAft>
                <a:spcPct val="0"/>
              </a:spcAft>
              <a:buClrTx/>
              <a:buSzTx/>
              <a:buFont typeface="Wingdings" pitchFamily="2" charset="2"/>
              <a:buChar char="Ø"/>
              <a:tabLst/>
              <a:defRPr/>
            </a:pPr>
            <a:r>
              <a:rPr kumimoji="0" lang="en-US" sz="2200" b="0" i="0" u="none" strike="noStrike" kern="1200" cap="none" spc="0" normalizeH="0" baseline="0" noProof="0" dirty="0" smtClean="0">
                <a:ln>
                  <a:noFill/>
                </a:ln>
                <a:solidFill>
                  <a:schemeClr val="tx1"/>
                </a:solidFill>
                <a:effectLst/>
                <a:uLnTx/>
                <a:uFillTx/>
                <a:latin typeface="+mj-lt"/>
                <a:ea typeface="+mn-ea"/>
                <a:cs typeface="+mn-cs"/>
              </a:rPr>
              <a:t>Implementation with a sorted list</a:t>
            </a:r>
          </a:p>
          <a:p>
            <a:pPr marL="342900" marR="0" lvl="0" indent="-342900" algn="just" defTabSz="914400" rtl="0" eaLnBrk="0" fontAlgn="base" latinLnBrk="0" hangingPunct="0">
              <a:lnSpc>
                <a:spcPct val="90000"/>
              </a:lnSpc>
              <a:spcBef>
                <a:spcPct val="20000"/>
              </a:spcBef>
              <a:spcAft>
                <a:spcPct val="0"/>
              </a:spcAft>
              <a:buClrTx/>
              <a:buSzTx/>
              <a:buFont typeface="Arial" charset="0"/>
              <a:buNone/>
              <a:tabLst/>
              <a:defRPr/>
            </a:pPr>
            <a:endParaRPr kumimoji="0" lang="en-US" sz="22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 typeface="Arial" charset="0"/>
              <a:buNone/>
              <a:tabLst/>
              <a:defRPr/>
            </a:pPr>
            <a:endParaRPr kumimoji="0" lang="en-US" sz="2200" b="0" i="0" u="none" strike="noStrike" kern="1200" cap="none" spc="0" normalizeH="0" baseline="0" noProof="0" dirty="0" smtClean="0">
              <a:ln>
                <a:noFill/>
              </a:ln>
              <a:solidFill>
                <a:schemeClr val="tx1"/>
              </a:solidFill>
              <a:effectLst/>
              <a:uLnTx/>
              <a:uFillTx/>
              <a:latin typeface="+mj-lt"/>
              <a:ea typeface="+mn-ea"/>
              <a:cs typeface="+mn-cs"/>
            </a:endParaRPr>
          </a:p>
          <a:p>
            <a:pPr marL="342900" marR="0" lvl="0" indent="-342900" algn="just" defTabSz="914400" rtl="0" eaLnBrk="0" fontAlgn="base" latinLnBrk="0" hangingPunct="0">
              <a:lnSpc>
                <a:spcPct val="90000"/>
              </a:lnSpc>
              <a:spcBef>
                <a:spcPct val="20000"/>
              </a:spcBef>
              <a:spcAft>
                <a:spcPct val="0"/>
              </a:spcAft>
              <a:buClrTx/>
              <a:buSzTx/>
              <a:buFont typeface="Wingdings" pitchFamily="2" charset="2"/>
              <a:buChar char="Ø"/>
              <a:tabLst/>
              <a:defRPr/>
            </a:pPr>
            <a:r>
              <a:rPr kumimoji="0" lang="en-US" sz="2200" b="0" i="0" u="none" strike="noStrike" kern="1200" cap="none" spc="0" normalizeH="0" baseline="0" noProof="0" dirty="0" smtClean="0">
                <a:ln>
                  <a:noFill/>
                </a:ln>
                <a:solidFill>
                  <a:schemeClr val="tx1"/>
                </a:solidFill>
                <a:effectLst/>
                <a:uLnTx/>
                <a:uFillTx/>
                <a:latin typeface="+mj-lt"/>
                <a:ea typeface="+mn-ea"/>
                <a:cs typeface="+mn-cs"/>
              </a:rPr>
              <a:t>Performance:</a:t>
            </a:r>
          </a:p>
          <a:p>
            <a:pPr marL="742950" marR="0" lvl="1" indent="-285750" algn="just" defTabSz="914400" rtl="0" eaLnBrk="0" fontAlgn="base" latinLnBrk="0" hangingPunct="0">
              <a:lnSpc>
                <a:spcPct val="9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2"/>
                </a:solidFill>
                <a:effectLst/>
                <a:uLnTx/>
                <a:uFillTx/>
                <a:latin typeface="+mj-lt"/>
                <a:ea typeface="+mn-ea"/>
                <a:cs typeface="+mn-cs"/>
              </a:rPr>
              <a:t>insert</a:t>
            </a:r>
            <a:r>
              <a:rPr kumimoji="0" lang="en-US" sz="2200" b="0" i="0" u="none" strike="noStrike" kern="1200" cap="none" spc="0" normalizeH="0" baseline="0" noProof="0" dirty="0" smtClean="0">
                <a:ln>
                  <a:noFill/>
                </a:ln>
                <a:solidFill>
                  <a:schemeClr val="tx1"/>
                </a:solidFill>
                <a:effectLst/>
                <a:uLnTx/>
                <a:uFillTx/>
                <a:latin typeface="+mj-lt"/>
                <a:ea typeface="+mn-ea"/>
                <a:cs typeface="+mn-cs"/>
              </a:rPr>
              <a:t> takes </a:t>
            </a:r>
            <a:r>
              <a:rPr kumimoji="0" lang="en-US" sz="2200" b="1" i="1" u="none" strike="noStrike" kern="1200" cap="none" spc="0" normalizeH="0" baseline="0" noProof="0" dirty="0" smtClean="0">
                <a:ln>
                  <a:noFill/>
                </a:ln>
                <a:solidFill>
                  <a:schemeClr val="tx1"/>
                </a:solidFill>
                <a:effectLst/>
                <a:uLnTx/>
                <a:uFillTx/>
                <a:latin typeface="+mj-lt"/>
                <a:ea typeface="+mn-ea"/>
                <a:cs typeface="+mn-cs"/>
              </a:rPr>
              <a:t>O</a:t>
            </a:r>
            <a:r>
              <a:rPr kumimoji="0" lang="en-US" sz="2200" b="0" i="0" u="none" strike="noStrike" kern="1200" cap="none" spc="0" normalizeH="0" baseline="0" noProof="0" dirty="0" smtClean="0">
                <a:ln>
                  <a:noFill/>
                </a:ln>
                <a:solidFill>
                  <a:schemeClr val="tx1"/>
                </a:solidFill>
                <a:effectLst/>
                <a:uLnTx/>
                <a:uFillTx/>
                <a:latin typeface="+mj-lt"/>
                <a:ea typeface="+mn-ea"/>
                <a:cs typeface="+mn-cs"/>
              </a:rPr>
              <a:t>(</a:t>
            </a:r>
            <a:r>
              <a:rPr kumimoji="0" lang="en-US" sz="2200" b="1" i="1" u="none" strike="noStrike" kern="1200" cap="none" spc="0" normalizeH="0" baseline="0" noProof="0" dirty="0" smtClean="0">
                <a:ln>
                  <a:noFill/>
                </a:ln>
                <a:solidFill>
                  <a:schemeClr val="tx1"/>
                </a:solidFill>
                <a:effectLst/>
                <a:uLnTx/>
                <a:uFillTx/>
                <a:latin typeface="+mj-lt"/>
                <a:ea typeface="+mn-ea"/>
                <a:cs typeface="+mn-cs"/>
              </a:rPr>
              <a:t>n</a:t>
            </a:r>
            <a:r>
              <a:rPr kumimoji="0" lang="en-US" sz="2200" b="0" i="0" u="none" strike="noStrike" kern="1200" cap="none" spc="0" normalizeH="0" baseline="0" noProof="0" dirty="0" smtClean="0">
                <a:ln>
                  <a:noFill/>
                </a:ln>
                <a:solidFill>
                  <a:schemeClr val="tx1"/>
                </a:solidFill>
                <a:effectLst/>
                <a:uLnTx/>
                <a:uFillTx/>
                <a:latin typeface="+mj-lt"/>
                <a:ea typeface="+mn-ea"/>
                <a:cs typeface="+mn-cs"/>
              </a:rPr>
              <a:t>) time since we have to find the place where to insert the item</a:t>
            </a:r>
          </a:p>
          <a:p>
            <a:pPr marL="742950" marR="0" lvl="1" indent="-285750" algn="just" defTabSz="914400" rtl="0" eaLnBrk="0" fontAlgn="base" latinLnBrk="0" hangingPunct="0">
              <a:lnSpc>
                <a:spcPct val="90000"/>
              </a:lnSpc>
              <a:spcBef>
                <a:spcPct val="20000"/>
              </a:spcBef>
              <a:spcAft>
                <a:spcPct val="0"/>
              </a:spcAft>
              <a:buClrTx/>
              <a:buSzTx/>
              <a:buFont typeface="Arial" charset="0"/>
              <a:buChar char="–"/>
              <a:tabLst/>
              <a:defRPr/>
            </a:pPr>
            <a:r>
              <a:rPr kumimoji="0" lang="en-US" sz="2200" b="0" i="0" u="none" strike="noStrike" kern="1200" cap="none" spc="0" normalizeH="0" baseline="0" noProof="0" dirty="0" smtClean="0">
                <a:ln>
                  <a:noFill/>
                </a:ln>
                <a:solidFill>
                  <a:schemeClr val="tx2"/>
                </a:solidFill>
                <a:effectLst/>
                <a:uLnTx/>
                <a:uFillTx/>
                <a:latin typeface="+mj-lt"/>
                <a:ea typeface="+mn-ea"/>
                <a:cs typeface="+mn-cs"/>
              </a:rPr>
              <a:t>remove</a:t>
            </a:r>
            <a:r>
              <a:rPr kumimoji="0" lang="en-US" sz="2200" b="0" i="0" u="none" strike="noStrike" kern="1200" cap="none" spc="0" normalizeH="0" baseline="0" noProof="0" dirty="0" smtClean="0">
                <a:ln>
                  <a:noFill/>
                </a:ln>
                <a:solidFill>
                  <a:schemeClr val="tx1"/>
                </a:solidFill>
                <a:effectLst/>
                <a:uLnTx/>
                <a:uFillTx/>
                <a:latin typeface="+mj-lt"/>
                <a:ea typeface="+mn-ea"/>
                <a:cs typeface="+mn-cs"/>
              </a:rPr>
              <a:t> and take </a:t>
            </a:r>
            <a:r>
              <a:rPr kumimoji="0" lang="en-US" sz="2200" b="1" i="1" u="none" strike="noStrike" kern="1200" cap="none" spc="0" normalizeH="0" baseline="0" noProof="0" dirty="0" smtClean="0">
                <a:ln>
                  <a:noFill/>
                </a:ln>
                <a:solidFill>
                  <a:schemeClr val="tx1"/>
                </a:solidFill>
                <a:effectLst/>
                <a:uLnTx/>
                <a:uFillTx/>
                <a:latin typeface="+mj-lt"/>
                <a:ea typeface="+mn-ea"/>
                <a:cs typeface="+mn-cs"/>
              </a:rPr>
              <a:t>O</a:t>
            </a:r>
            <a:r>
              <a:rPr kumimoji="0" lang="en-US" sz="2200" b="0" i="0" u="none" strike="noStrike" kern="1200" cap="none" spc="0" normalizeH="0" baseline="0" noProof="0" dirty="0" smtClean="0">
                <a:ln>
                  <a:noFill/>
                </a:ln>
                <a:solidFill>
                  <a:schemeClr val="tx1"/>
                </a:solidFill>
                <a:effectLst/>
                <a:uLnTx/>
                <a:uFillTx/>
                <a:latin typeface="+mj-lt"/>
                <a:ea typeface="+mn-ea"/>
                <a:cs typeface="+mn-cs"/>
              </a:rPr>
              <a:t>(1) time, since the smallest key is at the beginning</a:t>
            </a:r>
            <a:endParaRPr kumimoji="0" lang="en-US" sz="22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Group 5"/>
          <p:cNvGrpSpPr>
            <a:grpSpLocks/>
          </p:cNvGrpSpPr>
          <p:nvPr/>
        </p:nvGrpSpPr>
        <p:grpSpPr bwMode="auto">
          <a:xfrm>
            <a:off x="785786" y="3214686"/>
            <a:ext cx="2971800" cy="304800"/>
            <a:chOff x="3264" y="2064"/>
            <a:chExt cx="1872" cy="192"/>
          </a:xfrm>
        </p:grpSpPr>
        <p:sp>
          <p:nvSpPr>
            <p:cNvPr id="13" name="Line 6"/>
            <p:cNvSpPr>
              <a:spLocks noChangeShapeType="1"/>
            </p:cNvSpPr>
            <p:nvPr/>
          </p:nvSpPr>
          <p:spPr bwMode="auto">
            <a:xfrm>
              <a:off x="3456" y="216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7"/>
            <p:cNvSpPr>
              <a:spLocks noChangeArrowheads="1"/>
            </p:cNvSpPr>
            <p:nvPr/>
          </p:nvSpPr>
          <p:spPr bwMode="auto">
            <a:xfrm>
              <a:off x="326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4</a:t>
              </a:r>
            </a:p>
          </p:txBody>
        </p:sp>
        <p:sp>
          <p:nvSpPr>
            <p:cNvPr id="15" name="Oval 8"/>
            <p:cNvSpPr>
              <a:spLocks noChangeArrowheads="1"/>
            </p:cNvSpPr>
            <p:nvPr/>
          </p:nvSpPr>
          <p:spPr bwMode="auto">
            <a:xfrm>
              <a:off x="368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5</a:t>
              </a:r>
            </a:p>
          </p:txBody>
        </p:sp>
        <p:sp>
          <p:nvSpPr>
            <p:cNvPr id="16" name="Oval 9"/>
            <p:cNvSpPr>
              <a:spLocks noChangeArrowheads="1"/>
            </p:cNvSpPr>
            <p:nvPr/>
          </p:nvSpPr>
          <p:spPr bwMode="auto">
            <a:xfrm>
              <a:off x="410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2</a:t>
              </a:r>
            </a:p>
          </p:txBody>
        </p:sp>
        <p:sp>
          <p:nvSpPr>
            <p:cNvPr id="17" name="Oval 10"/>
            <p:cNvSpPr>
              <a:spLocks noChangeArrowheads="1"/>
            </p:cNvSpPr>
            <p:nvPr/>
          </p:nvSpPr>
          <p:spPr bwMode="auto">
            <a:xfrm>
              <a:off x="452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3</a:t>
              </a:r>
            </a:p>
          </p:txBody>
        </p:sp>
        <p:sp>
          <p:nvSpPr>
            <p:cNvPr id="18" name="Oval 11"/>
            <p:cNvSpPr>
              <a:spLocks noChangeArrowheads="1"/>
            </p:cNvSpPr>
            <p:nvPr/>
          </p:nvSpPr>
          <p:spPr bwMode="auto">
            <a:xfrm>
              <a:off x="4944" y="206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1</a:t>
              </a:r>
            </a:p>
          </p:txBody>
        </p:sp>
      </p:grpSp>
      <p:grpSp>
        <p:nvGrpSpPr>
          <p:cNvPr id="19" name="Group 12"/>
          <p:cNvGrpSpPr>
            <a:grpSpLocks/>
          </p:cNvGrpSpPr>
          <p:nvPr/>
        </p:nvGrpSpPr>
        <p:grpSpPr bwMode="auto">
          <a:xfrm>
            <a:off x="5429256" y="3214686"/>
            <a:ext cx="2971800" cy="304800"/>
            <a:chOff x="3264" y="3744"/>
            <a:chExt cx="1872" cy="192"/>
          </a:xfrm>
        </p:grpSpPr>
        <p:sp>
          <p:nvSpPr>
            <p:cNvPr id="20" name="Line 13"/>
            <p:cNvSpPr>
              <a:spLocks noChangeShapeType="1"/>
            </p:cNvSpPr>
            <p:nvPr/>
          </p:nvSpPr>
          <p:spPr bwMode="auto">
            <a:xfrm>
              <a:off x="3456" y="3840"/>
              <a:ext cx="14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Oval 14"/>
            <p:cNvSpPr>
              <a:spLocks noChangeArrowheads="1"/>
            </p:cNvSpPr>
            <p:nvPr/>
          </p:nvSpPr>
          <p:spPr bwMode="auto">
            <a:xfrm>
              <a:off x="326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1</a:t>
              </a:r>
            </a:p>
          </p:txBody>
        </p:sp>
        <p:sp>
          <p:nvSpPr>
            <p:cNvPr id="22" name="Oval 15"/>
            <p:cNvSpPr>
              <a:spLocks noChangeArrowheads="1"/>
            </p:cNvSpPr>
            <p:nvPr/>
          </p:nvSpPr>
          <p:spPr bwMode="auto">
            <a:xfrm>
              <a:off x="368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2</a:t>
              </a:r>
            </a:p>
          </p:txBody>
        </p:sp>
        <p:sp>
          <p:nvSpPr>
            <p:cNvPr id="23" name="Oval 16"/>
            <p:cNvSpPr>
              <a:spLocks noChangeArrowheads="1"/>
            </p:cNvSpPr>
            <p:nvPr/>
          </p:nvSpPr>
          <p:spPr bwMode="auto">
            <a:xfrm>
              <a:off x="410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3</a:t>
              </a:r>
            </a:p>
          </p:txBody>
        </p:sp>
        <p:sp>
          <p:nvSpPr>
            <p:cNvPr id="24" name="Oval 17"/>
            <p:cNvSpPr>
              <a:spLocks noChangeArrowheads="1"/>
            </p:cNvSpPr>
            <p:nvPr/>
          </p:nvSpPr>
          <p:spPr bwMode="auto">
            <a:xfrm>
              <a:off x="452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4</a:t>
              </a:r>
            </a:p>
          </p:txBody>
        </p:sp>
        <p:sp>
          <p:nvSpPr>
            <p:cNvPr id="25" name="Oval 18"/>
            <p:cNvSpPr>
              <a:spLocks noChangeArrowheads="1"/>
            </p:cNvSpPr>
            <p:nvPr/>
          </p:nvSpPr>
          <p:spPr bwMode="auto">
            <a:xfrm>
              <a:off x="4944" y="3744"/>
              <a:ext cx="192" cy="19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dirty="0"/>
                <a:t>5</a:t>
              </a:r>
            </a:p>
          </p:txBody>
        </p:sp>
      </p:grpSp>
    </p:spTree>
  </p:cSld>
  <p:clrMapOvr>
    <a:masterClrMapping/>
  </p:clrMapOvr>
  <p:transition advTm="8156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80899" name="Picture 2" descr="C:\Users\parul\Desktop\1.png"/>
          <p:cNvPicPr>
            <a:picLocks noChangeAspect="1" noChangeArrowheads="1"/>
          </p:cNvPicPr>
          <p:nvPr>
            <p:custDataLst>
              <p:tags r:id="rId2"/>
            </p:custDataLst>
          </p:nvPr>
        </p:nvPicPr>
        <p:blipFill>
          <a:blip r:embed="rId8"/>
          <a:srcRect/>
          <a:stretch>
            <a:fillRect/>
          </a:stretch>
        </p:blipFill>
        <p:spPr bwMode="auto">
          <a:xfrm>
            <a:off x="1219200" y="361950"/>
            <a:ext cx="6705600" cy="2857500"/>
          </a:xfrm>
          <a:prstGeom prst="rect">
            <a:avLst/>
          </a:prstGeom>
          <a:noFill/>
          <a:ln w="9525" algn="ctr">
            <a:noFill/>
            <a:miter lim="800000"/>
            <a:headEnd/>
            <a:tailEnd/>
          </a:ln>
        </p:spPr>
      </p:pic>
      <p:pic>
        <p:nvPicPr>
          <p:cNvPr id="80900" name="Picture 3" descr="C:\Users\parul\Desktop\2.png"/>
          <p:cNvPicPr>
            <a:picLocks noChangeAspect="1" noChangeArrowheads="1"/>
          </p:cNvPicPr>
          <p:nvPr>
            <p:custDataLst>
              <p:tags r:id="rId3"/>
            </p:custDataLst>
          </p:nvPr>
        </p:nvPicPr>
        <p:blipFill>
          <a:blip r:embed="rId9"/>
          <a:srcRect/>
          <a:stretch>
            <a:fillRect/>
          </a:stretch>
        </p:blipFill>
        <p:spPr bwMode="auto">
          <a:xfrm>
            <a:off x="2433638" y="4000500"/>
            <a:ext cx="4276725" cy="571500"/>
          </a:xfrm>
          <a:prstGeom prst="rect">
            <a:avLst/>
          </a:prstGeom>
          <a:noFill/>
          <a:ln w="9525" algn="ctr">
            <a:noFill/>
            <a:miter lim="800000"/>
            <a:headEnd/>
            <a:tailEnd/>
          </a:ln>
        </p:spPr>
      </p:pic>
      <p:pic>
        <p:nvPicPr>
          <p:cNvPr id="80901" name="Picture 4" descr="C:\Users\parul\Desktop\Cover Page with yellow patch - Version 18.png"/>
          <p:cNvPicPr>
            <a:picLocks noChangeAspect="1" noChangeArrowheads="1"/>
          </p:cNvPicPr>
          <p:nvPr>
            <p:custDataLst>
              <p:tags r:id="rId4"/>
            </p:custDataLst>
          </p:nvPr>
        </p:nvPicPr>
        <p:blipFill>
          <a:blip r:embed="rId10"/>
          <a:srcRect/>
          <a:stretch>
            <a:fillRect/>
          </a:stretch>
        </p:blipFill>
        <p:spPr bwMode="auto">
          <a:xfrm>
            <a:off x="3038475" y="4946650"/>
            <a:ext cx="3067050" cy="260350"/>
          </a:xfrm>
          <a:prstGeom prst="rect">
            <a:avLst/>
          </a:prstGeom>
          <a:noFill/>
          <a:ln w="9525" algn="ctr">
            <a:noFill/>
            <a:miter lim="800000"/>
            <a:headEnd/>
            <a:tailEnd/>
          </a:ln>
        </p:spPr>
      </p:pic>
      <p:sp>
        <p:nvSpPr>
          <p:cNvPr id="80902"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80903"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pitchFamily="34" charset="0"/>
                <a:cs typeface="Times New Roman" pitchFamily="18" charset="0"/>
              </a:rPr>
              <a:t>www.paruluniversity.ac.in</a:t>
            </a:r>
          </a:p>
        </p:txBody>
      </p:sp>
      <p:pic>
        <p:nvPicPr>
          <p:cNvPr id="80904"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51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18435"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1843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843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Examples of Queue in day to day life</a:t>
            </a:r>
            <a:endParaRPr lang="en-IN"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285720" y="2285992"/>
            <a:ext cx="8577262" cy="306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Ø"/>
            </a:pPr>
            <a:r>
              <a:rPr lang="en-US" sz="2000" dirty="0" smtClean="0"/>
              <a:t>Railway reservation counter</a:t>
            </a:r>
          </a:p>
          <a:p>
            <a:pPr algn="just">
              <a:buFont typeface="Wingdings" pitchFamily="2" charset="2"/>
              <a:buChar char="Ø"/>
            </a:pPr>
            <a:r>
              <a:rPr lang="en-US" sz="2000" dirty="0" smtClean="0"/>
              <a:t>Movie theatre ticket counter</a:t>
            </a:r>
          </a:p>
          <a:p>
            <a:pPr algn="just">
              <a:buFont typeface="Wingdings" pitchFamily="2" charset="2"/>
              <a:buChar char="Ø"/>
            </a:pPr>
            <a:r>
              <a:rPr lang="en-US" sz="2000" dirty="0" smtClean="0"/>
              <a:t>An Escalator</a:t>
            </a:r>
          </a:p>
          <a:p>
            <a:pPr algn="just">
              <a:buFont typeface="Wingdings" pitchFamily="2" charset="2"/>
              <a:buChar char="Ø"/>
            </a:pPr>
            <a:r>
              <a:rPr lang="en-US" sz="2000" dirty="0" smtClean="0"/>
              <a:t>A Car wash, etc.</a:t>
            </a:r>
          </a:p>
          <a:p>
            <a:pPr algn="just">
              <a:buFont typeface="Wingdings" pitchFamily="2" charset="2"/>
              <a:buChar char="§"/>
            </a:pPr>
            <a:r>
              <a:rPr lang="en-US" sz="2000" dirty="0" smtClean="0"/>
              <a:t>Before getting the service, one has to wait in the queue. After getting the service, one leaves the queue.</a:t>
            </a:r>
          </a:p>
          <a:p>
            <a:pPr algn="just">
              <a:buFont typeface="Wingdings" pitchFamily="2" charset="2"/>
              <a:buChar char="§"/>
            </a:pPr>
            <a:r>
              <a:rPr lang="en-US" sz="2000" dirty="0" smtClean="0"/>
              <a:t>Service is provided at one end(front/head) and people join at the other end(rear/back/tail). </a:t>
            </a:r>
          </a:p>
        </p:txBody>
      </p:sp>
      <p:sp>
        <p:nvSpPr>
          <p:cNvPr id="18439"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linear queue.png"/>
          <p:cNvPicPr>
            <a:picLocks noChangeAspect="1"/>
          </p:cNvPicPr>
          <p:nvPr/>
        </p:nvPicPr>
        <p:blipFill>
          <a:blip r:embed="rId11"/>
          <a:stretch>
            <a:fillRect/>
          </a:stretch>
        </p:blipFill>
        <p:spPr>
          <a:xfrm>
            <a:off x="2500298" y="4800601"/>
            <a:ext cx="6291282" cy="177167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9" name="TextBox 13"/>
          <p:cNvSpPr>
            <a:spLocks noChangeArrowheads="1"/>
          </p:cNvSpPr>
          <p:nvPr>
            <p:custDataLst>
              <p:tags r:id="rId7"/>
            </p:custDataLst>
          </p:nvPr>
        </p:nvSpPr>
        <p:spPr bwMode="auto">
          <a:xfrm>
            <a:off x="8032750" y="6332559"/>
            <a:ext cx="1111250" cy="239713"/>
          </a:xfrm>
          <a:prstGeom prst="rect">
            <a:avLst/>
          </a:prstGeom>
          <a:noFill/>
          <a:ln w="9525" algn="ctr">
            <a:noFill/>
            <a:round/>
            <a:headEnd/>
            <a:tailEnd/>
          </a:ln>
        </p:spPr>
        <p:txBody>
          <a:bodyPr wrap="none"/>
          <a:lstStyle/>
          <a:p>
            <a:r>
              <a:rPr lang="en-IN" altLang="en-US" sz="800" dirty="0">
                <a:latin typeface="Calibri" pitchFamily="34" charset="0"/>
              </a:rPr>
              <a:t>Image source : Google</a:t>
            </a:r>
            <a:endParaRPr lang="en-US" altLang="en-US" sz="800" dirty="0">
              <a:latin typeface="Calibri" pitchFamily="34" charset="0"/>
            </a:endParaRPr>
          </a:p>
        </p:txBody>
      </p:sp>
    </p:spTree>
  </p:cSld>
  <p:clrMapOvr>
    <a:masterClrMapping/>
  </p:clrMapOvr>
  <p:transition advTm="8156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19459"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19460"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946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Application of Queues in Computing</a:t>
            </a:r>
            <a:endParaRPr lang="en-IN"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357158" y="1857364"/>
            <a:ext cx="8577262"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Arial" panose="020B0604020202020204" pitchFamily="34" charset="0"/>
              <a:buNone/>
              <a:defRPr/>
            </a:pPr>
            <a:endParaRPr lang="en-US" sz="2200" b="1" dirty="0" smtClean="0">
              <a:latin typeface="+mj-lt"/>
              <a:cs typeface="Times New Roman" panose="02020603050405020304" pitchFamily="18" charset="0"/>
            </a:endParaRPr>
          </a:p>
          <a:p>
            <a:pPr algn="just">
              <a:buFont typeface="Wingdings" pitchFamily="2" charset="2"/>
              <a:buChar char="Ø"/>
            </a:pPr>
            <a:r>
              <a:rPr lang="en-US" sz="2200" dirty="0" smtClean="0">
                <a:latin typeface="+mj-lt"/>
                <a:cs typeface="Times New Roman" panose="02020603050405020304" pitchFamily="18" charset="0"/>
              </a:rPr>
              <a:t> </a:t>
            </a:r>
            <a:r>
              <a:rPr lang="en-US" sz="2200" dirty="0" smtClean="0"/>
              <a:t>Scheduling of processes (Round Robin Algorithm).</a:t>
            </a:r>
          </a:p>
          <a:p>
            <a:pPr algn="just">
              <a:buFont typeface="Wingdings" pitchFamily="2" charset="2"/>
              <a:buChar char="Ø"/>
            </a:pPr>
            <a:r>
              <a:rPr lang="en-US" sz="2200" dirty="0" smtClean="0"/>
              <a:t>Spooling (to maintain a queue of jobs to be printed).</a:t>
            </a:r>
          </a:p>
          <a:p>
            <a:pPr algn="just">
              <a:buFont typeface="Wingdings" pitchFamily="2" charset="2"/>
              <a:buChar char="Ø"/>
            </a:pPr>
            <a:r>
              <a:rPr lang="en-US" sz="2200" dirty="0" smtClean="0"/>
              <a:t>A queue of client processes waiting to receive the service from the server process). </a:t>
            </a:r>
          </a:p>
          <a:p>
            <a:pPr algn="just">
              <a:buFont typeface="Wingdings" pitchFamily="2" charset="2"/>
              <a:buChar char="Ø"/>
            </a:pPr>
            <a:r>
              <a:rPr lang="en-US" sz="2200" dirty="0" smtClean="0"/>
              <a:t>An input stream.</a:t>
            </a:r>
          </a:p>
          <a:p>
            <a:pPr marL="342900" indent="-342900" algn="just">
              <a:buNone/>
              <a:defRPr/>
            </a:pPr>
            <a:endParaRPr lang="en-IN" sz="2200" dirty="0">
              <a:latin typeface="+mj-lt"/>
              <a:cs typeface="Times New Roman" panose="02020603050405020304" pitchFamily="18" charset="0"/>
            </a:endParaRPr>
          </a:p>
        </p:txBody>
      </p:sp>
      <p:sp>
        <p:nvSpPr>
          <p:cNvPr id="1946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application of queue.png"/>
          <p:cNvPicPr>
            <a:picLocks noChangeAspect="1"/>
          </p:cNvPicPr>
          <p:nvPr/>
        </p:nvPicPr>
        <p:blipFill>
          <a:blip r:embed="rId11"/>
          <a:stretch>
            <a:fillRect/>
          </a:stretch>
        </p:blipFill>
        <p:spPr>
          <a:xfrm>
            <a:off x="381764" y="4394646"/>
            <a:ext cx="8460432" cy="215221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9" name="TextBox 13"/>
          <p:cNvSpPr>
            <a:spLocks noChangeArrowheads="1"/>
          </p:cNvSpPr>
          <p:nvPr>
            <p:custDataLst>
              <p:tags r:id="rId7"/>
            </p:custDataLst>
          </p:nvPr>
        </p:nvSpPr>
        <p:spPr bwMode="auto">
          <a:xfrm>
            <a:off x="8032750" y="6324600"/>
            <a:ext cx="1111250" cy="239713"/>
          </a:xfrm>
          <a:prstGeom prst="rect">
            <a:avLst/>
          </a:prstGeom>
          <a:noFill/>
          <a:ln w="9525" algn="ctr">
            <a:noFill/>
            <a:round/>
            <a:headEnd/>
            <a:tailEnd/>
          </a:ln>
        </p:spPr>
        <p:txBody>
          <a:bodyPr wrap="none"/>
          <a:lstStyle/>
          <a:p>
            <a:r>
              <a:rPr lang="en-IN" altLang="en-US" sz="800" dirty="0">
                <a:latin typeface="Calibri" pitchFamily="34" charset="0"/>
              </a:rPr>
              <a:t>Image source : Google</a:t>
            </a:r>
            <a:endParaRPr lang="en-US" altLang="en-US" sz="800" dirty="0">
              <a:latin typeface="Calibri" pitchFamily="34" charset="0"/>
            </a:endParaRPr>
          </a:p>
        </p:txBody>
      </p:sp>
    </p:spTree>
  </p:cSld>
  <p:clrMapOvr>
    <a:masterClrMapping/>
  </p:clrMapOvr>
  <p:transition advTm="8156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p:cNvPicPr>
            <a:picLocks noChangeAspect="1" noChangeArrowheads="1"/>
          </p:cNvPicPr>
          <p:nvPr>
            <p:custDataLst>
              <p:tags r:id="rId1"/>
            </p:custDataLst>
          </p:nvPr>
        </p:nvPicPr>
        <p:blipFill>
          <a:blip r:embed="rId9"/>
          <a:srcRect/>
          <a:stretch>
            <a:fillRect/>
          </a:stretch>
        </p:blipFill>
        <p:spPr bwMode="auto">
          <a:xfrm>
            <a:off x="0" y="0"/>
            <a:ext cx="9144000" cy="6900863"/>
          </a:xfrm>
          <a:prstGeom prst="rect">
            <a:avLst/>
          </a:prstGeom>
          <a:noFill/>
          <a:ln w="9525" algn="ctr">
            <a:noFill/>
            <a:miter lim="800000"/>
            <a:headEnd/>
            <a:tailEnd/>
          </a:ln>
        </p:spPr>
      </p:pic>
      <p:pic>
        <p:nvPicPr>
          <p:cNvPr id="23555" name="Picture 6" descr="C:\Users\parul\Desktop\Untitled-1.png"/>
          <p:cNvPicPr>
            <a:picLocks noChangeAspect="1" noChangeArrowheads="1"/>
          </p:cNvPicPr>
          <p:nvPr>
            <p:custDataLst>
              <p:tags r:id="rId2"/>
            </p:custDataLst>
          </p:nvPr>
        </p:nvPicPr>
        <p:blipFill>
          <a:blip r:embed="rId10"/>
          <a:srcRect/>
          <a:stretch>
            <a:fillRect/>
          </a:stretch>
        </p:blipFill>
        <p:spPr bwMode="auto">
          <a:xfrm>
            <a:off x="1857375" y="3071813"/>
            <a:ext cx="5430838" cy="2803525"/>
          </a:xfrm>
          <a:prstGeom prst="rect">
            <a:avLst/>
          </a:prstGeom>
          <a:noFill/>
          <a:ln w="9525" algn="ctr">
            <a:noFill/>
            <a:round/>
            <a:headEnd/>
            <a:tailEnd/>
          </a:ln>
        </p:spPr>
      </p:pic>
      <p:sp>
        <p:nvSpPr>
          <p:cNvPr id="23556"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23557"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a:solidFill>
                  <a:schemeClr val="bg1"/>
                </a:solidFill>
              </a:rPr>
              <a:t>Simple </a:t>
            </a:r>
            <a:r>
              <a:rPr lang="en-US" sz="2800" b="1" dirty="0">
                <a:solidFill>
                  <a:schemeClr val="bg1"/>
                </a:solidFill>
                <a:latin typeface="+mj-lt"/>
              </a:rPr>
              <a:t>Queue</a:t>
            </a:r>
            <a:r>
              <a:rPr lang="en-US" sz="2800" b="1" dirty="0">
                <a:solidFill>
                  <a:schemeClr val="bg1"/>
                </a:solidFill>
              </a:rPr>
              <a:t> / Linear Queue</a:t>
            </a:r>
            <a:r>
              <a:rPr lang="en-US" altLang="en-US" sz="2800" b="1" dirty="0" smtClean="0">
                <a:solidFill>
                  <a:schemeClr val="bg1"/>
                </a:solidFill>
                <a:latin typeface="Calibri" pitchFamily="34" charset="0"/>
                <a:cs typeface="Times New Roman" pitchFamily="18" charset="0"/>
              </a:rPr>
              <a:t> </a:t>
            </a:r>
            <a:endParaRPr lang="en-IN" altLang="en-US" sz="28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5"/>
            </p:custDataLst>
          </p:nvPr>
        </p:nvSpPr>
        <p:spPr bwMode="auto">
          <a:xfrm>
            <a:off x="566737" y="2285992"/>
            <a:ext cx="8577263"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sz="2400" dirty="0" smtClean="0"/>
              <a:t>Simple queue defines the simple operation of queue in which insertion occurs at the rear of the list and deletion occurs at the front of the list.</a:t>
            </a:r>
          </a:p>
          <a:p>
            <a:pPr>
              <a:buNone/>
              <a:defRPr/>
            </a:pPr>
            <a:endParaRPr lang="en-US" sz="2200" dirty="0">
              <a:latin typeface="+mj-lt"/>
              <a:cs typeface="Times New Roman" panose="02020603050405020304" pitchFamily="18" charset="0"/>
            </a:endParaRPr>
          </a:p>
        </p:txBody>
      </p:sp>
      <p:sp>
        <p:nvSpPr>
          <p:cNvPr id="23559"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8" name="Picture 7" descr="linear queue 1.png"/>
          <p:cNvPicPr>
            <a:picLocks noChangeAspect="1"/>
          </p:cNvPicPr>
          <p:nvPr/>
        </p:nvPicPr>
        <p:blipFill>
          <a:blip r:embed="rId11"/>
          <a:stretch>
            <a:fillRect/>
          </a:stretch>
        </p:blipFill>
        <p:spPr>
          <a:xfrm>
            <a:off x="985192" y="3659180"/>
            <a:ext cx="7740352" cy="291506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9" name="TextBox 13"/>
          <p:cNvSpPr>
            <a:spLocks noChangeArrowheads="1"/>
          </p:cNvSpPr>
          <p:nvPr>
            <p:custDataLst>
              <p:tags r:id="rId7"/>
            </p:custDataLst>
          </p:nvPr>
        </p:nvSpPr>
        <p:spPr bwMode="auto">
          <a:xfrm>
            <a:off x="8032750" y="6324600"/>
            <a:ext cx="1111250" cy="239713"/>
          </a:xfrm>
          <a:prstGeom prst="rect">
            <a:avLst/>
          </a:prstGeom>
          <a:noFill/>
          <a:ln w="9525" algn="ctr">
            <a:noFill/>
            <a:round/>
            <a:headEnd/>
            <a:tailEnd/>
          </a:ln>
        </p:spPr>
        <p:txBody>
          <a:bodyPr wrap="none"/>
          <a:lstStyle/>
          <a:p>
            <a:r>
              <a:rPr lang="en-IN" altLang="en-US" sz="800" dirty="0">
                <a:latin typeface="Calibri" pitchFamily="34" charset="0"/>
              </a:rPr>
              <a:t>Image source : Google</a:t>
            </a:r>
            <a:endParaRPr lang="en-US" altLang="en-US" sz="800" dirty="0">
              <a:latin typeface="Calibri" pitchFamily="34" charset="0"/>
            </a:endParaRPr>
          </a:p>
        </p:txBody>
      </p:sp>
    </p:spTree>
  </p:cSld>
  <p:clrMapOvr>
    <a:masterClrMapping/>
  </p:clrMapOvr>
  <p:transition advTm="8156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p:cNvPicPr>
            <a:picLocks noChangeAspect="1" noChangeArrowheads="1"/>
          </p:cNvPicPr>
          <p:nvPr>
            <p:custDataLst>
              <p:tags r:id="rId1"/>
            </p:custDataLst>
          </p:nvPr>
        </p:nvPicPr>
        <p:blipFill>
          <a:blip r:embed="rId8"/>
          <a:srcRect/>
          <a:stretch>
            <a:fillRect/>
          </a:stretch>
        </p:blipFill>
        <p:spPr bwMode="auto">
          <a:xfrm>
            <a:off x="0" y="0"/>
            <a:ext cx="9144000" cy="6900863"/>
          </a:xfrm>
          <a:prstGeom prst="rect">
            <a:avLst/>
          </a:prstGeom>
          <a:noFill/>
          <a:ln w="9525" algn="ctr">
            <a:noFill/>
            <a:miter lim="800000"/>
            <a:headEnd/>
            <a:tailEnd/>
          </a:ln>
        </p:spPr>
      </p:pic>
      <p:pic>
        <p:nvPicPr>
          <p:cNvPr id="24579" name="Picture 6" descr="C:\Users\parul\Desktop\Untitled-1.png"/>
          <p:cNvPicPr>
            <a:picLocks noChangeAspect="1" noChangeArrowheads="1"/>
          </p:cNvPicPr>
          <p:nvPr>
            <p:custDataLst>
              <p:tags r:id="rId2"/>
            </p:custDataLst>
          </p:nvPr>
        </p:nvPicPr>
        <p:blipFill>
          <a:blip r:embed="rId9"/>
          <a:srcRect/>
          <a:stretch>
            <a:fillRect/>
          </a:stretch>
        </p:blipFill>
        <p:spPr bwMode="auto">
          <a:xfrm>
            <a:off x="1857375" y="3071813"/>
            <a:ext cx="5430838" cy="2803525"/>
          </a:xfrm>
          <a:prstGeom prst="rect">
            <a:avLst/>
          </a:prstGeom>
          <a:noFill/>
          <a:ln w="9525" algn="ctr">
            <a:noFill/>
            <a:round/>
            <a:headEnd/>
            <a:tailEnd/>
          </a:ln>
        </p:spPr>
      </p:pic>
      <p:sp>
        <p:nvSpPr>
          <p:cNvPr id="24580" name="Rectangle 7"/>
          <p:cNvSpPr>
            <a:spLocks noChangeArrowheads="1"/>
          </p:cNvSpPr>
          <p:nvPr>
            <p:custDataLst>
              <p:tags r:id="rId3"/>
            </p:custDataLst>
          </p:nvPr>
        </p:nvSpPr>
        <p:spPr bwMode="auto">
          <a:xfrm>
            <a:off x="32" y="1643063"/>
            <a:ext cx="9144000" cy="642937"/>
          </a:xfrm>
          <a:prstGeom prst="rect">
            <a:avLst/>
          </a:prstGeom>
          <a:solidFill>
            <a:srgbClr val="1F497D"/>
          </a:solidFill>
          <a:ln w="25400" algn="ctr">
            <a:noFill/>
            <a:round/>
            <a:headEnd/>
            <a:tailEnd/>
          </a:ln>
        </p:spPr>
        <p:txBody>
          <a:bodyPr anchor="ctr"/>
          <a:lstStyle/>
          <a:p>
            <a:pPr algn="ctr"/>
            <a:endParaRPr lang="en-US" altLang="en-US" dirty="0">
              <a:latin typeface="+mj-lt"/>
            </a:endParaRPr>
          </a:p>
        </p:txBody>
      </p:sp>
      <p:sp>
        <p:nvSpPr>
          <p:cNvPr id="24581"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2800" b="1" dirty="0" smtClean="0">
                <a:solidFill>
                  <a:schemeClr val="bg1"/>
                </a:solidFill>
                <a:latin typeface="+mj-lt"/>
              </a:rPr>
              <a:t>Operations on a queue:</a:t>
            </a:r>
            <a:endParaRPr lang="en-IN" altLang="en-US" sz="2800" b="1" dirty="0">
              <a:solidFill>
                <a:schemeClr val="bg1"/>
              </a:solidFill>
              <a:latin typeface="+mj-lt"/>
              <a:cs typeface="Times New Roman" pitchFamily="18" charset="0"/>
            </a:endParaRPr>
          </a:p>
        </p:txBody>
      </p:sp>
      <p:sp>
        <p:nvSpPr>
          <p:cNvPr id="15367" name="TextBox 10"/>
          <p:cNvSpPr>
            <a:spLocks noChangeArrowheads="1"/>
          </p:cNvSpPr>
          <p:nvPr>
            <p:custDataLst>
              <p:tags r:id="rId5"/>
            </p:custDataLst>
          </p:nvPr>
        </p:nvSpPr>
        <p:spPr bwMode="auto">
          <a:xfrm>
            <a:off x="357158" y="2285992"/>
            <a:ext cx="8577263"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Wingdings" pitchFamily="2" charset="2"/>
              <a:buChar char="§"/>
            </a:pPr>
            <a:r>
              <a:rPr lang="en-US" sz="2400" dirty="0" smtClean="0"/>
              <a:t>initialize(): Initializes a queue by setting the value of front and rear to -1.</a:t>
            </a:r>
          </a:p>
          <a:p>
            <a:pPr algn="just">
              <a:buFont typeface="Wingdings" pitchFamily="2" charset="2"/>
              <a:buChar char="§"/>
            </a:pPr>
            <a:r>
              <a:rPr lang="en-US" sz="2400" dirty="0" smtClean="0"/>
              <a:t>enqueue(): Inserts an element at the rear end of queue.</a:t>
            </a:r>
          </a:p>
          <a:p>
            <a:pPr algn="just">
              <a:buFont typeface="Wingdings" pitchFamily="2" charset="2"/>
              <a:buChar char="§"/>
            </a:pPr>
            <a:r>
              <a:rPr lang="en-US" sz="2400" dirty="0" smtClean="0"/>
              <a:t>dequeue()/delete(): Deletes an element from the front end of queue.</a:t>
            </a:r>
          </a:p>
          <a:p>
            <a:pPr algn="just">
              <a:buFont typeface="Wingdings" pitchFamily="2" charset="2"/>
              <a:buChar char="§"/>
            </a:pPr>
            <a:r>
              <a:rPr lang="en-US" sz="2400" dirty="0" smtClean="0"/>
              <a:t>empty(): Returns true(1) if queue is empty and returns false(0) otherwise.</a:t>
            </a:r>
          </a:p>
          <a:p>
            <a:pPr algn="just">
              <a:buFont typeface="Wingdings" pitchFamily="2" charset="2"/>
              <a:buChar char="§"/>
            </a:pPr>
            <a:r>
              <a:rPr lang="en-US" sz="2400" dirty="0" smtClean="0"/>
              <a:t>full(): Returns true(1) if queue is full and returns false(0) otherwise.</a:t>
            </a:r>
          </a:p>
          <a:p>
            <a:pPr algn="just">
              <a:buFont typeface="Wingdings" pitchFamily="2" charset="2"/>
              <a:buChar char="§"/>
            </a:pPr>
            <a:r>
              <a:rPr lang="en-US" sz="2400" dirty="0" smtClean="0"/>
              <a:t>print(): Printing queue elements.</a:t>
            </a:r>
          </a:p>
          <a:p>
            <a:pPr algn="just">
              <a:defRPr/>
            </a:pPr>
            <a:endParaRPr lang="en-US" sz="2200" dirty="0">
              <a:latin typeface="+mj-lt"/>
              <a:cs typeface="Times New Roman" panose="02020603050405020304" pitchFamily="18" charset="0"/>
            </a:endParaRPr>
          </a:p>
        </p:txBody>
      </p:sp>
      <p:sp>
        <p:nvSpPr>
          <p:cNvPr id="24583" name="Rectangle 16"/>
          <p:cNvSpPr>
            <a:spLocks noChangeArrowheads="1"/>
          </p:cNvSpPr>
          <p:nvPr>
            <p:custDataLst>
              <p:tags r:id="rId6"/>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3"/>
</p:tagLst>
</file>

<file path=ppt/tags/tag101.xml><?xml version="1.0" encoding="utf-8"?>
<p:tagLst xmlns:a="http://schemas.openxmlformats.org/drawingml/2006/main" xmlns:r="http://schemas.openxmlformats.org/officeDocument/2006/relationships" xmlns:p="http://schemas.openxmlformats.org/presentationml/2006/main">
  <p:tag name="AS_UNIQUEID" val="49"/>
</p:tagLst>
</file>

<file path=ppt/tags/tag102.xml><?xml version="1.0" encoding="utf-8"?>
<p:tagLst xmlns:a="http://schemas.openxmlformats.org/drawingml/2006/main" xmlns:r="http://schemas.openxmlformats.org/officeDocument/2006/relationships" xmlns:p="http://schemas.openxmlformats.org/presentationml/2006/main">
  <p:tag name="AS_UNIQUEID" val="50"/>
</p:tagLst>
</file>

<file path=ppt/tags/tag103.xml><?xml version="1.0" encoding="utf-8"?>
<p:tagLst xmlns:a="http://schemas.openxmlformats.org/drawingml/2006/main" xmlns:r="http://schemas.openxmlformats.org/officeDocument/2006/relationships" xmlns:p="http://schemas.openxmlformats.org/presentationml/2006/main">
  <p:tag name="AS_UNIQUEID" val="53"/>
</p:tagLst>
</file>

<file path=ppt/tags/tag104.xml><?xml version="1.0" encoding="utf-8"?>
<p:tagLst xmlns:a="http://schemas.openxmlformats.org/drawingml/2006/main" xmlns:r="http://schemas.openxmlformats.org/officeDocument/2006/relationships" xmlns:p="http://schemas.openxmlformats.org/presentationml/2006/main">
  <p:tag name="AS_UNIQUEID" val="54"/>
</p:tagLst>
</file>

<file path=ppt/tags/tag105.xml><?xml version="1.0" encoding="utf-8"?>
<p:tagLst xmlns:a="http://schemas.openxmlformats.org/drawingml/2006/main" xmlns:r="http://schemas.openxmlformats.org/officeDocument/2006/relationships" xmlns:p="http://schemas.openxmlformats.org/presentationml/2006/main">
  <p:tag name="AS_UNIQUEID" val="58"/>
</p:tagLst>
</file>

<file path=ppt/tags/tag106.xml><?xml version="1.0" encoding="utf-8"?>
<p:tagLst xmlns:a="http://schemas.openxmlformats.org/drawingml/2006/main" xmlns:r="http://schemas.openxmlformats.org/officeDocument/2006/relationships" xmlns:p="http://schemas.openxmlformats.org/presentationml/2006/main">
  <p:tag name="AS_UNIQUEID" val="52"/>
</p:tagLst>
</file>

<file path=ppt/tags/tag107.xml><?xml version="1.0" encoding="utf-8"?>
<p:tagLst xmlns:a="http://schemas.openxmlformats.org/drawingml/2006/main" xmlns:r="http://schemas.openxmlformats.org/officeDocument/2006/relationships" xmlns:p="http://schemas.openxmlformats.org/presentationml/2006/main">
  <p:tag name="AS_UNIQUEID" val="53"/>
</p:tagLst>
</file>

<file path=ppt/tags/tag108.xml><?xml version="1.0" encoding="utf-8"?>
<p:tagLst xmlns:a="http://schemas.openxmlformats.org/drawingml/2006/main" xmlns:r="http://schemas.openxmlformats.org/officeDocument/2006/relationships" xmlns:p="http://schemas.openxmlformats.org/presentationml/2006/main">
  <p:tag name="AS_UNIQUEID" val="49"/>
</p:tagLst>
</file>

<file path=ppt/tags/tag109.xml><?xml version="1.0" encoding="utf-8"?>
<p:tagLst xmlns:a="http://schemas.openxmlformats.org/drawingml/2006/main" xmlns:r="http://schemas.openxmlformats.org/officeDocument/2006/relationships" xmlns:p="http://schemas.openxmlformats.org/presentationml/2006/main">
  <p:tag name="AS_UNIQUEID" val="50"/>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53"/>
</p:tagLst>
</file>

<file path=ppt/tags/tag111.xml><?xml version="1.0" encoding="utf-8"?>
<p:tagLst xmlns:a="http://schemas.openxmlformats.org/drawingml/2006/main" xmlns:r="http://schemas.openxmlformats.org/officeDocument/2006/relationships" xmlns:p="http://schemas.openxmlformats.org/presentationml/2006/main">
  <p:tag name="AS_UNIQUEID" val="54"/>
</p:tagLst>
</file>

<file path=ppt/tags/tag112.xml><?xml version="1.0" encoding="utf-8"?>
<p:tagLst xmlns:a="http://schemas.openxmlformats.org/drawingml/2006/main" xmlns:r="http://schemas.openxmlformats.org/officeDocument/2006/relationships" xmlns:p="http://schemas.openxmlformats.org/presentationml/2006/main">
  <p:tag name="AS_UNIQUEID" val="58"/>
</p:tagLst>
</file>

<file path=ppt/tags/tag113.xml><?xml version="1.0" encoding="utf-8"?>
<p:tagLst xmlns:a="http://schemas.openxmlformats.org/drawingml/2006/main" xmlns:r="http://schemas.openxmlformats.org/officeDocument/2006/relationships" xmlns:p="http://schemas.openxmlformats.org/presentationml/2006/main">
  <p:tag name="AS_UNIQUEID" val="52"/>
</p:tagLst>
</file>

<file path=ppt/tags/tag114.xml><?xml version="1.0" encoding="utf-8"?>
<p:tagLst xmlns:a="http://schemas.openxmlformats.org/drawingml/2006/main" xmlns:r="http://schemas.openxmlformats.org/officeDocument/2006/relationships" xmlns:p="http://schemas.openxmlformats.org/presentationml/2006/main">
  <p:tag name="AS_UNIQUEID" val="53"/>
</p:tagLst>
</file>

<file path=ppt/tags/tag115.xml><?xml version="1.0" encoding="utf-8"?>
<p:tagLst xmlns:a="http://schemas.openxmlformats.org/drawingml/2006/main" xmlns:r="http://schemas.openxmlformats.org/officeDocument/2006/relationships" xmlns:p="http://schemas.openxmlformats.org/presentationml/2006/main">
  <p:tag name="AS_UNIQUEID" val="49"/>
</p:tagLst>
</file>

<file path=ppt/tags/tag116.xml><?xml version="1.0" encoding="utf-8"?>
<p:tagLst xmlns:a="http://schemas.openxmlformats.org/drawingml/2006/main" xmlns:r="http://schemas.openxmlformats.org/officeDocument/2006/relationships" xmlns:p="http://schemas.openxmlformats.org/presentationml/2006/main">
  <p:tag name="AS_UNIQUEID" val="50"/>
</p:tagLst>
</file>

<file path=ppt/tags/tag117.xml><?xml version="1.0" encoding="utf-8"?>
<p:tagLst xmlns:a="http://schemas.openxmlformats.org/drawingml/2006/main" xmlns:r="http://schemas.openxmlformats.org/officeDocument/2006/relationships" xmlns:p="http://schemas.openxmlformats.org/presentationml/2006/main">
  <p:tag name="AS_UNIQUEID" val="53"/>
</p:tagLst>
</file>

<file path=ppt/tags/tag118.xml><?xml version="1.0" encoding="utf-8"?>
<p:tagLst xmlns:a="http://schemas.openxmlformats.org/drawingml/2006/main" xmlns:r="http://schemas.openxmlformats.org/officeDocument/2006/relationships" xmlns:p="http://schemas.openxmlformats.org/presentationml/2006/main">
  <p:tag name="AS_UNIQUEID" val="54"/>
</p:tagLst>
</file>

<file path=ppt/tags/tag119.xml><?xml version="1.0" encoding="utf-8"?>
<p:tagLst xmlns:a="http://schemas.openxmlformats.org/drawingml/2006/main" xmlns:r="http://schemas.openxmlformats.org/officeDocument/2006/relationships" xmlns:p="http://schemas.openxmlformats.org/presentationml/2006/main">
  <p:tag name="AS_UNIQUEID" val="58"/>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2"/>
</p:tagLst>
</file>

<file path=ppt/tags/tag121.xml><?xml version="1.0" encoding="utf-8"?>
<p:tagLst xmlns:a="http://schemas.openxmlformats.org/drawingml/2006/main" xmlns:r="http://schemas.openxmlformats.org/officeDocument/2006/relationships" xmlns:p="http://schemas.openxmlformats.org/presentationml/2006/main">
  <p:tag name="AS_UNIQUEID" val="53"/>
</p:tagLst>
</file>

<file path=ppt/tags/tag122.xml><?xml version="1.0" encoding="utf-8"?>
<p:tagLst xmlns:a="http://schemas.openxmlformats.org/drawingml/2006/main" xmlns:r="http://schemas.openxmlformats.org/officeDocument/2006/relationships" xmlns:p="http://schemas.openxmlformats.org/presentationml/2006/main">
  <p:tag name="AS_UNIQUEID" val="49"/>
</p:tagLst>
</file>

<file path=ppt/tags/tag123.xml><?xml version="1.0" encoding="utf-8"?>
<p:tagLst xmlns:a="http://schemas.openxmlformats.org/drawingml/2006/main" xmlns:r="http://schemas.openxmlformats.org/officeDocument/2006/relationships" xmlns:p="http://schemas.openxmlformats.org/presentationml/2006/main">
  <p:tag name="AS_UNIQUEID" val="50"/>
</p:tagLst>
</file>

<file path=ppt/tags/tag124.xml><?xml version="1.0" encoding="utf-8"?>
<p:tagLst xmlns:a="http://schemas.openxmlformats.org/drawingml/2006/main" xmlns:r="http://schemas.openxmlformats.org/officeDocument/2006/relationships" xmlns:p="http://schemas.openxmlformats.org/presentationml/2006/main">
  <p:tag name="AS_UNIQUEID" val="53"/>
</p:tagLst>
</file>

<file path=ppt/tags/tag125.xml><?xml version="1.0" encoding="utf-8"?>
<p:tagLst xmlns:a="http://schemas.openxmlformats.org/drawingml/2006/main" xmlns:r="http://schemas.openxmlformats.org/officeDocument/2006/relationships" xmlns:p="http://schemas.openxmlformats.org/presentationml/2006/main">
  <p:tag name="AS_UNIQUEID" val="54"/>
</p:tagLst>
</file>

<file path=ppt/tags/tag126.xml><?xml version="1.0" encoding="utf-8"?>
<p:tagLst xmlns:a="http://schemas.openxmlformats.org/drawingml/2006/main" xmlns:r="http://schemas.openxmlformats.org/officeDocument/2006/relationships" xmlns:p="http://schemas.openxmlformats.org/presentationml/2006/main">
  <p:tag name="AS_UNIQUEID" val="58"/>
</p:tagLst>
</file>

<file path=ppt/tags/tag127.xml><?xml version="1.0" encoding="utf-8"?>
<p:tagLst xmlns:a="http://schemas.openxmlformats.org/drawingml/2006/main" xmlns:r="http://schemas.openxmlformats.org/officeDocument/2006/relationships" xmlns:p="http://schemas.openxmlformats.org/presentationml/2006/main">
  <p:tag name="AS_UNIQUEID" val="52"/>
</p:tagLst>
</file>

<file path=ppt/tags/tag128.xml><?xml version="1.0" encoding="utf-8"?>
<p:tagLst xmlns:a="http://schemas.openxmlformats.org/drawingml/2006/main" xmlns:r="http://schemas.openxmlformats.org/officeDocument/2006/relationships" xmlns:p="http://schemas.openxmlformats.org/presentationml/2006/main">
  <p:tag name="AS_UNIQUEID" val="53"/>
</p:tagLst>
</file>

<file path=ppt/tags/tag129.xml><?xml version="1.0" encoding="utf-8"?>
<p:tagLst xmlns:a="http://schemas.openxmlformats.org/drawingml/2006/main" xmlns:r="http://schemas.openxmlformats.org/officeDocument/2006/relationships" xmlns:p="http://schemas.openxmlformats.org/presentationml/2006/main">
  <p:tag name="AS_UNIQUEID" val="49"/>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0"/>
</p:tagLst>
</file>

<file path=ppt/tags/tag131.xml><?xml version="1.0" encoding="utf-8"?>
<p:tagLst xmlns:a="http://schemas.openxmlformats.org/drawingml/2006/main" xmlns:r="http://schemas.openxmlformats.org/officeDocument/2006/relationships" xmlns:p="http://schemas.openxmlformats.org/presentationml/2006/main">
  <p:tag name="AS_UNIQUEID" val="53"/>
</p:tagLst>
</file>

<file path=ppt/tags/tag132.xml><?xml version="1.0" encoding="utf-8"?>
<p:tagLst xmlns:a="http://schemas.openxmlformats.org/drawingml/2006/main" xmlns:r="http://schemas.openxmlformats.org/officeDocument/2006/relationships" xmlns:p="http://schemas.openxmlformats.org/presentationml/2006/main">
  <p:tag name="AS_UNIQUEID" val="54"/>
</p:tagLst>
</file>

<file path=ppt/tags/tag133.xml><?xml version="1.0" encoding="utf-8"?>
<p:tagLst xmlns:a="http://schemas.openxmlformats.org/drawingml/2006/main" xmlns:r="http://schemas.openxmlformats.org/officeDocument/2006/relationships" xmlns:p="http://schemas.openxmlformats.org/presentationml/2006/main">
  <p:tag name="AS_UNIQUEID" val="58"/>
</p:tagLst>
</file>

<file path=ppt/tags/tag134.xml><?xml version="1.0" encoding="utf-8"?>
<p:tagLst xmlns:a="http://schemas.openxmlformats.org/drawingml/2006/main" xmlns:r="http://schemas.openxmlformats.org/officeDocument/2006/relationships" xmlns:p="http://schemas.openxmlformats.org/presentationml/2006/main">
  <p:tag name="AS_UNIQUEID" val="52"/>
</p:tagLst>
</file>

<file path=ppt/tags/tag135.xml><?xml version="1.0" encoding="utf-8"?>
<p:tagLst xmlns:a="http://schemas.openxmlformats.org/drawingml/2006/main" xmlns:r="http://schemas.openxmlformats.org/officeDocument/2006/relationships" xmlns:p="http://schemas.openxmlformats.org/presentationml/2006/main">
  <p:tag name="AS_UNIQUEID" val="53"/>
</p:tagLst>
</file>

<file path=ppt/tags/tag136.xml><?xml version="1.0" encoding="utf-8"?>
<p:tagLst xmlns:a="http://schemas.openxmlformats.org/drawingml/2006/main" xmlns:r="http://schemas.openxmlformats.org/officeDocument/2006/relationships" xmlns:p="http://schemas.openxmlformats.org/presentationml/2006/main">
  <p:tag name="AS_UNIQUEID" val="49"/>
</p:tagLst>
</file>

<file path=ppt/tags/tag137.xml><?xml version="1.0" encoding="utf-8"?>
<p:tagLst xmlns:a="http://schemas.openxmlformats.org/drawingml/2006/main" xmlns:r="http://schemas.openxmlformats.org/officeDocument/2006/relationships" xmlns:p="http://schemas.openxmlformats.org/presentationml/2006/main">
  <p:tag name="AS_UNIQUEID" val="50"/>
</p:tagLst>
</file>

<file path=ppt/tags/tag138.xml><?xml version="1.0" encoding="utf-8"?>
<p:tagLst xmlns:a="http://schemas.openxmlformats.org/drawingml/2006/main" xmlns:r="http://schemas.openxmlformats.org/officeDocument/2006/relationships" xmlns:p="http://schemas.openxmlformats.org/presentationml/2006/main">
  <p:tag name="AS_UNIQUEID" val="52"/>
</p:tagLst>
</file>

<file path=ppt/tags/tag139.xml><?xml version="1.0" encoding="utf-8"?>
<p:tagLst xmlns:a="http://schemas.openxmlformats.org/drawingml/2006/main" xmlns:r="http://schemas.openxmlformats.org/officeDocument/2006/relationships" xmlns:p="http://schemas.openxmlformats.org/presentationml/2006/main">
  <p:tag name="AS_UNIQUEID" val="53"/>
</p:tagLst>
</file>

<file path=ppt/tags/tag14.xml><?xml version="1.0" encoding="utf-8"?>
<p:tagLst xmlns:a="http://schemas.openxmlformats.org/drawingml/2006/main" xmlns:r="http://schemas.openxmlformats.org/officeDocument/2006/relationships" xmlns:p="http://schemas.openxmlformats.org/presentationml/2006/main">
  <p:tag name="AS_UNIQUEID" val="48"/>
</p:tagLst>
</file>

<file path=ppt/tags/tag140.xml><?xml version="1.0" encoding="utf-8"?>
<p:tagLst xmlns:a="http://schemas.openxmlformats.org/drawingml/2006/main" xmlns:r="http://schemas.openxmlformats.org/officeDocument/2006/relationships" xmlns:p="http://schemas.openxmlformats.org/presentationml/2006/main">
  <p:tag name="AS_UNIQUEID" val="54"/>
</p:tagLst>
</file>

<file path=ppt/tags/tag141.xml><?xml version="1.0" encoding="utf-8"?>
<p:tagLst xmlns:a="http://schemas.openxmlformats.org/drawingml/2006/main" xmlns:r="http://schemas.openxmlformats.org/officeDocument/2006/relationships" xmlns:p="http://schemas.openxmlformats.org/presentationml/2006/main">
  <p:tag name="AS_UNIQUEID" val="58"/>
</p:tagLst>
</file>

<file path=ppt/tags/tag142.xml><?xml version="1.0" encoding="utf-8"?>
<p:tagLst xmlns:a="http://schemas.openxmlformats.org/drawingml/2006/main" xmlns:r="http://schemas.openxmlformats.org/officeDocument/2006/relationships" xmlns:p="http://schemas.openxmlformats.org/presentationml/2006/main">
  <p:tag name="AS_UNIQUEID" val="49"/>
</p:tagLst>
</file>

<file path=ppt/tags/tag143.xml><?xml version="1.0" encoding="utf-8"?>
<p:tagLst xmlns:a="http://schemas.openxmlformats.org/drawingml/2006/main" xmlns:r="http://schemas.openxmlformats.org/officeDocument/2006/relationships" xmlns:p="http://schemas.openxmlformats.org/presentationml/2006/main">
  <p:tag name="AS_UNIQUEID" val="50"/>
</p:tagLst>
</file>

<file path=ppt/tags/tag144.xml><?xml version="1.0" encoding="utf-8"?>
<p:tagLst xmlns:a="http://schemas.openxmlformats.org/drawingml/2006/main" xmlns:r="http://schemas.openxmlformats.org/officeDocument/2006/relationships" xmlns:p="http://schemas.openxmlformats.org/presentationml/2006/main">
  <p:tag name="AS_UNIQUEID" val="52"/>
</p:tagLst>
</file>

<file path=ppt/tags/tag145.xml><?xml version="1.0" encoding="utf-8"?>
<p:tagLst xmlns:a="http://schemas.openxmlformats.org/drawingml/2006/main" xmlns:r="http://schemas.openxmlformats.org/officeDocument/2006/relationships" xmlns:p="http://schemas.openxmlformats.org/presentationml/2006/main">
  <p:tag name="AS_UNIQUEID" val="53"/>
</p:tagLst>
</file>

<file path=ppt/tags/tag146.xml><?xml version="1.0" encoding="utf-8"?>
<p:tagLst xmlns:a="http://schemas.openxmlformats.org/drawingml/2006/main" xmlns:r="http://schemas.openxmlformats.org/officeDocument/2006/relationships" xmlns:p="http://schemas.openxmlformats.org/presentationml/2006/main">
  <p:tag name="AS_UNIQUEID" val="54"/>
</p:tagLst>
</file>

<file path=ppt/tags/tag147.xml><?xml version="1.0" encoding="utf-8"?>
<p:tagLst xmlns:a="http://schemas.openxmlformats.org/drawingml/2006/main" xmlns:r="http://schemas.openxmlformats.org/officeDocument/2006/relationships" xmlns:p="http://schemas.openxmlformats.org/presentationml/2006/main">
  <p:tag name="AS_UNIQUEID" val="58"/>
</p:tagLst>
</file>

<file path=ppt/tags/tag148.xml><?xml version="1.0" encoding="utf-8"?>
<p:tagLst xmlns:a="http://schemas.openxmlformats.org/drawingml/2006/main" xmlns:r="http://schemas.openxmlformats.org/officeDocument/2006/relationships" xmlns:p="http://schemas.openxmlformats.org/presentationml/2006/main">
  <p:tag name="AS_UNIQUEID" val="57"/>
</p:tagLst>
</file>

<file path=ppt/tags/tag149.xml><?xml version="1.0" encoding="utf-8"?>
<p:tagLst xmlns:a="http://schemas.openxmlformats.org/drawingml/2006/main" xmlns:r="http://schemas.openxmlformats.org/officeDocument/2006/relationships" xmlns:p="http://schemas.openxmlformats.org/presentationml/2006/main">
  <p:tag name="AS_UNIQUEID" val="49"/>
</p:tagLst>
</file>

<file path=ppt/tags/tag15.xml><?xml version="1.0" encoding="utf-8"?>
<p:tagLst xmlns:a="http://schemas.openxmlformats.org/drawingml/2006/main" xmlns:r="http://schemas.openxmlformats.org/officeDocument/2006/relationships" xmlns:p="http://schemas.openxmlformats.org/presentationml/2006/main">
  <p:tag name="AS_UNIQUEID" val="49"/>
</p:tagLst>
</file>

<file path=ppt/tags/tag150.xml><?xml version="1.0" encoding="utf-8"?>
<p:tagLst xmlns:a="http://schemas.openxmlformats.org/drawingml/2006/main" xmlns:r="http://schemas.openxmlformats.org/officeDocument/2006/relationships" xmlns:p="http://schemas.openxmlformats.org/presentationml/2006/main">
  <p:tag name="AS_UNIQUEID" val="50"/>
</p:tagLst>
</file>

<file path=ppt/tags/tag151.xml><?xml version="1.0" encoding="utf-8"?>
<p:tagLst xmlns:a="http://schemas.openxmlformats.org/drawingml/2006/main" xmlns:r="http://schemas.openxmlformats.org/officeDocument/2006/relationships" xmlns:p="http://schemas.openxmlformats.org/presentationml/2006/main">
  <p:tag name="AS_UNIQUEID" val="52"/>
</p:tagLst>
</file>

<file path=ppt/tags/tag152.xml><?xml version="1.0" encoding="utf-8"?>
<p:tagLst xmlns:a="http://schemas.openxmlformats.org/drawingml/2006/main" xmlns:r="http://schemas.openxmlformats.org/officeDocument/2006/relationships" xmlns:p="http://schemas.openxmlformats.org/presentationml/2006/main">
  <p:tag name="AS_UNIQUEID" val="53"/>
</p:tagLst>
</file>

<file path=ppt/tags/tag153.xml><?xml version="1.0" encoding="utf-8"?>
<p:tagLst xmlns:a="http://schemas.openxmlformats.org/drawingml/2006/main" xmlns:r="http://schemas.openxmlformats.org/officeDocument/2006/relationships" xmlns:p="http://schemas.openxmlformats.org/presentationml/2006/main">
  <p:tag name="AS_UNIQUEID" val="54"/>
</p:tagLst>
</file>

<file path=ppt/tags/tag154.xml><?xml version="1.0" encoding="utf-8"?>
<p:tagLst xmlns:a="http://schemas.openxmlformats.org/drawingml/2006/main" xmlns:r="http://schemas.openxmlformats.org/officeDocument/2006/relationships" xmlns:p="http://schemas.openxmlformats.org/presentationml/2006/main">
  <p:tag name="AS_UNIQUEID" val="58"/>
</p:tagLst>
</file>

<file path=ppt/tags/tag155.xml><?xml version="1.0" encoding="utf-8"?>
<p:tagLst xmlns:a="http://schemas.openxmlformats.org/drawingml/2006/main" xmlns:r="http://schemas.openxmlformats.org/officeDocument/2006/relationships" xmlns:p="http://schemas.openxmlformats.org/presentationml/2006/main">
  <p:tag name="AS_UNIQUEID" val="49"/>
</p:tagLst>
</file>

<file path=ppt/tags/tag156.xml><?xml version="1.0" encoding="utf-8"?>
<p:tagLst xmlns:a="http://schemas.openxmlformats.org/drawingml/2006/main" xmlns:r="http://schemas.openxmlformats.org/officeDocument/2006/relationships" xmlns:p="http://schemas.openxmlformats.org/presentationml/2006/main">
  <p:tag name="AS_UNIQUEID" val="50"/>
</p:tagLst>
</file>

<file path=ppt/tags/tag157.xml><?xml version="1.0" encoding="utf-8"?>
<p:tagLst xmlns:a="http://schemas.openxmlformats.org/drawingml/2006/main" xmlns:r="http://schemas.openxmlformats.org/officeDocument/2006/relationships" xmlns:p="http://schemas.openxmlformats.org/presentationml/2006/main">
  <p:tag name="AS_UNIQUEID" val="52"/>
</p:tagLst>
</file>

<file path=ppt/tags/tag158.xml><?xml version="1.0" encoding="utf-8"?>
<p:tagLst xmlns:a="http://schemas.openxmlformats.org/drawingml/2006/main" xmlns:r="http://schemas.openxmlformats.org/officeDocument/2006/relationships" xmlns:p="http://schemas.openxmlformats.org/presentationml/2006/main">
  <p:tag name="AS_UNIQUEID" val="53"/>
</p:tagLst>
</file>

<file path=ppt/tags/tag159.xml><?xml version="1.0" encoding="utf-8"?>
<p:tagLst xmlns:a="http://schemas.openxmlformats.org/drawingml/2006/main" xmlns:r="http://schemas.openxmlformats.org/officeDocument/2006/relationships" xmlns:p="http://schemas.openxmlformats.org/presentationml/2006/main">
  <p:tag name="AS_UNIQUEID" val="54"/>
</p:tagLst>
</file>

<file path=ppt/tags/tag16.xml><?xml version="1.0" encoding="utf-8"?>
<p:tagLst xmlns:a="http://schemas.openxmlformats.org/drawingml/2006/main" xmlns:r="http://schemas.openxmlformats.org/officeDocument/2006/relationships" xmlns:p="http://schemas.openxmlformats.org/presentationml/2006/main">
  <p:tag name="AS_UNIQUEID" val="50"/>
</p:tagLst>
</file>

<file path=ppt/tags/tag160.xml><?xml version="1.0" encoding="utf-8"?>
<p:tagLst xmlns:a="http://schemas.openxmlformats.org/drawingml/2006/main" xmlns:r="http://schemas.openxmlformats.org/officeDocument/2006/relationships" xmlns:p="http://schemas.openxmlformats.org/presentationml/2006/main">
  <p:tag name="AS_UNIQUEID" val="58"/>
</p:tagLst>
</file>

<file path=ppt/tags/tag161.xml><?xml version="1.0" encoding="utf-8"?>
<p:tagLst xmlns:a="http://schemas.openxmlformats.org/drawingml/2006/main" xmlns:r="http://schemas.openxmlformats.org/officeDocument/2006/relationships" xmlns:p="http://schemas.openxmlformats.org/presentationml/2006/main">
  <p:tag name="AS_UNIQUEID" val="49"/>
</p:tagLst>
</file>

<file path=ppt/tags/tag162.xml><?xml version="1.0" encoding="utf-8"?>
<p:tagLst xmlns:a="http://schemas.openxmlformats.org/drawingml/2006/main" xmlns:r="http://schemas.openxmlformats.org/officeDocument/2006/relationships" xmlns:p="http://schemas.openxmlformats.org/presentationml/2006/main">
  <p:tag name="AS_UNIQUEID" val="50"/>
</p:tagLst>
</file>

<file path=ppt/tags/tag163.xml><?xml version="1.0" encoding="utf-8"?>
<p:tagLst xmlns:a="http://schemas.openxmlformats.org/drawingml/2006/main" xmlns:r="http://schemas.openxmlformats.org/officeDocument/2006/relationships" xmlns:p="http://schemas.openxmlformats.org/presentationml/2006/main">
  <p:tag name="AS_UNIQUEID" val="52"/>
</p:tagLst>
</file>

<file path=ppt/tags/tag164.xml><?xml version="1.0" encoding="utf-8"?>
<p:tagLst xmlns:a="http://schemas.openxmlformats.org/drawingml/2006/main" xmlns:r="http://schemas.openxmlformats.org/officeDocument/2006/relationships" xmlns:p="http://schemas.openxmlformats.org/presentationml/2006/main">
  <p:tag name="AS_UNIQUEID" val="53"/>
</p:tagLst>
</file>

<file path=ppt/tags/tag165.xml><?xml version="1.0" encoding="utf-8"?>
<p:tagLst xmlns:a="http://schemas.openxmlformats.org/drawingml/2006/main" xmlns:r="http://schemas.openxmlformats.org/officeDocument/2006/relationships" xmlns:p="http://schemas.openxmlformats.org/presentationml/2006/main">
  <p:tag name="AS_UNIQUEID" val="54"/>
</p:tagLst>
</file>

<file path=ppt/tags/tag166.xml><?xml version="1.0" encoding="utf-8"?>
<p:tagLst xmlns:a="http://schemas.openxmlformats.org/drawingml/2006/main" xmlns:r="http://schemas.openxmlformats.org/officeDocument/2006/relationships" xmlns:p="http://schemas.openxmlformats.org/presentationml/2006/main">
  <p:tag name="AS_UNIQUEID" val="58"/>
</p:tagLst>
</file>

<file path=ppt/tags/tag167.xml><?xml version="1.0" encoding="utf-8"?>
<p:tagLst xmlns:a="http://schemas.openxmlformats.org/drawingml/2006/main" xmlns:r="http://schemas.openxmlformats.org/officeDocument/2006/relationships" xmlns:p="http://schemas.openxmlformats.org/presentationml/2006/main">
  <p:tag name="AS_UNIQUEID" val="49"/>
</p:tagLst>
</file>

<file path=ppt/tags/tag168.xml><?xml version="1.0" encoding="utf-8"?>
<p:tagLst xmlns:a="http://schemas.openxmlformats.org/drawingml/2006/main" xmlns:r="http://schemas.openxmlformats.org/officeDocument/2006/relationships" xmlns:p="http://schemas.openxmlformats.org/presentationml/2006/main">
  <p:tag name="AS_UNIQUEID" val="50"/>
</p:tagLst>
</file>

<file path=ppt/tags/tag169.xml><?xml version="1.0" encoding="utf-8"?>
<p:tagLst xmlns:a="http://schemas.openxmlformats.org/drawingml/2006/main" xmlns:r="http://schemas.openxmlformats.org/officeDocument/2006/relationships" xmlns:p="http://schemas.openxmlformats.org/presentationml/2006/main">
  <p:tag name="AS_UNIQUEID" val="52"/>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53"/>
</p:tagLst>
</file>

<file path=ppt/tags/tag171.xml><?xml version="1.0" encoding="utf-8"?>
<p:tagLst xmlns:a="http://schemas.openxmlformats.org/drawingml/2006/main" xmlns:r="http://schemas.openxmlformats.org/officeDocument/2006/relationships" xmlns:p="http://schemas.openxmlformats.org/presentationml/2006/main">
  <p:tag name="AS_UNIQUEID" val="54"/>
</p:tagLst>
</file>

<file path=ppt/tags/tag172.xml><?xml version="1.0" encoding="utf-8"?>
<p:tagLst xmlns:a="http://schemas.openxmlformats.org/drawingml/2006/main" xmlns:r="http://schemas.openxmlformats.org/officeDocument/2006/relationships" xmlns:p="http://schemas.openxmlformats.org/presentationml/2006/main">
  <p:tag name="AS_UNIQUEID" val="58"/>
</p:tagLst>
</file>

<file path=ppt/tags/tag173.xml><?xml version="1.0" encoding="utf-8"?>
<p:tagLst xmlns:a="http://schemas.openxmlformats.org/drawingml/2006/main" xmlns:r="http://schemas.openxmlformats.org/officeDocument/2006/relationships" xmlns:p="http://schemas.openxmlformats.org/presentationml/2006/main">
  <p:tag name="AS_UNIQUEID" val="49"/>
</p:tagLst>
</file>

<file path=ppt/tags/tag174.xml><?xml version="1.0" encoding="utf-8"?>
<p:tagLst xmlns:a="http://schemas.openxmlformats.org/drawingml/2006/main" xmlns:r="http://schemas.openxmlformats.org/officeDocument/2006/relationships" xmlns:p="http://schemas.openxmlformats.org/presentationml/2006/main">
  <p:tag name="AS_UNIQUEID" val="50"/>
</p:tagLst>
</file>

<file path=ppt/tags/tag175.xml><?xml version="1.0" encoding="utf-8"?>
<p:tagLst xmlns:a="http://schemas.openxmlformats.org/drawingml/2006/main" xmlns:r="http://schemas.openxmlformats.org/officeDocument/2006/relationships" xmlns:p="http://schemas.openxmlformats.org/presentationml/2006/main">
  <p:tag name="AS_UNIQUEID" val="52"/>
</p:tagLst>
</file>

<file path=ppt/tags/tag176.xml><?xml version="1.0" encoding="utf-8"?>
<p:tagLst xmlns:a="http://schemas.openxmlformats.org/drawingml/2006/main" xmlns:r="http://schemas.openxmlformats.org/officeDocument/2006/relationships" xmlns:p="http://schemas.openxmlformats.org/presentationml/2006/main">
  <p:tag name="AS_UNIQUEID" val="53"/>
</p:tagLst>
</file>

<file path=ppt/tags/tag177.xml><?xml version="1.0" encoding="utf-8"?>
<p:tagLst xmlns:a="http://schemas.openxmlformats.org/drawingml/2006/main" xmlns:r="http://schemas.openxmlformats.org/officeDocument/2006/relationships" xmlns:p="http://schemas.openxmlformats.org/presentationml/2006/main">
  <p:tag name="AS_UNIQUEID" val="54"/>
</p:tagLst>
</file>

<file path=ppt/tags/tag178.xml><?xml version="1.0" encoding="utf-8"?>
<p:tagLst xmlns:a="http://schemas.openxmlformats.org/drawingml/2006/main" xmlns:r="http://schemas.openxmlformats.org/officeDocument/2006/relationships" xmlns:p="http://schemas.openxmlformats.org/presentationml/2006/main">
  <p:tag name="AS_UNIQUEID" val="58"/>
</p:tagLst>
</file>

<file path=ppt/tags/tag179.xml><?xml version="1.0" encoding="utf-8"?>
<p:tagLst xmlns:a="http://schemas.openxmlformats.org/drawingml/2006/main" xmlns:r="http://schemas.openxmlformats.org/officeDocument/2006/relationships" xmlns:p="http://schemas.openxmlformats.org/presentationml/2006/main">
  <p:tag name="AS_UNIQUEID" val="49"/>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0"/>
</p:tagLst>
</file>

<file path=ppt/tags/tag181.xml><?xml version="1.0" encoding="utf-8"?>
<p:tagLst xmlns:a="http://schemas.openxmlformats.org/drawingml/2006/main" xmlns:r="http://schemas.openxmlformats.org/officeDocument/2006/relationships" xmlns:p="http://schemas.openxmlformats.org/presentationml/2006/main">
  <p:tag name="AS_UNIQUEID" val="52"/>
</p:tagLst>
</file>

<file path=ppt/tags/tag182.xml><?xml version="1.0" encoding="utf-8"?>
<p:tagLst xmlns:a="http://schemas.openxmlformats.org/drawingml/2006/main" xmlns:r="http://schemas.openxmlformats.org/officeDocument/2006/relationships" xmlns:p="http://schemas.openxmlformats.org/presentationml/2006/main">
  <p:tag name="AS_UNIQUEID" val="53"/>
</p:tagLst>
</file>

<file path=ppt/tags/tag183.xml><?xml version="1.0" encoding="utf-8"?>
<p:tagLst xmlns:a="http://schemas.openxmlformats.org/drawingml/2006/main" xmlns:r="http://schemas.openxmlformats.org/officeDocument/2006/relationships" xmlns:p="http://schemas.openxmlformats.org/presentationml/2006/main">
  <p:tag name="AS_UNIQUEID" val="54"/>
</p:tagLst>
</file>

<file path=ppt/tags/tag184.xml><?xml version="1.0" encoding="utf-8"?>
<p:tagLst xmlns:a="http://schemas.openxmlformats.org/drawingml/2006/main" xmlns:r="http://schemas.openxmlformats.org/officeDocument/2006/relationships" xmlns:p="http://schemas.openxmlformats.org/presentationml/2006/main">
  <p:tag name="AS_UNIQUEID" val="58"/>
</p:tagLst>
</file>

<file path=ppt/tags/tag185.xml><?xml version="1.0" encoding="utf-8"?>
<p:tagLst xmlns:a="http://schemas.openxmlformats.org/drawingml/2006/main" xmlns:r="http://schemas.openxmlformats.org/officeDocument/2006/relationships" xmlns:p="http://schemas.openxmlformats.org/presentationml/2006/main">
  <p:tag name="AS_UNIQUEID" val="49"/>
</p:tagLst>
</file>

<file path=ppt/tags/tag186.xml><?xml version="1.0" encoding="utf-8"?>
<p:tagLst xmlns:a="http://schemas.openxmlformats.org/drawingml/2006/main" xmlns:r="http://schemas.openxmlformats.org/officeDocument/2006/relationships" xmlns:p="http://schemas.openxmlformats.org/presentationml/2006/main">
  <p:tag name="AS_UNIQUEID" val="50"/>
</p:tagLst>
</file>

<file path=ppt/tags/tag187.xml><?xml version="1.0" encoding="utf-8"?>
<p:tagLst xmlns:a="http://schemas.openxmlformats.org/drawingml/2006/main" xmlns:r="http://schemas.openxmlformats.org/officeDocument/2006/relationships" xmlns:p="http://schemas.openxmlformats.org/presentationml/2006/main">
  <p:tag name="AS_UNIQUEID" val="52"/>
</p:tagLst>
</file>

<file path=ppt/tags/tag188.xml><?xml version="1.0" encoding="utf-8"?>
<p:tagLst xmlns:a="http://schemas.openxmlformats.org/drawingml/2006/main" xmlns:r="http://schemas.openxmlformats.org/officeDocument/2006/relationships" xmlns:p="http://schemas.openxmlformats.org/presentationml/2006/main">
  <p:tag name="AS_UNIQUEID" val="53"/>
</p:tagLst>
</file>

<file path=ppt/tags/tag189.xml><?xml version="1.0" encoding="utf-8"?>
<p:tagLst xmlns:a="http://schemas.openxmlformats.org/drawingml/2006/main" xmlns:r="http://schemas.openxmlformats.org/officeDocument/2006/relationships" xmlns:p="http://schemas.openxmlformats.org/presentationml/2006/main">
  <p:tag name="AS_UNIQUEID" val="54"/>
</p:tagLst>
</file>

<file path=ppt/tags/tag19.xml><?xml version="1.0" encoding="utf-8"?>
<p:tagLst xmlns:a="http://schemas.openxmlformats.org/drawingml/2006/main" xmlns:r="http://schemas.openxmlformats.org/officeDocument/2006/relationships" xmlns:p="http://schemas.openxmlformats.org/presentationml/2006/main">
  <p:tag name="AS_UNIQUEID" val="54"/>
</p:tagLst>
</file>

<file path=ppt/tags/tag190.xml><?xml version="1.0" encoding="utf-8"?>
<p:tagLst xmlns:a="http://schemas.openxmlformats.org/drawingml/2006/main" xmlns:r="http://schemas.openxmlformats.org/officeDocument/2006/relationships" xmlns:p="http://schemas.openxmlformats.org/presentationml/2006/main">
  <p:tag name="AS_UNIQUEID" val="58"/>
</p:tagLst>
</file>

<file path=ppt/tags/tag191.xml><?xml version="1.0" encoding="utf-8"?>
<p:tagLst xmlns:a="http://schemas.openxmlformats.org/drawingml/2006/main" xmlns:r="http://schemas.openxmlformats.org/officeDocument/2006/relationships" xmlns:p="http://schemas.openxmlformats.org/presentationml/2006/main">
  <p:tag name="AS_UNIQUEID" val="49"/>
</p:tagLst>
</file>

<file path=ppt/tags/tag192.xml><?xml version="1.0" encoding="utf-8"?>
<p:tagLst xmlns:a="http://schemas.openxmlformats.org/drawingml/2006/main" xmlns:r="http://schemas.openxmlformats.org/officeDocument/2006/relationships" xmlns:p="http://schemas.openxmlformats.org/presentationml/2006/main">
  <p:tag name="AS_UNIQUEID" val="50"/>
</p:tagLst>
</file>

<file path=ppt/tags/tag193.xml><?xml version="1.0" encoding="utf-8"?>
<p:tagLst xmlns:a="http://schemas.openxmlformats.org/drawingml/2006/main" xmlns:r="http://schemas.openxmlformats.org/officeDocument/2006/relationships" xmlns:p="http://schemas.openxmlformats.org/presentationml/2006/main">
  <p:tag name="AS_UNIQUEID" val="52"/>
</p:tagLst>
</file>

<file path=ppt/tags/tag194.xml><?xml version="1.0" encoding="utf-8"?>
<p:tagLst xmlns:a="http://schemas.openxmlformats.org/drawingml/2006/main" xmlns:r="http://schemas.openxmlformats.org/officeDocument/2006/relationships" xmlns:p="http://schemas.openxmlformats.org/presentationml/2006/main">
  <p:tag name="AS_UNIQUEID" val="53"/>
</p:tagLst>
</file>

<file path=ppt/tags/tag195.xml><?xml version="1.0" encoding="utf-8"?>
<p:tagLst xmlns:a="http://schemas.openxmlformats.org/drawingml/2006/main" xmlns:r="http://schemas.openxmlformats.org/officeDocument/2006/relationships" xmlns:p="http://schemas.openxmlformats.org/presentationml/2006/main">
  <p:tag name="AS_UNIQUEID" val="54"/>
</p:tagLst>
</file>

<file path=ppt/tags/tag196.xml><?xml version="1.0" encoding="utf-8"?>
<p:tagLst xmlns:a="http://schemas.openxmlformats.org/drawingml/2006/main" xmlns:r="http://schemas.openxmlformats.org/officeDocument/2006/relationships" xmlns:p="http://schemas.openxmlformats.org/presentationml/2006/main">
  <p:tag name="AS_UNIQUEID" val="58"/>
</p:tagLst>
</file>

<file path=ppt/tags/tag197.xml><?xml version="1.0" encoding="utf-8"?>
<p:tagLst xmlns:a="http://schemas.openxmlformats.org/drawingml/2006/main" xmlns:r="http://schemas.openxmlformats.org/officeDocument/2006/relationships" xmlns:p="http://schemas.openxmlformats.org/presentationml/2006/main">
  <p:tag name="AS_UNIQUEID" val="49"/>
</p:tagLst>
</file>

<file path=ppt/tags/tag198.xml><?xml version="1.0" encoding="utf-8"?>
<p:tagLst xmlns:a="http://schemas.openxmlformats.org/drawingml/2006/main" xmlns:r="http://schemas.openxmlformats.org/officeDocument/2006/relationships" xmlns:p="http://schemas.openxmlformats.org/presentationml/2006/main">
  <p:tag name="AS_UNIQUEID" val="50"/>
</p:tagLst>
</file>

<file path=ppt/tags/tag19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8"/>
</p:tagLst>
</file>

<file path=ppt/tags/tag200.xml><?xml version="1.0" encoding="utf-8"?>
<p:tagLst xmlns:a="http://schemas.openxmlformats.org/drawingml/2006/main" xmlns:r="http://schemas.openxmlformats.org/officeDocument/2006/relationships" xmlns:p="http://schemas.openxmlformats.org/presentationml/2006/main">
  <p:tag name="AS_UNIQUEID" val="53"/>
</p:tagLst>
</file>

<file path=ppt/tags/tag201.xml><?xml version="1.0" encoding="utf-8"?>
<p:tagLst xmlns:a="http://schemas.openxmlformats.org/drawingml/2006/main" xmlns:r="http://schemas.openxmlformats.org/officeDocument/2006/relationships" xmlns:p="http://schemas.openxmlformats.org/presentationml/2006/main">
  <p:tag name="AS_UNIQUEID" val="54"/>
</p:tagLst>
</file>

<file path=ppt/tags/tag202.xml><?xml version="1.0" encoding="utf-8"?>
<p:tagLst xmlns:a="http://schemas.openxmlformats.org/drawingml/2006/main" xmlns:r="http://schemas.openxmlformats.org/officeDocument/2006/relationships" xmlns:p="http://schemas.openxmlformats.org/presentationml/2006/main">
  <p:tag name="AS_UNIQUEID" val="58"/>
</p:tagLst>
</file>

<file path=ppt/tags/tag203.xml><?xml version="1.0" encoding="utf-8"?>
<p:tagLst xmlns:a="http://schemas.openxmlformats.org/drawingml/2006/main" xmlns:r="http://schemas.openxmlformats.org/officeDocument/2006/relationships" xmlns:p="http://schemas.openxmlformats.org/presentationml/2006/main">
  <p:tag name="AS_UNIQUEID" val="49"/>
</p:tagLst>
</file>

<file path=ppt/tags/tag204.xml><?xml version="1.0" encoding="utf-8"?>
<p:tagLst xmlns:a="http://schemas.openxmlformats.org/drawingml/2006/main" xmlns:r="http://schemas.openxmlformats.org/officeDocument/2006/relationships" xmlns:p="http://schemas.openxmlformats.org/presentationml/2006/main">
  <p:tag name="AS_UNIQUEID" val="50"/>
</p:tagLst>
</file>

<file path=ppt/tags/tag205.xml><?xml version="1.0" encoding="utf-8"?>
<p:tagLst xmlns:a="http://schemas.openxmlformats.org/drawingml/2006/main" xmlns:r="http://schemas.openxmlformats.org/officeDocument/2006/relationships" xmlns:p="http://schemas.openxmlformats.org/presentationml/2006/main">
  <p:tag name="AS_UNIQUEID" val="52"/>
</p:tagLst>
</file>

<file path=ppt/tags/tag206.xml><?xml version="1.0" encoding="utf-8"?>
<p:tagLst xmlns:a="http://schemas.openxmlformats.org/drawingml/2006/main" xmlns:r="http://schemas.openxmlformats.org/officeDocument/2006/relationships" xmlns:p="http://schemas.openxmlformats.org/presentationml/2006/main">
  <p:tag name="AS_UNIQUEID" val="53"/>
</p:tagLst>
</file>

<file path=ppt/tags/tag207.xml><?xml version="1.0" encoding="utf-8"?>
<p:tagLst xmlns:a="http://schemas.openxmlformats.org/drawingml/2006/main" xmlns:r="http://schemas.openxmlformats.org/officeDocument/2006/relationships" xmlns:p="http://schemas.openxmlformats.org/presentationml/2006/main">
  <p:tag name="AS_UNIQUEID" val="54"/>
</p:tagLst>
</file>

<file path=ppt/tags/tag208.xml><?xml version="1.0" encoding="utf-8"?>
<p:tagLst xmlns:a="http://schemas.openxmlformats.org/drawingml/2006/main" xmlns:r="http://schemas.openxmlformats.org/officeDocument/2006/relationships" xmlns:p="http://schemas.openxmlformats.org/presentationml/2006/main">
  <p:tag name="AS_UNIQUEID" val="58"/>
</p:tagLst>
</file>

<file path=ppt/tags/tag209.xml><?xml version="1.0" encoding="utf-8"?>
<p:tagLst xmlns:a="http://schemas.openxmlformats.org/drawingml/2006/main" xmlns:r="http://schemas.openxmlformats.org/officeDocument/2006/relationships" xmlns:p="http://schemas.openxmlformats.org/presentationml/2006/main">
  <p:tag name="AS_UNIQUEID" val="49"/>
</p:tagLst>
</file>

<file path=ppt/tags/tag21.xml><?xml version="1.0" encoding="utf-8"?>
<p:tagLst xmlns:a="http://schemas.openxmlformats.org/drawingml/2006/main" xmlns:r="http://schemas.openxmlformats.org/officeDocument/2006/relationships" xmlns:p="http://schemas.openxmlformats.org/presentationml/2006/main">
  <p:tag name="AS_UNIQUEID" val="54"/>
</p:tagLst>
</file>

<file path=ppt/tags/tag210.xml><?xml version="1.0" encoding="utf-8"?>
<p:tagLst xmlns:a="http://schemas.openxmlformats.org/drawingml/2006/main" xmlns:r="http://schemas.openxmlformats.org/officeDocument/2006/relationships" xmlns:p="http://schemas.openxmlformats.org/presentationml/2006/main">
  <p:tag name="AS_UNIQUEID" val="50"/>
</p:tagLst>
</file>

<file path=ppt/tags/tag211.xml><?xml version="1.0" encoding="utf-8"?>
<p:tagLst xmlns:a="http://schemas.openxmlformats.org/drawingml/2006/main" xmlns:r="http://schemas.openxmlformats.org/officeDocument/2006/relationships" xmlns:p="http://schemas.openxmlformats.org/presentationml/2006/main">
  <p:tag name="AS_UNIQUEID" val="52"/>
</p:tagLst>
</file>

<file path=ppt/tags/tag212.xml><?xml version="1.0" encoding="utf-8"?>
<p:tagLst xmlns:a="http://schemas.openxmlformats.org/drawingml/2006/main" xmlns:r="http://schemas.openxmlformats.org/officeDocument/2006/relationships" xmlns:p="http://schemas.openxmlformats.org/presentationml/2006/main">
  <p:tag name="AS_UNIQUEID" val="53"/>
</p:tagLst>
</file>

<file path=ppt/tags/tag213.xml><?xml version="1.0" encoding="utf-8"?>
<p:tagLst xmlns:a="http://schemas.openxmlformats.org/drawingml/2006/main" xmlns:r="http://schemas.openxmlformats.org/officeDocument/2006/relationships" xmlns:p="http://schemas.openxmlformats.org/presentationml/2006/main">
  <p:tag name="AS_UNIQUEID" val="54"/>
</p:tagLst>
</file>

<file path=ppt/tags/tag214.xml><?xml version="1.0" encoding="utf-8"?>
<p:tagLst xmlns:a="http://schemas.openxmlformats.org/drawingml/2006/main" xmlns:r="http://schemas.openxmlformats.org/officeDocument/2006/relationships" xmlns:p="http://schemas.openxmlformats.org/presentationml/2006/main">
  <p:tag name="AS_UNIQUEID" val="58"/>
</p:tagLst>
</file>

<file path=ppt/tags/tag215.xml><?xml version="1.0" encoding="utf-8"?>
<p:tagLst xmlns:a="http://schemas.openxmlformats.org/drawingml/2006/main" xmlns:r="http://schemas.openxmlformats.org/officeDocument/2006/relationships" xmlns:p="http://schemas.openxmlformats.org/presentationml/2006/main">
  <p:tag name="AS_UNIQUEID" val="49"/>
</p:tagLst>
</file>

<file path=ppt/tags/tag216.xml><?xml version="1.0" encoding="utf-8"?>
<p:tagLst xmlns:a="http://schemas.openxmlformats.org/drawingml/2006/main" xmlns:r="http://schemas.openxmlformats.org/officeDocument/2006/relationships" xmlns:p="http://schemas.openxmlformats.org/presentationml/2006/main">
  <p:tag name="AS_UNIQUEID" val="50"/>
</p:tagLst>
</file>

<file path=ppt/tags/tag217.xml><?xml version="1.0" encoding="utf-8"?>
<p:tagLst xmlns:a="http://schemas.openxmlformats.org/drawingml/2006/main" xmlns:r="http://schemas.openxmlformats.org/officeDocument/2006/relationships" xmlns:p="http://schemas.openxmlformats.org/presentationml/2006/main">
  <p:tag name="AS_UNIQUEID" val="52"/>
</p:tagLst>
</file>

<file path=ppt/tags/tag218.xml><?xml version="1.0" encoding="utf-8"?>
<p:tagLst xmlns:a="http://schemas.openxmlformats.org/drawingml/2006/main" xmlns:r="http://schemas.openxmlformats.org/officeDocument/2006/relationships" xmlns:p="http://schemas.openxmlformats.org/presentationml/2006/main">
  <p:tag name="AS_UNIQUEID" val="53"/>
</p:tagLst>
</file>

<file path=ppt/tags/tag219.xml><?xml version="1.0" encoding="utf-8"?>
<p:tagLst xmlns:a="http://schemas.openxmlformats.org/drawingml/2006/main" xmlns:r="http://schemas.openxmlformats.org/officeDocument/2006/relationships" xmlns:p="http://schemas.openxmlformats.org/presentationml/2006/main">
  <p:tag name="AS_UNIQUEID" val="54"/>
</p:tagLst>
</file>

<file path=ppt/tags/tag22.xml><?xml version="1.0" encoding="utf-8"?>
<p:tagLst xmlns:a="http://schemas.openxmlformats.org/drawingml/2006/main" xmlns:r="http://schemas.openxmlformats.org/officeDocument/2006/relationships" xmlns:p="http://schemas.openxmlformats.org/presentationml/2006/main">
  <p:tag name="AS_UNIQUEID" val="49"/>
</p:tagLst>
</file>

<file path=ppt/tags/tag220.xml><?xml version="1.0" encoding="utf-8"?>
<p:tagLst xmlns:a="http://schemas.openxmlformats.org/drawingml/2006/main" xmlns:r="http://schemas.openxmlformats.org/officeDocument/2006/relationships" xmlns:p="http://schemas.openxmlformats.org/presentationml/2006/main">
  <p:tag name="AS_UNIQUEID" val="58"/>
</p:tagLst>
</file>

<file path=ppt/tags/tag221.xml><?xml version="1.0" encoding="utf-8"?>
<p:tagLst xmlns:a="http://schemas.openxmlformats.org/drawingml/2006/main" xmlns:r="http://schemas.openxmlformats.org/officeDocument/2006/relationships" xmlns:p="http://schemas.openxmlformats.org/presentationml/2006/main">
  <p:tag name="AS_UNIQUEID" val="49"/>
</p:tagLst>
</file>

<file path=ppt/tags/tag222.xml><?xml version="1.0" encoding="utf-8"?>
<p:tagLst xmlns:a="http://schemas.openxmlformats.org/drawingml/2006/main" xmlns:r="http://schemas.openxmlformats.org/officeDocument/2006/relationships" xmlns:p="http://schemas.openxmlformats.org/presentationml/2006/main">
  <p:tag name="AS_UNIQUEID" val="50"/>
</p:tagLst>
</file>

<file path=ppt/tags/tag223.xml><?xml version="1.0" encoding="utf-8"?>
<p:tagLst xmlns:a="http://schemas.openxmlformats.org/drawingml/2006/main" xmlns:r="http://schemas.openxmlformats.org/officeDocument/2006/relationships" xmlns:p="http://schemas.openxmlformats.org/presentationml/2006/main">
  <p:tag name="AS_UNIQUEID" val="52"/>
</p:tagLst>
</file>

<file path=ppt/tags/tag224.xml><?xml version="1.0" encoding="utf-8"?>
<p:tagLst xmlns:a="http://schemas.openxmlformats.org/drawingml/2006/main" xmlns:r="http://schemas.openxmlformats.org/officeDocument/2006/relationships" xmlns:p="http://schemas.openxmlformats.org/presentationml/2006/main">
  <p:tag name="AS_UNIQUEID" val="53"/>
</p:tagLst>
</file>

<file path=ppt/tags/tag225.xml><?xml version="1.0" encoding="utf-8"?>
<p:tagLst xmlns:a="http://schemas.openxmlformats.org/drawingml/2006/main" xmlns:r="http://schemas.openxmlformats.org/officeDocument/2006/relationships" xmlns:p="http://schemas.openxmlformats.org/presentationml/2006/main">
  <p:tag name="AS_UNIQUEID" val="54"/>
</p:tagLst>
</file>

<file path=ppt/tags/tag226.xml><?xml version="1.0" encoding="utf-8"?>
<p:tagLst xmlns:a="http://schemas.openxmlformats.org/drawingml/2006/main" xmlns:r="http://schemas.openxmlformats.org/officeDocument/2006/relationships" xmlns:p="http://schemas.openxmlformats.org/presentationml/2006/main">
  <p:tag name="AS_UNIQUEID" val="58"/>
</p:tagLst>
</file>

<file path=ppt/tags/tag227.xml><?xml version="1.0" encoding="utf-8"?>
<p:tagLst xmlns:a="http://schemas.openxmlformats.org/drawingml/2006/main" xmlns:r="http://schemas.openxmlformats.org/officeDocument/2006/relationships" xmlns:p="http://schemas.openxmlformats.org/presentationml/2006/main">
  <p:tag name="AS_UNIQUEID" val="49"/>
</p:tagLst>
</file>

<file path=ppt/tags/tag228.xml><?xml version="1.0" encoding="utf-8"?>
<p:tagLst xmlns:a="http://schemas.openxmlformats.org/drawingml/2006/main" xmlns:r="http://schemas.openxmlformats.org/officeDocument/2006/relationships" xmlns:p="http://schemas.openxmlformats.org/presentationml/2006/main">
  <p:tag name="AS_UNIQUEID" val="50"/>
</p:tagLst>
</file>

<file path=ppt/tags/tag229.xml><?xml version="1.0" encoding="utf-8"?>
<p:tagLst xmlns:a="http://schemas.openxmlformats.org/drawingml/2006/main" xmlns:r="http://schemas.openxmlformats.org/officeDocument/2006/relationships" xmlns:p="http://schemas.openxmlformats.org/presentationml/2006/main">
  <p:tag name="AS_UNIQUEID" val="52"/>
</p:tagLst>
</file>

<file path=ppt/tags/tag23.xml><?xml version="1.0" encoding="utf-8"?>
<p:tagLst xmlns:a="http://schemas.openxmlformats.org/drawingml/2006/main" xmlns:r="http://schemas.openxmlformats.org/officeDocument/2006/relationships" xmlns:p="http://schemas.openxmlformats.org/presentationml/2006/main">
  <p:tag name="AS_UNIQUEID" val="50"/>
</p:tagLst>
</file>

<file path=ppt/tags/tag230.xml><?xml version="1.0" encoding="utf-8"?>
<p:tagLst xmlns:a="http://schemas.openxmlformats.org/drawingml/2006/main" xmlns:r="http://schemas.openxmlformats.org/officeDocument/2006/relationships" xmlns:p="http://schemas.openxmlformats.org/presentationml/2006/main">
  <p:tag name="AS_UNIQUEID" val="53"/>
</p:tagLst>
</file>

<file path=ppt/tags/tag231.xml><?xml version="1.0" encoding="utf-8"?>
<p:tagLst xmlns:a="http://schemas.openxmlformats.org/drawingml/2006/main" xmlns:r="http://schemas.openxmlformats.org/officeDocument/2006/relationships" xmlns:p="http://schemas.openxmlformats.org/presentationml/2006/main">
  <p:tag name="AS_UNIQUEID" val="58"/>
</p:tagLst>
</file>

<file path=ppt/tags/tag232.xml><?xml version="1.0" encoding="utf-8"?>
<p:tagLst xmlns:a="http://schemas.openxmlformats.org/drawingml/2006/main" xmlns:r="http://schemas.openxmlformats.org/officeDocument/2006/relationships" xmlns:p="http://schemas.openxmlformats.org/presentationml/2006/main">
  <p:tag name="AS_UNIQUEID" val="57"/>
</p:tagLst>
</file>

<file path=ppt/tags/tag233.xml><?xml version="1.0" encoding="utf-8"?>
<p:tagLst xmlns:a="http://schemas.openxmlformats.org/drawingml/2006/main" xmlns:r="http://schemas.openxmlformats.org/officeDocument/2006/relationships" xmlns:p="http://schemas.openxmlformats.org/presentationml/2006/main">
  <p:tag name="AS_UNIQUEID" val="49"/>
</p:tagLst>
</file>

<file path=ppt/tags/tag234.xml><?xml version="1.0" encoding="utf-8"?>
<p:tagLst xmlns:a="http://schemas.openxmlformats.org/drawingml/2006/main" xmlns:r="http://schemas.openxmlformats.org/officeDocument/2006/relationships" xmlns:p="http://schemas.openxmlformats.org/presentationml/2006/main">
  <p:tag name="AS_UNIQUEID" val="50"/>
</p:tagLst>
</file>

<file path=ppt/tags/tag235.xml><?xml version="1.0" encoding="utf-8"?>
<p:tagLst xmlns:a="http://schemas.openxmlformats.org/drawingml/2006/main" xmlns:r="http://schemas.openxmlformats.org/officeDocument/2006/relationships" xmlns:p="http://schemas.openxmlformats.org/presentationml/2006/main">
  <p:tag name="AS_UNIQUEID" val="52"/>
</p:tagLst>
</file>

<file path=ppt/tags/tag236.xml><?xml version="1.0" encoding="utf-8"?>
<p:tagLst xmlns:a="http://schemas.openxmlformats.org/drawingml/2006/main" xmlns:r="http://schemas.openxmlformats.org/officeDocument/2006/relationships" xmlns:p="http://schemas.openxmlformats.org/presentationml/2006/main">
  <p:tag name="AS_UNIQUEID" val="53"/>
</p:tagLst>
</file>

<file path=ppt/tags/tag237.xml><?xml version="1.0" encoding="utf-8"?>
<p:tagLst xmlns:a="http://schemas.openxmlformats.org/drawingml/2006/main" xmlns:r="http://schemas.openxmlformats.org/officeDocument/2006/relationships" xmlns:p="http://schemas.openxmlformats.org/presentationml/2006/main">
  <p:tag name="AS_UNIQUEID" val="54"/>
</p:tagLst>
</file>

<file path=ppt/tags/tag238.xml><?xml version="1.0" encoding="utf-8"?>
<p:tagLst xmlns:a="http://schemas.openxmlformats.org/drawingml/2006/main" xmlns:r="http://schemas.openxmlformats.org/officeDocument/2006/relationships" xmlns:p="http://schemas.openxmlformats.org/presentationml/2006/main">
  <p:tag name="AS_UNIQUEID" val="58"/>
</p:tagLst>
</file>

<file path=ppt/tags/tag239.xml><?xml version="1.0" encoding="utf-8"?>
<p:tagLst xmlns:a="http://schemas.openxmlformats.org/drawingml/2006/main" xmlns:r="http://schemas.openxmlformats.org/officeDocument/2006/relationships" xmlns:p="http://schemas.openxmlformats.org/presentationml/2006/main">
  <p:tag name="AS_UNIQUEID" val="49"/>
</p:tagLst>
</file>

<file path=ppt/tags/tag24.xml><?xml version="1.0" encoding="utf-8"?>
<p:tagLst xmlns:a="http://schemas.openxmlformats.org/drawingml/2006/main" xmlns:r="http://schemas.openxmlformats.org/officeDocument/2006/relationships" xmlns:p="http://schemas.openxmlformats.org/presentationml/2006/main">
  <p:tag name="AS_UNIQUEID" val="52"/>
</p:tagLst>
</file>

<file path=ppt/tags/tag240.xml><?xml version="1.0" encoding="utf-8"?>
<p:tagLst xmlns:a="http://schemas.openxmlformats.org/drawingml/2006/main" xmlns:r="http://schemas.openxmlformats.org/officeDocument/2006/relationships" xmlns:p="http://schemas.openxmlformats.org/presentationml/2006/main">
  <p:tag name="AS_UNIQUEID" val="50"/>
</p:tagLst>
</file>

<file path=ppt/tags/tag241.xml><?xml version="1.0" encoding="utf-8"?>
<p:tagLst xmlns:a="http://schemas.openxmlformats.org/drawingml/2006/main" xmlns:r="http://schemas.openxmlformats.org/officeDocument/2006/relationships" xmlns:p="http://schemas.openxmlformats.org/presentationml/2006/main">
  <p:tag name="AS_UNIQUEID" val="52"/>
</p:tagLst>
</file>

<file path=ppt/tags/tag242.xml><?xml version="1.0" encoding="utf-8"?>
<p:tagLst xmlns:a="http://schemas.openxmlformats.org/drawingml/2006/main" xmlns:r="http://schemas.openxmlformats.org/officeDocument/2006/relationships" xmlns:p="http://schemas.openxmlformats.org/presentationml/2006/main">
  <p:tag name="AS_UNIQUEID" val="53"/>
</p:tagLst>
</file>

<file path=ppt/tags/tag243.xml><?xml version="1.0" encoding="utf-8"?>
<p:tagLst xmlns:a="http://schemas.openxmlformats.org/drawingml/2006/main" xmlns:r="http://schemas.openxmlformats.org/officeDocument/2006/relationships" xmlns:p="http://schemas.openxmlformats.org/presentationml/2006/main">
  <p:tag name="AS_UNIQUEID" val="54"/>
</p:tagLst>
</file>

<file path=ppt/tags/tag244.xml><?xml version="1.0" encoding="utf-8"?>
<p:tagLst xmlns:a="http://schemas.openxmlformats.org/drawingml/2006/main" xmlns:r="http://schemas.openxmlformats.org/officeDocument/2006/relationships" xmlns:p="http://schemas.openxmlformats.org/presentationml/2006/main">
  <p:tag name="AS_UNIQUEID" val="58"/>
</p:tagLst>
</file>

<file path=ppt/tags/tag245.xml><?xml version="1.0" encoding="utf-8"?>
<p:tagLst xmlns:a="http://schemas.openxmlformats.org/drawingml/2006/main" xmlns:r="http://schemas.openxmlformats.org/officeDocument/2006/relationships" xmlns:p="http://schemas.openxmlformats.org/presentationml/2006/main">
  <p:tag name="AS_UNIQUEID" val="53"/>
</p:tagLst>
</file>

<file path=ppt/tags/tag246.xml><?xml version="1.0" encoding="utf-8"?>
<p:tagLst xmlns:a="http://schemas.openxmlformats.org/drawingml/2006/main" xmlns:r="http://schemas.openxmlformats.org/officeDocument/2006/relationships" xmlns:p="http://schemas.openxmlformats.org/presentationml/2006/main">
  <p:tag name="AS_UNIQUEID" val="49"/>
</p:tagLst>
</file>

<file path=ppt/tags/tag247.xml><?xml version="1.0" encoding="utf-8"?>
<p:tagLst xmlns:a="http://schemas.openxmlformats.org/drawingml/2006/main" xmlns:r="http://schemas.openxmlformats.org/officeDocument/2006/relationships" xmlns:p="http://schemas.openxmlformats.org/presentationml/2006/main">
  <p:tag name="AS_UNIQUEID" val="50"/>
</p:tagLst>
</file>

<file path=ppt/tags/tag248.xml><?xml version="1.0" encoding="utf-8"?>
<p:tagLst xmlns:a="http://schemas.openxmlformats.org/drawingml/2006/main" xmlns:r="http://schemas.openxmlformats.org/officeDocument/2006/relationships" xmlns:p="http://schemas.openxmlformats.org/presentationml/2006/main">
  <p:tag name="AS_UNIQUEID" val="52"/>
</p:tagLst>
</file>

<file path=ppt/tags/tag249.xml><?xml version="1.0" encoding="utf-8"?>
<p:tagLst xmlns:a="http://schemas.openxmlformats.org/drawingml/2006/main" xmlns:r="http://schemas.openxmlformats.org/officeDocument/2006/relationships" xmlns:p="http://schemas.openxmlformats.org/presentationml/2006/main">
  <p:tag name="AS_UNIQUEID" val="53"/>
</p:tagLst>
</file>

<file path=ppt/tags/tag25.xml><?xml version="1.0" encoding="utf-8"?>
<p:tagLst xmlns:a="http://schemas.openxmlformats.org/drawingml/2006/main" xmlns:r="http://schemas.openxmlformats.org/officeDocument/2006/relationships" xmlns:p="http://schemas.openxmlformats.org/presentationml/2006/main">
  <p:tag name="AS_UNIQUEID" val="53"/>
</p:tagLst>
</file>

<file path=ppt/tags/tag250.xml><?xml version="1.0" encoding="utf-8"?>
<p:tagLst xmlns:a="http://schemas.openxmlformats.org/drawingml/2006/main" xmlns:r="http://schemas.openxmlformats.org/officeDocument/2006/relationships" xmlns:p="http://schemas.openxmlformats.org/presentationml/2006/main">
  <p:tag name="AS_UNIQUEID" val="54"/>
</p:tagLst>
</file>

<file path=ppt/tags/tag251.xml><?xml version="1.0" encoding="utf-8"?>
<p:tagLst xmlns:a="http://schemas.openxmlformats.org/drawingml/2006/main" xmlns:r="http://schemas.openxmlformats.org/officeDocument/2006/relationships" xmlns:p="http://schemas.openxmlformats.org/presentationml/2006/main">
  <p:tag name="AS_UNIQUEID" val="58"/>
</p:tagLst>
</file>

<file path=ppt/tags/tag252.xml><?xml version="1.0" encoding="utf-8"?>
<p:tagLst xmlns:a="http://schemas.openxmlformats.org/drawingml/2006/main" xmlns:r="http://schemas.openxmlformats.org/officeDocument/2006/relationships" xmlns:p="http://schemas.openxmlformats.org/presentationml/2006/main">
  <p:tag name="AS_UNIQUEID" val="49"/>
</p:tagLst>
</file>

<file path=ppt/tags/tag253.xml><?xml version="1.0" encoding="utf-8"?>
<p:tagLst xmlns:a="http://schemas.openxmlformats.org/drawingml/2006/main" xmlns:r="http://schemas.openxmlformats.org/officeDocument/2006/relationships" xmlns:p="http://schemas.openxmlformats.org/presentationml/2006/main">
  <p:tag name="AS_UNIQUEID" val="50"/>
</p:tagLst>
</file>

<file path=ppt/tags/tag254.xml><?xml version="1.0" encoding="utf-8"?>
<p:tagLst xmlns:a="http://schemas.openxmlformats.org/drawingml/2006/main" xmlns:r="http://schemas.openxmlformats.org/officeDocument/2006/relationships" xmlns:p="http://schemas.openxmlformats.org/presentationml/2006/main">
  <p:tag name="AS_UNIQUEID" val="52"/>
</p:tagLst>
</file>

<file path=ppt/tags/tag255.xml><?xml version="1.0" encoding="utf-8"?>
<p:tagLst xmlns:a="http://schemas.openxmlformats.org/drawingml/2006/main" xmlns:r="http://schemas.openxmlformats.org/officeDocument/2006/relationships" xmlns:p="http://schemas.openxmlformats.org/presentationml/2006/main">
  <p:tag name="AS_UNIQUEID" val="53"/>
</p:tagLst>
</file>

<file path=ppt/tags/tag256.xml><?xml version="1.0" encoding="utf-8"?>
<p:tagLst xmlns:a="http://schemas.openxmlformats.org/drawingml/2006/main" xmlns:r="http://schemas.openxmlformats.org/officeDocument/2006/relationships" xmlns:p="http://schemas.openxmlformats.org/presentationml/2006/main">
  <p:tag name="AS_UNIQUEID" val="54"/>
</p:tagLst>
</file>

<file path=ppt/tags/tag257.xml><?xml version="1.0" encoding="utf-8"?>
<p:tagLst xmlns:a="http://schemas.openxmlformats.org/drawingml/2006/main" xmlns:r="http://schemas.openxmlformats.org/officeDocument/2006/relationships" xmlns:p="http://schemas.openxmlformats.org/presentationml/2006/main">
  <p:tag name="AS_UNIQUEID" val="58"/>
</p:tagLst>
</file>

<file path=ppt/tags/tag258.xml><?xml version="1.0" encoding="utf-8"?>
<p:tagLst xmlns:a="http://schemas.openxmlformats.org/drawingml/2006/main" xmlns:r="http://schemas.openxmlformats.org/officeDocument/2006/relationships" xmlns:p="http://schemas.openxmlformats.org/presentationml/2006/main">
  <p:tag name="AS_UNIQUEID" val="49"/>
</p:tagLst>
</file>

<file path=ppt/tags/tag259.xml><?xml version="1.0" encoding="utf-8"?>
<p:tagLst xmlns:a="http://schemas.openxmlformats.org/drawingml/2006/main" xmlns:r="http://schemas.openxmlformats.org/officeDocument/2006/relationships" xmlns:p="http://schemas.openxmlformats.org/presentationml/2006/main">
  <p:tag name="AS_UNIQUEID" val="50"/>
</p:tagLst>
</file>

<file path=ppt/tags/tag26.xml><?xml version="1.0" encoding="utf-8"?>
<p:tagLst xmlns:a="http://schemas.openxmlformats.org/drawingml/2006/main" xmlns:r="http://schemas.openxmlformats.org/officeDocument/2006/relationships" xmlns:p="http://schemas.openxmlformats.org/presentationml/2006/main">
  <p:tag name="AS_UNIQUEID" val="54"/>
</p:tagLst>
</file>

<file path=ppt/tags/tag260.xml><?xml version="1.0" encoding="utf-8"?>
<p:tagLst xmlns:a="http://schemas.openxmlformats.org/drawingml/2006/main" xmlns:r="http://schemas.openxmlformats.org/officeDocument/2006/relationships" xmlns:p="http://schemas.openxmlformats.org/presentationml/2006/main">
  <p:tag name="AS_UNIQUEID" val="52"/>
</p:tagLst>
</file>

<file path=ppt/tags/tag261.xml><?xml version="1.0" encoding="utf-8"?>
<p:tagLst xmlns:a="http://schemas.openxmlformats.org/drawingml/2006/main" xmlns:r="http://schemas.openxmlformats.org/officeDocument/2006/relationships" xmlns:p="http://schemas.openxmlformats.org/presentationml/2006/main">
  <p:tag name="AS_UNIQUEID" val="53"/>
</p:tagLst>
</file>

<file path=ppt/tags/tag262.xml><?xml version="1.0" encoding="utf-8"?>
<p:tagLst xmlns:a="http://schemas.openxmlformats.org/drawingml/2006/main" xmlns:r="http://schemas.openxmlformats.org/officeDocument/2006/relationships" xmlns:p="http://schemas.openxmlformats.org/presentationml/2006/main">
  <p:tag name="AS_UNIQUEID" val="54"/>
</p:tagLst>
</file>

<file path=ppt/tags/tag263.xml><?xml version="1.0" encoding="utf-8"?>
<p:tagLst xmlns:a="http://schemas.openxmlformats.org/drawingml/2006/main" xmlns:r="http://schemas.openxmlformats.org/officeDocument/2006/relationships" xmlns:p="http://schemas.openxmlformats.org/presentationml/2006/main">
  <p:tag name="AS_UNIQUEID" val="58"/>
</p:tagLst>
</file>

<file path=ppt/tags/tag264.xml><?xml version="1.0" encoding="utf-8"?>
<p:tagLst xmlns:a="http://schemas.openxmlformats.org/drawingml/2006/main" xmlns:r="http://schemas.openxmlformats.org/officeDocument/2006/relationships" xmlns:p="http://schemas.openxmlformats.org/presentationml/2006/main">
  <p:tag name="AS_UNIQUEID" val="49"/>
</p:tagLst>
</file>

<file path=ppt/tags/tag265.xml><?xml version="1.0" encoding="utf-8"?>
<p:tagLst xmlns:a="http://schemas.openxmlformats.org/drawingml/2006/main" xmlns:r="http://schemas.openxmlformats.org/officeDocument/2006/relationships" xmlns:p="http://schemas.openxmlformats.org/presentationml/2006/main">
  <p:tag name="AS_UNIQUEID" val="50"/>
</p:tagLst>
</file>

<file path=ppt/tags/tag266.xml><?xml version="1.0" encoding="utf-8"?>
<p:tagLst xmlns:a="http://schemas.openxmlformats.org/drawingml/2006/main" xmlns:r="http://schemas.openxmlformats.org/officeDocument/2006/relationships" xmlns:p="http://schemas.openxmlformats.org/presentationml/2006/main">
  <p:tag name="AS_UNIQUEID" val="52"/>
</p:tagLst>
</file>

<file path=ppt/tags/tag267.xml><?xml version="1.0" encoding="utf-8"?>
<p:tagLst xmlns:a="http://schemas.openxmlformats.org/drawingml/2006/main" xmlns:r="http://schemas.openxmlformats.org/officeDocument/2006/relationships" xmlns:p="http://schemas.openxmlformats.org/presentationml/2006/main">
  <p:tag name="AS_UNIQUEID" val="53"/>
</p:tagLst>
</file>

<file path=ppt/tags/tag268.xml><?xml version="1.0" encoding="utf-8"?>
<p:tagLst xmlns:a="http://schemas.openxmlformats.org/drawingml/2006/main" xmlns:r="http://schemas.openxmlformats.org/officeDocument/2006/relationships" xmlns:p="http://schemas.openxmlformats.org/presentationml/2006/main">
  <p:tag name="AS_UNIQUEID" val="54"/>
</p:tagLst>
</file>

<file path=ppt/tags/tag269.xml><?xml version="1.0" encoding="utf-8"?>
<p:tagLst xmlns:a="http://schemas.openxmlformats.org/drawingml/2006/main" xmlns:r="http://schemas.openxmlformats.org/officeDocument/2006/relationships" xmlns:p="http://schemas.openxmlformats.org/presentationml/2006/main">
  <p:tag name="AS_UNIQUEID" val="58"/>
</p:tagLst>
</file>

<file path=ppt/tags/tag27.xml><?xml version="1.0" encoding="utf-8"?>
<p:tagLst xmlns:a="http://schemas.openxmlformats.org/drawingml/2006/main" xmlns:r="http://schemas.openxmlformats.org/officeDocument/2006/relationships" xmlns:p="http://schemas.openxmlformats.org/presentationml/2006/main">
  <p:tag name="AS_UNIQUEID" val="58"/>
</p:tagLst>
</file>

<file path=ppt/tags/tag270.xml><?xml version="1.0" encoding="utf-8"?>
<p:tagLst xmlns:a="http://schemas.openxmlformats.org/drawingml/2006/main" xmlns:r="http://schemas.openxmlformats.org/officeDocument/2006/relationships" xmlns:p="http://schemas.openxmlformats.org/presentationml/2006/main">
  <p:tag name="AS_UNIQUEID" val="49"/>
</p:tagLst>
</file>

<file path=ppt/tags/tag271.xml><?xml version="1.0" encoding="utf-8"?>
<p:tagLst xmlns:a="http://schemas.openxmlformats.org/drawingml/2006/main" xmlns:r="http://schemas.openxmlformats.org/officeDocument/2006/relationships" xmlns:p="http://schemas.openxmlformats.org/presentationml/2006/main">
  <p:tag name="AS_UNIQUEID" val="50"/>
</p:tagLst>
</file>

<file path=ppt/tags/tag272.xml><?xml version="1.0" encoding="utf-8"?>
<p:tagLst xmlns:a="http://schemas.openxmlformats.org/drawingml/2006/main" xmlns:r="http://schemas.openxmlformats.org/officeDocument/2006/relationships" xmlns:p="http://schemas.openxmlformats.org/presentationml/2006/main">
  <p:tag name="AS_UNIQUEID" val="52"/>
</p:tagLst>
</file>

<file path=ppt/tags/tag273.xml><?xml version="1.0" encoding="utf-8"?>
<p:tagLst xmlns:a="http://schemas.openxmlformats.org/drawingml/2006/main" xmlns:r="http://schemas.openxmlformats.org/officeDocument/2006/relationships" xmlns:p="http://schemas.openxmlformats.org/presentationml/2006/main">
  <p:tag name="AS_UNIQUEID" val="53"/>
</p:tagLst>
</file>

<file path=ppt/tags/tag274.xml><?xml version="1.0" encoding="utf-8"?>
<p:tagLst xmlns:a="http://schemas.openxmlformats.org/drawingml/2006/main" xmlns:r="http://schemas.openxmlformats.org/officeDocument/2006/relationships" xmlns:p="http://schemas.openxmlformats.org/presentationml/2006/main">
  <p:tag name="AS_UNIQUEID" val="54"/>
</p:tagLst>
</file>

<file path=ppt/tags/tag275.xml><?xml version="1.0" encoding="utf-8"?>
<p:tagLst xmlns:a="http://schemas.openxmlformats.org/drawingml/2006/main" xmlns:r="http://schemas.openxmlformats.org/officeDocument/2006/relationships" xmlns:p="http://schemas.openxmlformats.org/presentationml/2006/main">
  <p:tag name="AS_UNIQUEID" val="58"/>
</p:tagLst>
</file>

<file path=ppt/tags/tag276.xml><?xml version="1.0" encoding="utf-8"?>
<p:tagLst xmlns:a="http://schemas.openxmlformats.org/drawingml/2006/main" xmlns:r="http://schemas.openxmlformats.org/officeDocument/2006/relationships" xmlns:p="http://schemas.openxmlformats.org/presentationml/2006/main">
  <p:tag name="AS_UNIQUEID" val="49"/>
</p:tagLst>
</file>

<file path=ppt/tags/tag277.xml><?xml version="1.0" encoding="utf-8"?>
<p:tagLst xmlns:a="http://schemas.openxmlformats.org/drawingml/2006/main" xmlns:r="http://schemas.openxmlformats.org/officeDocument/2006/relationships" xmlns:p="http://schemas.openxmlformats.org/presentationml/2006/main">
  <p:tag name="AS_UNIQUEID" val="50"/>
</p:tagLst>
</file>

<file path=ppt/tags/tag278.xml><?xml version="1.0" encoding="utf-8"?>
<p:tagLst xmlns:a="http://schemas.openxmlformats.org/drawingml/2006/main" xmlns:r="http://schemas.openxmlformats.org/officeDocument/2006/relationships" xmlns:p="http://schemas.openxmlformats.org/presentationml/2006/main">
  <p:tag name="AS_UNIQUEID" val="52"/>
</p:tagLst>
</file>

<file path=ppt/tags/tag279.xml><?xml version="1.0" encoding="utf-8"?>
<p:tagLst xmlns:a="http://schemas.openxmlformats.org/drawingml/2006/main" xmlns:r="http://schemas.openxmlformats.org/officeDocument/2006/relationships" xmlns:p="http://schemas.openxmlformats.org/presentationml/2006/main">
  <p:tag name="AS_UNIQUEID" val="53"/>
</p:tagLst>
</file>

<file path=ppt/tags/tag28.xml><?xml version="1.0" encoding="utf-8"?>
<p:tagLst xmlns:a="http://schemas.openxmlformats.org/drawingml/2006/main" xmlns:r="http://schemas.openxmlformats.org/officeDocument/2006/relationships" xmlns:p="http://schemas.openxmlformats.org/presentationml/2006/main">
  <p:tag name="AS_UNIQUEID" val="49"/>
</p:tagLst>
</file>

<file path=ppt/tags/tag280.xml><?xml version="1.0" encoding="utf-8"?>
<p:tagLst xmlns:a="http://schemas.openxmlformats.org/drawingml/2006/main" xmlns:r="http://schemas.openxmlformats.org/officeDocument/2006/relationships" xmlns:p="http://schemas.openxmlformats.org/presentationml/2006/main">
  <p:tag name="AS_UNIQUEID" val="54"/>
</p:tagLst>
</file>

<file path=ppt/tags/tag281.xml><?xml version="1.0" encoding="utf-8"?>
<p:tagLst xmlns:a="http://schemas.openxmlformats.org/drawingml/2006/main" xmlns:r="http://schemas.openxmlformats.org/officeDocument/2006/relationships" xmlns:p="http://schemas.openxmlformats.org/presentationml/2006/main">
  <p:tag name="AS_UNIQUEID" val="58"/>
</p:tagLst>
</file>

<file path=ppt/tags/tag282.xml><?xml version="1.0" encoding="utf-8"?>
<p:tagLst xmlns:a="http://schemas.openxmlformats.org/drawingml/2006/main" xmlns:r="http://schemas.openxmlformats.org/officeDocument/2006/relationships" xmlns:p="http://schemas.openxmlformats.org/presentationml/2006/main">
  <p:tag name="AS_UNIQUEID" val="49"/>
</p:tagLst>
</file>

<file path=ppt/tags/tag283.xml><?xml version="1.0" encoding="utf-8"?>
<p:tagLst xmlns:a="http://schemas.openxmlformats.org/drawingml/2006/main" xmlns:r="http://schemas.openxmlformats.org/officeDocument/2006/relationships" xmlns:p="http://schemas.openxmlformats.org/presentationml/2006/main">
  <p:tag name="AS_UNIQUEID" val="50"/>
</p:tagLst>
</file>

<file path=ppt/tags/tag284.xml><?xml version="1.0" encoding="utf-8"?>
<p:tagLst xmlns:a="http://schemas.openxmlformats.org/drawingml/2006/main" xmlns:r="http://schemas.openxmlformats.org/officeDocument/2006/relationships" xmlns:p="http://schemas.openxmlformats.org/presentationml/2006/main">
  <p:tag name="AS_UNIQUEID" val="52"/>
</p:tagLst>
</file>

<file path=ppt/tags/tag285.xml><?xml version="1.0" encoding="utf-8"?>
<p:tagLst xmlns:a="http://schemas.openxmlformats.org/drawingml/2006/main" xmlns:r="http://schemas.openxmlformats.org/officeDocument/2006/relationships" xmlns:p="http://schemas.openxmlformats.org/presentationml/2006/main">
  <p:tag name="AS_UNIQUEID" val="53"/>
</p:tagLst>
</file>

<file path=ppt/tags/tag286.xml><?xml version="1.0" encoding="utf-8"?>
<p:tagLst xmlns:a="http://schemas.openxmlformats.org/drawingml/2006/main" xmlns:r="http://schemas.openxmlformats.org/officeDocument/2006/relationships" xmlns:p="http://schemas.openxmlformats.org/presentationml/2006/main">
  <p:tag name="AS_UNIQUEID" val="54"/>
</p:tagLst>
</file>

<file path=ppt/tags/tag287.xml><?xml version="1.0" encoding="utf-8"?>
<p:tagLst xmlns:a="http://schemas.openxmlformats.org/drawingml/2006/main" xmlns:r="http://schemas.openxmlformats.org/officeDocument/2006/relationships" xmlns:p="http://schemas.openxmlformats.org/presentationml/2006/main">
  <p:tag name="AS_UNIQUEID" val="58"/>
</p:tagLst>
</file>

<file path=ppt/tags/tag288.xml><?xml version="1.0" encoding="utf-8"?>
<p:tagLst xmlns:a="http://schemas.openxmlformats.org/drawingml/2006/main" xmlns:r="http://schemas.openxmlformats.org/officeDocument/2006/relationships" xmlns:p="http://schemas.openxmlformats.org/presentationml/2006/main">
  <p:tag name="AS_UNIQUEID" val="49"/>
</p:tagLst>
</file>

<file path=ppt/tags/tag289.xml><?xml version="1.0" encoding="utf-8"?>
<p:tagLst xmlns:a="http://schemas.openxmlformats.org/drawingml/2006/main" xmlns:r="http://schemas.openxmlformats.org/officeDocument/2006/relationships" xmlns:p="http://schemas.openxmlformats.org/presentationml/2006/main">
  <p:tag name="AS_UNIQUEID" val="50"/>
</p:tagLst>
</file>

<file path=ppt/tags/tag29.xml><?xml version="1.0" encoding="utf-8"?>
<p:tagLst xmlns:a="http://schemas.openxmlformats.org/drawingml/2006/main" xmlns:r="http://schemas.openxmlformats.org/officeDocument/2006/relationships" xmlns:p="http://schemas.openxmlformats.org/presentationml/2006/main">
  <p:tag name="AS_UNIQUEID" val="50"/>
</p:tagLst>
</file>

<file path=ppt/tags/tag290.xml><?xml version="1.0" encoding="utf-8"?>
<p:tagLst xmlns:a="http://schemas.openxmlformats.org/drawingml/2006/main" xmlns:r="http://schemas.openxmlformats.org/officeDocument/2006/relationships" xmlns:p="http://schemas.openxmlformats.org/presentationml/2006/main">
  <p:tag name="AS_UNIQUEID" val="52"/>
</p:tagLst>
</file>

<file path=ppt/tags/tag291.xml><?xml version="1.0" encoding="utf-8"?>
<p:tagLst xmlns:a="http://schemas.openxmlformats.org/drawingml/2006/main" xmlns:r="http://schemas.openxmlformats.org/officeDocument/2006/relationships" xmlns:p="http://schemas.openxmlformats.org/presentationml/2006/main">
  <p:tag name="AS_UNIQUEID" val="53"/>
</p:tagLst>
</file>

<file path=ppt/tags/tag292.xml><?xml version="1.0" encoding="utf-8"?>
<p:tagLst xmlns:a="http://schemas.openxmlformats.org/drawingml/2006/main" xmlns:r="http://schemas.openxmlformats.org/officeDocument/2006/relationships" xmlns:p="http://schemas.openxmlformats.org/presentationml/2006/main">
  <p:tag name="AS_UNIQUEID" val="54"/>
</p:tagLst>
</file>

<file path=ppt/tags/tag293.xml><?xml version="1.0" encoding="utf-8"?>
<p:tagLst xmlns:a="http://schemas.openxmlformats.org/drawingml/2006/main" xmlns:r="http://schemas.openxmlformats.org/officeDocument/2006/relationships" xmlns:p="http://schemas.openxmlformats.org/presentationml/2006/main">
  <p:tag name="AS_UNIQUEID" val="58"/>
</p:tagLst>
</file>

<file path=ppt/tags/tag294.xml><?xml version="1.0" encoding="utf-8"?>
<p:tagLst xmlns:a="http://schemas.openxmlformats.org/drawingml/2006/main" xmlns:r="http://schemas.openxmlformats.org/officeDocument/2006/relationships" xmlns:p="http://schemas.openxmlformats.org/presentationml/2006/main">
  <p:tag name="AS_UNIQUEID" val="49"/>
</p:tagLst>
</file>

<file path=ppt/tags/tag295.xml><?xml version="1.0" encoding="utf-8"?>
<p:tagLst xmlns:a="http://schemas.openxmlformats.org/drawingml/2006/main" xmlns:r="http://schemas.openxmlformats.org/officeDocument/2006/relationships" xmlns:p="http://schemas.openxmlformats.org/presentationml/2006/main">
  <p:tag name="AS_UNIQUEID" val="50"/>
</p:tagLst>
</file>

<file path=ppt/tags/tag296.xml><?xml version="1.0" encoding="utf-8"?>
<p:tagLst xmlns:a="http://schemas.openxmlformats.org/drawingml/2006/main" xmlns:r="http://schemas.openxmlformats.org/officeDocument/2006/relationships" xmlns:p="http://schemas.openxmlformats.org/presentationml/2006/main">
  <p:tag name="AS_UNIQUEID" val="52"/>
</p:tagLst>
</file>

<file path=ppt/tags/tag297.xml><?xml version="1.0" encoding="utf-8"?>
<p:tagLst xmlns:a="http://schemas.openxmlformats.org/drawingml/2006/main" xmlns:r="http://schemas.openxmlformats.org/officeDocument/2006/relationships" xmlns:p="http://schemas.openxmlformats.org/presentationml/2006/main">
  <p:tag name="AS_UNIQUEID" val="53"/>
</p:tagLst>
</file>

<file path=ppt/tags/tag298.xml><?xml version="1.0" encoding="utf-8"?>
<p:tagLst xmlns:a="http://schemas.openxmlformats.org/drawingml/2006/main" xmlns:r="http://schemas.openxmlformats.org/officeDocument/2006/relationships" xmlns:p="http://schemas.openxmlformats.org/presentationml/2006/main">
  <p:tag name="AS_UNIQUEID" val="54"/>
</p:tagLst>
</file>

<file path=ppt/tags/tag299.xml><?xml version="1.0" encoding="utf-8"?>
<p:tagLst xmlns:a="http://schemas.openxmlformats.org/drawingml/2006/main" xmlns:r="http://schemas.openxmlformats.org/officeDocument/2006/relationships" xmlns:p="http://schemas.openxmlformats.org/presentationml/2006/main">
  <p:tag name="AS_UNIQUEID" val="58"/>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2"/>
</p:tagLst>
</file>

<file path=ppt/tags/tag300.xml><?xml version="1.0" encoding="utf-8"?>
<p:tagLst xmlns:a="http://schemas.openxmlformats.org/drawingml/2006/main" xmlns:r="http://schemas.openxmlformats.org/officeDocument/2006/relationships" xmlns:p="http://schemas.openxmlformats.org/presentationml/2006/main">
  <p:tag name="AS_UNIQUEID" val="49"/>
</p:tagLst>
</file>

<file path=ppt/tags/tag301.xml><?xml version="1.0" encoding="utf-8"?>
<p:tagLst xmlns:a="http://schemas.openxmlformats.org/drawingml/2006/main" xmlns:r="http://schemas.openxmlformats.org/officeDocument/2006/relationships" xmlns:p="http://schemas.openxmlformats.org/presentationml/2006/main">
  <p:tag name="AS_UNIQUEID" val="50"/>
</p:tagLst>
</file>

<file path=ppt/tags/tag302.xml><?xml version="1.0" encoding="utf-8"?>
<p:tagLst xmlns:a="http://schemas.openxmlformats.org/drawingml/2006/main" xmlns:r="http://schemas.openxmlformats.org/officeDocument/2006/relationships" xmlns:p="http://schemas.openxmlformats.org/presentationml/2006/main">
  <p:tag name="AS_UNIQUEID" val="52"/>
</p:tagLst>
</file>

<file path=ppt/tags/tag303.xml><?xml version="1.0" encoding="utf-8"?>
<p:tagLst xmlns:a="http://schemas.openxmlformats.org/drawingml/2006/main" xmlns:r="http://schemas.openxmlformats.org/officeDocument/2006/relationships" xmlns:p="http://schemas.openxmlformats.org/presentationml/2006/main">
  <p:tag name="AS_UNIQUEID" val="53"/>
</p:tagLst>
</file>

<file path=ppt/tags/tag304.xml><?xml version="1.0" encoding="utf-8"?>
<p:tagLst xmlns:a="http://schemas.openxmlformats.org/drawingml/2006/main" xmlns:r="http://schemas.openxmlformats.org/officeDocument/2006/relationships" xmlns:p="http://schemas.openxmlformats.org/presentationml/2006/main">
  <p:tag name="AS_UNIQUEID" val="54"/>
</p:tagLst>
</file>

<file path=ppt/tags/tag305.xml><?xml version="1.0" encoding="utf-8"?>
<p:tagLst xmlns:a="http://schemas.openxmlformats.org/drawingml/2006/main" xmlns:r="http://schemas.openxmlformats.org/officeDocument/2006/relationships" xmlns:p="http://schemas.openxmlformats.org/presentationml/2006/main">
  <p:tag name="AS_UNIQUEID" val="58"/>
</p:tagLst>
</file>

<file path=ppt/tags/tag306.xml><?xml version="1.0" encoding="utf-8"?>
<p:tagLst xmlns:a="http://schemas.openxmlformats.org/drawingml/2006/main" xmlns:r="http://schemas.openxmlformats.org/officeDocument/2006/relationships" xmlns:p="http://schemas.openxmlformats.org/presentationml/2006/main">
  <p:tag name="AS_UNIQUEID" val="49"/>
</p:tagLst>
</file>

<file path=ppt/tags/tag307.xml><?xml version="1.0" encoding="utf-8"?>
<p:tagLst xmlns:a="http://schemas.openxmlformats.org/drawingml/2006/main" xmlns:r="http://schemas.openxmlformats.org/officeDocument/2006/relationships" xmlns:p="http://schemas.openxmlformats.org/presentationml/2006/main">
  <p:tag name="AS_UNIQUEID" val="50"/>
</p:tagLst>
</file>

<file path=ppt/tags/tag308.xml><?xml version="1.0" encoding="utf-8"?>
<p:tagLst xmlns:a="http://schemas.openxmlformats.org/drawingml/2006/main" xmlns:r="http://schemas.openxmlformats.org/officeDocument/2006/relationships" xmlns:p="http://schemas.openxmlformats.org/presentationml/2006/main">
  <p:tag name="AS_UNIQUEID" val="52"/>
</p:tagLst>
</file>

<file path=ppt/tags/tag309.xml><?xml version="1.0" encoding="utf-8"?>
<p:tagLst xmlns:a="http://schemas.openxmlformats.org/drawingml/2006/main" xmlns:r="http://schemas.openxmlformats.org/officeDocument/2006/relationships" xmlns:p="http://schemas.openxmlformats.org/presentationml/2006/main">
  <p:tag name="AS_UNIQUEID" val="53"/>
</p:tagLst>
</file>

<file path=ppt/tags/tag31.xml><?xml version="1.0" encoding="utf-8"?>
<p:tagLst xmlns:a="http://schemas.openxmlformats.org/drawingml/2006/main" xmlns:r="http://schemas.openxmlformats.org/officeDocument/2006/relationships" xmlns:p="http://schemas.openxmlformats.org/presentationml/2006/main">
  <p:tag name="AS_UNIQUEID" val="53"/>
</p:tagLst>
</file>

<file path=ppt/tags/tag310.xml><?xml version="1.0" encoding="utf-8"?>
<p:tagLst xmlns:a="http://schemas.openxmlformats.org/drawingml/2006/main" xmlns:r="http://schemas.openxmlformats.org/officeDocument/2006/relationships" xmlns:p="http://schemas.openxmlformats.org/presentationml/2006/main">
  <p:tag name="AS_UNIQUEID" val="54"/>
</p:tagLst>
</file>

<file path=ppt/tags/tag311.xml><?xml version="1.0" encoding="utf-8"?>
<p:tagLst xmlns:a="http://schemas.openxmlformats.org/drawingml/2006/main" xmlns:r="http://schemas.openxmlformats.org/officeDocument/2006/relationships" xmlns:p="http://schemas.openxmlformats.org/presentationml/2006/main">
  <p:tag name="AS_UNIQUEID" val="58"/>
</p:tagLst>
</file>

<file path=ppt/tags/tag312.xml><?xml version="1.0" encoding="utf-8"?>
<p:tagLst xmlns:a="http://schemas.openxmlformats.org/drawingml/2006/main" xmlns:r="http://schemas.openxmlformats.org/officeDocument/2006/relationships" xmlns:p="http://schemas.openxmlformats.org/presentationml/2006/main">
  <p:tag name="AS_UNIQUEID" val="49"/>
</p:tagLst>
</file>

<file path=ppt/tags/tag313.xml><?xml version="1.0" encoding="utf-8"?>
<p:tagLst xmlns:a="http://schemas.openxmlformats.org/drawingml/2006/main" xmlns:r="http://schemas.openxmlformats.org/officeDocument/2006/relationships" xmlns:p="http://schemas.openxmlformats.org/presentationml/2006/main">
  <p:tag name="AS_UNIQUEID" val="50"/>
</p:tagLst>
</file>

<file path=ppt/tags/tag314.xml><?xml version="1.0" encoding="utf-8"?>
<p:tagLst xmlns:a="http://schemas.openxmlformats.org/drawingml/2006/main" xmlns:r="http://schemas.openxmlformats.org/officeDocument/2006/relationships" xmlns:p="http://schemas.openxmlformats.org/presentationml/2006/main">
  <p:tag name="AS_UNIQUEID" val="52"/>
</p:tagLst>
</file>

<file path=ppt/tags/tag315.xml><?xml version="1.0" encoding="utf-8"?>
<p:tagLst xmlns:a="http://schemas.openxmlformats.org/drawingml/2006/main" xmlns:r="http://schemas.openxmlformats.org/officeDocument/2006/relationships" xmlns:p="http://schemas.openxmlformats.org/presentationml/2006/main">
  <p:tag name="AS_UNIQUEID" val="53"/>
</p:tagLst>
</file>

<file path=ppt/tags/tag316.xml><?xml version="1.0" encoding="utf-8"?>
<p:tagLst xmlns:a="http://schemas.openxmlformats.org/drawingml/2006/main" xmlns:r="http://schemas.openxmlformats.org/officeDocument/2006/relationships" xmlns:p="http://schemas.openxmlformats.org/presentationml/2006/main">
  <p:tag name="AS_UNIQUEID" val="54"/>
</p:tagLst>
</file>

<file path=ppt/tags/tag317.xml><?xml version="1.0" encoding="utf-8"?>
<p:tagLst xmlns:a="http://schemas.openxmlformats.org/drawingml/2006/main" xmlns:r="http://schemas.openxmlformats.org/officeDocument/2006/relationships" xmlns:p="http://schemas.openxmlformats.org/presentationml/2006/main">
  <p:tag name="AS_UNIQUEID" val="58"/>
</p:tagLst>
</file>

<file path=ppt/tags/tag318.xml><?xml version="1.0" encoding="utf-8"?>
<p:tagLst xmlns:a="http://schemas.openxmlformats.org/drawingml/2006/main" xmlns:r="http://schemas.openxmlformats.org/officeDocument/2006/relationships" xmlns:p="http://schemas.openxmlformats.org/presentationml/2006/main">
  <p:tag name="AS_UNIQUEID" val="49"/>
</p:tagLst>
</file>

<file path=ppt/tags/tag319.xml><?xml version="1.0" encoding="utf-8"?>
<p:tagLst xmlns:a="http://schemas.openxmlformats.org/drawingml/2006/main" xmlns:r="http://schemas.openxmlformats.org/officeDocument/2006/relationships" xmlns:p="http://schemas.openxmlformats.org/presentationml/2006/main">
  <p:tag name="AS_UNIQUEID" val="50"/>
</p:tagLst>
</file>

<file path=ppt/tags/tag32.xml><?xml version="1.0" encoding="utf-8"?>
<p:tagLst xmlns:a="http://schemas.openxmlformats.org/drawingml/2006/main" xmlns:r="http://schemas.openxmlformats.org/officeDocument/2006/relationships" xmlns:p="http://schemas.openxmlformats.org/presentationml/2006/main">
  <p:tag name="AS_UNIQUEID" val="58"/>
</p:tagLst>
</file>

<file path=ppt/tags/tag320.xml><?xml version="1.0" encoding="utf-8"?>
<p:tagLst xmlns:a="http://schemas.openxmlformats.org/drawingml/2006/main" xmlns:r="http://schemas.openxmlformats.org/officeDocument/2006/relationships" xmlns:p="http://schemas.openxmlformats.org/presentationml/2006/main">
  <p:tag name="AS_UNIQUEID" val="52"/>
</p:tagLst>
</file>

<file path=ppt/tags/tag321.xml><?xml version="1.0" encoding="utf-8"?>
<p:tagLst xmlns:a="http://schemas.openxmlformats.org/drawingml/2006/main" xmlns:r="http://schemas.openxmlformats.org/officeDocument/2006/relationships" xmlns:p="http://schemas.openxmlformats.org/presentationml/2006/main">
  <p:tag name="AS_UNIQUEID" val="53"/>
</p:tagLst>
</file>

<file path=ppt/tags/tag322.xml><?xml version="1.0" encoding="utf-8"?>
<p:tagLst xmlns:a="http://schemas.openxmlformats.org/drawingml/2006/main" xmlns:r="http://schemas.openxmlformats.org/officeDocument/2006/relationships" xmlns:p="http://schemas.openxmlformats.org/presentationml/2006/main">
  <p:tag name="AS_UNIQUEID" val="54"/>
</p:tagLst>
</file>

<file path=ppt/tags/tag323.xml><?xml version="1.0" encoding="utf-8"?>
<p:tagLst xmlns:a="http://schemas.openxmlformats.org/drawingml/2006/main" xmlns:r="http://schemas.openxmlformats.org/officeDocument/2006/relationships" xmlns:p="http://schemas.openxmlformats.org/presentationml/2006/main">
  <p:tag name="AS_UNIQUEID" val="58"/>
</p:tagLst>
</file>

<file path=ppt/tags/tag324.xml><?xml version="1.0" encoding="utf-8"?>
<p:tagLst xmlns:a="http://schemas.openxmlformats.org/drawingml/2006/main" xmlns:r="http://schemas.openxmlformats.org/officeDocument/2006/relationships" xmlns:p="http://schemas.openxmlformats.org/presentationml/2006/main">
  <p:tag name="AS_UNIQUEID" val="49"/>
</p:tagLst>
</file>

<file path=ppt/tags/tag325.xml><?xml version="1.0" encoding="utf-8"?>
<p:tagLst xmlns:a="http://schemas.openxmlformats.org/drawingml/2006/main" xmlns:r="http://schemas.openxmlformats.org/officeDocument/2006/relationships" xmlns:p="http://schemas.openxmlformats.org/presentationml/2006/main">
  <p:tag name="AS_UNIQUEID" val="50"/>
</p:tagLst>
</file>

<file path=ppt/tags/tag326.xml><?xml version="1.0" encoding="utf-8"?>
<p:tagLst xmlns:a="http://schemas.openxmlformats.org/drawingml/2006/main" xmlns:r="http://schemas.openxmlformats.org/officeDocument/2006/relationships" xmlns:p="http://schemas.openxmlformats.org/presentationml/2006/main">
  <p:tag name="AS_UNIQUEID" val="52"/>
</p:tagLst>
</file>

<file path=ppt/tags/tag327.xml><?xml version="1.0" encoding="utf-8"?>
<p:tagLst xmlns:a="http://schemas.openxmlformats.org/drawingml/2006/main" xmlns:r="http://schemas.openxmlformats.org/officeDocument/2006/relationships" xmlns:p="http://schemas.openxmlformats.org/presentationml/2006/main">
  <p:tag name="AS_UNIQUEID" val="53"/>
</p:tagLst>
</file>

<file path=ppt/tags/tag328.xml><?xml version="1.0" encoding="utf-8"?>
<p:tagLst xmlns:a="http://schemas.openxmlformats.org/drawingml/2006/main" xmlns:r="http://schemas.openxmlformats.org/officeDocument/2006/relationships" xmlns:p="http://schemas.openxmlformats.org/presentationml/2006/main">
  <p:tag name="AS_UNIQUEID" val="54"/>
</p:tagLst>
</file>

<file path=ppt/tags/tag329.xml><?xml version="1.0" encoding="utf-8"?>
<p:tagLst xmlns:a="http://schemas.openxmlformats.org/drawingml/2006/main" xmlns:r="http://schemas.openxmlformats.org/officeDocument/2006/relationships" xmlns:p="http://schemas.openxmlformats.org/presentationml/2006/main">
  <p:tag name="AS_UNIQUEID" val="58"/>
</p:tagLst>
</file>

<file path=ppt/tags/tag33.xml><?xml version="1.0" encoding="utf-8"?>
<p:tagLst xmlns:a="http://schemas.openxmlformats.org/drawingml/2006/main" xmlns:r="http://schemas.openxmlformats.org/officeDocument/2006/relationships" xmlns:p="http://schemas.openxmlformats.org/presentationml/2006/main">
  <p:tag name="AS_UNIQUEID" val="57"/>
</p:tagLst>
</file>

<file path=ppt/tags/tag330.xml><?xml version="1.0" encoding="utf-8"?>
<p:tagLst xmlns:a="http://schemas.openxmlformats.org/drawingml/2006/main" xmlns:r="http://schemas.openxmlformats.org/officeDocument/2006/relationships" xmlns:p="http://schemas.openxmlformats.org/presentationml/2006/main">
  <p:tag name="AS_UNIQUEID" val="49"/>
</p:tagLst>
</file>

<file path=ppt/tags/tag331.xml><?xml version="1.0" encoding="utf-8"?>
<p:tagLst xmlns:a="http://schemas.openxmlformats.org/drawingml/2006/main" xmlns:r="http://schemas.openxmlformats.org/officeDocument/2006/relationships" xmlns:p="http://schemas.openxmlformats.org/presentationml/2006/main">
  <p:tag name="AS_UNIQUEID" val="50"/>
</p:tagLst>
</file>

<file path=ppt/tags/tag332.xml><?xml version="1.0" encoding="utf-8"?>
<p:tagLst xmlns:a="http://schemas.openxmlformats.org/drawingml/2006/main" xmlns:r="http://schemas.openxmlformats.org/officeDocument/2006/relationships" xmlns:p="http://schemas.openxmlformats.org/presentationml/2006/main">
  <p:tag name="AS_UNIQUEID" val="52"/>
</p:tagLst>
</file>

<file path=ppt/tags/tag333.xml><?xml version="1.0" encoding="utf-8"?>
<p:tagLst xmlns:a="http://schemas.openxmlformats.org/drawingml/2006/main" xmlns:r="http://schemas.openxmlformats.org/officeDocument/2006/relationships" xmlns:p="http://schemas.openxmlformats.org/presentationml/2006/main">
  <p:tag name="AS_UNIQUEID" val="53"/>
</p:tagLst>
</file>

<file path=ppt/tags/tag334.xml><?xml version="1.0" encoding="utf-8"?>
<p:tagLst xmlns:a="http://schemas.openxmlformats.org/drawingml/2006/main" xmlns:r="http://schemas.openxmlformats.org/officeDocument/2006/relationships" xmlns:p="http://schemas.openxmlformats.org/presentationml/2006/main">
  <p:tag name="AS_UNIQUEID" val="54"/>
</p:tagLst>
</file>

<file path=ppt/tags/tag335.xml><?xml version="1.0" encoding="utf-8"?>
<p:tagLst xmlns:a="http://schemas.openxmlformats.org/drawingml/2006/main" xmlns:r="http://schemas.openxmlformats.org/officeDocument/2006/relationships" xmlns:p="http://schemas.openxmlformats.org/presentationml/2006/main">
  <p:tag name="AS_UNIQUEID" val="58"/>
</p:tagLst>
</file>

<file path=ppt/tags/tag336.xml><?xml version="1.0" encoding="utf-8"?>
<p:tagLst xmlns:a="http://schemas.openxmlformats.org/drawingml/2006/main" xmlns:r="http://schemas.openxmlformats.org/officeDocument/2006/relationships" xmlns:p="http://schemas.openxmlformats.org/presentationml/2006/main">
  <p:tag name="AS_UNIQUEID" val="53"/>
</p:tagLst>
</file>

<file path=ppt/tags/tag337.xml><?xml version="1.0" encoding="utf-8"?>
<p:tagLst xmlns:a="http://schemas.openxmlformats.org/drawingml/2006/main" xmlns:r="http://schemas.openxmlformats.org/officeDocument/2006/relationships" xmlns:p="http://schemas.openxmlformats.org/presentationml/2006/main">
  <p:tag name="AS_UNIQUEID" val="49"/>
</p:tagLst>
</file>

<file path=ppt/tags/tag338.xml><?xml version="1.0" encoding="utf-8"?>
<p:tagLst xmlns:a="http://schemas.openxmlformats.org/drawingml/2006/main" xmlns:r="http://schemas.openxmlformats.org/officeDocument/2006/relationships" xmlns:p="http://schemas.openxmlformats.org/presentationml/2006/main">
  <p:tag name="AS_UNIQUEID" val="50"/>
</p:tagLst>
</file>

<file path=ppt/tags/tag339.xml><?xml version="1.0" encoding="utf-8"?>
<p:tagLst xmlns:a="http://schemas.openxmlformats.org/drawingml/2006/main" xmlns:r="http://schemas.openxmlformats.org/officeDocument/2006/relationships" xmlns:p="http://schemas.openxmlformats.org/presentationml/2006/main">
  <p:tag name="AS_UNIQUEID" val="52"/>
</p:tagLst>
</file>

<file path=ppt/tags/tag34.xml><?xml version="1.0" encoding="utf-8"?>
<p:tagLst xmlns:a="http://schemas.openxmlformats.org/drawingml/2006/main" xmlns:r="http://schemas.openxmlformats.org/officeDocument/2006/relationships" xmlns:p="http://schemas.openxmlformats.org/presentationml/2006/main">
  <p:tag name="AS_UNIQUEID" val="49"/>
</p:tagLst>
</file>

<file path=ppt/tags/tag340.xml><?xml version="1.0" encoding="utf-8"?>
<p:tagLst xmlns:a="http://schemas.openxmlformats.org/drawingml/2006/main" xmlns:r="http://schemas.openxmlformats.org/officeDocument/2006/relationships" xmlns:p="http://schemas.openxmlformats.org/presentationml/2006/main">
  <p:tag name="AS_UNIQUEID" val="53"/>
</p:tagLst>
</file>

<file path=ppt/tags/tag341.xml><?xml version="1.0" encoding="utf-8"?>
<p:tagLst xmlns:a="http://schemas.openxmlformats.org/drawingml/2006/main" xmlns:r="http://schemas.openxmlformats.org/officeDocument/2006/relationships" xmlns:p="http://schemas.openxmlformats.org/presentationml/2006/main">
  <p:tag name="AS_UNIQUEID" val="54"/>
</p:tagLst>
</file>

<file path=ppt/tags/tag342.xml><?xml version="1.0" encoding="utf-8"?>
<p:tagLst xmlns:a="http://schemas.openxmlformats.org/drawingml/2006/main" xmlns:r="http://schemas.openxmlformats.org/officeDocument/2006/relationships" xmlns:p="http://schemas.openxmlformats.org/presentationml/2006/main">
  <p:tag name="AS_UNIQUEID" val="58"/>
</p:tagLst>
</file>

<file path=ppt/tags/tag343.xml><?xml version="1.0" encoding="utf-8"?>
<p:tagLst xmlns:a="http://schemas.openxmlformats.org/drawingml/2006/main" xmlns:r="http://schemas.openxmlformats.org/officeDocument/2006/relationships" xmlns:p="http://schemas.openxmlformats.org/presentationml/2006/main">
  <p:tag name="AS_UNIQUEID" val="53"/>
</p:tagLst>
</file>

<file path=ppt/tags/tag344.xml><?xml version="1.0" encoding="utf-8"?>
<p:tagLst xmlns:a="http://schemas.openxmlformats.org/drawingml/2006/main" xmlns:r="http://schemas.openxmlformats.org/officeDocument/2006/relationships" xmlns:p="http://schemas.openxmlformats.org/presentationml/2006/main">
  <p:tag name="AS_UNIQUEID" val="49"/>
</p:tagLst>
</file>

<file path=ppt/tags/tag345.xml><?xml version="1.0" encoding="utf-8"?>
<p:tagLst xmlns:a="http://schemas.openxmlformats.org/drawingml/2006/main" xmlns:r="http://schemas.openxmlformats.org/officeDocument/2006/relationships" xmlns:p="http://schemas.openxmlformats.org/presentationml/2006/main">
  <p:tag name="AS_UNIQUEID" val="50"/>
</p:tagLst>
</file>

<file path=ppt/tags/tag346.xml><?xml version="1.0" encoding="utf-8"?>
<p:tagLst xmlns:a="http://schemas.openxmlformats.org/drawingml/2006/main" xmlns:r="http://schemas.openxmlformats.org/officeDocument/2006/relationships" xmlns:p="http://schemas.openxmlformats.org/presentationml/2006/main">
  <p:tag name="AS_UNIQUEID" val="52"/>
</p:tagLst>
</file>

<file path=ppt/tags/tag347.xml><?xml version="1.0" encoding="utf-8"?>
<p:tagLst xmlns:a="http://schemas.openxmlformats.org/drawingml/2006/main" xmlns:r="http://schemas.openxmlformats.org/officeDocument/2006/relationships" xmlns:p="http://schemas.openxmlformats.org/presentationml/2006/main">
  <p:tag name="AS_UNIQUEID" val="53"/>
</p:tagLst>
</file>

<file path=ppt/tags/tag348.xml><?xml version="1.0" encoding="utf-8"?>
<p:tagLst xmlns:a="http://schemas.openxmlformats.org/drawingml/2006/main" xmlns:r="http://schemas.openxmlformats.org/officeDocument/2006/relationships" xmlns:p="http://schemas.openxmlformats.org/presentationml/2006/main">
  <p:tag name="AS_UNIQUEID" val="54"/>
</p:tagLst>
</file>

<file path=ppt/tags/tag349.xml><?xml version="1.0" encoding="utf-8"?>
<p:tagLst xmlns:a="http://schemas.openxmlformats.org/drawingml/2006/main" xmlns:r="http://schemas.openxmlformats.org/officeDocument/2006/relationships" xmlns:p="http://schemas.openxmlformats.org/presentationml/2006/main">
  <p:tag name="AS_UNIQUEID" val="58"/>
</p:tagLst>
</file>

<file path=ppt/tags/tag35.xml><?xml version="1.0" encoding="utf-8"?>
<p:tagLst xmlns:a="http://schemas.openxmlformats.org/drawingml/2006/main" xmlns:r="http://schemas.openxmlformats.org/officeDocument/2006/relationships" xmlns:p="http://schemas.openxmlformats.org/presentationml/2006/main">
  <p:tag name="AS_UNIQUEID" val="50"/>
</p:tagLst>
</file>

<file path=ppt/tags/tag350.xml><?xml version="1.0" encoding="utf-8"?>
<p:tagLst xmlns:a="http://schemas.openxmlformats.org/drawingml/2006/main" xmlns:r="http://schemas.openxmlformats.org/officeDocument/2006/relationships" xmlns:p="http://schemas.openxmlformats.org/presentationml/2006/main">
  <p:tag name="AS_UNIQUEID" val="53"/>
</p:tagLst>
</file>

<file path=ppt/tags/tag351.xml><?xml version="1.0" encoding="utf-8"?>
<p:tagLst xmlns:a="http://schemas.openxmlformats.org/drawingml/2006/main" xmlns:r="http://schemas.openxmlformats.org/officeDocument/2006/relationships" xmlns:p="http://schemas.openxmlformats.org/presentationml/2006/main">
  <p:tag name="AS_UNIQUEID" val="49"/>
</p:tagLst>
</file>

<file path=ppt/tags/tag352.xml><?xml version="1.0" encoding="utf-8"?>
<p:tagLst xmlns:a="http://schemas.openxmlformats.org/drawingml/2006/main" xmlns:r="http://schemas.openxmlformats.org/officeDocument/2006/relationships" xmlns:p="http://schemas.openxmlformats.org/presentationml/2006/main">
  <p:tag name="AS_UNIQUEID" val="50"/>
</p:tagLst>
</file>

<file path=ppt/tags/tag353.xml><?xml version="1.0" encoding="utf-8"?>
<p:tagLst xmlns:a="http://schemas.openxmlformats.org/drawingml/2006/main" xmlns:r="http://schemas.openxmlformats.org/officeDocument/2006/relationships" xmlns:p="http://schemas.openxmlformats.org/presentationml/2006/main">
  <p:tag name="AS_UNIQUEID" val="52"/>
</p:tagLst>
</file>

<file path=ppt/tags/tag354.xml><?xml version="1.0" encoding="utf-8"?>
<p:tagLst xmlns:a="http://schemas.openxmlformats.org/drawingml/2006/main" xmlns:r="http://schemas.openxmlformats.org/officeDocument/2006/relationships" xmlns:p="http://schemas.openxmlformats.org/presentationml/2006/main">
  <p:tag name="AS_UNIQUEID" val="53"/>
</p:tagLst>
</file>

<file path=ppt/tags/tag355.xml><?xml version="1.0" encoding="utf-8"?>
<p:tagLst xmlns:a="http://schemas.openxmlformats.org/drawingml/2006/main" xmlns:r="http://schemas.openxmlformats.org/officeDocument/2006/relationships" xmlns:p="http://schemas.openxmlformats.org/presentationml/2006/main">
  <p:tag name="AS_UNIQUEID" val="54"/>
</p:tagLst>
</file>

<file path=ppt/tags/tag356.xml><?xml version="1.0" encoding="utf-8"?>
<p:tagLst xmlns:a="http://schemas.openxmlformats.org/drawingml/2006/main" xmlns:r="http://schemas.openxmlformats.org/officeDocument/2006/relationships" xmlns:p="http://schemas.openxmlformats.org/presentationml/2006/main">
  <p:tag name="AS_UNIQUEID" val="58"/>
</p:tagLst>
</file>

<file path=ppt/tags/tag357.xml><?xml version="1.0" encoding="utf-8"?>
<p:tagLst xmlns:a="http://schemas.openxmlformats.org/drawingml/2006/main" xmlns:r="http://schemas.openxmlformats.org/officeDocument/2006/relationships" xmlns:p="http://schemas.openxmlformats.org/presentationml/2006/main">
  <p:tag name="AS_UNIQUEID" val="53"/>
</p:tagLst>
</file>

<file path=ppt/tags/tag358.xml><?xml version="1.0" encoding="utf-8"?>
<p:tagLst xmlns:a="http://schemas.openxmlformats.org/drawingml/2006/main" xmlns:r="http://schemas.openxmlformats.org/officeDocument/2006/relationships" xmlns:p="http://schemas.openxmlformats.org/presentationml/2006/main">
  <p:tag name="AS_UNIQUEID" val="49"/>
</p:tagLst>
</file>

<file path=ppt/tags/tag359.xml><?xml version="1.0" encoding="utf-8"?>
<p:tagLst xmlns:a="http://schemas.openxmlformats.org/drawingml/2006/main" xmlns:r="http://schemas.openxmlformats.org/officeDocument/2006/relationships" xmlns:p="http://schemas.openxmlformats.org/presentationml/2006/main">
  <p:tag name="AS_UNIQUEID" val="50"/>
</p:tagLst>
</file>

<file path=ppt/tags/tag36.xml><?xml version="1.0" encoding="utf-8"?>
<p:tagLst xmlns:a="http://schemas.openxmlformats.org/drawingml/2006/main" xmlns:r="http://schemas.openxmlformats.org/officeDocument/2006/relationships" xmlns:p="http://schemas.openxmlformats.org/presentationml/2006/main">
  <p:tag name="AS_UNIQUEID" val="52"/>
</p:tagLst>
</file>

<file path=ppt/tags/tag360.xml><?xml version="1.0" encoding="utf-8"?>
<p:tagLst xmlns:a="http://schemas.openxmlformats.org/drawingml/2006/main" xmlns:r="http://schemas.openxmlformats.org/officeDocument/2006/relationships" xmlns:p="http://schemas.openxmlformats.org/presentationml/2006/main">
  <p:tag name="AS_UNIQUEID" val="52"/>
</p:tagLst>
</file>

<file path=ppt/tags/tag361.xml><?xml version="1.0" encoding="utf-8"?>
<p:tagLst xmlns:a="http://schemas.openxmlformats.org/drawingml/2006/main" xmlns:r="http://schemas.openxmlformats.org/officeDocument/2006/relationships" xmlns:p="http://schemas.openxmlformats.org/presentationml/2006/main">
  <p:tag name="AS_UNIQUEID" val="53"/>
</p:tagLst>
</file>

<file path=ppt/tags/tag362.xml><?xml version="1.0" encoding="utf-8"?>
<p:tagLst xmlns:a="http://schemas.openxmlformats.org/drawingml/2006/main" xmlns:r="http://schemas.openxmlformats.org/officeDocument/2006/relationships" xmlns:p="http://schemas.openxmlformats.org/presentationml/2006/main">
  <p:tag name="AS_UNIQUEID" val="54"/>
</p:tagLst>
</file>

<file path=ppt/tags/tag363.xml><?xml version="1.0" encoding="utf-8"?>
<p:tagLst xmlns:a="http://schemas.openxmlformats.org/drawingml/2006/main" xmlns:r="http://schemas.openxmlformats.org/officeDocument/2006/relationships" xmlns:p="http://schemas.openxmlformats.org/presentationml/2006/main">
  <p:tag name="AS_UNIQUEID" val="58"/>
</p:tagLst>
</file>

<file path=ppt/tags/tag364.xml><?xml version="1.0" encoding="utf-8"?>
<p:tagLst xmlns:a="http://schemas.openxmlformats.org/drawingml/2006/main" xmlns:r="http://schemas.openxmlformats.org/officeDocument/2006/relationships" xmlns:p="http://schemas.openxmlformats.org/presentationml/2006/main">
  <p:tag name="AS_UNIQUEID" val="53"/>
</p:tagLst>
</file>

<file path=ppt/tags/tag365.xml><?xml version="1.0" encoding="utf-8"?>
<p:tagLst xmlns:a="http://schemas.openxmlformats.org/drawingml/2006/main" xmlns:r="http://schemas.openxmlformats.org/officeDocument/2006/relationships" xmlns:p="http://schemas.openxmlformats.org/presentationml/2006/main">
  <p:tag name="AS_UNIQUEID" val="92"/>
</p:tagLst>
</file>

<file path=ppt/tags/tag366.xml><?xml version="1.0" encoding="utf-8"?>
<p:tagLst xmlns:a="http://schemas.openxmlformats.org/drawingml/2006/main" xmlns:r="http://schemas.openxmlformats.org/officeDocument/2006/relationships" xmlns:p="http://schemas.openxmlformats.org/presentationml/2006/main">
  <p:tag name="AS_UNIQUEID" val="93"/>
</p:tagLst>
</file>

<file path=ppt/tags/tag367.xml><?xml version="1.0" encoding="utf-8"?>
<p:tagLst xmlns:a="http://schemas.openxmlformats.org/drawingml/2006/main" xmlns:r="http://schemas.openxmlformats.org/officeDocument/2006/relationships" xmlns:p="http://schemas.openxmlformats.org/presentationml/2006/main">
  <p:tag name="AS_UNIQUEID" val="94"/>
</p:tagLst>
</file>

<file path=ppt/tags/tag368.xml><?xml version="1.0" encoding="utf-8"?>
<p:tagLst xmlns:a="http://schemas.openxmlformats.org/drawingml/2006/main" xmlns:r="http://schemas.openxmlformats.org/officeDocument/2006/relationships" xmlns:p="http://schemas.openxmlformats.org/presentationml/2006/main">
  <p:tag name="AS_UNIQUEID" val="95"/>
</p:tagLst>
</file>

<file path=ppt/tags/tag369.xml><?xml version="1.0" encoding="utf-8"?>
<p:tagLst xmlns:a="http://schemas.openxmlformats.org/drawingml/2006/main" xmlns:r="http://schemas.openxmlformats.org/officeDocument/2006/relationships" xmlns:p="http://schemas.openxmlformats.org/presentationml/2006/main">
  <p:tag name="AS_UNIQUEID" val="96"/>
</p:tagLst>
</file>

<file path=ppt/tags/tag37.xml><?xml version="1.0" encoding="utf-8"?>
<p:tagLst xmlns:a="http://schemas.openxmlformats.org/drawingml/2006/main" xmlns:r="http://schemas.openxmlformats.org/officeDocument/2006/relationships" xmlns:p="http://schemas.openxmlformats.org/presentationml/2006/main">
  <p:tag name="AS_UNIQUEID" val="53"/>
</p:tagLst>
</file>

<file path=ppt/tags/tag370.xml><?xml version="1.0" encoding="utf-8"?>
<p:tagLst xmlns:a="http://schemas.openxmlformats.org/drawingml/2006/main" xmlns:r="http://schemas.openxmlformats.org/officeDocument/2006/relationships" xmlns:p="http://schemas.openxmlformats.org/presentationml/2006/main">
  <p:tag name="AS_UNIQUEID" val="97"/>
</p:tagLst>
</file>

<file path=ppt/tags/tag38.xml><?xml version="1.0" encoding="utf-8"?>
<p:tagLst xmlns:a="http://schemas.openxmlformats.org/drawingml/2006/main" xmlns:r="http://schemas.openxmlformats.org/officeDocument/2006/relationships" xmlns:p="http://schemas.openxmlformats.org/presentationml/2006/main">
  <p:tag name="AS_UNIQUEID" val="54"/>
</p:tagLst>
</file>

<file path=ppt/tags/tag39.xml><?xml version="1.0" encoding="utf-8"?>
<p:tagLst xmlns:a="http://schemas.openxmlformats.org/drawingml/2006/main" xmlns:r="http://schemas.openxmlformats.org/officeDocument/2006/relationships" xmlns:p="http://schemas.openxmlformats.org/presentationml/2006/main">
  <p:tag name="AS_UNIQUEID" val="58"/>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7"/>
</p:tagLst>
</file>

<file path=ppt/tags/tag41.xml><?xml version="1.0" encoding="utf-8"?>
<p:tagLst xmlns:a="http://schemas.openxmlformats.org/drawingml/2006/main" xmlns:r="http://schemas.openxmlformats.org/officeDocument/2006/relationships" xmlns:p="http://schemas.openxmlformats.org/presentationml/2006/main">
  <p:tag name="AS_UNIQUEID" val="49"/>
</p:tagLst>
</file>

<file path=ppt/tags/tag42.xml><?xml version="1.0" encoding="utf-8"?>
<p:tagLst xmlns:a="http://schemas.openxmlformats.org/drawingml/2006/main" xmlns:r="http://schemas.openxmlformats.org/officeDocument/2006/relationships" xmlns:p="http://schemas.openxmlformats.org/presentationml/2006/main">
  <p:tag name="AS_UNIQUEID" val="50"/>
</p:tagLst>
</file>

<file path=ppt/tags/tag43.xml><?xml version="1.0" encoding="utf-8"?>
<p:tagLst xmlns:a="http://schemas.openxmlformats.org/drawingml/2006/main" xmlns:r="http://schemas.openxmlformats.org/officeDocument/2006/relationships" xmlns:p="http://schemas.openxmlformats.org/presentationml/2006/main">
  <p:tag name="AS_UNIQUEID" val="52"/>
</p:tagLst>
</file>

<file path=ppt/tags/tag44.xml><?xml version="1.0" encoding="utf-8"?>
<p:tagLst xmlns:a="http://schemas.openxmlformats.org/drawingml/2006/main" xmlns:r="http://schemas.openxmlformats.org/officeDocument/2006/relationships" xmlns:p="http://schemas.openxmlformats.org/presentationml/2006/main">
  <p:tag name="AS_UNIQUEID" val="53"/>
</p:tagLst>
</file>

<file path=ppt/tags/tag45.xml><?xml version="1.0" encoding="utf-8"?>
<p:tagLst xmlns:a="http://schemas.openxmlformats.org/drawingml/2006/main" xmlns:r="http://schemas.openxmlformats.org/officeDocument/2006/relationships" xmlns:p="http://schemas.openxmlformats.org/presentationml/2006/main">
  <p:tag name="AS_UNIQUEID" val="54"/>
</p:tagLst>
</file>

<file path=ppt/tags/tag46.xml><?xml version="1.0" encoding="utf-8"?>
<p:tagLst xmlns:a="http://schemas.openxmlformats.org/drawingml/2006/main" xmlns:r="http://schemas.openxmlformats.org/officeDocument/2006/relationships" xmlns:p="http://schemas.openxmlformats.org/presentationml/2006/main">
  <p:tag name="AS_UNIQUEID" val="58"/>
</p:tagLst>
</file>

<file path=ppt/tags/tag47.xml><?xml version="1.0" encoding="utf-8"?>
<p:tagLst xmlns:a="http://schemas.openxmlformats.org/drawingml/2006/main" xmlns:r="http://schemas.openxmlformats.org/officeDocument/2006/relationships" xmlns:p="http://schemas.openxmlformats.org/presentationml/2006/main">
  <p:tag name="AS_UNIQUEID" val="57"/>
</p:tagLst>
</file>

<file path=ppt/tags/tag48.xml><?xml version="1.0" encoding="utf-8"?>
<p:tagLst xmlns:a="http://schemas.openxmlformats.org/drawingml/2006/main" xmlns:r="http://schemas.openxmlformats.org/officeDocument/2006/relationships" xmlns:p="http://schemas.openxmlformats.org/presentationml/2006/main">
  <p:tag name="AS_UNIQUEID" val="49"/>
</p:tagLst>
</file>

<file path=ppt/tags/tag49.xml><?xml version="1.0" encoding="utf-8"?>
<p:tagLst xmlns:a="http://schemas.openxmlformats.org/drawingml/2006/main" xmlns:r="http://schemas.openxmlformats.org/officeDocument/2006/relationships" xmlns:p="http://schemas.openxmlformats.org/presentationml/2006/main">
  <p:tag name="AS_UNIQUEID" val="50"/>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52"/>
</p:tagLst>
</file>

<file path=ppt/tags/tag51.xml><?xml version="1.0" encoding="utf-8"?>
<p:tagLst xmlns:a="http://schemas.openxmlformats.org/drawingml/2006/main" xmlns:r="http://schemas.openxmlformats.org/officeDocument/2006/relationships" xmlns:p="http://schemas.openxmlformats.org/presentationml/2006/main">
  <p:tag name="AS_UNIQUEID" val="53"/>
</p:tagLst>
</file>

<file path=ppt/tags/tag52.xml><?xml version="1.0" encoding="utf-8"?>
<p:tagLst xmlns:a="http://schemas.openxmlformats.org/drawingml/2006/main" xmlns:r="http://schemas.openxmlformats.org/officeDocument/2006/relationships" xmlns:p="http://schemas.openxmlformats.org/presentationml/2006/main">
  <p:tag name="AS_UNIQUEID" val="54"/>
</p:tagLst>
</file>

<file path=ppt/tags/tag53.xml><?xml version="1.0" encoding="utf-8"?>
<p:tagLst xmlns:a="http://schemas.openxmlformats.org/drawingml/2006/main" xmlns:r="http://schemas.openxmlformats.org/officeDocument/2006/relationships" xmlns:p="http://schemas.openxmlformats.org/presentationml/2006/main">
  <p:tag name="AS_UNIQUEID" val="58"/>
</p:tagLst>
</file>

<file path=ppt/tags/tag54.xml><?xml version="1.0" encoding="utf-8"?>
<p:tagLst xmlns:a="http://schemas.openxmlformats.org/drawingml/2006/main" xmlns:r="http://schemas.openxmlformats.org/officeDocument/2006/relationships" xmlns:p="http://schemas.openxmlformats.org/presentationml/2006/main">
  <p:tag name="AS_UNIQUEID" val="57"/>
</p:tagLst>
</file>

<file path=ppt/tags/tag55.xml><?xml version="1.0" encoding="utf-8"?>
<p:tagLst xmlns:a="http://schemas.openxmlformats.org/drawingml/2006/main" xmlns:r="http://schemas.openxmlformats.org/officeDocument/2006/relationships" xmlns:p="http://schemas.openxmlformats.org/presentationml/2006/main">
  <p:tag name="AS_UNIQUEID" val="49"/>
</p:tagLst>
</file>

<file path=ppt/tags/tag56.xml><?xml version="1.0" encoding="utf-8"?>
<p:tagLst xmlns:a="http://schemas.openxmlformats.org/drawingml/2006/main" xmlns:r="http://schemas.openxmlformats.org/officeDocument/2006/relationships" xmlns:p="http://schemas.openxmlformats.org/presentationml/2006/main">
  <p:tag name="AS_UNIQUEID" val="50"/>
</p:tagLst>
</file>

<file path=ppt/tags/tag57.xml><?xml version="1.0" encoding="utf-8"?>
<p:tagLst xmlns:a="http://schemas.openxmlformats.org/drawingml/2006/main" xmlns:r="http://schemas.openxmlformats.org/officeDocument/2006/relationships" xmlns:p="http://schemas.openxmlformats.org/presentationml/2006/main">
  <p:tag name="AS_UNIQUEID" val="52"/>
</p:tagLst>
</file>

<file path=ppt/tags/tag58.xml><?xml version="1.0" encoding="utf-8"?>
<p:tagLst xmlns:a="http://schemas.openxmlformats.org/drawingml/2006/main" xmlns:r="http://schemas.openxmlformats.org/officeDocument/2006/relationships" xmlns:p="http://schemas.openxmlformats.org/presentationml/2006/main">
  <p:tag name="AS_UNIQUEID" val="53"/>
</p:tagLst>
</file>

<file path=ppt/tags/tag59.xml><?xml version="1.0" encoding="utf-8"?>
<p:tagLst xmlns:a="http://schemas.openxmlformats.org/drawingml/2006/main" xmlns:r="http://schemas.openxmlformats.org/officeDocument/2006/relationships" xmlns:p="http://schemas.openxmlformats.org/presentationml/2006/main">
  <p:tag name="AS_UNIQUEID" val="54"/>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8"/>
</p:tagLst>
</file>

<file path=ppt/tags/tag61.xml><?xml version="1.0" encoding="utf-8"?>
<p:tagLst xmlns:a="http://schemas.openxmlformats.org/drawingml/2006/main" xmlns:r="http://schemas.openxmlformats.org/officeDocument/2006/relationships" xmlns:p="http://schemas.openxmlformats.org/presentationml/2006/main">
  <p:tag name="AS_UNIQUEID" val="49"/>
</p:tagLst>
</file>

<file path=ppt/tags/tag62.xml><?xml version="1.0" encoding="utf-8"?>
<p:tagLst xmlns:a="http://schemas.openxmlformats.org/drawingml/2006/main" xmlns:r="http://schemas.openxmlformats.org/officeDocument/2006/relationships" xmlns:p="http://schemas.openxmlformats.org/presentationml/2006/main">
  <p:tag name="AS_UNIQUEID" val="50"/>
</p:tagLst>
</file>

<file path=ppt/tags/tag63.xml><?xml version="1.0" encoding="utf-8"?>
<p:tagLst xmlns:a="http://schemas.openxmlformats.org/drawingml/2006/main" xmlns:r="http://schemas.openxmlformats.org/officeDocument/2006/relationships" xmlns:p="http://schemas.openxmlformats.org/presentationml/2006/main">
  <p:tag name="AS_UNIQUEID" val="52"/>
</p:tagLst>
</file>

<file path=ppt/tags/tag64.xml><?xml version="1.0" encoding="utf-8"?>
<p:tagLst xmlns:a="http://schemas.openxmlformats.org/drawingml/2006/main" xmlns:r="http://schemas.openxmlformats.org/officeDocument/2006/relationships" xmlns:p="http://schemas.openxmlformats.org/presentationml/2006/main">
  <p:tag name="AS_UNIQUEID" val="53"/>
</p:tagLst>
</file>

<file path=ppt/tags/tag65.xml><?xml version="1.0" encoding="utf-8"?>
<p:tagLst xmlns:a="http://schemas.openxmlformats.org/drawingml/2006/main" xmlns:r="http://schemas.openxmlformats.org/officeDocument/2006/relationships" xmlns:p="http://schemas.openxmlformats.org/presentationml/2006/main">
  <p:tag name="AS_UNIQUEID" val="54"/>
</p:tagLst>
</file>

<file path=ppt/tags/tag66.xml><?xml version="1.0" encoding="utf-8"?>
<p:tagLst xmlns:a="http://schemas.openxmlformats.org/drawingml/2006/main" xmlns:r="http://schemas.openxmlformats.org/officeDocument/2006/relationships" xmlns:p="http://schemas.openxmlformats.org/presentationml/2006/main">
  <p:tag name="AS_UNIQUEID" val="58"/>
</p:tagLst>
</file>

<file path=ppt/tags/tag67.xml><?xml version="1.0" encoding="utf-8"?>
<p:tagLst xmlns:a="http://schemas.openxmlformats.org/drawingml/2006/main" xmlns:r="http://schemas.openxmlformats.org/officeDocument/2006/relationships" xmlns:p="http://schemas.openxmlformats.org/presentationml/2006/main">
  <p:tag name="AS_UNIQUEID" val="49"/>
</p:tagLst>
</file>

<file path=ppt/tags/tag68.xml><?xml version="1.0" encoding="utf-8"?>
<p:tagLst xmlns:a="http://schemas.openxmlformats.org/drawingml/2006/main" xmlns:r="http://schemas.openxmlformats.org/officeDocument/2006/relationships" xmlns:p="http://schemas.openxmlformats.org/presentationml/2006/main">
  <p:tag name="AS_UNIQUEID" val="50"/>
</p:tagLst>
</file>

<file path=ppt/tags/tag69.xml><?xml version="1.0" encoding="utf-8"?>
<p:tagLst xmlns:a="http://schemas.openxmlformats.org/drawingml/2006/main" xmlns:r="http://schemas.openxmlformats.org/officeDocument/2006/relationships" xmlns:p="http://schemas.openxmlformats.org/presentationml/2006/main">
  <p:tag name="AS_UNIQUEID" val="52"/>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3"/>
</p:tagLst>
</file>

<file path=ppt/tags/tag71.xml><?xml version="1.0" encoding="utf-8"?>
<p:tagLst xmlns:a="http://schemas.openxmlformats.org/drawingml/2006/main" xmlns:r="http://schemas.openxmlformats.org/officeDocument/2006/relationships" xmlns:p="http://schemas.openxmlformats.org/presentationml/2006/main">
  <p:tag name="AS_UNIQUEID" val="54"/>
</p:tagLst>
</file>

<file path=ppt/tags/tag72.xml><?xml version="1.0" encoding="utf-8"?>
<p:tagLst xmlns:a="http://schemas.openxmlformats.org/drawingml/2006/main" xmlns:r="http://schemas.openxmlformats.org/officeDocument/2006/relationships" xmlns:p="http://schemas.openxmlformats.org/presentationml/2006/main">
  <p:tag name="AS_UNIQUEID" val="58"/>
</p:tagLst>
</file>

<file path=ppt/tags/tag73.xml><?xml version="1.0" encoding="utf-8"?>
<p:tagLst xmlns:a="http://schemas.openxmlformats.org/drawingml/2006/main" xmlns:r="http://schemas.openxmlformats.org/officeDocument/2006/relationships" xmlns:p="http://schemas.openxmlformats.org/presentationml/2006/main">
  <p:tag name="AS_UNIQUEID" val="49"/>
</p:tagLst>
</file>

<file path=ppt/tags/tag74.xml><?xml version="1.0" encoding="utf-8"?>
<p:tagLst xmlns:a="http://schemas.openxmlformats.org/drawingml/2006/main" xmlns:r="http://schemas.openxmlformats.org/officeDocument/2006/relationships" xmlns:p="http://schemas.openxmlformats.org/presentationml/2006/main">
  <p:tag name="AS_UNIQUEID" val="50"/>
</p:tagLst>
</file>

<file path=ppt/tags/tag75.xml><?xml version="1.0" encoding="utf-8"?>
<p:tagLst xmlns:a="http://schemas.openxmlformats.org/drawingml/2006/main" xmlns:r="http://schemas.openxmlformats.org/officeDocument/2006/relationships" xmlns:p="http://schemas.openxmlformats.org/presentationml/2006/main">
  <p:tag name="AS_UNIQUEID" val="53"/>
</p:tagLst>
</file>

<file path=ppt/tags/tag76.xml><?xml version="1.0" encoding="utf-8"?>
<p:tagLst xmlns:a="http://schemas.openxmlformats.org/drawingml/2006/main" xmlns:r="http://schemas.openxmlformats.org/officeDocument/2006/relationships" xmlns:p="http://schemas.openxmlformats.org/presentationml/2006/main">
  <p:tag name="AS_UNIQUEID" val="54"/>
</p:tagLst>
</file>

<file path=ppt/tags/tag77.xml><?xml version="1.0" encoding="utf-8"?>
<p:tagLst xmlns:a="http://schemas.openxmlformats.org/drawingml/2006/main" xmlns:r="http://schemas.openxmlformats.org/officeDocument/2006/relationships" xmlns:p="http://schemas.openxmlformats.org/presentationml/2006/main">
  <p:tag name="AS_UNIQUEID" val="58"/>
</p:tagLst>
</file>

<file path=ppt/tags/tag78.xml><?xml version="1.0" encoding="utf-8"?>
<p:tagLst xmlns:a="http://schemas.openxmlformats.org/drawingml/2006/main" xmlns:r="http://schemas.openxmlformats.org/officeDocument/2006/relationships" xmlns:p="http://schemas.openxmlformats.org/presentationml/2006/main">
  <p:tag name="AS_UNIQUEID" val="52"/>
</p:tagLst>
</file>

<file path=ppt/tags/tag79.xml><?xml version="1.0" encoding="utf-8"?>
<p:tagLst xmlns:a="http://schemas.openxmlformats.org/drawingml/2006/main" xmlns:r="http://schemas.openxmlformats.org/officeDocument/2006/relationships" xmlns:p="http://schemas.openxmlformats.org/presentationml/2006/main">
  <p:tag name="AS_UNIQUEID" val="53"/>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49"/>
</p:tagLst>
</file>

<file path=ppt/tags/tag81.xml><?xml version="1.0" encoding="utf-8"?>
<p:tagLst xmlns:a="http://schemas.openxmlformats.org/drawingml/2006/main" xmlns:r="http://schemas.openxmlformats.org/officeDocument/2006/relationships" xmlns:p="http://schemas.openxmlformats.org/presentationml/2006/main">
  <p:tag name="AS_UNIQUEID" val="50"/>
</p:tagLst>
</file>

<file path=ppt/tags/tag82.xml><?xml version="1.0" encoding="utf-8"?>
<p:tagLst xmlns:a="http://schemas.openxmlformats.org/drawingml/2006/main" xmlns:r="http://schemas.openxmlformats.org/officeDocument/2006/relationships" xmlns:p="http://schemas.openxmlformats.org/presentationml/2006/main">
  <p:tag name="AS_UNIQUEID" val="53"/>
</p:tagLst>
</file>

<file path=ppt/tags/tag83.xml><?xml version="1.0" encoding="utf-8"?>
<p:tagLst xmlns:a="http://schemas.openxmlformats.org/drawingml/2006/main" xmlns:r="http://schemas.openxmlformats.org/officeDocument/2006/relationships" xmlns:p="http://schemas.openxmlformats.org/presentationml/2006/main">
  <p:tag name="AS_UNIQUEID" val="54"/>
</p:tagLst>
</file>

<file path=ppt/tags/tag84.xml><?xml version="1.0" encoding="utf-8"?>
<p:tagLst xmlns:a="http://schemas.openxmlformats.org/drawingml/2006/main" xmlns:r="http://schemas.openxmlformats.org/officeDocument/2006/relationships" xmlns:p="http://schemas.openxmlformats.org/presentationml/2006/main">
  <p:tag name="AS_UNIQUEID" val="58"/>
</p:tagLst>
</file>

<file path=ppt/tags/tag85.xml><?xml version="1.0" encoding="utf-8"?>
<p:tagLst xmlns:a="http://schemas.openxmlformats.org/drawingml/2006/main" xmlns:r="http://schemas.openxmlformats.org/officeDocument/2006/relationships" xmlns:p="http://schemas.openxmlformats.org/presentationml/2006/main">
  <p:tag name="AS_UNIQUEID" val="52"/>
</p:tagLst>
</file>

<file path=ppt/tags/tag86.xml><?xml version="1.0" encoding="utf-8"?>
<p:tagLst xmlns:a="http://schemas.openxmlformats.org/drawingml/2006/main" xmlns:r="http://schemas.openxmlformats.org/officeDocument/2006/relationships" xmlns:p="http://schemas.openxmlformats.org/presentationml/2006/main">
  <p:tag name="AS_UNIQUEID" val="53"/>
</p:tagLst>
</file>

<file path=ppt/tags/tag87.xml><?xml version="1.0" encoding="utf-8"?>
<p:tagLst xmlns:a="http://schemas.openxmlformats.org/drawingml/2006/main" xmlns:r="http://schemas.openxmlformats.org/officeDocument/2006/relationships" xmlns:p="http://schemas.openxmlformats.org/presentationml/2006/main">
  <p:tag name="AS_UNIQUEID" val="49"/>
</p:tagLst>
</file>

<file path=ppt/tags/tag88.xml><?xml version="1.0" encoding="utf-8"?>
<p:tagLst xmlns:a="http://schemas.openxmlformats.org/drawingml/2006/main" xmlns:r="http://schemas.openxmlformats.org/officeDocument/2006/relationships" xmlns:p="http://schemas.openxmlformats.org/presentationml/2006/main">
  <p:tag name="AS_UNIQUEID" val="50"/>
</p:tagLst>
</file>

<file path=ppt/tags/tag89.xml><?xml version="1.0" encoding="utf-8"?>
<p:tagLst xmlns:a="http://schemas.openxmlformats.org/drawingml/2006/main" xmlns:r="http://schemas.openxmlformats.org/officeDocument/2006/relationships" xmlns:p="http://schemas.openxmlformats.org/presentationml/2006/main">
  <p:tag name="AS_UNIQUEID" val="53"/>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4"/>
</p:tagLst>
</file>

<file path=ppt/tags/tag91.xml><?xml version="1.0" encoding="utf-8"?>
<p:tagLst xmlns:a="http://schemas.openxmlformats.org/drawingml/2006/main" xmlns:r="http://schemas.openxmlformats.org/officeDocument/2006/relationships" xmlns:p="http://schemas.openxmlformats.org/presentationml/2006/main">
  <p:tag name="AS_UNIQUEID" val="58"/>
</p:tagLst>
</file>

<file path=ppt/tags/tag92.xml><?xml version="1.0" encoding="utf-8"?>
<p:tagLst xmlns:a="http://schemas.openxmlformats.org/drawingml/2006/main" xmlns:r="http://schemas.openxmlformats.org/officeDocument/2006/relationships" xmlns:p="http://schemas.openxmlformats.org/presentationml/2006/main">
  <p:tag name="AS_UNIQUEID" val="52"/>
</p:tagLst>
</file>

<file path=ppt/tags/tag93.xml><?xml version="1.0" encoding="utf-8"?>
<p:tagLst xmlns:a="http://schemas.openxmlformats.org/drawingml/2006/main" xmlns:r="http://schemas.openxmlformats.org/officeDocument/2006/relationships" xmlns:p="http://schemas.openxmlformats.org/presentationml/2006/main">
  <p:tag name="AS_UNIQUEID" val="53"/>
</p:tagLst>
</file>

<file path=ppt/tags/tag94.xml><?xml version="1.0" encoding="utf-8"?>
<p:tagLst xmlns:a="http://schemas.openxmlformats.org/drawingml/2006/main" xmlns:r="http://schemas.openxmlformats.org/officeDocument/2006/relationships" xmlns:p="http://schemas.openxmlformats.org/presentationml/2006/main">
  <p:tag name="AS_UNIQUEID" val="49"/>
</p:tagLst>
</file>

<file path=ppt/tags/tag95.xml><?xml version="1.0" encoding="utf-8"?>
<p:tagLst xmlns:a="http://schemas.openxmlformats.org/drawingml/2006/main" xmlns:r="http://schemas.openxmlformats.org/officeDocument/2006/relationships" xmlns:p="http://schemas.openxmlformats.org/presentationml/2006/main">
  <p:tag name="AS_UNIQUEID" val="50"/>
</p:tagLst>
</file>

<file path=ppt/tags/tag96.xml><?xml version="1.0" encoding="utf-8"?>
<p:tagLst xmlns:a="http://schemas.openxmlformats.org/drawingml/2006/main" xmlns:r="http://schemas.openxmlformats.org/officeDocument/2006/relationships" xmlns:p="http://schemas.openxmlformats.org/presentationml/2006/main">
  <p:tag name="AS_UNIQUEID" val="53"/>
</p:tagLst>
</file>

<file path=ppt/tags/tag97.xml><?xml version="1.0" encoding="utf-8"?>
<p:tagLst xmlns:a="http://schemas.openxmlformats.org/drawingml/2006/main" xmlns:r="http://schemas.openxmlformats.org/officeDocument/2006/relationships" xmlns:p="http://schemas.openxmlformats.org/presentationml/2006/main">
  <p:tag name="AS_UNIQUEID" val="54"/>
</p:tagLst>
</file>

<file path=ppt/tags/tag98.xml><?xml version="1.0" encoding="utf-8"?>
<p:tagLst xmlns:a="http://schemas.openxmlformats.org/drawingml/2006/main" xmlns:r="http://schemas.openxmlformats.org/officeDocument/2006/relationships" xmlns:p="http://schemas.openxmlformats.org/presentationml/2006/main">
  <p:tag name="AS_UNIQUEID" val="58"/>
</p:tagLst>
</file>

<file path=ppt/tags/tag99.xml><?xml version="1.0" encoding="utf-8"?>
<p:tagLst xmlns:a="http://schemas.openxmlformats.org/drawingml/2006/main" xmlns:r="http://schemas.openxmlformats.org/officeDocument/2006/relationships" xmlns:p="http://schemas.openxmlformats.org/presentationml/2006/main">
  <p:tag name="AS_UNIQUEID" val="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1227</TotalTime>
  <Words>1794</Words>
  <Application>Microsoft Office PowerPoint</Application>
  <PresentationFormat>On-screen Show (4:3)</PresentationFormat>
  <Paragraphs>307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Dhenuka</cp:lastModifiedBy>
  <cp:revision>254</cp:revision>
  <cp:lastPrinted>1601-01-01T00:00:00Z</cp:lastPrinted>
  <dcterms:created xsi:type="dcterms:W3CDTF">2020-05-18T10:32:41Z</dcterms:created>
  <dcterms:modified xsi:type="dcterms:W3CDTF">2020-07-08T08:23:08Z</dcterms:modified>
</cp:coreProperties>
</file>