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msword" Extension="doc"/>
  <Default ContentType="application/vnd.openxmlformats-package.relationships+xml" Extension="rels"/>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msword" PartName="/ppt/embeddings/Microsoft_Office_Word_97_-_2003_Document3.doc"/>
  <Override ContentType="application/msword" PartName="/ppt/embeddings/Microsoft_Office_Word_97_-_2003_Document2.doc"/>
  <Override ContentType="application/msword" PartName="/ppt/embeddings/Microsoft_Office_Word_97_-_2003_Document1.doc"/>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6858000" cx="9144000"/>
  <p:notesSz cx="6858000" cy="9144000"/>
  <p:embeddedFontLst>
    <p:embeddedFont>
      <p:font typeface="Tahoma"/>
      <p:regular r:id="rId60"/>
      <p:bold r:id="rId61"/>
    </p:embeddedFont>
    <p:embeddedFont>
      <p:font typeface="Book Antiqua"/>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60">
          <p15:clr>
            <a:srgbClr val="000000"/>
          </p15:clr>
        </p15:guide>
        <p15:guide id="2" pos="2880">
          <p15:clr>
            <a:srgbClr val="000000"/>
          </p15:clr>
        </p15:guide>
      </p15:notesGuideLst>
    </p:ext>
    <p:ext uri="http://customooxmlschemas.google.com/">
      <go:slidesCustomData xmlns:go="http://customooxmlschemas.google.com/" r:id="rId66" roundtripDataSignature="AMtx7mjU6wOjcNlp1urLhUbi73NEu+8S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BookAntiqua-regular.fntdata"/><Relationship Id="rId61" Type="http://schemas.openxmlformats.org/officeDocument/2006/relationships/font" Target="fonts/Tahoma-bold.fntdata"/><Relationship Id="rId20" Type="http://schemas.openxmlformats.org/officeDocument/2006/relationships/slide" Target="slides/slide14.xml"/><Relationship Id="rId64" Type="http://schemas.openxmlformats.org/officeDocument/2006/relationships/font" Target="fonts/BookAntiqua-italic.fntdata"/><Relationship Id="rId63" Type="http://schemas.openxmlformats.org/officeDocument/2006/relationships/font" Target="fonts/BookAntiqua-bold.fntdata"/><Relationship Id="rId22" Type="http://schemas.openxmlformats.org/officeDocument/2006/relationships/slide" Target="slides/slide16.xml"/><Relationship Id="rId66" Type="http://customschemas.google.com/relationships/presentationmetadata" Target="metadata"/><Relationship Id="rId21" Type="http://schemas.openxmlformats.org/officeDocument/2006/relationships/slide" Target="slides/slide15.xml"/><Relationship Id="rId65" Type="http://schemas.openxmlformats.org/officeDocument/2006/relationships/font" Target="fonts/BookAntiqua-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Tahoma-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6.png"/><Relationship Id="rId3"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9" name="Google Shape;889;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1" name="Google Shape;1141;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9" name="Google Shape;1209;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0" name="Google Shape;1220;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6" name="Google Shape;1296;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7" name="Google Shape;1307;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9" name="Google Shape;1319;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3" name="Google Shape;1363;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9" name="Google Shape;1419;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4" name="Google Shape;1464;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8" name="Google Shape;1478;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2" name="Google Shape;1492;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4" name="Google Shape;1504;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5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5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 name="Google Shape;23;p5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39.xml.rels><?xml version="1.0" encoding="UTF-8" standalone="yes"?><Relationships xmlns="http://schemas.openxmlformats.org/package/2006/relationships"><Relationship Id="rId11" Type="http://schemas.openxmlformats.org/officeDocument/2006/relationships/oleObject" Target="../embeddings/oleObject2.bin"/><Relationship Id="rId10" Type="http://schemas.openxmlformats.org/officeDocument/2006/relationships/image" Target="../media/image19.png"/><Relationship Id="rId13" Type="http://schemas.openxmlformats.org/officeDocument/2006/relationships/image" Target="../media/image16.png"/><Relationship Id="rId12" Type="http://schemas.openxmlformats.org/officeDocument/2006/relationships/oleObject" Target="../embeddings/oleObject2.bin"/><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vmlDrawing" Target="../drawings/vmlDrawing1.vml"/><Relationship Id="rId4" Type="http://schemas.openxmlformats.org/officeDocument/2006/relationships/image" Target="../media/image2.png"/><Relationship Id="rId9" Type="http://schemas.openxmlformats.org/officeDocument/2006/relationships/image" Target="../media/image11.png"/><Relationship Id="rId15" Type="http://schemas.openxmlformats.org/officeDocument/2006/relationships/oleObject" Target="../embeddings/oleObject3.bin"/><Relationship Id="rId14" Type="http://schemas.openxmlformats.org/officeDocument/2006/relationships/oleObject" Target="../embeddings/oleObject3.bin"/><Relationship Id="rId16"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oleObject" Target="../embeddings/oleObject1.bin"/><Relationship Id="rId8"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41.xml.rels><?xml version="1.0" encoding="UTF-8" standalone="yes"?><Relationships xmlns="http://schemas.openxmlformats.org/package/2006/relationships"><Relationship Id="rId10"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vmlDrawing" Target="../drawings/vmlDrawing2.vml"/><Relationship Id="rId4" Type="http://schemas.openxmlformats.org/officeDocument/2006/relationships/image" Target="../media/image2.png"/><Relationship Id="rId9" Type="http://schemas.openxmlformats.org/officeDocument/2006/relationships/oleObject" Target="../embeddings/oleObject4.bin"/><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9.png"/><Relationship Id="rId8"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vmlDrawing" Target="../drawings/vmlDrawing3.vml"/><Relationship Id="rId4" Type="http://schemas.openxmlformats.org/officeDocument/2006/relationships/image" Target="../media/image2.png"/><Relationship Id="rId9"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oleObject" Target="../embeddings/Microsoft_Office_Word_97_-_2003_Document1.doc"/><Relationship Id="rId8" Type="http://schemas.openxmlformats.org/officeDocument/2006/relationships/oleObject" Target="../embeddings/Microsoft_Office_Word_97_-_2003_Document1.doc"/></Relationships>
</file>

<file path=ppt/slides/_rels/slide51.xml.rels><?xml version="1.0" encoding="UTF-8" standalone="yes"?><Relationships xmlns="http://schemas.openxmlformats.org/package/2006/relationships"><Relationship Id="rId11" Type="http://schemas.openxmlformats.org/officeDocument/2006/relationships/oleObject" Target="../embeddings/Microsoft_Office_Word_97_-_2003_Document3.doc"/><Relationship Id="rId10" Type="http://schemas.openxmlformats.org/officeDocument/2006/relationships/oleObject" Target="../embeddings/Microsoft_Office_Word_97_-_2003_Document3.doc"/><Relationship Id="rId12"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vmlDrawing" Target="../drawings/vmlDrawing4.vml"/><Relationship Id="rId4" Type="http://schemas.openxmlformats.org/officeDocument/2006/relationships/image" Target="../media/image2.png"/><Relationship Id="rId9"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oleObject" Target="../embeddings/Microsoft_Office_Word_97_-_2003_Document2.doc"/><Relationship Id="rId8" Type="http://schemas.openxmlformats.org/officeDocument/2006/relationships/oleObject" Target="../embeddings/Microsoft_Office_Word_97_-_2003_Document2.doc"/></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pic>
        <p:nvPicPr>
          <p:cNvPr descr="C:\Users\parul\Desktop\temp.png" id="37" name="Google Shape;37;p1"/>
          <p:cNvPicPr preferRelativeResize="0"/>
          <p:nvPr/>
        </p:nvPicPr>
        <p:blipFill rotWithShape="1">
          <a:blip r:embed="rId3">
            <a:alphaModFix/>
          </a:blip>
          <a:srcRect b="0" l="0" r="0" t="0"/>
          <a:stretch/>
        </p:blipFill>
        <p:spPr>
          <a:xfrm>
            <a:off x="0" y="0"/>
            <a:ext cx="9144000" cy="6900862"/>
          </a:xfrm>
          <a:prstGeom prst="rect">
            <a:avLst/>
          </a:prstGeom>
          <a:noFill/>
          <a:ln>
            <a:noFill/>
          </a:ln>
        </p:spPr>
      </p:pic>
      <p:sp>
        <p:nvSpPr>
          <p:cNvPr id="38" name="Google Shape;38;p1"/>
          <p:cNvSpPr txBox="1"/>
          <p:nvPr/>
        </p:nvSpPr>
        <p:spPr>
          <a:xfrm>
            <a:off x="1143000" y="1473200"/>
            <a:ext cx="6858000" cy="11699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Calibri"/>
              <a:buNone/>
            </a:pPr>
            <a:r>
              <a:rPr b="1" i="0" lang="en-US" sz="3500" u="none" cap="none" strike="noStrike">
                <a:solidFill>
                  <a:srgbClr val="000000"/>
                </a:solidFill>
                <a:latin typeface="Calibri"/>
                <a:ea typeface="Calibri"/>
                <a:cs typeface="Calibri"/>
                <a:sym typeface="Calibri"/>
              </a:rPr>
              <a:t>Database Management System</a:t>
            </a:r>
            <a:endParaRPr/>
          </a:p>
          <a:p>
            <a:pPr indent="0" lvl="0" marL="0" marR="0" rtl="0" algn="ctr">
              <a:lnSpc>
                <a:spcPct val="100000"/>
              </a:lnSpc>
              <a:spcBef>
                <a:spcPts val="0"/>
              </a:spcBef>
              <a:spcAft>
                <a:spcPts val="0"/>
              </a:spcAft>
              <a:buClr>
                <a:srgbClr val="000000"/>
              </a:buClr>
              <a:buSzPts val="3500"/>
              <a:buFont typeface="Calibri"/>
              <a:buNone/>
            </a:pPr>
            <a:r>
              <a:rPr b="1" i="0" lang="en-US" sz="3500" u="none" cap="none" strike="noStrike">
                <a:solidFill>
                  <a:srgbClr val="000000"/>
                </a:solidFill>
                <a:latin typeface="Calibri"/>
                <a:ea typeface="Calibri"/>
                <a:cs typeface="Calibri"/>
                <a:sym typeface="Calibri"/>
              </a:rPr>
              <a:t>(203105251)</a:t>
            </a:r>
            <a:endParaRPr/>
          </a:p>
        </p:txBody>
      </p:sp>
      <p:sp>
        <p:nvSpPr>
          <p:cNvPr id="39" name="Google Shape;39;p1"/>
          <p:cNvSpPr txBox="1"/>
          <p:nvPr/>
        </p:nvSpPr>
        <p:spPr>
          <a:xfrm>
            <a:off x="1527175" y="2854325"/>
            <a:ext cx="6089650" cy="7699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Calibri"/>
              <a:buNone/>
            </a:pPr>
            <a:r>
              <a:rPr b="1" i="0" lang="en-US" sz="2200" u="none" cap="none" strike="noStrike">
                <a:solidFill>
                  <a:srgbClr val="000000"/>
                </a:solidFill>
                <a:latin typeface="Calibri"/>
                <a:ea typeface="Calibri"/>
                <a:cs typeface="Calibri"/>
                <a:sym typeface="Calibri"/>
              </a:rPr>
              <a:t>Prof. Rajiv Kumar , </a:t>
            </a:r>
            <a:r>
              <a:rPr b="0" i="0" lang="en-US" sz="2200" u="none" cap="none" strike="noStrike">
                <a:solidFill>
                  <a:srgbClr val="000000"/>
                </a:solidFill>
                <a:latin typeface="Calibri"/>
                <a:ea typeface="Calibri"/>
                <a:cs typeface="Calibri"/>
                <a:sym typeface="Calibri"/>
              </a:rPr>
              <a:t>Assistant Professor</a:t>
            </a:r>
            <a:endParaRPr/>
          </a:p>
          <a:p>
            <a:pPr indent="0" lvl="0" marL="0" marR="0" rtl="0" algn="ctr">
              <a:lnSpc>
                <a:spcPct val="100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Computer Science &amp; Engineering</a:t>
            </a:r>
            <a:endParaRPr/>
          </a:p>
        </p:txBody>
      </p:sp>
      <p:pic>
        <p:nvPicPr>
          <p:cNvPr descr="C:\Users\parul\Desktop\Registered Logosd.png" id="40" name="Google Shape;40;p1"/>
          <p:cNvPicPr preferRelativeResize="0"/>
          <p:nvPr/>
        </p:nvPicPr>
        <p:blipFill rotWithShape="1">
          <a:blip r:embed="rId4">
            <a:alphaModFix/>
          </a:blip>
          <a:srcRect b="0" l="0" r="0" t="0"/>
          <a:stretch/>
        </p:blipFill>
        <p:spPr>
          <a:xfrm>
            <a:off x="3381375" y="500062"/>
            <a:ext cx="2381250" cy="628650"/>
          </a:xfrm>
          <a:prstGeom prst="rect">
            <a:avLst/>
          </a:prstGeom>
          <a:noFill/>
          <a:ln>
            <a:noFill/>
          </a:ln>
        </p:spPr>
      </p:pic>
      <p:grpSp>
        <p:nvGrpSpPr>
          <p:cNvPr id="41" name="Google Shape;41;p1"/>
          <p:cNvGrpSpPr/>
          <p:nvPr/>
        </p:nvGrpSpPr>
        <p:grpSpPr>
          <a:xfrm>
            <a:off x="1417637" y="2692400"/>
            <a:ext cx="6308725" cy="93662"/>
            <a:chOff x="1428728" y="2571744"/>
            <a:chExt cx="6309404" cy="94298"/>
          </a:xfrm>
        </p:grpSpPr>
        <p:cxnSp>
          <p:nvCxnSpPr>
            <p:cNvPr id="42" name="Google Shape;42;p1"/>
            <p:cNvCxnSpPr/>
            <p:nvPr/>
          </p:nvCxnSpPr>
          <p:spPr>
            <a:xfrm>
              <a:off x="1428728" y="2618094"/>
              <a:ext cx="6287177" cy="1598"/>
            </a:xfrm>
            <a:prstGeom prst="straightConnector1">
              <a:avLst/>
            </a:prstGeom>
            <a:noFill/>
            <a:ln cap="flat" cmpd="sng" w="9525">
              <a:solidFill>
                <a:srgbClr val="000000"/>
              </a:solidFill>
              <a:prstDash val="solid"/>
              <a:miter lim="800000"/>
              <a:headEnd len="med" w="med" type="none"/>
              <a:tailEnd len="med" w="med" type="none"/>
            </a:ln>
          </p:spPr>
        </p:cxnSp>
        <p:sp>
          <p:nvSpPr>
            <p:cNvPr id="43" name="Google Shape;43;p1"/>
            <p:cNvSpPr/>
            <p:nvPr/>
          </p:nvSpPr>
          <p:spPr>
            <a:xfrm rot="10800000">
              <a:off x="1428728" y="2571744"/>
              <a:ext cx="93672" cy="94298"/>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 name="Google Shape;44;p1"/>
            <p:cNvSpPr/>
            <p:nvPr/>
          </p:nvSpPr>
          <p:spPr>
            <a:xfrm rot="10800000">
              <a:off x="7644459" y="2571744"/>
              <a:ext cx="93673" cy="94298"/>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id="45" name="Google Shape;45;p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C:\Users\parul\Desktop\Digital Learning Content.png" id="145" name="Google Shape;145;p10"/>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46" name="Google Shape;146;p10"/>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47" name="Google Shape;147;p10"/>
          <p:cNvSpPr txBox="1"/>
          <p:nvPr/>
        </p:nvSpPr>
        <p:spPr>
          <a:xfrm>
            <a:off x="190500" y="2286000"/>
            <a:ext cx="8737600" cy="2382837"/>
          </a:xfrm>
          <a:prstGeom prst="rect">
            <a:avLst/>
          </a:prstGeom>
          <a:noFill/>
          <a:ln>
            <a:noFill/>
          </a:ln>
        </p:spPr>
        <p:txBody>
          <a:bodyPr anchorCtr="0" anchor="t" bIns="45700" lIns="91425" spcFirstLastPara="1" rIns="91425" wrap="square" tIns="45700">
            <a:spAutoFit/>
          </a:bodyPr>
          <a:lstStyle/>
          <a:p>
            <a:pPr indent="-152400" lvl="0" marL="0"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Postgres research project went “open source” in 95</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Some Berkeley folks converted from Postquel to an extended SQL</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open source community took the code and ran with it</a:t>
            </a:r>
            <a:endParaRPr/>
          </a:p>
          <a:p>
            <a:pPr indent="-152400" lvl="0" marL="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IBM bought Informix a couple years ago</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Hence sells 2 of the 3 leading ORDBMS implementations!</a:t>
            </a:r>
            <a:endParaRPr/>
          </a:p>
        </p:txBody>
      </p:sp>
      <p:sp>
        <p:nvSpPr>
          <p:cNvPr id="148" name="Google Shape;148;p10"/>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10"/>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History</a:t>
            </a:r>
            <a:endParaRPr/>
          </a:p>
        </p:txBody>
      </p:sp>
      <p:sp>
        <p:nvSpPr>
          <p:cNvPr id="150" name="Google Shape;150;p10"/>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1" name="Google Shape;151;p10"/>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52" name="Google Shape;152;p10"/>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C:\Users\parul\Desktop\Digital Learning Content.png" id="157" name="Google Shape;157;p1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58" name="Google Shape;158;p1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59" name="Google Shape;159;p11"/>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 name="Google Shape;160;p1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An Example SQL:1999 Schema</a:t>
            </a:r>
            <a:endParaRPr/>
          </a:p>
        </p:txBody>
      </p:sp>
      <p:sp>
        <p:nvSpPr>
          <p:cNvPr id="161" name="Google Shape;161;p11"/>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 name="Google Shape;162;p11"/>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63" name="Google Shape;163;p1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164" name="Google Shape;164;p11"/>
          <p:cNvSpPr txBox="1"/>
          <p:nvPr/>
        </p:nvSpPr>
        <p:spPr>
          <a:xfrm>
            <a:off x="998537" y="2859087"/>
            <a:ext cx="7772400" cy="4076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create table frames (frameno integer, image jpeg, category integer);</a:t>
            </a:r>
            <a:endParaRPr/>
          </a:p>
          <a:p>
            <a:pPr indent="-342900" lvl="0" marL="342900" marR="0" rtl="0" algn="l">
              <a:lnSpc>
                <a:spcPct val="9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create table categories (cid integer, name text, lease_price float, comments text);</a:t>
            </a:r>
            <a:endParaRPr/>
          </a:p>
          <a:p>
            <a:pPr indent="-342900" lvl="0" marL="342900" marR="0" rtl="0" algn="l">
              <a:lnSpc>
                <a:spcPct val="9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create type theater_t as row (tno integer, name text, address text, phone integer) ref is system generated;</a:t>
            </a:r>
            <a:endParaRPr/>
          </a:p>
          <a:p>
            <a:pPr indent="-342900" lvl="0" marL="342900" marR="0" rtl="0" algn="l">
              <a:lnSpc>
                <a:spcPct val="9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create table theaters of theater_t ref is tid system generated;</a:t>
            </a:r>
            <a:endParaRPr/>
          </a:p>
          <a:p>
            <a:pPr indent="-342900" lvl="0" marL="342900" marR="0" rtl="0" algn="l">
              <a:lnSpc>
                <a:spcPct val="9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create table nowshowing (film integer, theater ref(theater_t) scope theaters, start date, end date);</a:t>
            </a:r>
            <a:endParaRPr/>
          </a:p>
          <a:p>
            <a:pPr indent="-342900" lvl="0" marL="342900" marR="0" rtl="0" algn="l">
              <a:lnSpc>
                <a:spcPct val="9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create table films (filmno integer, title text, stars varchar(25) array[10], director text, budget float);</a:t>
            </a:r>
            <a:endParaRPr/>
          </a:p>
          <a:p>
            <a:pPr indent="-342900" lvl="0" marL="342900" marR="0" rtl="0" algn="l">
              <a:lnSpc>
                <a:spcPct val="9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create table countries (name text, boundary polygon, population integer, language text)</a:t>
            </a:r>
            <a:endParaRPr/>
          </a:p>
          <a:p>
            <a:pPr indent="0" lvl="0" marL="0" marR="0" rtl="0" algn="l">
              <a:lnSpc>
                <a:spcPct val="100000"/>
              </a:lnSpc>
              <a:spcBef>
                <a:spcPts val="0"/>
              </a:spcBef>
              <a:spcAft>
                <a:spcPts val="0"/>
              </a:spcAft>
              <a:buNone/>
            </a:pPr>
            <a:r>
              <a:t/>
            </a:r>
            <a:endParaRPr b="0" i="0" sz="1800" u="none">
              <a:solidFill>
                <a:schemeClr val="dk1"/>
              </a:solidFill>
              <a:latin typeface="Courier New"/>
              <a:ea typeface="Courier New"/>
              <a:cs typeface="Courier New"/>
              <a:sym typeface="Courier New"/>
            </a:endParaRPr>
          </a:p>
        </p:txBody>
      </p:sp>
      <p:grpSp>
        <p:nvGrpSpPr>
          <p:cNvPr id="165" name="Google Shape;165;p11"/>
          <p:cNvGrpSpPr/>
          <p:nvPr/>
        </p:nvGrpSpPr>
        <p:grpSpPr>
          <a:xfrm>
            <a:off x="50800" y="3925887"/>
            <a:ext cx="5845175" cy="2286000"/>
            <a:chOff x="27" y="1680"/>
            <a:chExt cx="3682" cy="1440"/>
          </a:xfrm>
        </p:grpSpPr>
        <p:sp>
          <p:nvSpPr>
            <p:cNvPr id="166" name="Google Shape;166;p11"/>
            <p:cNvSpPr/>
            <p:nvPr/>
          </p:nvSpPr>
          <p:spPr>
            <a:xfrm>
              <a:off x="2756" y="2054"/>
              <a:ext cx="953" cy="232"/>
            </a:xfrm>
            <a:prstGeom prst="ellipse">
              <a:avLst/>
            </a:prstGeom>
            <a:noFill/>
            <a:ln cap="flat" cmpd="sng" w="12700">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7" name="Google Shape;167;p11"/>
            <p:cNvCxnSpPr/>
            <p:nvPr/>
          </p:nvCxnSpPr>
          <p:spPr>
            <a:xfrm>
              <a:off x="791" y="2103"/>
              <a:ext cx="1965" cy="67"/>
            </a:xfrm>
            <a:prstGeom prst="curvedConnector3">
              <a:avLst>
                <a:gd fmla="val -40477" name="adj1"/>
              </a:avLst>
            </a:prstGeom>
            <a:noFill/>
            <a:ln cap="flat" cmpd="sng" w="12700">
              <a:solidFill>
                <a:srgbClr val="003300"/>
              </a:solidFill>
              <a:prstDash val="solid"/>
              <a:miter lim="800000"/>
              <a:headEnd len="med" w="med" type="none"/>
              <a:tailEnd len="sm" w="sm" type="triangle"/>
            </a:ln>
          </p:spPr>
        </p:cxnSp>
        <p:grpSp>
          <p:nvGrpSpPr>
            <p:cNvPr id="168" name="Google Shape;168;p11"/>
            <p:cNvGrpSpPr/>
            <p:nvPr/>
          </p:nvGrpSpPr>
          <p:grpSpPr>
            <a:xfrm>
              <a:off x="27" y="1680"/>
              <a:ext cx="3138" cy="1440"/>
              <a:chOff x="27" y="1680"/>
              <a:chExt cx="3138" cy="1440"/>
            </a:xfrm>
          </p:grpSpPr>
          <p:sp>
            <p:nvSpPr>
              <p:cNvPr id="169" name="Google Shape;169;p11"/>
              <p:cNvSpPr/>
              <p:nvPr/>
            </p:nvSpPr>
            <p:spPr>
              <a:xfrm>
                <a:off x="629" y="1680"/>
                <a:ext cx="2536" cy="232"/>
              </a:xfrm>
              <a:prstGeom prst="ellipse">
                <a:avLst/>
              </a:prstGeom>
              <a:noFill/>
              <a:ln cap="flat" cmpd="sng" w="12700">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 name="Google Shape;170;p11"/>
              <p:cNvSpPr txBox="1"/>
              <p:nvPr/>
            </p:nvSpPr>
            <p:spPr>
              <a:xfrm>
                <a:off x="27" y="1878"/>
                <a:ext cx="764" cy="450"/>
              </a:xfrm>
              <a:prstGeom prst="rect">
                <a:avLst/>
              </a:prstGeom>
              <a:noFill/>
              <a:ln cap="flat" cmpd="sng" w="9525">
                <a:solidFill>
                  <a:srgbClr val="003300"/>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3300"/>
                  </a:buClr>
                  <a:buSzPts val="2000"/>
                  <a:buFont typeface="Arial"/>
                  <a:buNone/>
                </a:pPr>
                <a:r>
                  <a:rPr b="0" i="0" lang="en-US" sz="2000" u="none">
                    <a:solidFill>
                      <a:srgbClr val="003300"/>
                    </a:solidFill>
                    <a:latin typeface="Arial"/>
                    <a:ea typeface="Arial"/>
                    <a:cs typeface="Arial"/>
                    <a:sym typeface="Arial"/>
                  </a:rPr>
                  <a:t>complex </a:t>
                </a:r>
                <a:endParaRPr/>
              </a:p>
              <a:p>
                <a:pPr indent="0" lvl="0" marL="0" marR="0" rtl="0" algn="l">
                  <a:lnSpc>
                    <a:spcPct val="100000"/>
                  </a:lnSpc>
                  <a:spcBef>
                    <a:spcPts val="0"/>
                  </a:spcBef>
                  <a:spcAft>
                    <a:spcPts val="0"/>
                  </a:spcAft>
                  <a:buClr>
                    <a:srgbClr val="003300"/>
                  </a:buClr>
                  <a:buSzPts val="2000"/>
                  <a:buFont typeface="Arial"/>
                  <a:buNone/>
                </a:pPr>
                <a:r>
                  <a:rPr b="0" i="0" lang="en-US" sz="2000" u="none">
                    <a:solidFill>
                      <a:srgbClr val="003300"/>
                    </a:solidFill>
                    <a:latin typeface="Arial"/>
                    <a:ea typeface="Arial"/>
                    <a:cs typeface="Arial"/>
                    <a:sym typeface="Arial"/>
                  </a:rPr>
                  <a:t>types</a:t>
                </a:r>
                <a:endParaRPr/>
              </a:p>
            </p:txBody>
          </p:sp>
          <p:sp>
            <p:nvSpPr>
              <p:cNvPr id="171" name="Google Shape;171;p11"/>
              <p:cNvSpPr/>
              <p:nvPr/>
            </p:nvSpPr>
            <p:spPr>
              <a:xfrm>
                <a:off x="864" y="2880"/>
                <a:ext cx="1872" cy="240"/>
              </a:xfrm>
              <a:prstGeom prst="ellipse">
                <a:avLst/>
              </a:prstGeom>
              <a:noFill/>
              <a:ln cap="flat" cmpd="sng" w="12700">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72" name="Google Shape;172;p11"/>
              <p:cNvCxnSpPr/>
              <p:nvPr/>
            </p:nvCxnSpPr>
            <p:spPr>
              <a:xfrm rot="-5400000">
                <a:off x="622" y="1500"/>
                <a:ext cx="164" cy="591"/>
              </a:xfrm>
              <a:prstGeom prst="curvedConnector3">
                <a:avLst>
                  <a:gd fmla="val 45037" name="adj1"/>
                </a:avLst>
              </a:prstGeom>
              <a:noFill/>
              <a:ln cap="flat" cmpd="sng" w="12700">
                <a:solidFill>
                  <a:srgbClr val="003300"/>
                </a:solidFill>
                <a:prstDash val="solid"/>
                <a:miter lim="800000"/>
                <a:headEnd len="med" w="med" type="none"/>
                <a:tailEnd len="sm" w="sm" type="triangle"/>
              </a:ln>
            </p:spPr>
          </p:cxnSp>
          <p:cxnSp>
            <p:nvCxnSpPr>
              <p:cNvPr id="173" name="Google Shape;173;p11"/>
              <p:cNvCxnSpPr/>
              <p:nvPr/>
            </p:nvCxnSpPr>
            <p:spPr>
              <a:xfrm flipH="1" rot="-5400000">
                <a:off x="299" y="2436"/>
                <a:ext cx="672" cy="455"/>
              </a:xfrm>
              <a:prstGeom prst="curvedConnector2">
                <a:avLst/>
              </a:prstGeom>
              <a:noFill/>
              <a:ln cap="flat" cmpd="sng" w="12700">
                <a:solidFill>
                  <a:srgbClr val="003300"/>
                </a:solidFill>
                <a:prstDash val="solid"/>
                <a:miter lim="800000"/>
                <a:headEnd len="med" w="med" type="none"/>
                <a:tailEnd len="sm" w="sm" type="triangle"/>
              </a:ln>
            </p:spPr>
          </p:cxnSp>
        </p:grpSp>
      </p:grpSp>
      <p:grpSp>
        <p:nvGrpSpPr>
          <p:cNvPr id="174" name="Google Shape;174;p11"/>
          <p:cNvGrpSpPr/>
          <p:nvPr/>
        </p:nvGrpSpPr>
        <p:grpSpPr>
          <a:xfrm>
            <a:off x="998537" y="3306762"/>
            <a:ext cx="7850187" cy="2341562"/>
            <a:chOff x="624" y="1290"/>
            <a:chExt cx="4945" cy="1475"/>
          </a:xfrm>
        </p:grpSpPr>
        <p:sp>
          <p:nvSpPr>
            <p:cNvPr id="175" name="Google Shape;175;p11"/>
            <p:cNvSpPr/>
            <p:nvPr/>
          </p:nvSpPr>
          <p:spPr>
            <a:xfrm>
              <a:off x="624" y="2533"/>
              <a:ext cx="2880" cy="232"/>
            </a:xfrm>
            <a:prstGeom prst="ellipse">
              <a:avLst/>
            </a:prstGeom>
            <a:noFill/>
            <a:ln cap="flat" cmpd="sng" w="12700">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76" name="Google Shape;176;p11"/>
            <p:cNvGrpSpPr/>
            <p:nvPr/>
          </p:nvGrpSpPr>
          <p:grpSpPr>
            <a:xfrm>
              <a:off x="3504" y="1290"/>
              <a:ext cx="2065" cy="1359"/>
              <a:chOff x="3504" y="1290"/>
              <a:chExt cx="2065" cy="1359"/>
            </a:xfrm>
          </p:grpSpPr>
          <p:sp>
            <p:nvSpPr>
              <p:cNvPr id="177" name="Google Shape;177;p11"/>
              <p:cNvSpPr txBox="1"/>
              <p:nvPr/>
            </p:nvSpPr>
            <p:spPr>
              <a:xfrm>
                <a:off x="4794" y="1290"/>
                <a:ext cx="775" cy="452"/>
              </a:xfrm>
              <a:prstGeom prst="rect">
                <a:avLst/>
              </a:prstGeom>
              <a:noFill/>
              <a:ln cap="flat" cmpd="sng" w="12700">
                <a:solidFill>
                  <a:schemeClr val="folHlink"/>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folHlink"/>
                  </a:buClr>
                  <a:buSzPts val="2000"/>
                  <a:buFont typeface="Arial"/>
                  <a:buNone/>
                </a:pPr>
                <a:r>
                  <a:rPr b="0" i="0" lang="en-US" sz="2000" u="none">
                    <a:solidFill>
                      <a:schemeClr val="folHlink"/>
                    </a:solidFill>
                    <a:latin typeface="Arial"/>
                    <a:ea typeface="Arial"/>
                    <a:cs typeface="Arial"/>
                    <a:sym typeface="Arial"/>
                  </a:rPr>
                  <a:t>reference</a:t>
                </a:r>
                <a:endParaRPr/>
              </a:p>
              <a:p>
                <a:pPr indent="0" lvl="0" marL="0" marR="0" rtl="0" algn="l">
                  <a:lnSpc>
                    <a:spcPct val="100000"/>
                  </a:lnSpc>
                  <a:spcBef>
                    <a:spcPts val="0"/>
                  </a:spcBef>
                  <a:spcAft>
                    <a:spcPts val="0"/>
                  </a:spcAft>
                  <a:buClr>
                    <a:schemeClr val="folHlink"/>
                  </a:buClr>
                  <a:buSzPts val="2000"/>
                  <a:buFont typeface="Arial"/>
                  <a:buNone/>
                </a:pPr>
                <a:r>
                  <a:rPr b="0" i="0" lang="en-US" sz="2000" u="none">
                    <a:solidFill>
                      <a:schemeClr val="folHlink"/>
                    </a:solidFill>
                    <a:latin typeface="Arial"/>
                    <a:ea typeface="Arial"/>
                    <a:cs typeface="Arial"/>
                    <a:sym typeface="Arial"/>
                  </a:rPr>
                  <a:t>types</a:t>
                </a:r>
                <a:endParaRPr/>
              </a:p>
            </p:txBody>
          </p:sp>
          <p:cxnSp>
            <p:nvCxnSpPr>
              <p:cNvPr id="178" name="Google Shape;178;p11"/>
              <p:cNvCxnSpPr/>
              <p:nvPr/>
            </p:nvCxnSpPr>
            <p:spPr>
              <a:xfrm flipH="1">
                <a:off x="3504" y="1516"/>
                <a:ext cx="1290" cy="1133"/>
              </a:xfrm>
              <a:prstGeom prst="curvedConnector3">
                <a:avLst>
                  <a:gd fmla="val 10800" name="adj1"/>
                </a:avLst>
              </a:prstGeom>
              <a:noFill/>
              <a:ln cap="flat" cmpd="sng" w="12700">
                <a:solidFill>
                  <a:schemeClr val="folHlink"/>
                </a:solidFill>
                <a:prstDash val="solid"/>
                <a:miter lim="800000"/>
                <a:headEnd len="med" w="med" type="none"/>
                <a:tailEnd len="sm" w="sm" type="triangle"/>
              </a:ln>
            </p:spPr>
          </p:cxnSp>
        </p:grpSp>
      </p:grpSp>
      <p:grpSp>
        <p:nvGrpSpPr>
          <p:cNvPr id="179" name="Google Shape;179;p11"/>
          <p:cNvGrpSpPr/>
          <p:nvPr/>
        </p:nvGrpSpPr>
        <p:grpSpPr>
          <a:xfrm>
            <a:off x="6994525" y="2459037"/>
            <a:ext cx="1730375" cy="4071937"/>
            <a:chOff x="4401" y="487"/>
            <a:chExt cx="1090" cy="2827"/>
          </a:xfrm>
        </p:grpSpPr>
        <p:sp>
          <p:nvSpPr>
            <p:cNvPr id="180" name="Google Shape;180;p11"/>
            <p:cNvSpPr/>
            <p:nvPr/>
          </p:nvSpPr>
          <p:spPr>
            <a:xfrm>
              <a:off x="4424" y="777"/>
              <a:ext cx="472" cy="280"/>
            </a:xfrm>
            <a:prstGeom prst="ellipse">
              <a:avLst/>
            </a:prstGeom>
            <a:noFill/>
            <a:ln cap="flat" cmpd="sng" w="127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Google Shape;181;p11"/>
            <p:cNvSpPr txBox="1"/>
            <p:nvPr/>
          </p:nvSpPr>
          <p:spPr>
            <a:xfrm>
              <a:off x="4953" y="487"/>
              <a:ext cx="538" cy="259"/>
            </a:xfrm>
            <a:prstGeom prst="rect">
              <a:avLst/>
            </a:prstGeom>
            <a:noFill/>
            <a:ln cap="flat" cmpd="sng" w="12700">
              <a:solidFill>
                <a:srgbClr val="0000FF"/>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2000"/>
                <a:buFont typeface="Arial"/>
                <a:buNone/>
              </a:pPr>
              <a:r>
                <a:rPr b="0" i="0" lang="en-US" sz="2000" u="none">
                  <a:solidFill>
                    <a:srgbClr val="0000FF"/>
                  </a:solidFill>
                  <a:latin typeface="Arial"/>
                  <a:ea typeface="Arial"/>
                  <a:cs typeface="Arial"/>
                  <a:sym typeface="Arial"/>
                </a:rPr>
                <a:t>ADTs</a:t>
              </a:r>
              <a:endParaRPr/>
            </a:p>
          </p:txBody>
        </p:sp>
        <p:sp>
          <p:nvSpPr>
            <p:cNvPr id="182" name="Google Shape;182;p11"/>
            <p:cNvSpPr/>
            <p:nvPr/>
          </p:nvSpPr>
          <p:spPr>
            <a:xfrm>
              <a:off x="4401" y="3034"/>
              <a:ext cx="808" cy="280"/>
            </a:xfrm>
            <a:prstGeom prst="ellipse">
              <a:avLst/>
            </a:prstGeom>
            <a:noFill/>
            <a:ln cap="flat" cmpd="sng" w="127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83" name="Google Shape;183;p11"/>
            <p:cNvCxnSpPr/>
            <p:nvPr/>
          </p:nvCxnSpPr>
          <p:spPr>
            <a:xfrm flipH="1">
              <a:off x="4896" y="616"/>
              <a:ext cx="57" cy="301"/>
            </a:xfrm>
            <a:prstGeom prst="curvedConnector3">
              <a:avLst>
                <a:gd fmla="val 8692779" name="adj1"/>
              </a:avLst>
            </a:prstGeom>
            <a:noFill/>
            <a:ln cap="flat" cmpd="sng" w="12700">
              <a:solidFill>
                <a:schemeClr val="accent1"/>
              </a:solidFill>
              <a:prstDash val="solid"/>
              <a:miter lim="800000"/>
              <a:headEnd len="med" w="med" type="none"/>
              <a:tailEnd len="sm" w="sm" type="triangle"/>
            </a:ln>
          </p:spPr>
        </p:cxnSp>
        <p:cxnSp>
          <p:nvCxnSpPr>
            <p:cNvPr id="184" name="Google Shape;184;p11"/>
            <p:cNvCxnSpPr/>
            <p:nvPr/>
          </p:nvCxnSpPr>
          <p:spPr>
            <a:xfrm flipH="1">
              <a:off x="4805" y="617"/>
              <a:ext cx="686" cy="2417"/>
            </a:xfrm>
            <a:prstGeom prst="curvedConnector4">
              <a:avLst>
                <a:gd fmla="val 800659" name="adj1"/>
                <a:gd fmla="val -75987" name="adj2"/>
              </a:avLst>
            </a:prstGeom>
            <a:noFill/>
            <a:ln cap="flat" cmpd="sng" w="12700">
              <a:solidFill>
                <a:schemeClr val="accent1"/>
              </a:solidFill>
              <a:prstDash val="solid"/>
              <a:miter lim="800000"/>
              <a:headEnd len="med" w="med" type="none"/>
              <a:tailEnd len="sm" w="sm" type="triangl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descr="C:\Users\parul\Desktop\Digital Learning Content.png" id="189" name="Google Shape;189;p1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90" name="Google Shape;190;p12"/>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91" name="Google Shape;191;p12"/>
          <p:cNvSpPr txBox="1"/>
          <p:nvPr/>
        </p:nvSpPr>
        <p:spPr>
          <a:xfrm>
            <a:off x="190500" y="2286000"/>
            <a:ext cx="8737600" cy="4032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rgbClr val="000000"/>
              </a:buClr>
              <a:buSzPts val="2000"/>
              <a:buFont typeface="Calibri"/>
              <a:buChar char="•"/>
            </a:pPr>
            <a:r>
              <a:rPr b="1" i="0" lang="en-US" sz="2000" u="none">
                <a:solidFill>
                  <a:srgbClr val="000000"/>
                </a:solidFill>
                <a:latin typeface="Calibri"/>
                <a:ea typeface="Calibri"/>
                <a:cs typeface="Calibri"/>
                <a:sym typeface="Calibri"/>
              </a:rPr>
              <a:t>use </a:t>
            </a:r>
            <a:r>
              <a:rPr b="1" i="0" lang="en-US" sz="2000" u="none">
                <a:solidFill>
                  <a:srgbClr val="A50021"/>
                </a:solidFill>
                <a:latin typeface="Calibri"/>
                <a:ea typeface="Calibri"/>
                <a:cs typeface="Calibri"/>
                <a:sym typeface="Calibri"/>
              </a:rPr>
              <a:t>type constructors</a:t>
            </a:r>
            <a:r>
              <a:rPr b="1" i="0" lang="en-US" sz="2000" u="none">
                <a:solidFill>
                  <a:srgbClr val="000000"/>
                </a:solidFill>
                <a:latin typeface="Calibri"/>
                <a:ea typeface="Calibri"/>
                <a:cs typeface="Calibri"/>
                <a:sym typeface="Calibri"/>
              </a:rPr>
              <a:t> to generate new types</a:t>
            </a:r>
            <a:endParaRPr/>
          </a:p>
          <a:p>
            <a:pPr indent="-285750" lvl="1" marL="742950" marR="0" rtl="0" algn="l">
              <a:lnSpc>
                <a:spcPct val="90000"/>
              </a:lnSpc>
              <a:spcBef>
                <a:spcPts val="40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row (n1 t1, ..., nk tk)</a:t>
            </a:r>
            <a:endParaRPr/>
          </a:p>
          <a:p>
            <a:pPr indent="-285750" lvl="1" marL="742950" marR="0" rtl="0" algn="l">
              <a:lnSpc>
                <a:spcPct val="90000"/>
              </a:lnSpc>
              <a:spcBef>
                <a:spcPts val="400"/>
              </a:spcBef>
              <a:spcAft>
                <a:spcPts val="0"/>
              </a:spcAft>
              <a:buClr>
                <a:srgbClr val="000000"/>
              </a:buClr>
              <a:buSzPts val="2000"/>
              <a:buFont typeface="Calibri"/>
              <a:buChar char="–"/>
            </a:pPr>
            <a:r>
              <a:rPr b="0" i="1" lang="en-US" sz="2000" u="none" cap="none" strike="noStrike">
                <a:solidFill>
                  <a:srgbClr val="000000"/>
                </a:solidFill>
                <a:latin typeface="Calibri"/>
                <a:ea typeface="Calibri"/>
                <a:cs typeface="Calibri"/>
                <a:sym typeface="Calibri"/>
              </a:rPr>
              <a:t>base </a:t>
            </a:r>
            <a:r>
              <a:rPr b="0" i="0" lang="en-US" sz="2000" u="none" cap="none" strike="noStrike">
                <a:solidFill>
                  <a:srgbClr val="000000"/>
                </a:solidFill>
                <a:latin typeface="Calibri"/>
                <a:ea typeface="Calibri"/>
                <a:cs typeface="Calibri"/>
                <a:sym typeface="Calibri"/>
              </a:rPr>
              <a:t>array [i]</a:t>
            </a:r>
            <a:endParaRPr/>
          </a:p>
          <a:p>
            <a:pPr indent="-342900" lvl="0" marL="342900" marR="0" rtl="0" algn="l">
              <a:lnSpc>
                <a:spcPct val="90000"/>
              </a:lnSpc>
              <a:spcBef>
                <a:spcPts val="400"/>
              </a:spcBef>
              <a:spcAft>
                <a:spcPts val="0"/>
              </a:spcAft>
              <a:buClr>
                <a:srgbClr val="000000"/>
              </a:buClr>
              <a:buSzPts val="2000"/>
              <a:buFont typeface="Calibri"/>
              <a:buChar char="•"/>
            </a:pPr>
            <a:r>
              <a:rPr b="1" i="0" lang="en-US" sz="2000" u="none">
                <a:solidFill>
                  <a:srgbClr val="000000"/>
                </a:solidFill>
                <a:latin typeface="Calibri"/>
                <a:ea typeface="Calibri"/>
                <a:cs typeface="Calibri"/>
                <a:sym typeface="Calibri"/>
              </a:rPr>
              <a:t>can be nested:</a:t>
            </a:r>
            <a:endParaRPr/>
          </a:p>
          <a:p>
            <a:pPr indent="-285750" lvl="1" marL="742950" marR="0" rtl="0" algn="l">
              <a:lnSpc>
                <a:spcPct val="90000"/>
              </a:lnSpc>
              <a:spcBef>
                <a:spcPts val="40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row(filmno integer, stars varchar(25) array [10])</a:t>
            </a:r>
            <a:endParaRPr/>
          </a:p>
          <a:p>
            <a:pPr indent="-158750" lvl="1" marL="742950" marR="0" rtl="0" algn="l">
              <a:lnSpc>
                <a:spcPct val="90000"/>
              </a:lnSpc>
              <a:spcBef>
                <a:spcPts val="40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0000"/>
              </a:buClr>
              <a:buSzPts val="2000"/>
              <a:buFont typeface="Calibri"/>
              <a:buChar char="•"/>
            </a:pPr>
            <a:r>
              <a:rPr b="1" i="0" lang="en-US" sz="2000" u="none">
                <a:solidFill>
                  <a:srgbClr val="000000"/>
                </a:solidFill>
                <a:latin typeface="Calibri"/>
                <a:ea typeface="Calibri"/>
                <a:cs typeface="Calibri"/>
                <a:sym typeface="Calibri"/>
              </a:rPr>
              <a:t>Other obvious extensions:</a:t>
            </a:r>
            <a:endParaRPr/>
          </a:p>
          <a:p>
            <a:pPr indent="-285750" lvl="1" marL="742950" marR="0" rtl="0" algn="l">
              <a:lnSpc>
                <a:spcPct val="90000"/>
              </a:lnSpc>
              <a:spcBef>
                <a:spcPts val="40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listof(base)</a:t>
            </a:r>
            <a:endParaRPr/>
          </a:p>
          <a:p>
            <a:pPr indent="-285750" lvl="1" marL="742950" marR="0" rtl="0" algn="l">
              <a:lnSpc>
                <a:spcPct val="90000"/>
              </a:lnSpc>
              <a:spcBef>
                <a:spcPts val="40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setof(base)</a:t>
            </a:r>
            <a:endParaRPr/>
          </a:p>
          <a:p>
            <a:pPr indent="-285750" lvl="1" marL="742950" marR="0" rtl="0" algn="l">
              <a:lnSpc>
                <a:spcPct val="90000"/>
              </a:lnSpc>
              <a:spcBef>
                <a:spcPts val="40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bagof(base)</a:t>
            </a:r>
            <a:endParaRPr/>
          </a:p>
          <a:p>
            <a:pPr indent="-285750" lvl="1" marL="742950" marR="0" rtl="0" algn="l">
              <a:lnSpc>
                <a:spcPct val="90000"/>
              </a:lnSpc>
              <a:spcBef>
                <a:spcPts val="40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Not in the SQL:1999 standard.  Postgres supports setof, Informix (commercialized Postgres) supports setof, bagof, listof.</a:t>
            </a:r>
            <a:endParaRPr/>
          </a:p>
        </p:txBody>
      </p:sp>
      <p:sp>
        <p:nvSpPr>
          <p:cNvPr id="192" name="Google Shape;192;p12"/>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 name="Google Shape;193;p12"/>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Complex Types</a:t>
            </a:r>
            <a:endParaRPr/>
          </a:p>
        </p:txBody>
      </p:sp>
      <p:sp>
        <p:nvSpPr>
          <p:cNvPr id="194" name="Google Shape;194;p12"/>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 name="Google Shape;195;p12"/>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96" name="Google Shape;196;p12"/>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descr="C:\Users\parul\Desktop\Digital Learning Content.png" id="201" name="Google Shape;201;p1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02" name="Google Shape;202;p1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03" name="Google Shape;203;p13"/>
          <p:cNvSpPr txBox="1"/>
          <p:nvPr/>
        </p:nvSpPr>
        <p:spPr>
          <a:xfrm>
            <a:off x="190500" y="2286000"/>
            <a:ext cx="8737600" cy="3317875"/>
          </a:xfrm>
          <a:prstGeom prst="rect">
            <a:avLst/>
          </a:prstGeom>
          <a:noFill/>
          <a:ln>
            <a:noFill/>
          </a:ln>
        </p:spPr>
        <p:txBody>
          <a:bodyPr anchorCtr="0" anchor="t" bIns="45700" lIns="91425" spcFirstLastPara="1" rIns="91425" wrap="square" tIns="45700">
            <a:spAutoFit/>
          </a:bodyPr>
          <a:lstStyle/>
          <a:p>
            <a:pPr indent="-203200" lvl="0" marL="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Built-in SQL types (int, float, text, etc.) limited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have simple </a:t>
            </a:r>
            <a:r>
              <a:rPr b="0" i="1" lang="en-US" sz="2800" u="none" cap="none" strike="noStrike">
                <a:solidFill>
                  <a:schemeClr val="dk1"/>
                </a:solidFill>
                <a:latin typeface="Calibri"/>
                <a:ea typeface="Calibri"/>
                <a:cs typeface="Calibri"/>
                <a:sym typeface="Calibri"/>
              </a:rPr>
              <a:t>methods</a:t>
            </a:r>
            <a:r>
              <a:rPr b="0" i="0" lang="en-US" sz="2800" u="none" cap="none" strike="noStrike">
                <a:solidFill>
                  <a:schemeClr val="dk1"/>
                </a:solidFill>
                <a:latin typeface="Calibri"/>
                <a:ea typeface="Calibri"/>
                <a:cs typeface="Calibri"/>
                <a:sym typeface="Calibri"/>
              </a:rPr>
              <a:t> as well (math, LIKE, etc.)</a:t>
            </a:r>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03200" lvl="0" marL="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ORDBMS: can define new types (&amp; methods)</a:t>
            </a:r>
            <a:endParaRPr/>
          </a:p>
          <a:p>
            <a:pPr indent="-285750" lvl="1" marL="742950" marR="0" rtl="0" algn="l">
              <a:lnSpc>
                <a:spcPct val="10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create type jpeg (internallength = variable,</a:t>
            </a:r>
            <a:endParaRPr/>
          </a:p>
          <a:p>
            <a:pPr indent="-285750" lvl="1" marL="742950" marR="0" rtl="0" algn="l">
              <a:lnSpc>
                <a:spcPct val="10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input = jpeg_in, output = jpeg_out);</a:t>
            </a:r>
            <a:endParaRPr/>
          </a:p>
          <a:p>
            <a:pPr indent="0" lvl="0" marL="0" marR="0" rtl="0" algn="l">
              <a:lnSpc>
                <a:spcPct val="100000"/>
              </a:lnSpc>
              <a:spcBef>
                <a:spcPts val="0"/>
              </a:spcBef>
              <a:spcAft>
                <a:spcPts val="0"/>
              </a:spcAft>
              <a:buNone/>
            </a:pPr>
            <a:r>
              <a:t/>
            </a:r>
            <a:endParaRPr b="1" i="0" sz="2000" u="none" cap="none" strike="noStrike">
              <a:solidFill>
                <a:schemeClr val="dk1"/>
              </a:solidFill>
              <a:latin typeface="Courier New"/>
              <a:ea typeface="Courier New"/>
              <a:cs typeface="Courier New"/>
              <a:sym typeface="Courier New"/>
            </a:endParaRPr>
          </a:p>
        </p:txBody>
      </p:sp>
      <p:sp>
        <p:nvSpPr>
          <p:cNvPr id="204" name="Google Shape;204;p13"/>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 name="Google Shape;205;p1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ADTs: User-Defined Atomic Types</a:t>
            </a:r>
            <a:endParaRPr/>
          </a:p>
        </p:txBody>
      </p:sp>
      <p:sp>
        <p:nvSpPr>
          <p:cNvPr id="206" name="Google Shape;206;p13"/>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7" name="Google Shape;207;p13"/>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08" name="Google Shape;208;p1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descr="C:\Users\parul\Desktop\Digital Learning Content.png" id="213" name="Google Shape;213;p1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14" name="Google Shape;214;p1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15" name="Google Shape;215;p14"/>
          <p:cNvSpPr txBox="1"/>
          <p:nvPr/>
        </p:nvSpPr>
        <p:spPr>
          <a:xfrm>
            <a:off x="190500" y="2286000"/>
            <a:ext cx="8737600" cy="2727325"/>
          </a:xfrm>
          <a:prstGeom prst="rect">
            <a:avLst/>
          </a:prstGeom>
          <a:noFill/>
          <a:ln>
            <a:noFill/>
          </a:ln>
        </p:spPr>
        <p:txBody>
          <a:bodyPr anchorCtr="0" anchor="t" bIns="45700" lIns="91425" spcFirstLastPara="1" rIns="91425" wrap="square" tIns="45700">
            <a:spAutoFit/>
          </a:bodyPr>
          <a:lstStyle/>
          <a:p>
            <a:pPr indent="-203200" lvl="0" marL="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Not naturally composed of built-in types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new </a:t>
            </a:r>
            <a:r>
              <a:rPr b="0" i="1" lang="en-US" sz="2800" u="none" cap="none" strike="noStrike">
                <a:solidFill>
                  <a:schemeClr val="dk1"/>
                </a:solidFill>
                <a:latin typeface="Calibri"/>
                <a:ea typeface="Calibri"/>
                <a:cs typeface="Calibri"/>
                <a:sym typeface="Calibri"/>
              </a:rPr>
              <a:t>atomic</a:t>
            </a:r>
            <a:r>
              <a:rPr b="0" i="0" lang="en-US" sz="2800" u="none" cap="none" strike="noStrike">
                <a:solidFill>
                  <a:schemeClr val="dk1"/>
                </a:solidFill>
                <a:latin typeface="Calibri"/>
                <a:ea typeface="Calibri"/>
                <a:cs typeface="Calibri"/>
                <a:sym typeface="Calibri"/>
              </a:rPr>
              <a:t> types</a:t>
            </a:r>
            <a:endParaRPr/>
          </a:p>
          <a:p>
            <a:pPr indent="-203200" lvl="0" marL="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Need input &amp; output methods for types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convert from text to internal type and back</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we’ll see how to do method definition soon...</a:t>
            </a:r>
            <a:endParaRPr/>
          </a:p>
        </p:txBody>
      </p:sp>
      <p:sp>
        <p:nvSpPr>
          <p:cNvPr id="216" name="Google Shape;216;p14"/>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 name="Google Shape;217;p1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ADTs: User-Defined Atomic Types</a:t>
            </a:r>
            <a:endParaRPr/>
          </a:p>
        </p:txBody>
      </p:sp>
      <p:sp>
        <p:nvSpPr>
          <p:cNvPr id="218" name="Google Shape;218;p14"/>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9" name="Google Shape;219;p14"/>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20" name="Google Shape;220;p14"/>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C:\Users\parul\Desktop\Digital Learning Content.png" id="225" name="Google Shape;225;p1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26" name="Google Shape;226;p1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27" name="Google Shape;227;p15"/>
          <p:cNvSpPr txBox="1"/>
          <p:nvPr/>
        </p:nvSpPr>
        <p:spPr>
          <a:xfrm>
            <a:off x="190500" y="2286000"/>
            <a:ext cx="8737600" cy="33242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rgbClr val="000000"/>
              </a:buClr>
              <a:buSzPts val="2800"/>
              <a:buFont typeface="Calibri"/>
              <a:buChar char="•"/>
            </a:pPr>
            <a:r>
              <a:rPr b="1" i="0" lang="en-US" sz="2800" u="none">
                <a:solidFill>
                  <a:srgbClr val="000000"/>
                </a:solidFill>
                <a:latin typeface="Calibri"/>
                <a:ea typeface="Calibri"/>
                <a:cs typeface="Calibri"/>
                <a:sym typeface="Calibri"/>
              </a:rPr>
              <a:t>In ORDBMS, objects can be given object IDs (OIDs)</a:t>
            </a:r>
            <a:endParaRPr/>
          </a:p>
          <a:p>
            <a:pPr indent="-285750" lvl="1" marL="742950" marR="0" rtl="0" algn="l">
              <a:lnSpc>
                <a:spcPct val="90000"/>
              </a:lnSpc>
              <a:spcBef>
                <a:spcPts val="56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Unique across time and space</a:t>
            </a:r>
            <a:endParaRPr/>
          </a:p>
          <a:p>
            <a:pPr indent="-285750" lvl="1" marL="742950" marR="0" rtl="0" algn="l">
              <a:lnSpc>
                <a:spcPct val="90000"/>
              </a:lnSpc>
              <a:spcBef>
                <a:spcPts val="56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create table theaters of theater_t ref is tid system generated;</a:t>
            </a:r>
            <a:r>
              <a:rPr b="0" i="0" lang="en-US" sz="2800" u="none" cap="none" strike="noStrike">
                <a:solidFill>
                  <a:srgbClr val="000000"/>
                </a:solidFill>
                <a:latin typeface="Calibri"/>
                <a:ea typeface="Calibri"/>
                <a:cs typeface="Calibri"/>
                <a:sym typeface="Calibri"/>
              </a:rPr>
              <a:t> </a:t>
            </a:r>
            <a:endParaRPr/>
          </a:p>
          <a:p>
            <a:pPr indent="-285750" lvl="1" marL="742950" marR="0" rtl="0" algn="l">
              <a:lnSpc>
                <a:spcPct val="90000"/>
              </a:lnSpc>
              <a:spcBef>
                <a:spcPts val="56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Some systems do this for all rows of all tables</a:t>
            </a:r>
            <a:endParaRPr/>
          </a:p>
          <a:p>
            <a:pPr indent="-107950" lvl="1" marL="742950" marR="0" rtl="0" algn="l">
              <a:lnSpc>
                <a:spcPct val="90000"/>
              </a:lnSpc>
              <a:spcBef>
                <a:spcPts val="560"/>
              </a:spcBef>
              <a:spcAft>
                <a:spcPts val="0"/>
              </a:spcAft>
              <a:buClr>
                <a:schemeClr val="dk1"/>
              </a:buClr>
              <a:buSzPts val="2800"/>
              <a:buFont typeface="Arial"/>
              <a:buNone/>
            </a:pPr>
            <a:r>
              <a:t/>
            </a:r>
            <a:endParaRPr b="0" i="0" sz="2800" u="none" cap="none" strike="noStrike">
              <a:solidFill>
                <a:srgbClr val="000000"/>
              </a:solidFill>
              <a:latin typeface="Calibri"/>
              <a:ea typeface="Calibri"/>
              <a:cs typeface="Calibri"/>
              <a:sym typeface="Calibri"/>
            </a:endParaRPr>
          </a:p>
          <a:p>
            <a:pPr indent="-342900" lvl="0" marL="342900" marR="0" rtl="0" algn="l">
              <a:lnSpc>
                <a:spcPct val="90000"/>
              </a:lnSpc>
              <a:spcBef>
                <a:spcPts val="560"/>
              </a:spcBef>
              <a:spcAft>
                <a:spcPts val="0"/>
              </a:spcAft>
              <a:buClr>
                <a:srgbClr val="000000"/>
              </a:buClr>
              <a:buSzPts val="2800"/>
              <a:buFont typeface="Calibri"/>
              <a:buChar char="•"/>
            </a:pPr>
            <a:r>
              <a:rPr b="1" i="0" lang="en-US" sz="2800" u="none">
                <a:solidFill>
                  <a:srgbClr val="000000"/>
                </a:solidFill>
                <a:latin typeface="Calibri"/>
                <a:ea typeface="Calibri"/>
                <a:cs typeface="Calibri"/>
                <a:sym typeface="Calibri"/>
              </a:rPr>
              <a:t>So, can “point” to objects -- reference types!</a:t>
            </a:r>
            <a:endParaRPr/>
          </a:p>
          <a:p>
            <a:pPr indent="-285750" lvl="1" marL="742950" marR="0" rtl="0" algn="l">
              <a:lnSpc>
                <a:spcPct val="90000"/>
              </a:lnSpc>
              <a:spcBef>
                <a:spcPts val="56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ref(theater_t) scope theaters</a:t>
            </a:r>
            <a:endParaRPr/>
          </a:p>
        </p:txBody>
      </p:sp>
      <p:sp>
        <p:nvSpPr>
          <p:cNvPr id="228" name="Google Shape;228;p15"/>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9" name="Google Shape;229;p1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Reference Types &amp; Deref.</a:t>
            </a:r>
            <a:endParaRPr/>
          </a:p>
        </p:txBody>
      </p:sp>
      <p:sp>
        <p:nvSpPr>
          <p:cNvPr id="230" name="Google Shape;230;p15"/>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15"/>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32" name="Google Shape;232;p1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C:\Users\parul\Desktop\Digital Learning Content.png" id="237" name="Google Shape;237;p1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38" name="Google Shape;238;p1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39" name="Google Shape;239;p16"/>
          <p:cNvSpPr txBox="1"/>
          <p:nvPr/>
        </p:nvSpPr>
        <p:spPr>
          <a:xfrm>
            <a:off x="190500" y="2286000"/>
            <a:ext cx="8737600" cy="34528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rgbClr val="000000"/>
              </a:buClr>
              <a:buSzPts val="2800"/>
              <a:buFont typeface="Calibri"/>
              <a:buChar char="•"/>
            </a:pPr>
            <a:r>
              <a:rPr b="1" i="0" lang="en-US" sz="2800" u="none">
                <a:solidFill>
                  <a:srgbClr val="000000"/>
                </a:solidFill>
                <a:latin typeface="Calibri"/>
                <a:ea typeface="Calibri"/>
                <a:cs typeface="Calibri"/>
                <a:sym typeface="Calibri"/>
              </a:rPr>
              <a:t>Don’t confuse reference and complex types!</a:t>
            </a:r>
            <a:endParaRPr/>
          </a:p>
          <a:p>
            <a:pPr indent="-285750" lvl="1" marL="742950" marR="0" rtl="0" algn="l">
              <a:lnSpc>
                <a:spcPct val="90000"/>
              </a:lnSpc>
              <a:spcBef>
                <a:spcPts val="48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mytheater row(tno integer, name text, address text, phone integer)</a:t>
            </a:r>
            <a:endParaRPr/>
          </a:p>
          <a:p>
            <a:pPr indent="-285750" lvl="1" marL="742950" marR="0" rtl="0" algn="l">
              <a:lnSpc>
                <a:spcPct val="90000"/>
              </a:lnSpc>
              <a:spcBef>
                <a:spcPts val="48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theater ref(theater_t)</a:t>
            </a:r>
            <a:endParaRPr/>
          </a:p>
          <a:p>
            <a:pPr indent="-133350" lvl="1" marL="742950" marR="0" rtl="0" algn="l">
              <a:lnSpc>
                <a:spcPct val="90000"/>
              </a:lnSpc>
              <a:spcBef>
                <a:spcPts val="480"/>
              </a:spcBef>
              <a:spcAft>
                <a:spcPts val="0"/>
              </a:spcAft>
              <a:buClr>
                <a:schemeClr val="dk1"/>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900" lvl="0" marL="342900" marR="0" rtl="0" algn="l">
              <a:lnSpc>
                <a:spcPct val="90000"/>
              </a:lnSpc>
              <a:spcBef>
                <a:spcPts val="560"/>
              </a:spcBef>
              <a:spcAft>
                <a:spcPts val="0"/>
              </a:spcAft>
              <a:buClr>
                <a:srgbClr val="000000"/>
              </a:buClr>
              <a:buSzPts val="2800"/>
              <a:buFont typeface="Calibri"/>
              <a:buChar char="•"/>
            </a:pPr>
            <a:r>
              <a:rPr b="1" i="0" lang="en-US" sz="2800" u="none">
                <a:solidFill>
                  <a:srgbClr val="000000"/>
                </a:solidFill>
                <a:latin typeface="Calibri"/>
                <a:ea typeface="Calibri"/>
                <a:cs typeface="Calibri"/>
                <a:sym typeface="Calibri"/>
              </a:rPr>
              <a:t>Both look same at output, but are </a:t>
            </a:r>
            <a:r>
              <a:rPr b="1" i="1" lang="en-US" sz="2800" u="none">
                <a:solidFill>
                  <a:srgbClr val="000000"/>
                </a:solidFill>
                <a:latin typeface="Calibri"/>
                <a:ea typeface="Calibri"/>
                <a:cs typeface="Calibri"/>
                <a:sym typeface="Calibri"/>
              </a:rPr>
              <a:t>different!!</a:t>
            </a:r>
            <a:endParaRPr b="1" i="0" sz="2800" u="none">
              <a:solidFill>
                <a:srgbClr val="000000"/>
              </a:solidFill>
              <a:latin typeface="Calibri"/>
              <a:ea typeface="Calibri"/>
              <a:cs typeface="Calibri"/>
              <a:sym typeface="Calibri"/>
            </a:endParaRPr>
          </a:p>
          <a:p>
            <a:pPr indent="-285750" lvl="1" marL="742950" marR="0" rtl="0" algn="l">
              <a:lnSpc>
                <a:spcPct val="90000"/>
              </a:lnSpc>
              <a:spcBef>
                <a:spcPts val="56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deletion, update, “sharing”</a:t>
            </a:r>
            <a:endParaRPr/>
          </a:p>
          <a:p>
            <a:pPr indent="-285750" lvl="1" marL="742950" marR="0" rtl="0" algn="l">
              <a:lnSpc>
                <a:spcPct val="90000"/>
              </a:lnSpc>
              <a:spcBef>
                <a:spcPts val="56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similar to “by value” vs. “by reference” in PL</a:t>
            </a:r>
            <a:endParaRPr/>
          </a:p>
        </p:txBody>
      </p:sp>
      <p:sp>
        <p:nvSpPr>
          <p:cNvPr id="240" name="Google Shape;240;p16"/>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1" name="Google Shape;241;p1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Reference Types &amp; Deref.</a:t>
            </a:r>
            <a:endParaRPr/>
          </a:p>
        </p:txBody>
      </p:sp>
      <p:sp>
        <p:nvSpPr>
          <p:cNvPr id="242" name="Google Shape;242;p16"/>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3" name="Google Shape;243;p16"/>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44" name="Google Shape;244;p16"/>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7"/>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250" name="Google Shape;250;p1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51" name="Google Shape;251;p1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52" name="Google Shape;252;p17"/>
          <p:cNvSpPr txBox="1"/>
          <p:nvPr/>
        </p:nvSpPr>
        <p:spPr>
          <a:xfrm>
            <a:off x="190500" y="2286000"/>
            <a:ext cx="8737600" cy="4246562"/>
          </a:xfrm>
          <a:prstGeom prst="rect">
            <a:avLst/>
          </a:prstGeom>
          <a:noFill/>
          <a:ln>
            <a:noFill/>
          </a:ln>
        </p:spPr>
        <p:txBody>
          <a:bodyPr anchorCtr="0" anchor="t" bIns="45700" lIns="91425" spcFirstLastPara="1" rIns="91425" wrap="square" tIns="45700">
            <a:spAutoFit/>
          </a:bodyPr>
          <a:lstStyle/>
          <a:p>
            <a:pPr indent="-177800" lvl="0" marL="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New ADTs will need methods to manipulate the</a:t>
            </a:r>
            <a:r>
              <a:rPr b="1" i="0" lang="en-US" sz="3200" u="none">
                <a:solidFill>
                  <a:schemeClr val="dk1"/>
                </a:solidFill>
                <a:latin typeface="Calibri"/>
                <a:ea typeface="Calibri"/>
                <a:cs typeface="Calibri"/>
                <a:sym typeface="Calibri"/>
              </a:rPr>
              <a:t>m</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e.g. for jpeg: thumbnail, crop, rotate, smooth, etc.</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expert user writes these methods in a language like C, compiles them</a:t>
            </a:r>
            <a:endParaRPr/>
          </a:p>
          <a:p>
            <a:pPr indent="-285750" lvl="1" marL="742950" marR="0" rtl="0" algn="l">
              <a:lnSpc>
                <a:spcPct val="90000"/>
              </a:lnSpc>
              <a:spcBef>
                <a:spcPts val="560"/>
              </a:spcBef>
              <a:spcAft>
                <a:spcPts val="0"/>
              </a:spcAft>
              <a:buClr>
                <a:schemeClr val="accent2"/>
              </a:buClr>
              <a:buSzPts val="2800"/>
              <a:buFont typeface="Arial"/>
              <a:buChar char="–"/>
            </a:pPr>
            <a:r>
              <a:rPr b="0" i="0" lang="en-US" sz="2800" u="none" cap="none" strike="noStrike">
                <a:solidFill>
                  <a:schemeClr val="accent2"/>
                </a:solidFill>
                <a:latin typeface="Calibri"/>
                <a:ea typeface="Calibri"/>
                <a:cs typeface="Calibri"/>
                <a:sym typeface="Calibri"/>
              </a:rPr>
              <a:t>register</a:t>
            </a:r>
            <a:r>
              <a:rPr b="0" i="0" lang="en-US" sz="2800" u="none" cap="none" strike="noStrike">
                <a:solidFill>
                  <a:schemeClr val="dk1"/>
                </a:solidFill>
                <a:latin typeface="Calibri"/>
                <a:ea typeface="Calibri"/>
                <a:cs typeface="Calibri"/>
                <a:sym typeface="Calibri"/>
              </a:rPr>
              <a:t> methods with ORDBMS:</a:t>
            </a:r>
            <a:endParaRPr/>
          </a:p>
          <a:p>
            <a:pPr indent="-285750" lvl="1" marL="742950" marR="0" rtl="0" algn="l">
              <a:lnSpc>
                <a:spcPct val="9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create function thumbnail(jpeg) returns jpeg</a:t>
            </a:r>
            <a:endParaRPr/>
          </a:p>
          <a:p>
            <a:pPr indent="-285750" lvl="1" marL="742950" marR="0" rtl="0" algn="l">
              <a:lnSpc>
                <a:spcPct val="9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as external name ‘/a/b/c/Dinkey.class’</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    language ‘Java’</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Most ORDBMS bundle a JVM</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 functions can be dynamically linked in </a:t>
            </a:r>
            <a:endParaRPr/>
          </a:p>
        </p:txBody>
      </p:sp>
      <p:sp>
        <p:nvSpPr>
          <p:cNvPr id="253" name="Google Shape;253;p17"/>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4" name="Google Shape;254;p1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User-Defined Methods</a:t>
            </a:r>
            <a:endParaRPr/>
          </a:p>
        </p:txBody>
      </p:sp>
      <p:pic>
        <p:nvPicPr>
          <p:cNvPr id="255" name="Google Shape;255;p17"/>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8"/>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261" name="Google Shape;261;p1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62" name="Google Shape;262;p1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63" name="Google Shape;263;p18"/>
          <p:cNvSpPr txBox="1"/>
          <p:nvPr/>
        </p:nvSpPr>
        <p:spPr>
          <a:xfrm>
            <a:off x="190500" y="2286000"/>
            <a:ext cx="4381500" cy="29114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Product is abstract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You cannot make a Product directly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You can, however, make a Book, CD, or DVD, and these are Products</a:t>
            </a:r>
            <a:endParaRPr/>
          </a:p>
        </p:txBody>
      </p:sp>
      <p:sp>
        <p:nvSpPr>
          <p:cNvPr id="264" name="Google Shape;264;p18"/>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5" name="Google Shape;265;p18"/>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OODB Example</a:t>
            </a:r>
            <a:endParaRPr/>
          </a:p>
        </p:txBody>
      </p:sp>
      <p:pic>
        <p:nvPicPr>
          <p:cNvPr id="266" name="Google Shape;266;p18"/>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267" name="Google Shape;267;p18"/>
          <p:cNvSpPr txBox="1"/>
          <p:nvPr/>
        </p:nvSpPr>
        <p:spPr>
          <a:xfrm>
            <a:off x="5789612" y="2916237"/>
            <a:ext cx="1295400" cy="5334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Product</a:t>
            </a:r>
            <a:endParaRPr/>
          </a:p>
        </p:txBody>
      </p:sp>
      <p:sp>
        <p:nvSpPr>
          <p:cNvPr id="268" name="Google Shape;268;p18"/>
          <p:cNvSpPr txBox="1"/>
          <p:nvPr/>
        </p:nvSpPr>
        <p:spPr>
          <a:xfrm>
            <a:off x="4799012" y="5202237"/>
            <a:ext cx="990600" cy="5334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Book</a:t>
            </a:r>
            <a:endParaRPr/>
          </a:p>
        </p:txBody>
      </p:sp>
      <p:sp>
        <p:nvSpPr>
          <p:cNvPr id="269" name="Google Shape;269;p18"/>
          <p:cNvSpPr txBox="1"/>
          <p:nvPr/>
        </p:nvSpPr>
        <p:spPr>
          <a:xfrm>
            <a:off x="5942012" y="5202237"/>
            <a:ext cx="990600" cy="5334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CD</a:t>
            </a:r>
            <a:endParaRPr/>
          </a:p>
        </p:txBody>
      </p:sp>
      <p:sp>
        <p:nvSpPr>
          <p:cNvPr id="270" name="Google Shape;270;p18"/>
          <p:cNvSpPr txBox="1"/>
          <p:nvPr/>
        </p:nvSpPr>
        <p:spPr>
          <a:xfrm>
            <a:off x="7085012" y="5202237"/>
            <a:ext cx="990600" cy="5334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DVD</a:t>
            </a:r>
            <a:endParaRPr/>
          </a:p>
        </p:txBody>
      </p:sp>
      <p:cxnSp>
        <p:nvCxnSpPr>
          <p:cNvPr id="271" name="Google Shape;271;p18"/>
          <p:cNvCxnSpPr/>
          <p:nvPr/>
        </p:nvCxnSpPr>
        <p:spPr>
          <a:xfrm rot="10800000">
            <a:off x="6437312" y="4373562"/>
            <a:ext cx="0" cy="819150"/>
          </a:xfrm>
          <a:prstGeom prst="straightConnector1">
            <a:avLst/>
          </a:prstGeom>
          <a:noFill/>
          <a:ln cap="flat" cmpd="sng" w="19050">
            <a:solidFill>
              <a:schemeClr val="dk1"/>
            </a:solidFill>
            <a:prstDash val="solid"/>
            <a:miter lim="800000"/>
            <a:headEnd len="med" w="med" type="none"/>
            <a:tailEnd len="med" w="med" type="triangle"/>
          </a:ln>
        </p:spPr>
      </p:cxnSp>
      <p:cxnSp>
        <p:nvCxnSpPr>
          <p:cNvPr id="272" name="Google Shape;272;p18"/>
          <p:cNvCxnSpPr/>
          <p:nvPr/>
        </p:nvCxnSpPr>
        <p:spPr>
          <a:xfrm flipH="1" rot="10800000">
            <a:off x="5294312" y="4373712"/>
            <a:ext cx="1143000" cy="819000"/>
          </a:xfrm>
          <a:prstGeom prst="bentConnector3">
            <a:avLst>
              <a:gd fmla="val 50000" name="adj1"/>
            </a:avLst>
          </a:prstGeom>
          <a:noFill/>
          <a:ln cap="flat" cmpd="sng" w="19050">
            <a:solidFill>
              <a:schemeClr val="dk1"/>
            </a:solidFill>
            <a:prstDash val="solid"/>
            <a:miter lim="800000"/>
            <a:headEnd len="med" w="med" type="none"/>
            <a:tailEnd len="med" w="med" type="none"/>
          </a:ln>
        </p:spPr>
      </p:cxnSp>
      <p:cxnSp>
        <p:nvCxnSpPr>
          <p:cNvPr id="273" name="Google Shape;273;p18"/>
          <p:cNvCxnSpPr/>
          <p:nvPr/>
        </p:nvCxnSpPr>
        <p:spPr>
          <a:xfrm rot="10800000">
            <a:off x="6437312" y="4373712"/>
            <a:ext cx="1143000" cy="819000"/>
          </a:xfrm>
          <a:prstGeom prst="bentConnector3">
            <a:avLst>
              <a:gd fmla="val 50000" name="adj1"/>
            </a:avLst>
          </a:prstGeom>
          <a:noFill/>
          <a:ln cap="flat" cmpd="sng" w="19050">
            <a:solidFill>
              <a:schemeClr val="dk1"/>
            </a:solidFill>
            <a:prstDash val="solid"/>
            <a:miter lim="800000"/>
            <a:headEnd len="med" w="med" type="none"/>
            <a:tailEnd len="med" w="med" type="none"/>
          </a:ln>
        </p:spPr>
      </p:cxnSp>
      <p:sp>
        <p:nvSpPr>
          <p:cNvPr id="274" name="Google Shape;274;p18"/>
          <p:cNvSpPr txBox="1"/>
          <p:nvPr/>
        </p:nvSpPr>
        <p:spPr>
          <a:xfrm>
            <a:off x="5789612" y="3449637"/>
            <a:ext cx="1295400" cy="3048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Price</a:t>
            </a:r>
            <a:endParaRPr/>
          </a:p>
        </p:txBody>
      </p:sp>
      <p:sp>
        <p:nvSpPr>
          <p:cNvPr id="275" name="Google Shape;275;p18"/>
          <p:cNvSpPr txBox="1"/>
          <p:nvPr/>
        </p:nvSpPr>
        <p:spPr>
          <a:xfrm>
            <a:off x="5789612" y="3754437"/>
            <a:ext cx="1295400" cy="3048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Title</a:t>
            </a:r>
            <a:endParaRPr/>
          </a:p>
        </p:txBody>
      </p:sp>
      <p:sp>
        <p:nvSpPr>
          <p:cNvPr id="276" name="Google Shape;276;p18"/>
          <p:cNvSpPr txBox="1"/>
          <p:nvPr/>
        </p:nvSpPr>
        <p:spPr>
          <a:xfrm>
            <a:off x="5789612" y="4059237"/>
            <a:ext cx="1295400" cy="3048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Shipping</a:t>
            </a:r>
            <a:endParaRPr/>
          </a:p>
        </p:txBody>
      </p:sp>
      <p:sp>
        <p:nvSpPr>
          <p:cNvPr id="277" name="Google Shape;277;p18"/>
          <p:cNvSpPr txBox="1"/>
          <p:nvPr/>
        </p:nvSpPr>
        <p:spPr>
          <a:xfrm>
            <a:off x="4799012" y="5735637"/>
            <a:ext cx="990600" cy="3048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Author</a:t>
            </a:r>
            <a:endParaRPr/>
          </a:p>
        </p:txBody>
      </p:sp>
      <p:sp>
        <p:nvSpPr>
          <p:cNvPr id="278" name="Google Shape;278;p18"/>
          <p:cNvSpPr txBox="1"/>
          <p:nvPr/>
        </p:nvSpPr>
        <p:spPr>
          <a:xfrm>
            <a:off x="4799012" y="6040437"/>
            <a:ext cx="990600" cy="3048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Publisher</a:t>
            </a:r>
            <a:endParaRPr/>
          </a:p>
        </p:txBody>
      </p:sp>
      <p:sp>
        <p:nvSpPr>
          <p:cNvPr id="279" name="Google Shape;279;p18"/>
          <p:cNvSpPr txBox="1"/>
          <p:nvPr/>
        </p:nvSpPr>
        <p:spPr>
          <a:xfrm>
            <a:off x="5942012" y="5735637"/>
            <a:ext cx="990600" cy="3048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Artist</a:t>
            </a:r>
            <a:endParaRPr/>
          </a:p>
        </p:txBody>
      </p:sp>
      <p:sp>
        <p:nvSpPr>
          <p:cNvPr id="280" name="Google Shape;280;p18"/>
          <p:cNvSpPr txBox="1"/>
          <p:nvPr/>
        </p:nvSpPr>
        <p:spPr>
          <a:xfrm>
            <a:off x="7085012" y="5735637"/>
            <a:ext cx="990600" cy="3048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Producer</a:t>
            </a:r>
            <a:endParaRPr/>
          </a:p>
        </p:txBody>
      </p:sp>
      <p:sp>
        <p:nvSpPr>
          <p:cNvPr id="281" name="Google Shape;281;p18"/>
          <p:cNvSpPr txBox="1"/>
          <p:nvPr/>
        </p:nvSpPr>
        <p:spPr>
          <a:xfrm>
            <a:off x="7085012" y="6040437"/>
            <a:ext cx="990600" cy="3048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Director</a:t>
            </a:r>
            <a:endParaRPr/>
          </a:p>
        </p:txBody>
      </p:sp>
      <p:sp>
        <p:nvSpPr>
          <p:cNvPr id="282" name="Google Shape;282;p18"/>
          <p:cNvSpPr txBox="1"/>
          <p:nvPr/>
        </p:nvSpPr>
        <p:spPr>
          <a:xfrm>
            <a:off x="5432425" y="6650037"/>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cs.nott.ac.uk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9"/>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288" name="Google Shape;288;p1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89" name="Google Shape;289;p1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90" name="Google Shape;290;p19"/>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1" name="Google Shape;291;p1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An Example Queries in SQL-99</a:t>
            </a:r>
            <a:endParaRPr/>
          </a:p>
        </p:txBody>
      </p:sp>
      <p:sp>
        <p:nvSpPr>
          <p:cNvPr id="292" name="Google Shape;292;p19"/>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93" name="Google Shape;293;p19"/>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294" name="Google Shape;294;p19"/>
          <p:cNvSpPr txBox="1"/>
          <p:nvPr/>
        </p:nvSpPr>
        <p:spPr>
          <a:xfrm>
            <a:off x="546100" y="2505075"/>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Clog cereal wants to license an image of Herbert in front of a sunrise:</a:t>
            </a:r>
            <a:endParaRPr/>
          </a:p>
          <a:p>
            <a:pPr indent="-342900" lvl="0" marL="342900" marR="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0" lvl="1" marL="4572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52400" lvl="1" marL="4572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thumbnail method produces a small image</a:t>
            </a:r>
            <a:endParaRPr/>
          </a:p>
          <a:p>
            <a:pPr indent="-152400" lvl="1" marL="4572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is_Sunrise method returns T iff there’s a sunrise in the pic</a:t>
            </a:r>
            <a:endParaRPr/>
          </a:p>
          <a:p>
            <a:pPr indent="-152400" lvl="1" marL="4572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is_Herbert method returns T iff Herbert’s in pic</a:t>
            </a:r>
            <a:endParaRPr/>
          </a:p>
        </p:txBody>
      </p:sp>
      <p:sp>
        <p:nvSpPr>
          <p:cNvPr id="295" name="Google Shape;295;p19"/>
          <p:cNvSpPr txBox="1"/>
          <p:nvPr/>
        </p:nvSpPr>
        <p:spPr>
          <a:xfrm>
            <a:off x="835025" y="3449637"/>
            <a:ext cx="7956550" cy="16160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select F.frameno, </a:t>
            </a:r>
            <a:r>
              <a:rPr b="1" i="0" lang="en-US" sz="2000" u="none">
                <a:solidFill>
                  <a:schemeClr val="dk1"/>
                </a:solidFill>
                <a:latin typeface="Courier New"/>
                <a:ea typeface="Courier New"/>
                <a:cs typeface="Courier New"/>
                <a:sym typeface="Courier New"/>
              </a:rPr>
              <a:t>thumbnail</a:t>
            </a:r>
            <a:r>
              <a:rPr b="1" i="0" lang="en-US" sz="2000" u="none">
                <a:solidFill>
                  <a:schemeClr val="dk2"/>
                </a:solidFill>
                <a:latin typeface="Courier New"/>
                <a:ea typeface="Courier New"/>
                <a:cs typeface="Courier New"/>
                <a:sym typeface="Courier New"/>
              </a:rPr>
              <a:t>(F.image), C.lease_price</a:t>
            </a:r>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  from frames F, categories C</a:t>
            </a:r>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 where F.category = C.cid</a:t>
            </a:r>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   and </a:t>
            </a:r>
            <a:r>
              <a:rPr b="1" i="0" lang="en-US" sz="2000" u="none">
                <a:solidFill>
                  <a:schemeClr val="dk1"/>
                </a:solidFill>
                <a:latin typeface="Courier New"/>
                <a:ea typeface="Courier New"/>
                <a:cs typeface="Courier New"/>
                <a:sym typeface="Courier New"/>
              </a:rPr>
              <a:t>is_Sunrise</a:t>
            </a:r>
            <a:r>
              <a:rPr b="1" i="0" lang="en-US" sz="2000" u="none">
                <a:solidFill>
                  <a:schemeClr val="dk2"/>
                </a:solidFill>
                <a:latin typeface="Courier New"/>
                <a:ea typeface="Courier New"/>
                <a:cs typeface="Courier New"/>
                <a:sym typeface="Courier New"/>
              </a:rPr>
              <a:t>(F.image)</a:t>
            </a:r>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   and </a:t>
            </a:r>
            <a:r>
              <a:rPr b="1" i="0" lang="en-US" sz="2000" u="none">
                <a:solidFill>
                  <a:schemeClr val="dk1"/>
                </a:solidFill>
                <a:latin typeface="Courier New"/>
                <a:ea typeface="Courier New"/>
                <a:cs typeface="Courier New"/>
                <a:sym typeface="Courier New"/>
              </a:rPr>
              <a:t>is_Herbert</a:t>
            </a:r>
            <a:r>
              <a:rPr b="1" i="0" lang="en-US" sz="2000" u="none">
                <a:solidFill>
                  <a:schemeClr val="dk2"/>
                </a:solidFill>
                <a:latin typeface="Courier New"/>
                <a:ea typeface="Courier New"/>
                <a:cs typeface="Courier New"/>
                <a:sym typeface="Courier New"/>
              </a:rPr>
              <a:t>(F.image);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pic>
        <p:nvPicPr>
          <p:cNvPr descr="C:\Users\parul\Desktop\Digital Learning Content.png" id="50" name="Google Shape;50;p2"/>
          <p:cNvPicPr preferRelativeResize="0"/>
          <p:nvPr/>
        </p:nvPicPr>
        <p:blipFill rotWithShape="1">
          <a:blip r:embed="rId3">
            <a:alphaModFix/>
          </a:blip>
          <a:srcRect b="0" l="0" r="0" t="0"/>
          <a:stretch/>
        </p:blipFill>
        <p:spPr>
          <a:xfrm>
            <a:off x="0" y="263525"/>
            <a:ext cx="9144000" cy="6900862"/>
          </a:xfrm>
          <a:prstGeom prst="rect">
            <a:avLst/>
          </a:prstGeom>
          <a:noFill/>
          <a:ln>
            <a:noFill/>
          </a:ln>
        </p:spPr>
      </p:pic>
      <p:pic>
        <p:nvPicPr>
          <p:cNvPr descr="C:\Users\parul\Desktop\Untitled-1.png" id="51" name="Google Shape;51;p2"/>
          <p:cNvPicPr preferRelativeResize="0"/>
          <p:nvPr/>
        </p:nvPicPr>
        <p:blipFill rotWithShape="1">
          <a:blip r:embed="rId4">
            <a:alphaModFix/>
          </a:blip>
          <a:srcRect b="0" l="0" r="0" t="0"/>
          <a:stretch/>
        </p:blipFill>
        <p:spPr>
          <a:xfrm>
            <a:off x="1857375" y="2571750"/>
            <a:ext cx="5430837" cy="2803525"/>
          </a:xfrm>
          <a:prstGeom prst="rect">
            <a:avLst/>
          </a:prstGeom>
          <a:noFill/>
          <a:ln>
            <a:noFill/>
          </a:ln>
        </p:spPr>
      </p:pic>
      <p:sp>
        <p:nvSpPr>
          <p:cNvPr id="52" name="Google Shape;52;p2"/>
          <p:cNvSpPr txBox="1"/>
          <p:nvPr/>
        </p:nvSpPr>
        <p:spPr>
          <a:xfrm>
            <a:off x="0" y="3714750"/>
            <a:ext cx="9144000" cy="714375"/>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 name="Google Shape;53;p2"/>
          <p:cNvSpPr txBox="1"/>
          <p:nvPr/>
        </p:nvSpPr>
        <p:spPr>
          <a:xfrm>
            <a:off x="857250" y="3756025"/>
            <a:ext cx="7429500" cy="6318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00"/>
              <a:buFont typeface="Calibri"/>
              <a:buNone/>
            </a:pPr>
            <a:r>
              <a:rPr b="1" i="0" lang="en-US" sz="3500" u="none">
                <a:solidFill>
                  <a:schemeClr val="lt1"/>
                </a:solidFill>
                <a:latin typeface="Calibri"/>
                <a:ea typeface="Calibri"/>
                <a:cs typeface="Calibri"/>
                <a:sym typeface="Calibri"/>
              </a:rPr>
              <a:t>Advance Topics</a:t>
            </a:r>
            <a:endParaRPr/>
          </a:p>
        </p:txBody>
      </p:sp>
      <p:sp>
        <p:nvSpPr>
          <p:cNvPr id="54" name="Google Shape;54;p2"/>
          <p:cNvSpPr txBox="1"/>
          <p:nvPr/>
        </p:nvSpPr>
        <p:spPr>
          <a:xfrm>
            <a:off x="1714500" y="3071812"/>
            <a:ext cx="5715000" cy="630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500"/>
              <a:buFont typeface="Calibri"/>
              <a:buNone/>
            </a:pPr>
            <a:r>
              <a:rPr b="1" i="0" lang="en-US" sz="3500" u="none">
                <a:solidFill>
                  <a:schemeClr val="dk1"/>
                </a:solidFill>
                <a:latin typeface="Calibri"/>
                <a:ea typeface="Calibri"/>
                <a:cs typeface="Calibri"/>
                <a:sym typeface="Calibri"/>
              </a:rPr>
              <a:t>CHAPTER-6</a:t>
            </a:r>
            <a:endParaRPr/>
          </a:p>
        </p:txBody>
      </p:sp>
      <p:pic>
        <p:nvPicPr>
          <p:cNvPr id="55" name="Google Shape;55;p2"/>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301" name="Google Shape;301;p20"/>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302" name="Google Shape;302;p20"/>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303" name="Google Shape;303;p20"/>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4" name="Google Shape;304;p20"/>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Another SQL-99 Example</a:t>
            </a:r>
            <a:endParaRPr/>
          </a:p>
        </p:txBody>
      </p:sp>
      <p:sp>
        <p:nvSpPr>
          <p:cNvPr id="305" name="Google Shape;305;p20"/>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306" name="Google Shape;306;p20"/>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307" name="Google Shape;307;p20"/>
          <p:cNvSpPr txBox="1"/>
          <p:nvPr/>
        </p:nvSpPr>
        <p:spPr>
          <a:xfrm>
            <a:off x="546100" y="2330450"/>
            <a:ext cx="7772400" cy="41941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rgbClr val="000000"/>
              </a:buClr>
              <a:buSzPts val="2400"/>
              <a:buFont typeface="Calibri"/>
              <a:buChar char="•"/>
            </a:pPr>
            <a:r>
              <a:rPr b="1" i="0" lang="en-US" sz="2400" u="none">
                <a:solidFill>
                  <a:srgbClr val="000000"/>
                </a:solidFill>
                <a:latin typeface="Calibri"/>
                <a:ea typeface="Calibri"/>
                <a:cs typeface="Calibri"/>
                <a:sym typeface="Calibri"/>
              </a:rPr>
              <a:t>Find theaters showing Herbert films within 100 km of Andorra:</a:t>
            </a:r>
            <a:endParaRPr/>
          </a:p>
          <a:p>
            <a:pPr indent="-342900" lvl="0" marL="342900" marR="0" rtl="0" algn="l">
              <a:lnSpc>
                <a:spcPct val="90000"/>
              </a:lnSpc>
              <a:spcBef>
                <a:spcPts val="480"/>
              </a:spcBef>
              <a:spcAft>
                <a:spcPts val="0"/>
              </a:spcAft>
              <a:buClr>
                <a:schemeClr val="dk1"/>
              </a:buClr>
              <a:buSzPts val="2400"/>
              <a:buFont typeface="Arial"/>
              <a:buNone/>
            </a:pPr>
            <a:r>
              <a:t/>
            </a:r>
            <a:endParaRPr b="1" i="0" sz="2400" u="non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None/>
            </a:pPr>
            <a:r>
              <a:t/>
            </a:r>
            <a:endParaRPr b="1" i="0" sz="2400" u="non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None/>
            </a:pPr>
            <a:r>
              <a:t/>
            </a:r>
            <a:endParaRPr b="1" i="0" sz="2400" u="non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None/>
            </a:pPr>
            <a:r>
              <a:t/>
            </a:r>
            <a:endParaRPr b="1" i="0" sz="2400" u="none">
              <a:solidFill>
                <a:srgbClr val="000000"/>
              </a:solidFill>
              <a:latin typeface="Calibri"/>
              <a:ea typeface="Calibri"/>
              <a:cs typeface="Calibri"/>
              <a:sym typeface="Calibri"/>
            </a:endParaRPr>
          </a:p>
          <a:p>
            <a:pPr indent="-133350" lvl="1" marL="742950" marR="0" rtl="0" algn="l">
              <a:lnSpc>
                <a:spcPct val="90000"/>
              </a:lnSpc>
              <a:spcBef>
                <a:spcPts val="48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285750" lvl="1" marL="742950" marR="0" rtl="0" algn="l">
              <a:lnSpc>
                <a:spcPct val="90000"/>
              </a:lnSpc>
              <a:spcBef>
                <a:spcPts val="48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theater attribute of now showing: ref to an object in another table.  Use -&gt; as shorthand for </a:t>
            </a:r>
            <a:r>
              <a:rPr b="0" i="0" lang="en-US" sz="2400" u="none" cap="none" strike="noStrike">
                <a:solidFill>
                  <a:srgbClr val="A50021"/>
                </a:solidFill>
                <a:latin typeface="Calibri"/>
                <a:ea typeface="Calibri"/>
                <a:cs typeface="Calibri"/>
                <a:sym typeface="Calibri"/>
              </a:rPr>
              <a:t>deref(theater).name</a:t>
            </a:r>
            <a:endParaRPr/>
          </a:p>
          <a:p>
            <a:pPr indent="-285750" lvl="1" marL="742950" marR="0" rtl="0" algn="l">
              <a:lnSpc>
                <a:spcPct val="90000"/>
              </a:lnSpc>
              <a:spcBef>
                <a:spcPts val="48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Array index as in C or Java</a:t>
            </a:r>
            <a:endParaRPr/>
          </a:p>
          <a:p>
            <a:pPr indent="-133350" lvl="1" marL="742950" marR="0" rtl="0" algn="l">
              <a:lnSpc>
                <a:spcPct val="90000"/>
              </a:lnSpc>
              <a:spcBef>
                <a:spcPts val="48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None/>
            </a:pPr>
            <a:r>
              <a:t/>
            </a:r>
            <a:endParaRPr b="1" i="0" sz="2400" u="non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None/>
            </a:pPr>
            <a:r>
              <a:t/>
            </a:r>
            <a:endParaRPr b="1" i="0" sz="2400" u="non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None/>
            </a:pPr>
            <a:r>
              <a:t/>
            </a:r>
            <a:endParaRPr b="1" i="0" sz="24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2400" u="none">
              <a:solidFill>
                <a:srgbClr val="000000"/>
              </a:solidFill>
              <a:latin typeface="Calibri"/>
              <a:ea typeface="Calibri"/>
              <a:cs typeface="Calibri"/>
              <a:sym typeface="Calibri"/>
            </a:endParaRPr>
          </a:p>
        </p:txBody>
      </p:sp>
      <p:sp>
        <p:nvSpPr>
          <p:cNvPr id="308" name="Google Shape;308;p20"/>
          <p:cNvSpPr txBox="1"/>
          <p:nvPr/>
        </p:nvSpPr>
        <p:spPr>
          <a:xfrm>
            <a:off x="677862" y="3060700"/>
            <a:ext cx="7216775" cy="20320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select </a:t>
            </a:r>
            <a:r>
              <a:rPr b="1" i="0" lang="en-US" sz="1800" u="none">
                <a:solidFill>
                  <a:srgbClr val="A50021"/>
                </a:solidFill>
                <a:latin typeface="Courier New"/>
                <a:ea typeface="Courier New"/>
                <a:cs typeface="Courier New"/>
                <a:sym typeface="Courier New"/>
              </a:rPr>
              <a:t>N.theater-&gt;name, N.theater-&gt;address</a:t>
            </a:r>
            <a:r>
              <a:rPr b="1" i="0" lang="en-US" sz="1800" u="none">
                <a:solidFill>
                  <a:srgbClr val="000000"/>
                </a:solidFill>
                <a:latin typeface="Courier New"/>
                <a:ea typeface="Courier New"/>
                <a:cs typeface="Courier New"/>
                <a:sym typeface="Courier New"/>
              </a:rPr>
              <a:t>, F.title</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from nowshowing N, frames F, countries C</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where N.film = F.filmno</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and Overlaps(Radius(N.theater-&gt;location, 100),</a:t>
            </a:r>
            <a:br>
              <a:rPr b="1" i="0" lang="en-US" sz="1800" u="none">
                <a:solidFill>
                  <a:srgbClr val="000000"/>
                </a:solidFill>
                <a:latin typeface="Courier New"/>
                <a:ea typeface="Courier New"/>
                <a:cs typeface="Courier New"/>
                <a:sym typeface="Courier New"/>
              </a:rPr>
            </a:br>
            <a:r>
              <a:rPr b="1" i="0" lang="en-US" sz="1800" u="none">
                <a:solidFill>
                  <a:srgbClr val="000000"/>
                </a:solidFill>
                <a:latin typeface="Courier New"/>
                <a:ea typeface="Courier New"/>
                <a:cs typeface="Courier New"/>
                <a:sym typeface="Courier New"/>
              </a:rPr>
              <a:t>                C.boundary)</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and C.name = ‘Andorra’</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and `Herbert the Worm’ </a:t>
            </a:r>
            <a:r>
              <a:rPr b="1" i="0" lang="en-US" sz="1800" u="none">
                <a:solidFill>
                  <a:srgbClr val="A50021"/>
                </a:solidFill>
                <a:latin typeface="Courier New"/>
                <a:ea typeface="Courier New"/>
                <a:cs typeface="Courier New"/>
                <a:sym typeface="Courier New"/>
              </a:rPr>
              <a:t>=</a:t>
            </a:r>
            <a:r>
              <a:rPr b="1" i="0" lang="en-US" sz="1800" u="none">
                <a:solidFill>
                  <a:srgbClr val="000000"/>
                </a:solidFill>
                <a:latin typeface="Courier New"/>
                <a:ea typeface="Courier New"/>
                <a:cs typeface="Courier New"/>
                <a:sym typeface="Courier New"/>
              </a:rPr>
              <a:t> </a:t>
            </a:r>
            <a:r>
              <a:rPr b="1" i="0" lang="en-US" sz="1800" u="none">
                <a:solidFill>
                  <a:srgbClr val="A50021"/>
                </a:solidFill>
                <a:latin typeface="Courier New"/>
                <a:ea typeface="Courier New"/>
                <a:cs typeface="Courier New"/>
                <a:sym typeface="Courier New"/>
              </a:rPr>
              <a:t>F.stars[1]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1"/>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314" name="Google Shape;314;p2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315" name="Google Shape;315;p2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316" name="Google Shape;316;p21"/>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7" name="Google Shape;317;p2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Object Oriented Databases</a:t>
            </a:r>
            <a:endParaRPr/>
          </a:p>
        </p:txBody>
      </p:sp>
      <p:sp>
        <p:nvSpPr>
          <p:cNvPr id="318" name="Google Shape;318;p21"/>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319" name="Google Shape;319;p2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320" name="Google Shape;320;p21"/>
          <p:cNvSpPr txBox="1"/>
          <p:nvPr/>
        </p:nvSpPr>
        <p:spPr>
          <a:xfrm>
            <a:off x="203200" y="2405062"/>
            <a:ext cx="4427537" cy="4013200"/>
          </a:xfrm>
          <a:prstGeom prst="rect">
            <a:avLst/>
          </a:prstGeom>
          <a:noFill/>
          <a:ln>
            <a:noFill/>
          </a:ln>
        </p:spPr>
        <p:txBody>
          <a:bodyPr anchorCtr="0" anchor="t" bIns="45700" lIns="91425" spcFirstLastPara="1" rIns="91425" wrap="square" tIns="45700">
            <a:spAutoFit/>
          </a:bodyPr>
          <a:lstStyle/>
          <a:p>
            <a:pPr indent="-165100" lvl="0" marL="0" marR="0" rtl="0" algn="l">
              <a:lnSpc>
                <a:spcPct val="100000"/>
              </a:lnSpc>
              <a:spcBef>
                <a:spcPts val="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Advantages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Good integration with Java, C++, etc</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Can store complex information</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Fast to recover whole objects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Has the advantages of the (familiar) object paradigm</a:t>
            </a:r>
            <a:endParaRPr/>
          </a:p>
        </p:txBody>
      </p:sp>
      <p:sp>
        <p:nvSpPr>
          <p:cNvPr id="321" name="Google Shape;321;p21"/>
          <p:cNvSpPr txBox="1"/>
          <p:nvPr/>
        </p:nvSpPr>
        <p:spPr>
          <a:xfrm>
            <a:off x="4630737" y="2424112"/>
            <a:ext cx="4225925" cy="3932237"/>
          </a:xfrm>
          <a:prstGeom prst="rect">
            <a:avLst/>
          </a:prstGeom>
          <a:noFill/>
          <a:ln>
            <a:noFill/>
          </a:ln>
        </p:spPr>
        <p:txBody>
          <a:bodyPr anchorCtr="0" anchor="t" bIns="45700" lIns="91425" spcFirstLastPara="1" rIns="91425" wrap="square" tIns="45700">
            <a:spAutoFit/>
          </a:bodyPr>
          <a:lstStyle/>
          <a:p>
            <a:pPr indent="-165100" lvl="0" marL="0" marR="0" rtl="0" algn="l">
              <a:lnSpc>
                <a:spcPct val="100000"/>
              </a:lnSpc>
              <a:spcBef>
                <a:spcPts val="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Disadvantages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There is no underlying theory to match the relational model</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Can be more complex and less efficient</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OODB queries tend to be procedural, unlike SQL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2"/>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327" name="Google Shape;327;p2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328" name="Google Shape;328;p22"/>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329" name="Google Shape;329;p22"/>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0" name="Google Shape;330;p22"/>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Object Relational Databases</a:t>
            </a:r>
            <a:endParaRPr/>
          </a:p>
        </p:txBody>
      </p:sp>
      <p:sp>
        <p:nvSpPr>
          <p:cNvPr id="331" name="Google Shape;331;p22"/>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332" name="Google Shape;332;p22"/>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333" name="Google Shape;333;p22"/>
          <p:cNvSpPr txBox="1"/>
          <p:nvPr/>
        </p:nvSpPr>
        <p:spPr>
          <a:xfrm>
            <a:off x="203200" y="2405062"/>
            <a:ext cx="4427537" cy="3933825"/>
          </a:xfrm>
          <a:prstGeom prst="rect">
            <a:avLst/>
          </a:prstGeom>
          <a:noFill/>
          <a:ln>
            <a:noFill/>
          </a:ln>
        </p:spPr>
        <p:txBody>
          <a:bodyPr anchorCtr="0" anchor="t" bIns="45700" lIns="91425" spcFirstLastPara="1" rIns="91425" wrap="square" tIns="45700">
            <a:spAutoFit/>
          </a:bodyPr>
          <a:lstStyle/>
          <a:p>
            <a:pPr indent="-165100" lvl="0" marL="0" marR="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Extend a RDBMS with object concepts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Data values can be objects of arbitrary complexity</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These objects have inheritance etc.</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You can query the objects as well as the tables</a:t>
            </a:r>
            <a:endParaRPr/>
          </a:p>
        </p:txBody>
      </p:sp>
      <p:sp>
        <p:nvSpPr>
          <p:cNvPr id="334" name="Google Shape;334;p22"/>
          <p:cNvSpPr txBox="1"/>
          <p:nvPr/>
        </p:nvSpPr>
        <p:spPr>
          <a:xfrm>
            <a:off x="4630737" y="2424112"/>
            <a:ext cx="4225925" cy="3052762"/>
          </a:xfrm>
          <a:prstGeom prst="rect">
            <a:avLst/>
          </a:prstGeom>
          <a:noFill/>
          <a:ln>
            <a:noFill/>
          </a:ln>
        </p:spPr>
        <p:txBody>
          <a:bodyPr anchorCtr="0" anchor="t" bIns="45700" lIns="91425" spcFirstLastPara="1" rIns="91425" wrap="square" tIns="45700">
            <a:spAutoFit/>
          </a:bodyPr>
          <a:lstStyle/>
          <a:p>
            <a:pPr indent="-165100" lvl="0" marL="0" marR="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An object relational database</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Retains most of the structure of the relational model</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Needs extensions to query languages (SQL or relational algebra)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340" name="Google Shape;340;p2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341" name="Google Shape;341;p2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342" name="Google Shape;342;p23"/>
          <p:cNvSpPr txBox="1"/>
          <p:nvPr/>
        </p:nvSpPr>
        <p:spPr>
          <a:xfrm>
            <a:off x="203200" y="2405062"/>
            <a:ext cx="8737600" cy="29797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rgbClr val="202124"/>
              </a:buClr>
              <a:buSzPts val="2800"/>
              <a:buFont typeface="Calibri"/>
              <a:buChar char="•"/>
            </a:pPr>
            <a:r>
              <a:rPr b="1" i="0" lang="en-US" sz="2800" u="none">
                <a:solidFill>
                  <a:srgbClr val="202124"/>
                </a:solidFill>
                <a:latin typeface="Calibri"/>
                <a:ea typeface="Calibri"/>
                <a:cs typeface="Calibri"/>
                <a:sym typeface="Calibri"/>
              </a:rPr>
              <a:t>Logical databases</a:t>
            </a:r>
            <a:r>
              <a:rPr b="0" i="0" lang="en-US" sz="2800" u="none">
                <a:solidFill>
                  <a:srgbClr val="202124"/>
                </a:solidFill>
                <a:latin typeface="Calibri"/>
                <a:ea typeface="Calibri"/>
                <a:cs typeface="Calibri"/>
                <a:sym typeface="Calibri"/>
              </a:rPr>
              <a:t> are special ABAP programs that retrieve data and make it available to application programs. </a:t>
            </a:r>
            <a:endParaRPr/>
          </a:p>
          <a:p>
            <a:pPr indent="-165100" lvl="0" marL="342900" marR="0" rtl="0" algn="l">
              <a:lnSpc>
                <a:spcPct val="90000"/>
              </a:lnSpc>
              <a:spcBef>
                <a:spcPts val="560"/>
              </a:spcBef>
              <a:spcAft>
                <a:spcPts val="0"/>
              </a:spcAft>
              <a:buClr>
                <a:schemeClr val="dk1"/>
              </a:buClr>
              <a:buSzPts val="2800"/>
              <a:buFont typeface="Arial"/>
              <a:buNone/>
            </a:pPr>
            <a:r>
              <a:t/>
            </a:r>
            <a:endParaRPr b="1" i="0" sz="2800" u="none">
              <a:solidFill>
                <a:srgbClr val="202124"/>
              </a:solidFill>
              <a:latin typeface="Arial"/>
              <a:ea typeface="Arial"/>
              <a:cs typeface="Arial"/>
              <a:sym typeface="Arial"/>
            </a:endParaRPr>
          </a:p>
          <a:p>
            <a:pPr indent="-342900" lvl="0" marL="342900" marR="0" rtl="0" algn="l">
              <a:lnSpc>
                <a:spcPct val="90000"/>
              </a:lnSpc>
              <a:spcBef>
                <a:spcPts val="560"/>
              </a:spcBef>
              <a:spcAft>
                <a:spcPts val="0"/>
              </a:spcAft>
              <a:buClr>
                <a:srgbClr val="202124"/>
              </a:buClr>
              <a:buSzPts val="2800"/>
              <a:buFont typeface="Calibri"/>
              <a:buChar char="•"/>
            </a:pPr>
            <a:r>
              <a:rPr b="1" i="0" lang="en-US" sz="2800" u="none">
                <a:solidFill>
                  <a:srgbClr val="202124"/>
                </a:solidFill>
                <a:latin typeface="Calibri"/>
                <a:ea typeface="Calibri"/>
                <a:cs typeface="Calibri"/>
                <a:sym typeface="Calibri"/>
              </a:rPr>
              <a:t>Logical databases</a:t>
            </a:r>
            <a:r>
              <a:rPr b="0" i="0" lang="en-US" sz="2800" u="none">
                <a:solidFill>
                  <a:srgbClr val="202124"/>
                </a:solidFill>
                <a:latin typeface="Calibri"/>
                <a:ea typeface="Calibri"/>
                <a:cs typeface="Calibri"/>
                <a:sym typeface="Calibri"/>
              </a:rPr>
              <a:t> contain Open SQL statements that read data from the </a:t>
            </a:r>
            <a:r>
              <a:rPr b="1" i="0" lang="en-US" sz="2800" u="none">
                <a:solidFill>
                  <a:srgbClr val="202124"/>
                </a:solidFill>
                <a:latin typeface="Calibri"/>
                <a:ea typeface="Calibri"/>
                <a:cs typeface="Calibri"/>
                <a:sym typeface="Calibri"/>
              </a:rPr>
              <a:t>database</a:t>
            </a:r>
            <a:r>
              <a:rPr b="0" i="0" lang="en-US" sz="2800" u="none">
                <a:solidFill>
                  <a:srgbClr val="202124"/>
                </a:solidFill>
                <a:latin typeface="Calibri"/>
                <a:ea typeface="Calibri"/>
                <a:cs typeface="Calibri"/>
                <a:sym typeface="Calibri"/>
              </a:rPr>
              <a:t>. You do not therefore need to use SQL in your own programs.</a:t>
            </a:r>
            <a:endParaRPr/>
          </a:p>
        </p:txBody>
      </p:sp>
      <p:sp>
        <p:nvSpPr>
          <p:cNvPr id="343" name="Google Shape;343;p23"/>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4" name="Google Shape;344;p2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Logical databases</a:t>
            </a:r>
            <a:endParaRPr/>
          </a:p>
        </p:txBody>
      </p:sp>
      <p:pic>
        <p:nvPicPr>
          <p:cNvPr id="345" name="Google Shape;345;p2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351" name="Google Shape;351;p2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352" name="Google Shape;352;p2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353" name="Google Shape;353;p24"/>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4" name="Google Shape;354;p2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Data Views in Logical Databases</a:t>
            </a:r>
            <a:endParaRPr/>
          </a:p>
        </p:txBody>
      </p:sp>
      <p:pic>
        <p:nvPicPr>
          <p:cNvPr id="355" name="Google Shape;355;p24"/>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356" name="Google Shape;356;p24"/>
          <p:cNvPicPr preferRelativeResize="0"/>
          <p:nvPr/>
        </p:nvPicPr>
        <p:blipFill rotWithShape="1">
          <a:blip r:embed="rId6">
            <a:alphaModFix/>
          </a:blip>
          <a:srcRect b="0" l="0" r="0" t="0"/>
          <a:stretch/>
        </p:blipFill>
        <p:spPr>
          <a:xfrm>
            <a:off x="2268537" y="2322512"/>
            <a:ext cx="4346575" cy="4346575"/>
          </a:xfrm>
          <a:prstGeom prst="rect">
            <a:avLst/>
          </a:prstGeom>
          <a:noFill/>
          <a:ln>
            <a:noFill/>
          </a:ln>
        </p:spPr>
      </p:pic>
      <p:sp>
        <p:nvSpPr>
          <p:cNvPr id="357" name="Google Shape;357;p24"/>
          <p:cNvSpPr txBox="1"/>
          <p:nvPr/>
        </p:nvSpPr>
        <p:spPr>
          <a:xfrm>
            <a:off x="3560762" y="6616700"/>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sap.com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363" name="Google Shape;363;p2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364" name="Google Shape;364;p2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365" name="Google Shape;365;p25"/>
          <p:cNvSpPr txBox="1"/>
          <p:nvPr/>
        </p:nvSpPr>
        <p:spPr>
          <a:xfrm>
            <a:off x="203200" y="2405062"/>
            <a:ext cx="8737600" cy="47529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90000"/>
              </a:lnSpc>
              <a:spcBef>
                <a:spcPts val="0"/>
              </a:spcBef>
              <a:spcAft>
                <a:spcPts val="0"/>
              </a:spcAft>
              <a:buClr>
                <a:srgbClr val="202124"/>
              </a:buClr>
              <a:buSzPts val="2400"/>
              <a:buFont typeface="Calibri"/>
              <a:buChar char="•"/>
            </a:pPr>
            <a:r>
              <a:rPr b="0" i="0" lang="en-US" sz="2400" u="none">
                <a:solidFill>
                  <a:srgbClr val="202124"/>
                </a:solidFill>
                <a:latin typeface="Calibri"/>
                <a:ea typeface="Calibri"/>
                <a:cs typeface="Calibri"/>
                <a:sym typeface="Calibri"/>
              </a:rPr>
              <a:t>Logical databases serve mainly to reuse predefined functions for reading data from database tables, but they can also be programmed for other tasks. </a:t>
            </a:r>
            <a:endParaRPr b="1" i="0" sz="2400" u="none">
              <a:solidFill>
                <a:srgbClr val="202124"/>
              </a:solidFill>
              <a:latin typeface="Arial"/>
              <a:ea typeface="Arial"/>
              <a:cs typeface="Arial"/>
              <a:sym typeface="Arial"/>
            </a:endParaRPr>
          </a:p>
          <a:p>
            <a:pPr indent="-342900" lvl="0" marL="342900" marR="0" rtl="0" algn="just">
              <a:lnSpc>
                <a:spcPct val="90000"/>
              </a:lnSpc>
              <a:spcBef>
                <a:spcPts val="480"/>
              </a:spcBef>
              <a:spcAft>
                <a:spcPts val="0"/>
              </a:spcAft>
              <a:buClr>
                <a:srgbClr val="202124"/>
              </a:buClr>
              <a:buSzPts val="2400"/>
              <a:buFont typeface="Calibri"/>
              <a:buChar char="•"/>
            </a:pPr>
            <a:r>
              <a:rPr b="0" i="0" lang="en-US" sz="2400" u="none">
                <a:solidFill>
                  <a:srgbClr val="202124"/>
                </a:solidFill>
                <a:latin typeface="Calibri"/>
                <a:ea typeface="Calibri"/>
                <a:cs typeface="Calibri"/>
                <a:sym typeface="Calibri"/>
              </a:rPr>
              <a:t>To keep the application logic of application programs free from technical details, logical databases can perform the following tasks:</a:t>
            </a:r>
            <a:endParaRPr/>
          </a:p>
          <a:p>
            <a:pPr indent="-342900" lvl="1" marL="1085850" marR="0" rtl="0" algn="just">
              <a:lnSpc>
                <a:spcPct val="90000"/>
              </a:lnSpc>
              <a:spcBef>
                <a:spcPts val="480"/>
              </a:spcBef>
              <a:spcAft>
                <a:spcPts val="0"/>
              </a:spcAft>
              <a:buClr>
                <a:srgbClr val="333333"/>
              </a:buClr>
              <a:buSzPts val="2400"/>
              <a:buFont typeface="Calibri"/>
              <a:buChar char="•"/>
            </a:pPr>
            <a:r>
              <a:rPr b="0" i="0" lang="en-US" sz="2400" u="none" cap="none" strike="noStrike">
                <a:solidFill>
                  <a:srgbClr val="333333"/>
                </a:solidFill>
                <a:latin typeface="Calibri"/>
                <a:ea typeface="Calibri"/>
                <a:cs typeface="Calibri"/>
                <a:sym typeface="Calibri"/>
              </a:rPr>
              <a:t>Reading the same data for multiple programs </a:t>
            </a:r>
            <a:endParaRPr/>
          </a:p>
          <a:p>
            <a:pPr indent="-342900" lvl="2" marL="1485900" marR="0" rtl="0" algn="just">
              <a:lnSpc>
                <a:spcPct val="90000"/>
              </a:lnSpc>
              <a:spcBef>
                <a:spcPts val="400"/>
              </a:spcBef>
              <a:spcAft>
                <a:spcPts val="0"/>
              </a:spcAft>
              <a:buClr>
                <a:srgbClr val="333333"/>
              </a:buClr>
              <a:buSzPts val="2000"/>
              <a:buFont typeface="Calibri"/>
              <a:buChar char="•"/>
            </a:pPr>
            <a:r>
              <a:rPr b="0" i="0" lang="en-US" sz="2000" u="none" cap="none" strike="noStrike">
                <a:solidFill>
                  <a:srgbClr val="333333"/>
                </a:solidFill>
                <a:latin typeface="Calibri"/>
                <a:ea typeface="Calibri"/>
                <a:cs typeface="Calibri"/>
                <a:sym typeface="Calibri"/>
              </a:rPr>
              <a:t>The individual programs do not then need to know the exact structure of the relevant database tables (and especially not their foreign key relationships). </a:t>
            </a:r>
            <a:endParaRPr/>
          </a:p>
          <a:p>
            <a:pPr indent="-342900" lvl="2" marL="1485900" marR="0" rtl="0" algn="just">
              <a:lnSpc>
                <a:spcPct val="90000"/>
              </a:lnSpc>
              <a:spcBef>
                <a:spcPts val="400"/>
              </a:spcBef>
              <a:spcAft>
                <a:spcPts val="0"/>
              </a:spcAft>
              <a:buClr>
                <a:srgbClr val="333333"/>
              </a:buClr>
              <a:buSzPts val="2000"/>
              <a:buFont typeface="Calibri"/>
              <a:buChar char="•"/>
            </a:pPr>
            <a:r>
              <a:rPr b="0" i="0" lang="en-US" sz="2000" u="none" cap="none" strike="noStrike">
                <a:solidFill>
                  <a:srgbClr val="333333"/>
                </a:solidFill>
                <a:latin typeface="Calibri"/>
                <a:ea typeface="Calibri"/>
                <a:cs typeface="Calibri"/>
                <a:sym typeface="Calibri"/>
              </a:rPr>
              <a:t>Instead, they can rely on the logical database to read the database entries in the right order during the GET event.</a:t>
            </a:r>
            <a:endParaRPr/>
          </a:p>
          <a:p>
            <a:pPr indent="0" lvl="0" marL="0" marR="0" rtl="0" algn="l">
              <a:lnSpc>
                <a:spcPct val="100000"/>
              </a:lnSpc>
              <a:spcBef>
                <a:spcPts val="0"/>
              </a:spcBef>
              <a:spcAft>
                <a:spcPts val="0"/>
              </a:spcAft>
              <a:buNone/>
            </a:pPr>
            <a:r>
              <a:t/>
            </a:r>
            <a:endParaRPr b="0" i="0" sz="2000" u="none" cap="none" strike="noStrike">
              <a:solidFill>
                <a:srgbClr val="333333"/>
              </a:solidFill>
              <a:latin typeface="Calibri"/>
              <a:ea typeface="Calibri"/>
              <a:cs typeface="Calibri"/>
              <a:sym typeface="Calibri"/>
            </a:endParaRPr>
          </a:p>
        </p:txBody>
      </p:sp>
      <p:sp>
        <p:nvSpPr>
          <p:cNvPr id="366" name="Google Shape;366;p25"/>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7" name="Google Shape;367;p2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Tasks of Logical Databases</a:t>
            </a:r>
            <a:endParaRPr/>
          </a:p>
        </p:txBody>
      </p:sp>
      <p:pic>
        <p:nvPicPr>
          <p:cNvPr id="368" name="Google Shape;368;p2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6"/>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374" name="Google Shape;374;p2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375" name="Google Shape;375;p2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376" name="Google Shape;376;p26"/>
          <p:cNvSpPr txBox="1"/>
          <p:nvPr/>
        </p:nvSpPr>
        <p:spPr>
          <a:xfrm>
            <a:off x="203200" y="2405062"/>
            <a:ext cx="8737600" cy="3219450"/>
          </a:xfrm>
          <a:prstGeom prst="rect">
            <a:avLst/>
          </a:prstGeom>
          <a:noFill/>
          <a:ln>
            <a:noFill/>
          </a:ln>
        </p:spPr>
        <p:txBody>
          <a:bodyPr anchorCtr="0" anchor="t" bIns="45700" lIns="91425" spcFirstLastPara="1" rIns="91425" wrap="square" tIns="45700">
            <a:spAutoFit/>
          </a:bodyPr>
          <a:lstStyle/>
          <a:p>
            <a:pPr indent="-342900" lvl="1" marL="1085850" marR="0" rtl="0" algn="just">
              <a:lnSpc>
                <a:spcPct val="90000"/>
              </a:lnSpc>
              <a:spcBef>
                <a:spcPts val="0"/>
              </a:spcBef>
              <a:spcAft>
                <a:spcPts val="0"/>
              </a:spcAft>
              <a:buClr>
                <a:srgbClr val="333333"/>
              </a:buClr>
              <a:buSzPts val="2400"/>
              <a:buFont typeface="Calibri"/>
              <a:buChar char="•"/>
            </a:pPr>
            <a:r>
              <a:rPr b="0" i="0" lang="en-US" sz="2400" u="none" cap="none" strike="noStrike">
                <a:solidFill>
                  <a:srgbClr val="333333"/>
                </a:solidFill>
                <a:latin typeface="Calibri"/>
                <a:ea typeface="Calibri"/>
                <a:cs typeface="Calibri"/>
                <a:sym typeface="Calibri"/>
              </a:rPr>
              <a:t>Defining the same user interface for multiple programs </a:t>
            </a:r>
            <a:endParaRPr/>
          </a:p>
          <a:p>
            <a:pPr indent="-342900" lvl="2" marL="1485900" marR="0" rtl="0" algn="just">
              <a:lnSpc>
                <a:spcPct val="90000"/>
              </a:lnSpc>
              <a:spcBef>
                <a:spcPts val="400"/>
              </a:spcBef>
              <a:spcAft>
                <a:spcPts val="0"/>
              </a:spcAft>
              <a:buClr>
                <a:srgbClr val="333333"/>
              </a:buClr>
              <a:buSzPts val="2000"/>
              <a:buFont typeface="Calibri"/>
              <a:buChar char="•"/>
            </a:pPr>
            <a:r>
              <a:rPr b="0" i="0" lang="en-US" sz="2000" u="none" cap="none" strike="noStrike">
                <a:solidFill>
                  <a:srgbClr val="333333"/>
                </a:solidFill>
                <a:latin typeface="Calibri"/>
                <a:ea typeface="Calibri"/>
                <a:cs typeface="Calibri"/>
                <a:sym typeface="Calibri"/>
              </a:rPr>
              <a:t>Each program that uses the same logical databases uses the selection screens of these databases as user interfaces.</a:t>
            </a:r>
            <a:endParaRPr b="0" i="0" sz="2800" u="none" cap="none" strike="noStrike">
              <a:solidFill>
                <a:srgbClr val="333333"/>
              </a:solidFill>
              <a:latin typeface="Calibri"/>
              <a:ea typeface="Calibri"/>
              <a:cs typeface="Calibri"/>
              <a:sym typeface="Calibri"/>
            </a:endParaRPr>
          </a:p>
          <a:p>
            <a:pPr indent="-190500" lvl="1" marL="1085850" marR="0" rtl="0" algn="just">
              <a:lnSpc>
                <a:spcPct val="90000"/>
              </a:lnSpc>
              <a:spcBef>
                <a:spcPts val="48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42900" lvl="1" marL="1085850" marR="0" rtl="0" algn="just">
              <a:lnSpc>
                <a:spcPct val="90000"/>
              </a:lnSpc>
              <a:spcBef>
                <a:spcPts val="48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Central authorization checks</a:t>
            </a:r>
            <a:endParaRPr/>
          </a:p>
          <a:p>
            <a:pPr indent="-342900" lvl="2" marL="1485900" marR="0" rtl="0" algn="just">
              <a:lnSpc>
                <a:spcPct val="90000"/>
              </a:lnSpc>
              <a:spcBef>
                <a:spcPts val="400"/>
              </a:spcBef>
              <a:spcAft>
                <a:spcPts val="0"/>
              </a:spcAft>
              <a:buClr>
                <a:srgbClr val="333333"/>
              </a:buClr>
              <a:buSzPts val="2000"/>
              <a:buFont typeface="Calibri"/>
              <a:buChar char="•"/>
            </a:pPr>
            <a:r>
              <a:rPr b="0" i="0" lang="en-US" sz="2000" u="none" cap="none" strike="noStrike">
                <a:solidFill>
                  <a:srgbClr val="333333"/>
                </a:solidFill>
                <a:latin typeface="Calibri"/>
                <a:ea typeface="Calibri"/>
                <a:cs typeface="Calibri"/>
                <a:sym typeface="Calibri"/>
              </a:rPr>
              <a:t>Authorization checks for centralized sensitive data can be programmed centrally in the database to prevent them from being bypassed by simple application programs.</a:t>
            </a:r>
            <a:endParaRPr/>
          </a:p>
          <a:p>
            <a:pPr indent="0" lvl="0" marL="0" marR="0" rtl="0" algn="l">
              <a:lnSpc>
                <a:spcPct val="100000"/>
              </a:lnSpc>
              <a:spcBef>
                <a:spcPts val="0"/>
              </a:spcBef>
              <a:spcAft>
                <a:spcPts val="0"/>
              </a:spcAft>
              <a:buNone/>
            </a:pPr>
            <a:r>
              <a:t/>
            </a:r>
            <a:endParaRPr b="0" i="0" sz="2000" u="none" cap="none" strike="noStrike">
              <a:solidFill>
                <a:srgbClr val="333333"/>
              </a:solidFill>
              <a:latin typeface="Calibri"/>
              <a:ea typeface="Calibri"/>
              <a:cs typeface="Calibri"/>
              <a:sym typeface="Calibri"/>
            </a:endParaRPr>
          </a:p>
        </p:txBody>
      </p:sp>
      <p:sp>
        <p:nvSpPr>
          <p:cNvPr id="377" name="Google Shape;377;p26"/>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8" name="Google Shape;378;p2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Tasks of Logical Databases</a:t>
            </a:r>
            <a:endParaRPr/>
          </a:p>
        </p:txBody>
      </p:sp>
      <p:pic>
        <p:nvPicPr>
          <p:cNvPr id="379" name="Google Shape;379;p26"/>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7"/>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385" name="Google Shape;385;p2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386" name="Google Shape;386;p2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387" name="Google Shape;387;p27"/>
          <p:cNvSpPr txBox="1"/>
          <p:nvPr/>
        </p:nvSpPr>
        <p:spPr>
          <a:xfrm>
            <a:off x="203200" y="2405062"/>
            <a:ext cx="8737600" cy="2954337"/>
          </a:xfrm>
          <a:prstGeom prst="rect">
            <a:avLst/>
          </a:prstGeom>
          <a:noFill/>
          <a:ln>
            <a:noFill/>
          </a:ln>
        </p:spPr>
        <p:txBody>
          <a:bodyPr anchorCtr="0" anchor="t" bIns="45700" lIns="91425" spcFirstLastPara="1" rIns="91425" wrap="square" tIns="45700">
            <a:spAutoFit/>
          </a:bodyPr>
          <a:lstStyle/>
          <a:p>
            <a:pPr indent="-342900" lvl="1" marL="1085850" marR="0" rtl="0" algn="just">
              <a:lnSpc>
                <a:spcPct val="9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Improving performance</a:t>
            </a:r>
            <a:endParaRPr/>
          </a:p>
          <a:p>
            <a:pPr indent="-342900" lvl="2" marL="1485900" marR="0" rtl="0" algn="just">
              <a:lnSpc>
                <a:spcPct val="90000"/>
              </a:lnSpc>
              <a:spcBef>
                <a:spcPts val="400"/>
              </a:spcBef>
              <a:spcAft>
                <a:spcPts val="0"/>
              </a:spcAft>
              <a:buClr>
                <a:srgbClr val="333333"/>
              </a:buClr>
              <a:buSzPts val="2000"/>
              <a:buFont typeface="Calibri"/>
              <a:buChar char="•"/>
            </a:pPr>
            <a:r>
              <a:rPr b="0" i="0" lang="en-US" sz="2000" u="none" cap="none" strike="noStrike">
                <a:solidFill>
                  <a:srgbClr val="333333"/>
                </a:solidFill>
                <a:latin typeface="Calibri"/>
                <a:ea typeface="Calibri"/>
                <a:cs typeface="Calibri"/>
                <a:sym typeface="Calibri"/>
              </a:rPr>
              <a:t>If you want to improve response times, logical databases permit you to take a number of measures to achieve this (for example, using joins instead of nested SELECT statements). </a:t>
            </a:r>
            <a:endParaRPr/>
          </a:p>
          <a:p>
            <a:pPr indent="-215900" lvl="2" marL="1485900" marR="0" rtl="0" algn="just">
              <a:lnSpc>
                <a:spcPct val="90000"/>
              </a:lnSpc>
              <a:spcBef>
                <a:spcPts val="40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a:p>
            <a:pPr indent="-342900" lvl="2" marL="1485900" marR="0" rtl="0" algn="just">
              <a:lnSpc>
                <a:spcPct val="90000"/>
              </a:lnSpc>
              <a:spcBef>
                <a:spcPts val="40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These become effective immediately in all of the application programs in question and save you from having to modify their source code.</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p:txBody>
      </p:sp>
      <p:sp>
        <p:nvSpPr>
          <p:cNvPr id="388" name="Google Shape;388;p27"/>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9" name="Google Shape;389;p2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Tasks of Logical Databases</a:t>
            </a:r>
            <a:endParaRPr/>
          </a:p>
        </p:txBody>
      </p:sp>
      <p:pic>
        <p:nvPicPr>
          <p:cNvPr id="390" name="Google Shape;390;p27"/>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8"/>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396" name="Google Shape;396;p2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397" name="Google Shape;397;p2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398" name="Google Shape;398;p28"/>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9" name="Google Shape;399;p28"/>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Example of a Logical Database</a:t>
            </a:r>
            <a:endParaRPr/>
          </a:p>
        </p:txBody>
      </p:sp>
      <p:pic>
        <p:nvPicPr>
          <p:cNvPr id="400" name="Google Shape;400;p28"/>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401" name="Google Shape;401;p28"/>
          <p:cNvPicPr preferRelativeResize="0"/>
          <p:nvPr/>
        </p:nvPicPr>
        <p:blipFill rotWithShape="1">
          <a:blip r:embed="rId6">
            <a:alphaModFix/>
          </a:blip>
          <a:srcRect b="0" l="0" r="0" t="0"/>
          <a:stretch/>
        </p:blipFill>
        <p:spPr>
          <a:xfrm>
            <a:off x="1236662" y="3051175"/>
            <a:ext cx="7058025" cy="2824162"/>
          </a:xfrm>
          <a:prstGeom prst="rect">
            <a:avLst/>
          </a:prstGeom>
          <a:noFill/>
          <a:ln>
            <a:noFill/>
          </a:ln>
        </p:spPr>
      </p:pic>
      <p:sp>
        <p:nvSpPr>
          <p:cNvPr id="402" name="Google Shape;402;p28"/>
          <p:cNvSpPr txBox="1"/>
          <p:nvPr/>
        </p:nvSpPr>
        <p:spPr>
          <a:xfrm>
            <a:off x="3560762" y="6616700"/>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sap.com</a:t>
            </a:r>
            <a:endParaRPr/>
          </a:p>
        </p:txBody>
      </p:sp>
      <p:sp>
        <p:nvSpPr>
          <p:cNvPr id="403" name="Google Shape;403;p28"/>
          <p:cNvSpPr txBox="1"/>
          <p:nvPr/>
        </p:nvSpPr>
        <p:spPr>
          <a:xfrm>
            <a:off x="396875" y="2406650"/>
            <a:ext cx="8737600" cy="41148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90000"/>
              </a:lnSpc>
              <a:spcBef>
                <a:spcPts val="0"/>
              </a:spcBef>
              <a:spcAft>
                <a:spcPts val="0"/>
              </a:spcAft>
              <a:buClr>
                <a:srgbClr val="333333"/>
              </a:buClr>
              <a:buSzPts val="2400"/>
              <a:buFont typeface="Arial"/>
              <a:buChar char="•"/>
            </a:pPr>
            <a:r>
              <a:rPr b="0" i="0" lang="en-US" sz="2400" u="none">
                <a:solidFill>
                  <a:srgbClr val="333333"/>
                </a:solidFill>
                <a:latin typeface="Calibri"/>
                <a:ea typeface="Calibri"/>
                <a:cs typeface="Calibri"/>
                <a:sym typeface="Calibri"/>
              </a:rPr>
              <a:t>Let us consider the logical database TEST_LDB.</a:t>
            </a:r>
            <a:endParaRPr/>
          </a:p>
          <a:p>
            <a:pPr indent="-342900" lvl="0" marL="342900" marR="0" rtl="0" algn="just">
              <a:lnSpc>
                <a:spcPct val="90000"/>
              </a:lnSpc>
              <a:spcBef>
                <a:spcPts val="48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Ex. Structure</a:t>
            </a:r>
            <a:endParaRPr/>
          </a:p>
          <a:p>
            <a:pPr indent="-342900" lvl="0" marL="342900" marR="0" rtl="0" algn="just">
              <a:lnSpc>
                <a:spcPct val="90000"/>
              </a:lnSpc>
              <a:spcBef>
                <a:spcPts val="480"/>
              </a:spcBef>
              <a:spcAft>
                <a:spcPts val="0"/>
              </a:spcAft>
              <a:buClr>
                <a:schemeClr val="dk1"/>
              </a:buClr>
              <a:buSzPts val="2400"/>
              <a:buFont typeface="Arial"/>
              <a:buNone/>
            </a:pPr>
            <a:r>
              <a:t/>
            </a:r>
            <a:endParaRPr b="0" i="0" sz="2400" u="none">
              <a:solidFill>
                <a:srgbClr val="000000"/>
              </a:solidFill>
              <a:latin typeface="Calibri"/>
              <a:ea typeface="Calibri"/>
              <a:cs typeface="Calibri"/>
              <a:sym typeface="Calibri"/>
            </a:endParaRPr>
          </a:p>
          <a:p>
            <a:pPr indent="-342900" lvl="0" marL="342900" marR="0" rtl="0" algn="just">
              <a:lnSpc>
                <a:spcPct val="90000"/>
              </a:lnSpc>
              <a:spcBef>
                <a:spcPts val="480"/>
              </a:spcBef>
              <a:spcAft>
                <a:spcPts val="0"/>
              </a:spcAft>
              <a:buClr>
                <a:schemeClr val="dk1"/>
              </a:buClr>
              <a:buSzPts val="2400"/>
              <a:buFont typeface="Arial"/>
              <a:buNone/>
            </a:pPr>
            <a:r>
              <a:t/>
            </a:r>
            <a:endParaRPr b="0" i="0" sz="2400" u="none">
              <a:solidFill>
                <a:srgbClr val="000000"/>
              </a:solidFill>
              <a:latin typeface="Calibri"/>
              <a:ea typeface="Calibri"/>
              <a:cs typeface="Calibri"/>
              <a:sym typeface="Calibri"/>
            </a:endParaRPr>
          </a:p>
          <a:p>
            <a:pPr indent="-342900" lvl="0" marL="342900" marR="0" rtl="0" algn="just">
              <a:lnSpc>
                <a:spcPct val="90000"/>
              </a:lnSpc>
              <a:spcBef>
                <a:spcPts val="480"/>
              </a:spcBef>
              <a:spcAft>
                <a:spcPts val="0"/>
              </a:spcAft>
              <a:buClr>
                <a:schemeClr val="dk1"/>
              </a:buClr>
              <a:buSzPts val="2400"/>
              <a:buFont typeface="Arial"/>
              <a:buNone/>
            </a:pPr>
            <a:r>
              <a:t/>
            </a:r>
            <a:endParaRPr b="0" i="0" sz="2400" u="none">
              <a:solidFill>
                <a:srgbClr val="000000"/>
              </a:solidFill>
              <a:latin typeface="Calibri"/>
              <a:ea typeface="Calibri"/>
              <a:cs typeface="Calibri"/>
              <a:sym typeface="Calibri"/>
            </a:endParaRPr>
          </a:p>
          <a:p>
            <a:pPr indent="-342900" lvl="0" marL="342900" marR="0" rtl="0" algn="just">
              <a:lnSpc>
                <a:spcPct val="90000"/>
              </a:lnSpc>
              <a:spcBef>
                <a:spcPts val="480"/>
              </a:spcBef>
              <a:spcAft>
                <a:spcPts val="0"/>
              </a:spcAft>
              <a:buClr>
                <a:schemeClr val="dk1"/>
              </a:buClr>
              <a:buSzPts val="2400"/>
              <a:buFont typeface="Arial"/>
              <a:buNone/>
            </a:pPr>
            <a:r>
              <a:t/>
            </a:r>
            <a:endParaRPr b="0" i="0" sz="2400" u="none">
              <a:solidFill>
                <a:srgbClr val="000000"/>
              </a:solidFill>
              <a:latin typeface="Calibri"/>
              <a:ea typeface="Calibri"/>
              <a:cs typeface="Calibri"/>
              <a:sym typeface="Calibri"/>
            </a:endParaRPr>
          </a:p>
          <a:p>
            <a:pPr indent="-342900" lvl="0" marL="342900" marR="0" rtl="0" algn="just">
              <a:lnSpc>
                <a:spcPct val="90000"/>
              </a:lnSpc>
              <a:spcBef>
                <a:spcPts val="480"/>
              </a:spcBef>
              <a:spcAft>
                <a:spcPts val="0"/>
              </a:spcAft>
              <a:buClr>
                <a:schemeClr val="dk1"/>
              </a:buClr>
              <a:buSzPts val="2400"/>
              <a:buFont typeface="Arial"/>
              <a:buNone/>
            </a:pPr>
            <a:r>
              <a:t/>
            </a:r>
            <a:endParaRPr b="0" i="0" sz="2400" u="none">
              <a:solidFill>
                <a:srgbClr val="000000"/>
              </a:solidFill>
              <a:latin typeface="Calibri"/>
              <a:ea typeface="Calibri"/>
              <a:cs typeface="Calibri"/>
              <a:sym typeface="Calibri"/>
            </a:endParaRPr>
          </a:p>
          <a:p>
            <a:pPr indent="-342900" lvl="0" marL="342900" marR="0" rtl="0" algn="just">
              <a:lnSpc>
                <a:spcPct val="90000"/>
              </a:lnSpc>
              <a:spcBef>
                <a:spcPts val="480"/>
              </a:spcBef>
              <a:spcAft>
                <a:spcPts val="0"/>
              </a:spcAft>
              <a:buClr>
                <a:schemeClr val="dk1"/>
              </a:buClr>
              <a:buSzPts val="2400"/>
              <a:buFont typeface="Arial"/>
              <a:buNone/>
            </a:pPr>
            <a:r>
              <a:t/>
            </a:r>
            <a:endParaRPr b="0" i="0" sz="2400" u="none">
              <a:solidFill>
                <a:srgbClr val="000000"/>
              </a:solidFill>
              <a:latin typeface="Calibri"/>
              <a:ea typeface="Calibri"/>
              <a:cs typeface="Calibri"/>
              <a:sym typeface="Calibri"/>
            </a:endParaRPr>
          </a:p>
          <a:p>
            <a:pPr indent="-342900" lvl="0" marL="342900" marR="0" rtl="0" algn="just">
              <a:lnSpc>
                <a:spcPct val="90000"/>
              </a:lnSpc>
              <a:spcBef>
                <a:spcPts val="440"/>
              </a:spcBef>
              <a:spcAft>
                <a:spcPts val="0"/>
              </a:spcAft>
              <a:buClr>
                <a:schemeClr val="dk1"/>
              </a:buClr>
              <a:buSzPts val="2200"/>
              <a:buFont typeface="Calibri"/>
              <a:buNone/>
            </a:pPr>
            <a:r>
              <a:rPr b="0" i="0" lang="en-US" sz="2200" u="none">
                <a:solidFill>
                  <a:schemeClr val="dk1"/>
                </a:solidFill>
                <a:latin typeface="Calibri"/>
                <a:ea typeface="Calibri"/>
                <a:cs typeface="Calibri"/>
                <a:sym typeface="Calibri"/>
              </a:rPr>
              <a:t>Selections in the Selection Include</a:t>
            </a:r>
            <a:endParaRPr/>
          </a:p>
          <a:p>
            <a:pPr indent="-342900" lvl="0" marL="342900" marR="0" rtl="0" algn="l">
              <a:lnSpc>
                <a:spcPct val="90000"/>
              </a:lnSpc>
              <a:spcBef>
                <a:spcPts val="280"/>
              </a:spcBef>
              <a:spcAft>
                <a:spcPts val="0"/>
              </a:spcAft>
              <a:buClr>
                <a:srgbClr val="333333"/>
              </a:buClr>
              <a:buSzPts val="1400"/>
              <a:buFont typeface="Arial"/>
              <a:buNone/>
            </a:pPr>
            <a:r>
              <a:rPr b="1" i="0" lang="en-US" sz="1400" u="none">
                <a:solidFill>
                  <a:srgbClr val="333333"/>
                </a:solidFill>
                <a:latin typeface="Arial"/>
                <a:ea typeface="Arial"/>
                <a:cs typeface="Arial"/>
                <a:sym typeface="Arial"/>
              </a:rPr>
              <a:t>SELECT-OPTIONS: slifnr   FOR lfa1-lifnr, sbukrs   FOR lfb1-bukrs, sgjahr FOR lfc1-gjahr, sbelnr  FOR bkpf-belnr.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9"/>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409" name="Google Shape;409;p2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410" name="Google Shape;410;p2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411" name="Google Shape;411;p29"/>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2" name="Google Shape;412;p2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Example of a Logical Database</a:t>
            </a:r>
            <a:endParaRPr/>
          </a:p>
        </p:txBody>
      </p:sp>
      <p:pic>
        <p:nvPicPr>
          <p:cNvPr id="413" name="Google Shape;413;p29"/>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414" name="Google Shape;414;p29"/>
          <p:cNvSpPr txBox="1"/>
          <p:nvPr/>
        </p:nvSpPr>
        <p:spPr>
          <a:xfrm>
            <a:off x="3560762" y="6616700"/>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sap.com</a:t>
            </a:r>
            <a:endParaRPr/>
          </a:p>
        </p:txBody>
      </p:sp>
      <p:sp>
        <p:nvSpPr>
          <p:cNvPr id="415" name="Google Shape;415;p29"/>
          <p:cNvSpPr txBox="1"/>
          <p:nvPr/>
        </p:nvSpPr>
        <p:spPr>
          <a:xfrm>
            <a:off x="230187" y="2447925"/>
            <a:ext cx="8737600" cy="75723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90000"/>
              </a:lnSpc>
              <a:spcBef>
                <a:spcPts val="0"/>
              </a:spcBef>
              <a:spcAft>
                <a:spcPts val="0"/>
              </a:spcAft>
              <a:buClr>
                <a:srgbClr val="333333"/>
              </a:buClr>
              <a:buSzPts val="2400"/>
              <a:buFont typeface="Arial"/>
              <a:buChar char="•"/>
            </a:pPr>
            <a:r>
              <a:rPr b="0" i="0" lang="en-US" sz="2400" u="none">
                <a:solidFill>
                  <a:srgbClr val="333333"/>
                </a:solidFill>
                <a:latin typeface="Calibri"/>
                <a:ea typeface="Calibri"/>
                <a:cs typeface="Calibri"/>
                <a:sym typeface="Calibri"/>
              </a:rPr>
              <a:t>The order in which the subroutines are called is determined by the structure of the logical database.</a:t>
            </a:r>
            <a:endParaRPr/>
          </a:p>
        </p:txBody>
      </p:sp>
      <p:pic>
        <p:nvPicPr>
          <p:cNvPr id="416" name="Google Shape;416;p29"/>
          <p:cNvPicPr preferRelativeResize="0"/>
          <p:nvPr/>
        </p:nvPicPr>
        <p:blipFill rotWithShape="1">
          <a:blip r:embed="rId6">
            <a:alphaModFix/>
          </a:blip>
          <a:srcRect b="0" l="0" r="0" t="0"/>
          <a:stretch/>
        </p:blipFill>
        <p:spPr>
          <a:xfrm>
            <a:off x="3489325" y="3559175"/>
            <a:ext cx="2163762" cy="3028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C:\Users\parul\Desktop\Digital Learning Content.png" id="60" name="Google Shape;60;p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61" name="Google Shape;61;p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62" name="Google Shape;62;p3"/>
          <p:cNvSpPr txBox="1"/>
          <p:nvPr/>
        </p:nvSpPr>
        <p:spPr>
          <a:xfrm>
            <a:off x="190500" y="2286000"/>
            <a:ext cx="8737600" cy="3600450"/>
          </a:xfrm>
          <a:prstGeom prst="rect">
            <a:avLst/>
          </a:prstGeom>
          <a:noFill/>
          <a:ln>
            <a:noFill/>
          </a:ln>
        </p:spPr>
        <p:txBody>
          <a:bodyPr anchorCtr="0" anchor="t" bIns="45700" lIns="91425" spcFirstLastPara="1" rIns="91425" wrap="square" tIns="45700">
            <a:spAutoFit/>
          </a:bodyPr>
          <a:lstStyle/>
          <a:p>
            <a:pPr indent="-152400" lvl="0" marL="0" marR="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Idea</a:t>
            </a:r>
            <a:r>
              <a:rPr b="0" i="0" lang="en-US" sz="2400" u="none">
                <a:solidFill>
                  <a:schemeClr val="dk1"/>
                </a:solidFill>
                <a:latin typeface="Calibri"/>
                <a:ea typeface="Calibri"/>
                <a:cs typeface="Calibri"/>
                <a:sym typeface="Calibri"/>
              </a:rPr>
              <a:t>: add OO features to the type system of SQL.  I.e. “plain old SQL”, but...</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columns can be of new types (ADTs)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user-defined methods on ADTs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columns can be of complex types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reference types and “deref”</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inheritance and collection inheritance</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old SQL schemas </a:t>
            </a:r>
            <a:r>
              <a:rPr b="1" i="0" lang="en-US" sz="2400" u="none" cap="none" strike="noStrike">
                <a:solidFill>
                  <a:schemeClr val="dk1"/>
                </a:solidFill>
                <a:latin typeface="Calibri"/>
                <a:ea typeface="Calibri"/>
                <a:cs typeface="Calibri"/>
                <a:sym typeface="Calibri"/>
              </a:rPr>
              <a:t>still work!</a:t>
            </a:r>
            <a:r>
              <a:rPr b="0" i="0" lang="en-US" sz="2400" u="none" cap="none" strike="noStrike">
                <a:solidFill>
                  <a:schemeClr val="dk1"/>
                </a:solidFill>
                <a:latin typeface="Calibri"/>
                <a:ea typeface="Calibri"/>
                <a:cs typeface="Calibri"/>
                <a:sym typeface="Calibri"/>
              </a:rPr>
              <a:t>  (backwards compatibility)</a:t>
            </a:r>
            <a:endParaRPr/>
          </a:p>
          <a:p>
            <a:pPr indent="-152400" lvl="0" marL="0" marR="0" rtl="0" algn="l">
              <a:lnSpc>
                <a:spcPct val="90000"/>
              </a:lnSpc>
              <a:spcBef>
                <a:spcPts val="48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Relational vendors all moving this way (SQL:1999). </a:t>
            </a:r>
            <a:endParaRPr/>
          </a:p>
        </p:txBody>
      </p:sp>
      <p:sp>
        <p:nvSpPr>
          <p:cNvPr id="63" name="Google Shape;63;p3"/>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 name="Google Shape;64;p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Object oriented and object relational databases</a:t>
            </a:r>
            <a:endParaRPr/>
          </a:p>
        </p:txBody>
      </p:sp>
      <p:sp>
        <p:nvSpPr>
          <p:cNvPr id="65" name="Google Shape;65;p3"/>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3"/>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7" name="Google Shape;67;p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1"/>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422" name="Google Shape;422;p3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423" name="Google Shape;423;p3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424" name="Google Shape;424;p31"/>
          <p:cNvSpPr txBox="1"/>
          <p:nvPr/>
        </p:nvSpPr>
        <p:spPr>
          <a:xfrm>
            <a:off x="203200" y="2405062"/>
            <a:ext cx="8737600" cy="125571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90000"/>
              </a:lnSpc>
              <a:spcBef>
                <a:spcPts val="0"/>
              </a:spcBef>
              <a:spcAft>
                <a:spcPts val="0"/>
              </a:spcAft>
              <a:buClr>
                <a:srgbClr val="333333"/>
              </a:buClr>
              <a:buSzPts val="2800"/>
              <a:buFont typeface="Calibri"/>
              <a:buChar char="•"/>
            </a:pPr>
            <a:r>
              <a:rPr b="0" i="0" lang="en-US" sz="2800" u="none">
                <a:solidFill>
                  <a:srgbClr val="333333"/>
                </a:solidFill>
                <a:latin typeface="Calibri"/>
                <a:ea typeface="Calibri"/>
                <a:cs typeface="Calibri"/>
                <a:sym typeface="Calibri"/>
              </a:rPr>
              <a:t>There are two ways of using a logical database: Either by linking it with an executable program, or by using the function module LDB_PROCESS in any ABAP program.</a:t>
            </a:r>
            <a:endParaRPr/>
          </a:p>
        </p:txBody>
      </p:sp>
      <p:sp>
        <p:nvSpPr>
          <p:cNvPr id="425" name="Google Shape;425;p31"/>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6" name="Google Shape;426;p3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Using Logical Databases</a:t>
            </a:r>
            <a:endParaRPr/>
          </a:p>
        </p:txBody>
      </p:sp>
      <p:pic>
        <p:nvPicPr>
          <p:cNvPr id="427" name="Google Shape;427;p3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428" name="Google Shape;428;p31"/>
          <p:cNvPicPr preferRelativeResize="0"/>
          <p:nvPr/>
        </p:nvPicPr>
        <p:blipFill rotWithShape="1">
          <a:blip r:embed="rId6">
            <a:alphaModFix/>
          </a:blip>
          <a:srcRect b="0" l="0" r="0" t="0"/>
          <a:stretch/>
        </p:blipFill>
        <p:spPr>
          <a:xfrm>
            <a:off x="3300412" y="3835400"/>
            <a:ext cx="1844675" cy="2613025"/>
          </a:xfrm>
          <a:prstGeom prst="rect">
            <a:avLst/>
          </a:prstGeom>
          <a:noFill/>
          <a:ln>
            <a:noFill/>
          </a:ln>
        </p:spPr>
      </p:pic>
      <p:sp>
        <p:nvSpPr>
          <p:cNvPr id="429" name="Google Shape;429;p31"/>
          <p:cNvSpPr txBox="1"/>
          <p:nvPr/>
        </p:nvSpPr>
        <p:spPr>
          <a:xfrm>
            <a:off x="3560762" y="6616700"/>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sap.com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2"/>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435" name="Google Shape;435;p3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436" name="Google Shape;436;p32"/>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437" name="Google Shape;437;p32"/>
          <p:cNvSpPr txBox="1"/>
          <p:nvPr/>
        </p:nvSpPr>
        <p:spPr>
          <a:xfrm>
            <a:off x="203200" y="2405062"/>
            <a:ext cx="8737600" cy="437673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90000"/>
              </a:lnSpc>
              <a:spcBef>
                <a:spcPts val="0"/>
              </a:spcBef>
              <a:spcAft>
                <a:spcPts val="0"/>
              </a:spcAft>
              <a:buClr>
                <a:srgbClr val="333333"/>
              </a:buClr>
              <a:buSzPts val="2400"/>
              <a:buFont typeface="Calibri"/>
              <a:buChar char="•"/>
            </a:pPr>
            <a:r>
              <a:rPr b="0" i="0" lang="en-US" sz="2400" u="none">
                <a:solidFill>
                  <a:srgbClr val="333333"/>
                </a:solidFill>
                <a:latin typeface="Calibri"/>
                <a:ea typeface="Calibri"/>
                <a:cs typeface="Calibri"/>
                <a:sym typeface="Calibri"/>
              </a:rPr>
              <a:t>When you link a logical database to an executable program, the user can enter values on the selection screen, and the data read by the logical database is passed back to the program using the interface work areas. </a:t>
            </a:r>
            <a:endParaRPr/>
          </a:p>
          <a:p>
            <a:pPr indent="-190500" lvl="0" marL="342900" marR="0" rtl="0" algn="just">
              <a:lnSpc>
                <a:spcPct val="90000"/>
              </a:lnSpc>
              <a:spcBef>
                <a:spcPts val="480"/>
              </a:spcBef>
              <a:spcAft>
                <a:spcPts val="0"/>
              </a:spcAft>
              <a:buClr>
                <a:schemeClr val="dk1"/>
              </a:buClr>
              <a:buSzPts val="2400"/>
              <a:buFont typeface="Arial"/>
              <a:buNone/>
            </a:pPr>
            <a:r>
              <a:t/>
            </a:r>
            <a:endParaRPr b="0" i="0" sz="2400" u="none">
              <a:solidFill>
                <a:srgbClr val="333333"/>
              </a:solidFill>
              <a:latin typeface="Calibri"/>
              <a:ea typeface="Calibri"/>
              <a:cs typeface="Calibri"/>
              <a:sym typeface="Calibri"/>
            </a:endParaRPr>
          </a:p>
          <a:p>
            <a:pPr indent="-342900" lvl="0" marL="342900" marR="0" rtl="0" algn="just">
              <a:lnSpc>
                <a:spcPct val="90000"/>
              </a:lnSpc>
              <a:spcBef>
                <a:spcPts val="480"/>
              </a:spcBef>
              <a:spcAft>
                <a:spcPts val="0"/>
              </a:spcAft>
              <a:buClr>
                <a:srgbClr val="333333"/>
              </a:buClr>
              <a:buSzPts val="2400"/>
              <a:buFont typeface="Calibri"/>
              <a:buChar char="•"/>
            </a:pPr>
            <a:r>
              <a:rPr b="0" i="0" lang="en-US" sz="2400" u="none">
                <a:solidFill>
                  <a:srgbClr val="333333"/>
                </a:solidFill>
                <a:latin typeface="Calibri"/>
                <a:ea typeface="Calibri"/>
                <a:cs typeface="Calibri"/>
                <a:sym typeface="Calibri"/>
              </a:rPr>
              <a:t>If you call the logical database using a function module, the selection screen is not displayed. </a:t>
            </a:r>
            <a:endParaRPr/>
          </a:p>
          <a:p>
            <a:pPr indent="-190500" lvl="0" marL="342900" marR="0" rtl="0" algn="just">
              <a:lnSpc>
                <a:spcPct val="90000"/>
              </a:lnSpc>
              <a:spcBef>
                <a:spcPts val="480"/>
              </a:spcBef>
              <a:spcAft>
                <a:spcPts val="0"/>
              </a:spcAft>
              <a:buClr>
                <a:schemeClr val="dk1"/>
              </a:buClr>
              <a:buSzPts val="2400"/>
              <a:buFont typeface="Arial"/>
              <a:buNone/>
            </a:pPr>
            <a:r>
              <a:t/>
            </a:r>
            <a:endParaRPr b="0" i="0" sz="2400" u="none">
              <a:solidFill>
                <a:srgbClr val="333333"/>
              </a:solidFill>
              <a:latin typeface="Calibri"/>
              <a:ea typeface="Calibri"/>
              <a:cs typeface="Calibri"/>
              <a:sym typeface="Calibri"/>
            </a:endParaRPr>
          </a:p>
          <a:p>
            <a:pPr indent="-342900" lvl="0" marL="342900" marR="0" rtl="0" algn="just">
              <a:lnSpc>
                <a:spcPct val="90000"/>
              </a:lnSpc>
              <a:spcBef>
                <a:spcPts val="480"/>
              </a:spcBef>
              <a:spcAft>
                <a:spcPts val="0"/>
              </a:spcAft>
              <a:buClr>
                <a:srgbClr val="333333"/>
              </a:buClr>
              <a:buSzPts val="2400"/>
              <a:buFont typeface="Calibri"/>
              <a:buChar char="•"/>
            </a:pPr>
            <a:r>
              <a:rPr b="0" i="0" lang="en-US" sz="2400" u="none">
                <a:solidFill>
                  <a:srgbClr val="333333"/>
                </a:solidFill>
                <a:latin typeface="Calibri"/>
                <a:ea typeface="Calibri"/>
                <a:cs typeface="Calibri"/>
                <a:sym typeface="Calibri"/>
              </a:rPr>
              <a:t>The calling program does not have to provide interface work areas. Instead, it uses special subroutines called callback routines, which are called by the function module and filled with the required data.</a:t>
            </a:r>
            <a:endParaRPr/>
          </a:p>
        </p:txBody>
      </p:sp>
      <p:sp>
        <p:nvSpPr>
          <p:cNvPr id="438" name="Google Shape;438;p32"/>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9" name="Google Shape;439;p32"/>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Using Logical Databases</a:t>
            </a:r>
            <a:endParaRPr/>
          </a:p>
        </p:txBody>
      </p:sp>
      <p:pic>
        <p:nvPicPr>
          <p:cNvPr id="440" name="Google Shape;440;p32"/>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446" name="Google Shape;446;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447" name="Google Shape;447;p33"/>
          <p:cNvPicPr preferRelativeResize="0"/>
          <p:nvPr/>
        </p:nvPicPr>
        <p:blipFill rotWithShape="1">
          <a:blip r:embed="rId3">
            <a:alphaModFix/>
          </a:blip>
          <a:srcRect b="0" l="0" r="0" t="0"/>
          <a:stretch/>
        </p:blipFill>
        <p:spPr>
          <a:xfrm>
            <a:off x="2151062" y="0"/>
            <a:ext cx="4840287" cy="6858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4"/>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453" name="Google Shape;453;p3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454" name="Google Shape;454;p3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455" name="Google Shape;455;p34"/>
          <p:cNvSpPr txBox="1"/>
          <p:nvPr/>
        </p:nvSpPr>
        <p:spPr>
          <a:xfrm>
            <a:off x="203200" y="2405062"/>
            <a:ext cx="8616950" cy="4302125"/>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Database access over the internet</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Web-based clients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Web server</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Database server(s)</a:t>
            </a:r>
            <a:endParaRPr/>
          </a:p>
          <a:p>
            <a:pPr indent="-15240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Web server serves pages to browsers (clients) and can access database(s)</a:t>
            </a:r>
            <a:endParaRPr/>
          </a:p>
          <a:p>
            <a:pPr indent="-15240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Typical operation</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Client sends a request for a page to the web server</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Web server sends SQL to database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web server uses results to create page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page is returned to the client</a:t>
            </a:r>
            <a:endParaRPr/>
          </a:p>
        </p:txBody>
      </p:sp>
      <p:sp>
        <p:nvSpPr>
          <p:cNvPr id="456" name="Google Shape;456;p34"/>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7" name="Google Shape;457;p3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Web databases</a:t>
            </a:r>
            <a:endParaRPr/>
          </a:p>
        </p:txBody>
      </p:sp>
      <p:pic>
        <p:nvPicPr>
          <p:cNvPr id="458" name="Google Shape;458;p34"/>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5"/>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464" name="Google Shape;464;p3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465" name="Google Shape;465;p3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466" name="Google Shape;466;p35"/>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7" name="Google Shape;467;p3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Web databases</a:t>
            </a:r>
            <a:endParaRPr/>
          </a:p>
        </p:txBody>
      </p:sp>
      <p:pic>
        <p:nvPicPr>
          <p:cNvPr id="468" name="Google Shape;468;p3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grpSp>
        <p:nvGrpSpPr>
          <p:cNvPr id="469" name="Google Shape;469;p35"/>
          <p:cNvGrpSpPr/>
          <p:nvPr/>
        </p:nvGrpSpPr>
        <p:grpSpPr>
          <a:xfrm>
            <a:off x="1600200" y="2647950"/>
            <a:ext cx="5943600" cy="3733800"/>
            <a:chOff x="1600200" y="2780928"/>
            <a:chExt cx="5943600" cy="3733800"/>
          </a:xfrm>
        </p:grpSpPr>
        <p:sp>
          <p:nvSpPr>
            <p:cNvPr id="470" name="Google Shape;470;p35"/>
            <p:cNvSpPr txBox="1"/>
            <p:nvPr/>
          </p:nvSpPr>
          <p:spPr>
            <a:xfrm>
              <a:off x="5943600" y="2780928"/>
              <a:ext cx="1600200" cy="990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Client</a:t>
              </a:r>
              <a:endParaRPr/>
            </a:p>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(Browser)</a:t>
              </a:r>
              <a:endParaRPr/>
            </a:p>
          </p:txBody>
        </p:sp>
        <p:sp>
          <p:nvSpPr>
            <p:cNvPr id="471" name="Google Shape;471;p35"/>
            <p:cNvSpPr txBox="1"/>
            <p:nvPr/>
          </p:nvSpPr>
          <p:spPr>
            <a:xfrm>
              <a:off x="3810000" y="4152528"/>
              <a:ext cx="1600200" cy="990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Web </a:t>
              </a:r>
              <a:endParaRPr/>
            </a:p>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Server</a:t>
              </a:r>
              <a:endParaRPr/>
            </a:p>
          </p:txBody>
        </p:sp>
        <p:sp>
          <p:nvSpPr>
            <p:cNvPr id="472" name="Google Shape;472;p35"/>
            <p:cNvSpPr txBox="1"/>
            <p:nvPr/>
          </p:nvSpPr>
          <p:spPr>
            <a:xfrm>
              <a:off x="1600200" y="5524128"/>
              <a:ext cx="1600200" cy="990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Database</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Server</a:t>
              </a:r>
              <a:endParaRPr/>
            </a:p>
          </p:txBody>
        </p:sp>
        <p:cxnSp>
          <p:nvCxnSpPr>
            <p:cNvPr id="473" name="Google Shape;473;p35"/>
            <p:cNvCxnSpPr/>
            <p:nvPr/>
          </p:nvCxnSpPr>
          <p:spPr>
            <a:xfrm flipH="1">
              <a:off x="2400300" y="4647828"/>
              <a:ext cx="1400175" cy="866775"/>
            </a:xfrm>
            <a:prstGeom prst="bentConnector2">
              <a:avLst/>
            </a:prstGeom>
            <a:noFill/>
            <a:ln cap="flat" cmpd="sng" w="19050">
              <a:solidFill>
                <a:schemeClr val="dk1"/>
              </a:solidFill>
              <a:prstDash val="solid"/>
              <a:miter lim="800000"/>
              <a:headEnd len="med" w="med" type="none"/>
              <a:tailEnd len="med" w="med" type="triangle"/>
            </a:ln>
          </p:spPr>
        </p:cxnSp>
        <p:cxnSp>
          <p:nvCxnSpPr>
            <p:cNvPr id="474" name="Google Shape;474;p35"/>
            <p:cNvCxnSpPr/>
            <p:nvPr/>
          </p:nvCxnSpPr>
          <p:spPr>
            <a:xfrm flipH="1" rot="10800000">
              <a:off x="3209925" y="5152653"/>
              <a:ext cx="1400175" cy="866775"/>
            </a:xfrm>
            <a:prstGeom prst="bentConnector2">
              <a:avLst/>
            </a:prstGeom>
            <a:noFill/>
            <a:ln cap="flat" cmpd="sng" w="19050">
              <a:solidFill>
                <a:schemeClr val="dk1"/>
              </a:solidFill>
              <a:prstDash val="solid"/>
              <a:miter lim="800000"/>
              <a:headEnd len="med" w="med" type="none"/>
              <a:tailEnd len="med" w="med" type="triangle"/>
            </a:ln>
          </p:spPr>
        </p:cxnSp>
        <p:cxnSp>
          <p:nvCxnSpPr>
            <p:cNvPr id="475" name="Google Shape;475;p35"/>
            <p:cNvCxnSpPr/>
            <p:nvPr/>
          </p:nvCxnSpPr>
          <p:spPr>
            <a:xfrm flipH="1">
              <a:off x="4610100" y="3276228"/>
              <a:ext cx="1323975" cy="866775"/>
            </a:xfrm>
            <a:prstGeom prst="bentConnector2">
              <a:avLst/>
            </a:prstGeom>
            <a:noFill/>
            <a:ln cap="flat" cmpd="sng" w="19050">
              <a:solidFill>
                <a:schemeClr val="dk1"/>
              </a:solidFill>
              <a:prstDash val="solid"/>
              <a:miter lim="800000"/>
              <a:headEnd len="med" w="med" type="none"/>
              <a:tailEnd len="med" w="med" type="triangle"/>
            </a:ln>
          </p:spPr>
        </p:cxnSp>
        <p:cxnSp>
          <p:nvCxnSpPr>
            <p:cNvPr id="476" name="Google Shape;476;p35"/>
            <p:cNvCxnSpPr/>
            <p:nvPr/>
          </p:nvCxnSpPr>
          <p:spPr>
            <a:xfrm flipH="1" rot="10800000">
              <a:off x="5419725" y="3781053"/>
              <a:ext cx="1323975" cy="866775"/>
            </a:xfrm>
            <a:prstGeom prst="bentConnector2">
              <a:avLst/>
            </a:prstGeom>
            <a:noFill/>
            <a:ln cap="flat" cmpd="sng" w="19050">
              <a:solidFill>
                <a:schemeClr val="dk1"/>
              </a:solidFill>
              <a:prstDash val="solid"/>
              <a:miter lim="800000"/>
              <a:headEnd len="med" w="med" type="none"/>
              <a:tailEnd len="med" w="med" type="triangle"/>
            </a:ln>
          </p:spPr>
        </p:cxnSp>
        <p:sp>
          <p:nvSpPr>
            <p:cNvPr id="477" name="Google Shape;477;p35"/>
            <p:cNvSpPr txBox="1"/>
            <p:nvPr/>
          </p:nvSpPr>
          <p:spPr>
            <a:xfrm>
              <a:off x="4191000" y="2857128"/>
              <a:ext cx="1765300" cy="39687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HTTP request</a:t>
              </a:r>
              <a:endParaRPr/>
            </a:p>
          </p:txBody>
        </p:sp>
        <p:sp>
          <p:nvSpPr>
            <p:cNvPr id="478" name="Google Shape;478;p35"/>
            <p:cNvSpPr txBox="1"/>
            <p:nvPr/>
          </p:nvSpPr>
          <p:spPr>
            <a:xfrm>
              <a:off x="2438400" y="4228728"/>
              <a:ext cx="1397000" cy="39687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SQL query</a:t>
              </a:r>
              <a:endParaRPr/>
            </a:p>
          </p:txBody>
        </p:sp>
        <p:sp>
          <p:nvSpPr>
            <p:cNvPr id="479" name="Google Shape;479;p35"/>
            <p:cNvSpPr txBox="1"/>
            <p:nvPr/>
          </p:nvSpPr>
          <p:spPr>
            <a:xfrm>
              <a:off x="3184525" y="5992441"/>
              <a:ext cx="1382713"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SQL result</a:t>
              </a:r>
              <a:endParaRPr/>
            </a:p>
          </p:txBody>
        </p:sp>
        <p:sp>
          <p:nvSpPr>
            <p:cNvPr id="480" name="Google Shape;480;p35"/>
            <p:cNvSpPr txBox="1"/>
            <p:nvPr/>
          </p:nvSpPr>
          <p:spPr>
            <a:xfrm>
              <a:off x="5394325" y="4620841"/>
              <a:ext cx="15113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HTML page</a:t>
              </a:r>
              <a:endParaRPr/>
            </a:p>
          </p:txBody>
        </p:sp>
      </p:grpSp>
      <p:sp>
        <p:nvSpPr>
          <p:cNvPr id="481" name="Google Shape;481;p35"/>
          <p:cNvSpPr txBox="1"/>
          <p:nvPr/>
        </p:nvSpPr>
        <p:spPr>
          <a:xfrm>
            <a:off x="2960687" y="6650037"/>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cs.nott.ac.uk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6"/>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487" name="Google Shape;487;p3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488" name="Google Shape;488;p3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489" name="Google Shape;489;p36"/>
          <p:cNvSpPr txBox="1"/>
          <p:nvPr/>
        </p:nvSpPr>
        <p:spPr>
          <a:xfrm>
            <a:off x="203200" y="2405062"/>
            <a:ext cx="4224337" cy="4013200"/>
          </a:xfrm>
          <a:prstGeom prst="rect">
            <a:avLst/>
          </a:prstGeom>
          <a:noFill/>
          <a:ln>
            <a:noFill/>
          </a:ln>
        </p:spPr>
        <p:txBody>
          <a:bodyPr anchorCtr="0" anchor="t" bIns="45700" lIns="91425" spcFirstLastPara="1" rIns="91425" wrap="square" tIns="45700">
            <a:spAutoFit/>
          </a:bodyPr>
          <a:lstStyle/>
          <a:p>
            <a:pPr indent="-165100" lvl="0" marL="0" marR="0" rtl="0" algn="l">
              <a:lnSpc>
                <a:spcPct val="100000"/>
              </a:lnSpc>
              <a:spcBef>
                <a:spcPts val="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Advantages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World-wide access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Internet protocols (HTTP, SSL, etc) give uniform access and security</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Database structure is hidden from clients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Uses a familiar interface</a:t>
            </a:r>
            <a:endParaRPr/>
          </a:p>
        </p:txBody>
      </p:sp>
      <p:sp>
        <p:nvSpPr>
          <p:cNvPr id="490" name="Google Shape;490;p36"/>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1" name="Google Shape;491;p3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Web databases</a:t>
            </a:r>
            <a:endParaRPr/>
          </a:p>
        </p:txBody>
      </p:sp>
      <p:pic>
        <p:nvPicPr>
          <p:cNvPr id="492" name="Google Shape;492;p36"/>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493" name="Google Shape;493;p36"/>
          <p:cNvSpPr txBox="1"/>
          <p:nvPr/>
        </p:nvSpPr>
        <p:spPr>
          <a:xfrm>
            <a:off x="4630737" y="2424112"/>
            <a:ext cx="4225925" cy="3532187"/>
          </a:xfrm>
          <a:prstGeom prst="rect">
            <a:avLst/>
          </a:prstGeom>
          <a:noFill/>
          <a:ln>
            <a:noFill/>
          </a:ln>
        </p:spPr>
        <p:txBody>
          <a:bodyPr anchorCtr="0" anchor="t" bIns="45700" lIns="91425" spcFirstLastPara="1" rIns="91425" wrap="square" tIns="45700">
            <a:spAutoFit/>
          </a:bodyPr>
          <a:lstStyle/>
          <a:p>
            <a:pPr indent="-165100" lvl="0" marL="0" marR="0" rtl="0" algn="l">
              <a:lnSpc>
                <a:spcPct val="100000"/>
              </a:lnSpc>
              <a:spcBef>
                <a:spcPts val="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Disadvantages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Security can be a problem if you are not careful</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Interface is less flexible using standard browsers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Limited interactivity over slow connections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7"/>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499" name="Google Shape;499;p3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500" name="Google Shape;500;p3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501" name="Google Shape;501;p37"/>
          <p:cNvSpPr txBox="1"/>
          <p:nvPr/>
        </p:nvSpPr>
        <p:spPr>
          <a:xfrm>
            <a:off x="203200" y="2405062"/>
            <a:ext cx="4224337" cy="393382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90000"/>
              </a:lnSpc>
              <a:spcBef>
                <a:spcPts val="0"/>
              </a:spcBef>
              <a:spcAft>
                <a:spcPts val="0"/>
              </a:spcAft>
              <a:buClr>
                <a:srgbClr val="333333"/>
              </a:buClr>
              <a:buSzPts val="2600"/>
              <a:buFont typeface="Calibri"/>
              <a:buChar char="•"/>
            </a:pPr>
            <a:r>
              <a:rPr b="1" i="0" lang="en-US" sz="2600" u="none">
                <a:solidFill>
                  <a:srgbClr val="333333"/>
                </a:solidFill>
                <a:latin typeface="Calibri"/>
                <a:ea typeface="Calibri"/>
                <a:cs typeface="Calibri"/>
                <a:sym typeface="Calibri"/>
              </a:rPr>
              <a:t>A distributed DB system consists of several sites</a:t>
            </a:r>
            <a:endParaRPr/>
          </a:p>
          <a:p>
            <a:pPr indent="-342900" lvl="1" marL="1085850" marR="0" rtl="0" algn="just">
              <a:lnSpc>
                <a:spcPct val="90000"/>
              </a:lnSpc>
              <a:spcBef>
                <a:spcPts val="520"/>
              </a:spcBef>
              <a:spcAft>
                <a:spcPts val="0"/>
              </a:spcAft>
              <a:buClr>
                <a:srgbClr val="333333"/>
              </a:buClr>
              <a:buSzPts val="2600"/>
              <a:buFont typeface="Calibri"/>
              <a:buChar char="•"/>
            </a:pPr>
            <a:r>
              <a:rPr b="0" i="0" lang="en-US" sz="2600" u="none" cap="none" strike="noStrike">
                <a:solidFill>
                  <a:srgbClr val="333333"/>
                </a:solidFill>
                <a:latin typeface="Calibri"/>
                <a:ea typeface="Calibri"/>
                <a:cs typeface="Calibri"/>
                <a:sym typeface="Calibri"/>
              </a:rPr>
              <a:t>Sites are connected by a network</a:t>
            </a:r>
            <a:endParaRPr/>
          </a:p>
          <a:p>
            <a:pPr indent="-342900" lvl="1" marL="1085850" marR="0" rtl="0" algn="just">
              <a:lnSpc>
                <a:spcPct val="90000"/>
              </a:lnSpc>
              <a:spcBef>
                <a:spcPts val="520"/>
              </a:spcBef>
              <a:spcAft>
                <a:spcPts val="0"/>
              </a:spcAft>
              <a:buClr>
                <a:srgbClr val="333333"/>
              </a:buClr>
              <a:buSzPts val="2600"/>
              <a:buFont typeface="Calibri"/>
              <a:buChar char="•"/>
            </a:pPr>
            <a:r>
              <a:rPr b="0" i="0" lang="en-US" sz="2600" u="none" cap="none" strike="noStrike">
                <a:solidFill>
                  <a:srgbClr val="333333"/>
                </a:solidFill>
                <a:latin typeface="Calibri"/>
                <a:ea typeface="Calibri"/>
                <a:cs typeface="Calibri"/>
                <a:sym typeface="Calibri"/>
              </a:rPr>
              <a:t>Each site can hold data and process it</a:t>
            </a:r>
            <a:endParaRPr/>
          </a:p>
          <a:p>
            <a:pPr indent="-342900" lvl="1" marL="1085850" marR="0" rtl="0" algn="just">
              <a:lnSpc>
                <a:spcPct val="90000"/>
              </a:lnSpc>
              <a:spcBef>
                <a:spcPts val="520"/>
              </a:spcBef>
              <a:spcAft>
                <a:spcPts val="0"/>
              </a:spcAft>
              <a:buClr>
                <a:srgbClr val="333333"/>
              </a:buClr>
              <a:buSzPts val="2600"/>
              <a:buFont typeface="Calibri"/>
              <a:buChar char="•"/>
            </a:pPr>
            <a:r>
              <a:rPr b="0" i="0" lang="en-US" sz="2600" u="none" cap="none" strike="noStrike">
                <a:solidFill>
                  <a:srgbClr val="333333"/>
                </a:solidFill>
                <a:latin typeface="Calibri"/>
                <a:ea typeface="Calibri"/>
                <a:cs typeface="Calibri"/>
                <a:sym typeface="Calibri"/>
              </a:rPr>
              <a:t>It shouldn’t matter where the data is - the system is a single entity</a:t>
            </a:r>
            <a:endParaRPr/>
          </a:p>
        </p:txBody>
      </p:sp>
      <p:sp>
        <p:nvSpPr>
          <p:cNvPr id="502" name="Google Shape;502;p37"/>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3" name="Google Shape;503;p3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Distributed Databases</a:t>
            </a:r>
            <a:endParaRPr/>
          </a:p>
        </p:txBody>
      </p:sp>
      <p:pic>
        <p:nvPicPr>
          <p:cNvPr id="504" name="Google Shape;504;p37"/>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505" name="Google Shape;505;p37"/>
          <p:cNvSpPr txBox="1"/>
          <p:nvPr/>
        </p:nvSpPr>
        <p:spPr>
          <a:xfrm>
            <a:off x="4630737" y="2424112"/>
            <a:ext cx="4225925" cy="385286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90000"/>
              </a:lnSpc>
              <a:spcBef>
                <a:spcPts val="0"/>
              </a:spcBef>
              <a:spcAft>
                <a:spcPts val="0"/>
              </a:spcAft>
              <a:buClr>
                <a:srgbClr val="333333"/>
              </a:buClr>
              <a:buSzPts val="2600"/>
              <a:buFont typeface="Calibri"/>
              <a:buChar char="•"/>
            </a:pPr>
            <a:r>
              <a:rPr b="1" i="0" lang="en-US" sz="2600" u="none">
                <a:solidFill>
                  <a:srgbClr val="333333"/>
                </a:solidFill>
                <a:latin typeface="Calibri"/>
                <a:ea typeface="Calibri"/>
                <a:cs typeface="Calibri"/>
                <a:sym typeface="Calibri"/>
              </a:rPr>
              <a:t>Distributed database management system (DDBMS)</a:t>
            </a:r>
            <a:endParaRPr/>
          </a:p>
          <a:p>
            <a:pPr indent="-342900" lvl="1" marL="1085850" marR="0" rtl="0" algn="just">
              <a:lnSpc>
                <a:spcPct val="90000"/>
              </a:lnSpc>
              <a:spcBef>
                <a:spcPts val="520"/>
              </a:spcBef>
              <a:spcAft>
                <a:spcPts val="0"/>
              </a:spcAft>
              <a:buClr>
                <a:srgbClr val="333333"/>
              </a:buClr>
              <a:buSzPts val="2600"/>
              <a:buFont typeface="Calibri"/>
              <a:buChar char="•"/>
            </a:pPr>
            <a:r>
              <a:rPr b="0" i="0" lang="en-US" sz="2600" u="none" cap="none" strike="noStrike">
                <a:solidFill>
                  <a:srgbClr val="333333"/>
                </a:solidFill>
                <a:latin typeface="Calibri"/>
                <a:ea typeface="Calibri"/>
                <a:cs typeface="Calibri"/>
                <a:sym typeface="Calibri"/>
              </a:rPr>
              <a:t>A DBMS (or set of them) to control the databases</a:t>
            </a:r>
            <a:endParaRPr/>
          </a:p>
          <a:p>
            <a:pPr indent="-342900" lvl="1" marL="1085850" marR="0" rtl="0" algn="just">
              <a:lnSpc>
                <a:spcPct val="90000"/>
              </a:lnSpc>
              <a:spcBef>
                <a:spcPts val="520"/>
              </a:spcBef>
              <a:spcAft>
                <a:spcPts val="0"/>
              </a:spcAft>
              <a:buClr>
                <a:srgbClr val="333333"/>
              </a:buClr>
              <a:buSzPts val="2600"/>
              <a:buFont typeface="Calibri"/>
              <a:buChar char="•"/>
            </a:pPr>
            <a:r>
              <a:rPr b="0" i="0" lang="en-US" sz="2600" u="none" cap="none" strike="noStrike">
                <a:solidFill>
                  <a:srgbClr val="333333"/>
                </a:solidFill>
                <a:latin typeface="Calibri"/>
                <a:ea typeface="Calibri"/>
                <a:cs typeface="Calibri"/>
                <a:sym typeface="Calibri"/>
              </a:rPr>
              <a:t>Communication software to handle interaction between sites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8"/>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511" name="Google Shape;511;p3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512" name="Google Shape;512;p3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513" name="Google Shape;513;p38"/>
          <p:cNvSpPr txBox="1"/>
          <p:nvPr/>
        </p:nvSpPr>
        <p:spPr>
          <a:xfrm>
            <a:off x="203200" y="2405062"/>
            <a:ext cx="8616950" cy="4192587"/>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client/server architecture is a general model for systems where a service is provided by one system (the server) to another (the client)</a:t>
            </a:r>
            <a:endParaRPr/>
          </a:p>
          <a:p>
            <a:pPr indent="-177800" lvl="0" marL="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Server</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Hosts the DBMS and database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Stores the data</a:t>
            </a:r>
            <a:endParaRPr/>
          </a:p>
          <a:p>
            <a:pPr indent="-177800" lvl="0" marL="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Client</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User programs that use the database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Use the server for database access</a:t>
            </a:r>
            <a:endParaRPr/>
          </a:p>
        </p:txBody>
      </p:sp>
      <p:sp>
        <p:nvSpPr>
          <p:cNvPr id="514" name="Google Shape;514;p38"/>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5" name="Google Shape;515;p38"/>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Distributed Databases</a:t>
            </a:r>
            <a:endParaRPr/>
          </a:p>
        </p:txBody>
      </p:sp>
      <p:pic>
        <p:nvPicPr>
          <p:cNvPr id="516" name="Google Shape;516;p38"/>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9"/>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522" name="Google Shape;522;p3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523" name="Google Shape;523;p3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524" name="Google Shape;524;p39"/>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5" name="Google Shape;525;p3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Distributed Databases</a:t>
            </a:r>
            <a:endParaRPr/>
          </a:p>
        </p:txBody>
      </p:sp>
      <p:pic>
        <p:nvPicPr>
          <p:cNvPr id="526" name="Google Shape;526;p39"/>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grpSp>
        <p:nvGrpSpPr>
          <p:cNvPr id="527" name="Google Shape;527;p39"/>
          <p:cNvGrpSpPr/>
          <p:nvPr/>
        </p:nvGrpSpPr>
        <p:grpSpPr>
          <a:xfrm>
            <a:off x="1387475" y="2570162"/>
            <a:ext cx="6369050" cy="4071937"/>
            <a:chOff x="762000" y="1600200"/>
            <a:chExt cx="7010400" cy="4648200"/>
          </a:xfrm>
        </p:grpSpPr>
        <p:sp>
          <p:nvSpPr>
            <p:cNvPr id="528" name="Google Shape;528;p39"/>
            <p:cNvSpPr/>
            <p:nvPr/>
          </p:nvSpPr>
          <p:spPr>
            <a:xfrm>
              <a:off x="4038600" y="3124200"/>
              <a:ext cx="1841500" cy="1270000"/>
            </a:xfrm>
            <a:custGeom>
              <a:rect b="b" l="l" r="r" t="t"/>
              <a:pathLst>
                <a:path extrusionOk="0" h="800" w="1160">
                  <a:moveTo>
                    <a:pt x="16" y="392"/>
                  </a:moveTo>
                  <a:cubicBezTo>
                    <a:pt x="32" y="336"/>
                    <a:pt x="224" y="264"/>
                    <a:pt x="304" y="200"/>
                  </a:cubicBezTo>
                  <a:cubicBezTo>
                    <a:pt x="384" y="136"/>
                    <a:pt x="408" y="16"/>
                    <a:pt x="496" y="8"/>
                  </a:cubicBezTo>
                  <a:cubicBezTo>
                    <a:pt x="584" y="0"/>
                    <a:pt x="728" y="120"/>
                    <a:pt x="832" y="152"/>
                  </a:cubicBezTo>
                  <a:cubicBezTo>
                    <a:pt x="936" y="184"/>
                    <a:pt x="1080" y="144"/>
                    <a:pt x="1120" y="200"/>
                  </a:cubicBezTo>
                  <a:cubicBezTo>
                    <a:pt x="1160" y="256"/>
                    <a:pt x="1104" y="400"/>
                    <a:pt x="1072" y="488"/>
                  </a:cubicBezTo>
                  <a:cubicBezTo>
                    <a:pt x="1040" y="576"/>
                    <a:pt x="1016" y="696"/>
                    <a:pt x="928" y="728"/>
                  </a:cubicBezTo>
                  <a:cubicBezTo>
                    <a:pt x="840" y="760"/>
                    <a:pt x="648" y="672"/>
                    <a:pt x="544" y="680"/>
                  </a:cubicBezTo>
                  <a:cubicBezTo>
                    <a:pt x="440" y="688"/>
                    <a:pt x="360" y="800"/>
                    <a:pt x="304" y="776"/>
                  </a:cubicBezTo>
                  <a:cubicBezTo>
                    <a:pt x="248" y="752"/>
                    <a:pt x="256" y="600"/>
                    <a:pt x="208" y="536"/>
                  </a:cubicBezTo>
                  <a:cubicBezTo>
                    <a:pt x="160" y="472"/>
                    <a:pt x="0" y="448"/>
                    <a:pt x="16" y="392"/>
                  </a:cubicBezTo>
                  <a:close/>
                </a:path>
              </a:pathLst>
            </a:cu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9" name="Google Shape;529;p39"/>
            <p:cNvSpPr txBox="1"/>
            <p:nvPr/>
          </p:nvSpPr>
          <p:spPr>
            <a:xfrm>
              <a:off x="4368800" y="3594100"/>
              <a:ext cx="1116013"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Network</a:t>
              </a:r>
              <a:endParaRPr/>
            </a:p>
          </p:txBody>
        </p:sp>
        <p:grpSp>
          <p:nvGrpSpPr>
            <p:cNvPr id="530" name="Google Shape;530;p39"/>
            <p:cNvGrpSpPr/>
            <p:nvPr/>
          </p:nvGrpSpPr>
          <p:grpSpPr>
            <a:xfrm>
              <a:off x="762000" y="3429000"/>
              <a:ext cx="914400" cy="1905000"/>
              <a:chOff x="1008" y="2016"/>
              <a:chExt cx="576" cy="1200"/>
            </a:xfrm>
          </p:grpSpPr>
          <p:grpSp>
            <p:nvGrpSpPr>
              <p:cNvPr id="531" name="Google Shape;531;p39"/>
              <p:cNvGrpSpPr/>
              <p:nvPr/>
            </p:nvGrpSpPr>
            <p:grpSpPr>
              <a:xfrm>
                <a:off x="1008" y="2016"/>
                <a:ext cx="576" cy="1200"/>
                <a:chOff x="1008" y="2016"/>
                <a:chExt cx="576" cy="1200"/>
              </a:xfrm>
            </p:grpSpPr>
            <p:sp>
              <p:nvSpPr>
                <p:cNvPr id="532" name="Google Shape;532;p39"/>
                <p:cNvSpPr/>
                <p:nvPr/>
              </p:nvSpPr>
              <p:spPr>
                <a:xfrm>
                  <a:off x="1104" y="2064"/>
                  <a:ext cx="384" cy="288"/>
                </a:xfrm>
                <a:prstGeom prst="roundRect">
                  <a:avLst>
                    <a:gd fmla="val 16667"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3" name="Google Shape;533;p39"/>
                <p:cNvSpPr txBox="1"/>
                <p:nvPr/>
              </p:nvSpPr>
              <p:spPr>
                <a:xfrm>
                  <a:off x="1056" y="2016"/>
                  <a:ext cx="480" cy="38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4" name="Google Shape;534;p39"/>
                <p:cNvSpPr txBox="1"/>
                <p:nvPr/>
              </p:nvSpPr>
              <p:spPr>
                <a:xfrm>
                  <a:off x="1008" y="2400"/>
                  <a:ext cx="576" cy="192"/>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Client(s)</a:t>
                  </a:r>
                  <a:endParaRPr/>
                </a:p>
              </p:txBody>
            </p:sp>
            <p:sp>
              <p:nvSpPr>
                <p:cNvPr id="535" name="Google Shape;535;p39"/>
                <p:cNvSpPr txBox="1"/>
                <p:nvPr/>
              </p:nvSpPr>
              <p:spPr>
                <a:xfrm>
                  <a:off x="1008" y="2592"/>
                  <a:ext cx="576" cy="192"/>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Server</a:t>
                  </a:r>
                  <a:endParaRPr/>
                </a:p>
              </p:txBody>
            </p:sp>
            <p:sp>
              <p:nvSpPr>
                <p:cNvPr id="536" name="Google Shape;536;p39"/>
                <p:cNvSpPr/>
                <p:nvPr/>
              </p:nvSpPr>
              <p:spPr>
                <a:xfrm>
                  <a:off x="1056" y="2880"/>
                  <a:ext cx="480" cy="336"/>
                </a:xfrm>
                <a:prstGeom prst="can">
                  <a:avLst>
                    <a:gd fmla="val 25000"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37" name="Google Shape;537;p39"/>
                <p:cNvCxnSpPr/>
                <p:nvPr/>
              </p:nvCxnSpPr>
              <p:spPr>
                <a:xfrm>
                  <a:off x="1296" y="2790"/>
                  <a:ext cx="0" cy="84"/>
                </a:xfrm>
                <a:prstGeom prst="straightConnector1">
                  <a:avLst/>
                </a:prstGeom>
                <a:noFill/>
                <a:ln cap="flat" cmpd="sng" w="19050">
                  <a:solidFill>
                    <a:schemeClr val="dk1"/>
                  </a:solidFill>
                  <a:prstDash val="solid"/>
                  <a:miter lim="800000"/>
                  <a:headEnd len="med" w="med" type="none"/>
                  <a:tailEnd len="med" w="med" type="none"/>
                </a:ln>
              </p:spPr>
            </p:cxnSp>
          </p:grpSp>
          <p:sp>
            <p:nvSpPr>
              <p:cNvPr id="538" name="Google Shape;538;p39"/>
              <p:cNvSpPr txBox="1"/>
              <p:nvPr/>
            </p:nvSpPr>
            <p:spPr>
              <a:xfrm>
                <a:off x="1008" y="2400"/>
                <a:ext cx="576" cy="38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539" name="Google Shape;539;p39"/>
            <p:cNvCxnSpPr/>
            <p:nvPr/>
          </p:nvCxnSpPr>
          <p:spPr>
            <a:xfrm flipH="1" rot="10800000">
              <a:off x="1685925" y="3746500"/>
              <a:ext cx="2368550" cy="596900"/>
            </a:xfrm>
            <a:prstGeom prst="curvedConnector3">
              <a:avLst>
                <a:gd fmla="val -13379" name="adj1"/>
              </a:avLst>
            </a:prstGeom>
            <a:noFill/>
            <a:ln cap="flat" cmpd="sng" w="9525">
              <a:solidFill>
                <a:schemeClr val="dk1"/>
              </a:solidFill>
              <a:prstDash val="solid"/>
              <a:miter lim="800000"/>
              <a:headEnd len="med" w="med" type="none"/>
              <a:tailEnd len="med" w="med" type="none"/>
            </a:ln>
          </p:spPr>
        </p:cxnSp>
        <p:grpSp>
          <p:nvGrpSpPr>
            <p:cNvPr id="540" name="Google Shape;540;p39"/>
            <p:cNvGrpSpPr/>
            <p:nvPr/>
          </p:nvGrpSpPr>
          <p:grpSpPr>
            <a:xfrm>
              <a:off x="2819400" y="1600200"/>
              <a:ext cx="914400" cy="1905000"/>
              <a:chOff x="1008" y="2016"/>
              <a:chExt cx="576" cy="1200"/>
            </a:xfrm>
          </p:grpSpPr>
          <p:grpSp>
            <p:nvGrpSpPr>
              <p:cNvPr id="541" name="Google Shape;541;p39"/>
              <p:cNvGrpSpPr/>
              <p:nvPr/>
            </p:nvGrpSpPr>
            <p:grpSpPr>
              <a:xfrm>
                <a:off x="1008" y="2016"/>
                <a:ext cx="576" cy="1200"/>
                <a:chOff x="1008" y="2016"/>
                <a:chExt cx="576" cy="1200"/>
              </a:xfrm>
            </p:grpSpPr>
            <p:sp>
              <p:nvSpPr>
                <p:cNvPr id="542" name="Google Shape;542;p39"/>
                <p:cNvSpPr/>
                <p:nvPr/>
              </p:nvSpPr>
              <p:spPr>
                <a:xfrm>
                  <a:off x="1104" y="2064"/>
                  <a:ext cx="384" cy="288"/>
                </a:xfrm>
                <a:prstGeom prst="roundRect">
                  <a:avLst>
                    <a:gd fmla="val 16667"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3" name="Google Shape;543;p39"/>
                <p:cNvSpPr txBox="1"/>
                <p:nvPr/>
              </p:nvSpPr>
              <p:spPr>
                <a:xfrm>
                  <a:off x="1056" y="2016"/>
                  <a:ext cx="480" cy="38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4" name="Google Shape;544;p39"/>
                <p:cNvSpPr txBox="1"/>
                <p:nvPr/>
              </p:nvSpPr>
              <p:spPr>
                <a:xfrm>
                  <a:off x="1008" y="2400"/>
                  <a:ext cx="576" cy="192"/>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Client(s)</a:t>
                  </a:r>
                  <a:endParaRPr/>
                </a:p>
              </p:txBody>
            </p:sp>
            <p:sp>
              <p:nvSpPr>
                <p:cNvPr id="545" name="Google Shape;545;p39"/>
                <p:cNvSpPr txBox="1"/>
                <p:nvPr/>
              </p:nvSpPr>
              <p:spPr>
                <a:xfrm>
                  <a:off x="1008" y="2592"/>
                  <a:ext cx="576" cy="192"/>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Server</a:t>
                  </a:r>
                  <a:endParaRPr/>
                </a:p>
              </p:txBody>
            </p:sp>
            <p:sp>
              <p:nvSpPr>
                <p:cNvPr id="546" name="Google Shape;546;p39"/>
                <p:cNvSpPr/>
                <p:nvPr/>
              </p:nvSpPr>
              <p:spPr>
                <a:xfrm>
                  <a:off x="1056" y="2880"/>
                  <a:ext cx="480" cy="336"/>
                </a:xfrm>
                <a:prstGeom prst="can">
                  <a:avLst>
                    <a:gd fmla="val 25000"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47" name="Google Shape;547;p39"/>
                <p:cNvCxnSpPr/>
                <p:nvPr/>
              </p:nvCxnSpPr>
              <p:spPr>
                <a:xfrm>
                  <a:off x="1296" y="2790"/>
                  <a:ext cx="0" cy="84"/>
                </a:xfrm>
                <a:prstGeom prst="straightConnector1">
                  <a:avLst/>
                </a:prstGeom>
                <a:noFill/>
                <a:ln cap="flat" cmpd="sng" w="19050">
                  <a:solidFill>
                    <a:schemeClr val="dk1"/>
                  </a:solidFill>
                  <a:prstDash val="solid"/>
                  <a:miter lim="800000"/>
                  <a:headEnd len="med" w="med" type="none"/>
                  <a:tailEnd len="med" w="med" type="none"/>
                </a:ln>
              </p:spPr>
            </p:cxnSp>
          </p:grpSp>
          <p:sp>
            <p:nvSpPr>
              <p:cNvPr id="548" name="Google Shape;548;p39"/>
              <p:cNvSpPr txBox="1"/>
              <p:nvPr/>
            </p:nvSpPr>
            <p:spPr>
              <a:xfrm>
                <a:off x="1008" y="2400"/>
                <a:ext cx="576" cy="38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49" name="Google Shape;549;p39"/>
            <p:cNvGrpSpPr/>
            <p:nvPr/>
          </p:nvGrpSpPr>
          <p:grpSpPr>
            <a:xfrm>
              <a:off x="3200400" y="4343400"/>
              <a:ext cx="914400" cy="1905000"/>
              <a:chOff x="1008" y="2016"/>
              <a:chExt cx="576" cy="1200"/>
            </a:xfrm>
          </p:grpSpPr>
          <p:grpSp>
            <p:nvGrpSpPr>
              <p:cNvPr id="550" name="Google Shape;550;p39"/>
              <p:cNvGrpSpPr/>
              <p:nvPr/>
            </p:nvGrpSpPr>
            <p:grpSpPr>
              <a:xfrm>
                <a:off x="1008" y="2016"/>
                <a:ext cx="576" cy="1200"/>
                <a:chOff x="1008" y="2016"/>
                <a:chExt cx="576" cy="1200"/>
              </a:xfrm>
            </p:grpSpPr>
            <p:sp>
              <p:nvSpPr>
                <p:cNvPr id="551" name="Google Shape;551;p39"/>
                <p:cNvSpPr/>
                <p:nvPr/>
              </p:nvSpPr>
              <p:spPr>
                <a:xfrm>
                  <a:off x="1104" y="2064"/>
                  <a:ext cx="384" cy="288"/>
                </a:xfrm>
                <a:prstGeom prst="roundRect">
                  <a:avLst>
                    <a:gd fmla="val 16667"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2" name="Google Shape;552;p39"/>
                <p:cNvSpPr txBox="1"/>
                <p:nvPr/>
              </p:nvSpPr>
              <p:spPr>
                <a:xfrm>
                  <a:off x="1056" y="2016"/>
                  <a:ext cx="480" cy="38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3" name="Google Shape;553;p39"/>
                <p:cNvSpPr txBox="1"/>
                <p:nvPr/>
              </p:nvSpPr>
              <p:spPr>
                <a:xfrm>
                  <a:off x="1008" y="2400"/>
                  <a:ext cx="576" cy="192"/>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Client(s)</a:t>
                  </a:r>
                  <a:endParaRPr/>
                </a:p>
              </p:txBody>
            </p:sp>
            <p:sp>
              <p:nvSpPr>
                <p:cNvPr id="554" name="Google Shape;554;p39"/>
                <p:cNvSpPr txBox="1"/>
                <p:nvPr/>
              </p:nvSpPr>
              <p:spPr>
                <a:xfrm>
                  <a:off x="1008" y="2592"/>
                  <a:ext cx="576" cy="192"/>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Server</a:t>
                  </a:r>
                  <a:endParaRPr/>
                </a:p>
              </p:txBody>
            </p:sp>
            <p:sp>
              <p:nvSpPr>
                <p:cNvPr id="555" name="Google Shape;555;p39"/>
                <p:cNvSpPr/>
                <p:nvPr/>
              </p:nvSpPr>
              <p:spPr>
                <a:xfrm>
                  <a:off x="1056" y="2880"/>
                  <a:ext cx="480" cy="336"/>
                </a:xfrm>
                <a:prstGeom prst="can">
                  <a:avLst>
                    <a:gd fmla="val 25000"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56" name="Google Shape;556;p39"/>
                <p:cNvCxnSpPr/>
                <p:nvPr/>
              </p:nvCxnSpPr>
              <p:spPr>
                <a:xfrm>
                  <a:off x="1296" y="2790"/>
                  <a:ext cx="0" cy="84"/>
                </a:xfrm>
                <a:prstGeom prst="straightConnector1">
                  <a:avLst/>
                </a:prstGeom>
                <a:noFill/>
                <a:ln cap="flat" cmpd="sng" w="19050">
                  <a:solidFill>
                    <a:schemeClr val="dk1"/>
                  </a:solidFill>
                  <a:prstDash val="solid"/>
                  <a:miter lim="800000"/>
                  <a:headEnd len="med" w="med" type="none"/>
                  <a:tailEnd len="med" w="med" type="none"/>
                </a:ln>
              </p:spPr>
            </p:cxnSp>
          </p:grpSp>
          <p:sp>
            <p:nvSpPr>
              <p:cNvPr id="557" name="Google Shape;557;p39"/>
              <p:cNvSpPr txBox="1"/>
              <p:nvPr/>
            </p:nvSpPr>
            <p:spPr>
              <a:xfrm>
                <a:off x="1008" y="2400"/>
                <a:ext cx="576" cy="38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58" name="Google Shape;558;p39"/>
            <p:cNvGrpSpPr/>
            <p:nvPr/>
          </p:nvGrpSpPr>
          <p:grpSpPr>
            <a:xfrm>
              <a:off x="6477000" y="4191000"/>
              <a:ext cx="914400" cy="1905000"/>
              <a:chOff x="1008" y="2016"/>
              <a:chExt cx="576" cy="1200"/>
            </a:xfrm>
          </p:grpSpPr>
          <p:grpSp>
            <p:nvGrpSpPr>
              <p:cNvPr id="559" name="Google Shape;559;p39"/>
              <p:cNvGrpSpPr/>
              <p:nvPr/>
            </p:nvGrpSpPr>
            <p:grpSpPr>
              <a:xfrm>
                <a:off x="1008" y="2016"/>
                <a:ext cx="576" cy="1200"/>
                <a:chOff x="1008" y="2016"/>
                <a:chExt cx="576" cy="1200"/>
              </a:xfrm>
            </p:grpSpPr>
            <p:sp>
              <p:nvSpPr>
                <p:cNvPr id="560" name="Google Shape;560;p39"/>
                <p:cNvSpPr/>
                <p:nvPr/>
              </p:nvSpPr>
              <p:spPr>
                <a:xfrm>
                  <a:off x="1104" y="2064"/>
                  <a:ext cx="384" cy="288"/>
                </a:xfrm>
                <a:prstGeom prst="roundRect">
                  <a:avLst>
                    <a:gd fmla="val 16667"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1" name="Google Shape;561;p39"/>
                <p:cNvSpPr txBox="1"/>
                <p:nvPr/>
              </p:nvSpPr>
              <p:spPr>
                <a:xfrm>
                  <a:off x="1056" y="2016"/>
                  <a:ext cx="480" cy="38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2" name="Google Shape;562;p39"/>
                <p:cNvSpPr txBox="1"/>
                <p:nvPr/>
              </p:nvSpPr>
              <p:spPr>
                <a:xfrm>
                  <a:off x="1008" y="2400"/>
                  <a:ext cx="576" cy="192"/>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Client(s)</a:t>
                  </a:r>
                  <a:endParaRPr/>
                </a:p>
              </p:txBody>
            </p:sp>
            <p:sp>
              <p:nvSpPr>
                <p:cNvPr id="563" name="Google Shape;563;p39"/>
                <p:cNvSpPr txBox="1"/>
                <p:nvPr/>
              </p:nvSpPr>
              <p:spPr>
                <a:xfrm>
                  <a:off x="1008" y="2592"/>
                  <a:ext cx="576" cy="192"/>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Server</a:t>
                  </a:r>
                  <a:endParaRPr/>
                </a:p>
              </p:txBody>
            </p:sp>
            <p:sp>
              <p:nvSpPr>
                <p:cNvPr id="564" name="Google Shape;564;p39"/>
                <p:cNvSpPr/>
                <p:nvPr/>
              </p:nvSpPr>
              <p:spPr>
                <a:xfrm>
                  <a:off x="1056" y="2880"/>
                  <a:ext cx="480" cy="336"/>
                </a:xfrm>
                <a:prstGeom prst="can">
                  <a:avLst>
                    <a:gd fmla="val 25000"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65" name="Google Shape;565;p39"/>
                <p:cNvCxnSpPr/>
                <p:nvPr/>
              </p:nvCxnSpPr>
              <p:spPr>
                <a:xfrm>
                  <a:off x="1296" y="2790"/>
                  <a:ext cx="0" cy="84"/>
                </a:xfrm>
                <a:prstGeom prst="straightConnector1">
                  <a:avLst/>
                </a:prstGeom>
                <a:noFill/>
                <a:ln cap="flat" cmpd="sng" w="19050">
                  <a:solidFill>
                    <a:schemeClr val="dk1"/>
                  </a:solidFill>
                  <a:prstDash val="solid"/>
                  <a:miter lim="800000"/>
                  <a:headEnd len="med" w="med" type="none"/>
                  <a:tailEnd len="med" w="med" type="none"/>
                </a:ln>
              </p:spPr>
            </p:cxnSp>
          </p:grpSp>
          <p:sp>
            <p:nvSpPr>
              <p:cNvPr id="566" name="Google Shape;566;p39"/>
              <p:cNvSpPr txBox="1"/>
              <p:nvPr/>
            </p:nvSpPr>
            <p:spPr>
              <a:xfrm>
                <a:off x="1008" y="2400"/>
                <a:ext cx="576" cy="38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67" name="Google Shape;567;p39"/>
            <p:cNvGrpSpPr/>
            <p:nvPr/>
          </p:nvGrpSpPr>
          <p:grpSpPr>
            <a:xfrm>
              <a:off x="6858000" y="1828800"/>
              <a:ext cx="914400" cy="1905000"/>
              <a:chOff x="1008" y="2016"/>
              <a:chExt cx="576" cy="1200"/>
            </a:xfrm>
          </p:grpSpPr>
          <p:grpSp>
            <p:nvGrpSpPr>
              <p:cNvPr id="568" name="Google Shape;568;p39"/>
              <p:cNvGrpSpPr/>
              <p:nvPr/>
            </p:nvGrpSpPr>
            <p:grpSpPr>
              <a:xfrm>
                <a:off x="1008" y="2016"/>
                <a:ext cx="576" cy="1200"/>
                <a:chOff x="1008" y="2016"/>
                <a:chExt cx="576" cy="1200"/>
              </a:xfrm>
            </p:grpSpPr>
            <p:sp>
              <p:nvSpPr>
                <p:cNvPr id="569" name="Google Shape;569;p39"/>
                <p:cNvSpPr/>
                <p:nvPr/>
              </p:nvSpPr>
              <p:spPr>
                <a:xfrm>
                  <a:off x="1104" y="2064"/>
                  <a:ext cx="384" cy="288"/>
                </a:xfrm>
                <a:prstGeom prst="roundRect">
                  <a:avLst>
                    <a:gd fmla="val 16667"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0" name="Google Shape;570;p39"/>
                <p:cNvSpPr txBox="1"/>
                <p:nvPr/>
              </p:nvSpPr>
              <p:spPr>
                <a:xfrm>
                  <a:off x="1056" y="2016"/>
                  <a:ext cx="480" cy="38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1" name="Google Shape;571;p39"/>
                <p:cNvSpPr txBox="1"/>
                <p:nvPr/>
              </p:nvSpPr>
              <p:spPr>
                <a:xfrm>
                  <a:off x="1008" y="2400"/>
                  <a:ext cx="576" cy="192"/>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Client(s)</a:t>
                  </a:r>
                  <a:endParaRPr/>
                </a:p>
              </p:txBody>
            </p:sp>
            <p:sp>
              <p:nvSpPr>
                <p:cNvPr id="572" name="Google Shape;572;p39"/>
                <p:cNvSpPr txBox="1"/>
                <p:nvPr/>
              </p:nvSpPr>
              <p:spPr>
                <a:xfrm>
                  <a:off x="1008" y="2592"/>
                  <a:ext cx="576" cy="192"/>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Server</a:t>
                  </a:r>
                  <a:endParaRPr/>
                </a:p>
              </p:txBody>
            </p:sp>
            <p:sp>
              <p:nvSpPr>
                <p:cNvPr id="573" name="Google Shape;573;p39"/>
                <p:cNvSpPr/>
                <p:nvPr/>
              </p:nvSpPr>
              <p:spPr>
                <a:xfrm>
                  <a:off x="1056" y="2880"/>
                  <a:ext cx="480" cy="336"/>
                </a:xfrm>
                <a:prstGeom prst="can">
                  <a:avLst>
                    <a:gd fmla="val 25000"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74" name="Google Shape;574;p39"/>
                <p:cNvCxnSpPr/>
                <p:nvPr/>
              </p:nvCxnSpPr>
              <p:spPr>
                <a:xfrm>
                  <a:off x="1296" y="2790"/>
                  <a:ext cx="0" cy="84"/>
                </a:xfrm>
                <a:prstGeom prst="straightConnector1">
                  <a:avLst/>
                </a:prstGeom>
                <a:noFill/>
                <a:ln cap="flat" cmpd="sng" w="19050">
                  <a:solidFill>
                    <a:schemeClr val="dk1"/>
                  </a:solidFill>
                  <a:prstDash val="solid"/>
                  <a:miter lim="800000"/>
                  <a:headEnd len="med" w="med" type="none"/>
                  <a:tailEnd len="med" w="med" type="none"/>
                </a:ln>
              </p:spPr>
            </p:cxnSp>
          </p:grpSp>
          <p:sp>
            <p:nvSpPr>
              <p:cNvPr id="575" name="Google Shape;575;p39"/>
              <p:cNvSpPr txBox="1"/>
              <p:nvPr/>
            </p:nvSpPr>
            <p:spPr>
              <a:xfrm>
                <a:off x="1008" y="2400"/>
                <a:ext cx="576" cy="384"/>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576" name="Google Shape;576;p39"/>
            <p:cNvCxnSpPr/>
            <p:nvPr/>
          </p:nvCxnSpPr>
          <p:spPr>
            <a:xfrm>
              <a:off x="3743325" y="2514600"/>
              <a:ext cx="1082675" cy="612775"/>
            </a:xfrm>
            <a:prstGeom prst="curvedConnector2">
              <a:avLst/>
            </a:prstGeom>
            <a:noFill/>
            <a:ln cap="flat" cmpd="sng" w="9525">
              <a:solidFill>
                <a:schemeClr val="dk1"/>
              </a:solidFill>
              <a:prstDash val="solid"/>
              <a:miter lim="800000"/>
              <a:headEnd len="med" w="med" type="none"/>
              <a:tailEnd len="med" w="med" type="none"/>
            </a:ln>
          </p:spPr>
        </p:cxnSp>
        <p:cxnSp>
          <p:nvCxnSpPr>
            <p:cNvPr id="577" name="Google Shape;577;p39"/>
            <p:cNvCxnSpPr/>
            <p:nvPr/>
          </p:nvCxnSpPr>
          <p:spPr>
            <a:xfrm flipH="1">
              <a:off x="5826125" y="2743200"/>
              <a:ext cx="1022350" cy="698500"/>
            </a:xfrm>
            <a:prstGeom prst="curvedConnector3">
              <a:avLst>
                <a:gd fmla="val 18540" name="adj1"/>
              </a:avLst>
            </a:prstGeom>
            <a:noFill/>
            <a:ln cap="flat" cmpd="sng" w="9525">
              <a:solidFill>
                <a:schemeClr val="dk1"/>
              </a:solidFill>
              <a:prstDash val="solid"/>
              <a:miter lim="800000"/>
              <a:headEnd len="med" w="med" type="none"/>
              <a:tailEnd len="med" w="med" type="none"/>
            </a:ln>
          </p:spPr>
        </p:cxnSp>
        <p:cxnSp>
          <p:nvCxnSpPr>
            <p:cNvPr id="578" name="Google Shape;578;p39"/>
            <p:cNvCxnSpPr/>
            <p:nvPr/>
          </p:nvCxnSpPr>
          <p:spPr>
            <a:xfrm rot="10800000">
              <a:off x="5521325" y="4279900"/>
              <a:ext cx="946150" cy="825500"/>
            </a:xfrm>
            <a:prstGeom prst="curvedConnector3">
              <a:avLst>
                <a:gd fmla="val 19302" name="adj1"/>
              </a:avLst>
            </a:prstGeom>
            <a:noFill/>
            <a:ln cap="flat" cmpd="sng" w="9525">
              <a:solidFill>
                <a:schemeClr val="dk1"/>
              </a:solidFill>
              <a:prstDash val="solid"/>
              <a:miter lim="800000"/>
              <a:headEnd len="med" w="med" type="none"/>
              <a:tailEnd len="med" w="med" type="none"/>
            </a:ln>
          </p:spPr>
        </p:cxnSp>
        <p:cxnSp>
          <p:nvCxnSpPr>
            <p:cNvPr id="579" name="Google Shape;579;p39"/>
            <p:cNvCxnSpPr/>
            <p:nvPr/>
          </p:nvCxnSpPr>
          <p:spPr>
            <a:xfrm flipH="1" rot="10800000">
              <a:off x="4124325" y="4365625"/>
              <a:ext cx="396875" cy="892175"/>
            </a:xfrm>
            <a:prstGeom prst="curvedConnector2">
              <a:avLst/>
            </a:prstGeom>
            <a:noFill/>
            <a:ln cap="flat" cmpd="sng" w="9525">
              <a:solidFill>
                <a:schemeClr val="dk1"/>
              </a:solidFill>
              <a:prstDash val="solid"/>
              <a:miter lim="800000"/>
              <a:headEnd len="med" w="med" type="none"/>
              <a:tailEnd len="med" w="med" type="none"/>
            </a:ln>
          </p:spPr>
        </p:cxnSp>
      </p:grpSp>
      <p:sp>
        <p:nvSpPr>
          <p:cNvPr id="580" name="Google Shape;580;p39"/>
          <p:cNvSpPr txBox="1"/>
          <p:nvPr/>
        </p:nvSpPr>
        <p:spPr>
          <a:xfrm>
            <a:off x="2960687" y="6650037"/>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cs.nott.ac.uk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0"/>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586" name="Google Shape;586;p40"/>
          <p:cNvPicPr preferRelativeResize="0"/>
          <p:nvPr/>
        </p:nvPicPr>
        <p:blipFill rotWithShape="1">
          <a:blip r:embed="rId4">
            <a:alphaModFix/>
          </a:blip>
          <a:srcRect b="0" l="0" r="0" t="0"/>
          <a:stretch/>
        </p:blipFill>
        <p:spPr>
          <a:xfrm>
            <a:off x="0" y="0"/>
            <a:ext cx="9144000" cy="6900862"/>
          </a:xfrm>
          <a:prstGeom prst="rect">
            <a:avLst/>
          </a:prstGeom>
          <a:noFill/>
          <a:ln>
            <a:noFill/>
          </a:ln>
        </p:spPr>
      </p:pic>
      <p:pic>
        <p:nvPicPr>
          <p:cNvPr descr="C:\Users\parul\Desktop\Untitled-1.png" id="587" name="Google Shape;587;p40"/>
          <p:cNvPicPr preferRelativeResize="0"/>
          <p:nvPr/>
        </p:nvPicPr>
        <p:blipFill rotWithShape="1">
          <a:blip r:embed="rId5">
            <a:alphaModFix/>
          </a:blip>
          <a:srcRect b="0" l="0" r="0" t="0"/>
          <a:stretch/>
        </p:blipFill>
        <p:spPr>
          <a:xfrm>
            <a:off x="1857375" y="3071812"/>
            <a:ext cx="5430837" cy="2803525"/>
          </a:xfrm>
          <a:prstGeom prst="rect">
            <a:avLst/>
          </a:prstGeom>
          <a:noFill/>
          <a:ln>
            <a:noFill/>
          </a:ln>
        </p:spPr>
      </p:pic>
      <p:sp>
        <p:nvSpPr>
          <p:cNvPr id="588" name="Google Shape;588;p40"/>
          <p:cNvSpPr txBox="1"/>
          <p:nvPr/>
        </p:nvSpPr>
        <p:spPr>
          <a:xfrm>
            <a:off x="203200" y="2405062"/>
            <a:ext cx="8616950"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Problem: Heterogeneous Information Sources</a:t>
            </a:r>
            <a:endParaRPr/>
          </a:p>
        </p:txBody>
      </p:sp>
      <p:sp>
        <p:nvSpPr>
          <p:cNvPr id="589" name="Google Shape;589;p40"/>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0" name="Google Shape;590;p40"/>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Data warehousing and data mining</a:t>
            </a:r>
            <a:endParaRPr/>
          </a:p>
        </p:txBody>
      </p:sp>
      <p:pic>
        <p:nvPicPr>
          <p:cNvPr id="591" name="Google Shape;591;p40"/>
          <p:cNvPicPr preferRelativeResize="0"/>
          <p:nvPr/>
        </p:nvPicPr>
        <p:blipFill rotWithShape="1">
          <a:blip r:embed="rId6">
            <a:alphaModFix/>
          </a:blip>
          <a:srcRect b="0" l="0" r="0" t="0"/>
          <a:stretch/>
        </p:blipFill>
        <p:spPr>
          <a:xfrm>
            <a:off x="8318500" y="6032500"/>
            <a:ext cx="609600" cy="609600"/>
          </a:xfrm>
          <a:prstGeom prst="rect">
            <a:avLst/>
          </a:prstGeom>
          <a:noFill/>
          <a:ln>
            <a:noFill/>
          </a:ln>
        </p:spPr>
      </p:pic>
      <p:grpSp>
        <p:nvGrpSpPr>
          <p:cNvPr id="592" name="Google Shape;592;p40"/>
          <p:cNvGrpSpPr/>
          <p:nvPr/>
        </p:nvGrpSpPr>
        <p:grpSpPr>
          <a:xfrm>
            <a:off x="107950" y="2924175"/>
            <a:ext cx="8997950" cy="3543300"/>
            <a:chOff x="0" y="1612900"/>
            <a:chExt cx="8997950" cy="3543300"/>
          </a:xfrm>
        </p:grpSpPr>
        <p:sp>
          <p:nvSpPr>
            <p:cNvPr id="593" name="Google Shape;593;p40"/>
            <p:cNvSpPr txBox="1"/>
            <p:nvPr/>
          </p:nvSpPr>
          <p:spPr>
            <a:xfrm>
              <a:off x="0" y="1839913"/>
              <a:ext cx="3887788" cy="533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800"/>
                <a:buFont typeface="Book Antiqua"/>
                <a:buNone/>
              </a:pPr>
              <a:r>
                <a:rPr b="0" i="1" lang="en-US" sz="1800" u="none">
                  <a:solidFill>
                    <a:schemeClr val="dk1"/>
                  </a:solidFill>
                  <a:latin typeface="Book Antiqua"/>
                  <a:ea typeface="Book Antiqua"/>
                  <a:cs typeface="Book Antiqua"/>
                  <a:sym typeface="Book Antiqua"/>
                </a:rPr>
                <a:t>“Heterogeneities are everywhere”</a:t>
              </a:r>
              <a:endParaRPr/>
            </a:p>
          </p:txBody>
        </p:sp>
        <p:grpSp>
          <p:nvGrpSpPr>
            <p:cNvPr id="594" name="Google Shape;594;p40"/>
            <p:cNvGrpSpPr/>
            <p:nvPr/>
          </p:nvGrpSpPr>
          <p:grpSpPr>
            <a:xfrm>
              <a:off x="3471863" y="2409825"/>
              <a:ext cx="730250" cy="511175"/>
              <a:chOff x="2187" y="1367"/>
              <a:chExt cx="460" cy="322"/>
            </a:xfrm>
          </p:grpSpPr>
          <p:grpSp>
            <p:nvGrpSpPr>
              <p:cNvPr id="595" name="Google Shape;595;p40"/>
              <p:cNvGrpSpPr/>
              <p:nvPr/>
            </p:nvGrpSpPr>
            <p:grpSpPr>
              <a:xfrm>
                <a:off x="2187" y="1367"/>
                <a:ext cx="356" cy="292"/>
                <a:chOff x="2187" y="1367"/>
                <a:chExt cx="356" cy="292"/>
              </a:xfrm>
            </p:grpSpPr>
            <p:grpSp>
              <p:nvGrpSpPr>
                <p:cNvPr id="596" name="Google Shape;596;p40"/>
                <p:cNvGrpSpPr/>
                <p:nvPr/>
              </p:nvGrpSpPr>
              <p:grpSpPr>
                <a:xfrm>
                  <a:off x="2187" y="1367"/>
                  <a:ext cx="356" cy="292"/>
                  <a:chOff x="2187" y="1367"/>
                  <a:chExt cx="356" cy="292"/>
                </a:xfrm>
              </p:grpSpPr>
              <p:grpSp>
                <p:nvGrpSpPr>
                  <p:cNvPr id="597" name="Google Shape;597;p40"/>
                  <p:cNvGrpSpPr/>
                  <p:nvPr/>
                </p:nvGrpSpPr>
                <p:grpSpPr>
                  <a:xfrm>
                    <a:off x="2187" y="1532"/>
                    <a:ext cx="356" cy="127"/>
                    <a:chOff x="2187" y="1532"/>
                    <a:chExt cx="356" cy="127"/>
                  </a:xfrm>
                </p:grpSpPr>
                <p:sp>
                  <p:nvSpPr>
                    <p:cNvPr id="598" name="Google Shape;598;p40"/>
                    <p:cNvSpPr/>
                    <p:nvPr/>
                  </p:nvSpPr>
                  <p:spPr>
                    <a:xfrm>
                      <a:off x="2338" y="1532"/>
                      <a:ext cx="204" cy="127"/>
                    </a:xfrm>
                    <a:custGeom>
                      <a:rect b="b" l="l" r="r" t="t"/>
                      <a:pathLst>
                        <a:path extrusionOk="0" h="127" w="204">
                          <a:moveTo>
                            <a:pt x="0" y="37"/>
                          </a:moveTo>
                          <a:lnTo>
                            <a:pt x="0" y="126"/>
                          </a:lnTo>
                          <a:lnTo>
                            <a:pt x="203" y="61"/>
                          </a:lnTo>
                          <a:lnTo>
                            <a:pt x="203" y="0"/>
                          </a:lnTo>
                          <a:lnTo>
                            <a:pt x="0" y="37"/>
                          </a:lnTo>
                        </a:path>
                      </a:pathLst>
                    </a:custGeom>
                    <a:solidFill>
                      <a:srgbClr val="A0A0A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9" name="Google Shape;599;p40"/>
                    <p:cNvSpPr/>
                    <p:nvPr/>
                  </p:nvSpPr>
                  <p:spPr>
                    <a:xfrm>
                      <a:off x="2187" y="1561"/>
                      <a:ext cx="152" cy="98"/>
                    </a:xfrm>
                    <a:custGeom>
                      <a:rect b="b" l="l" r="r" t="t"/>
                      <a:pathLst>
                        <a:path extrusionOk="0" h="98" w="152">
                          <a:moveTo>
                            <a:pt x="151" y="8"/>
                          </a:moveTo>
                          <a:lnTo>
                            <a:pt x="151" y="97"/>
                          </a:lnTo>
                          <a:lnTo>
                            <a:pt x="0" y="75"/>
                          </a:lnTo>
                          <a:lnTo>
                            <a:pt x="0" y="0"/>
                          </a:lnTo>
                          <a:lnTo>
                            <a:pt x="151" y="8"/>
                          </a:lnTo>
                        </a:path>
                      </a:pathLst>
                    </a:custGeom>
                    <a:solidFill>
                      <a:srgbClr val="808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0" name="Google Shape;600;p40"/>
                    <p:cNvSpPr/>
                    <p:nvPr/>
                  </p:nvSpPr>
                  <p:spPr>
                    <a:xfrm>
                      <a:off x="2188" y="1533"/>
                      <a:ext cx="355" cy="39"/>
                    </a:xfrm>
                    <a:custGeom>
                      <a:rect b="b" l="l" r="r" t="t"/>
                      <a:pathLst>
                        <a:path extrusionOk="0" h="39" w="355">
                          <a:moveTo>
                            <a:pt x="0" y="29"/>
                          </a:moveTo>
                          <a:lnTo>
                            <a:pt x="152" y="38"/>
                          </a:lnTo>
                          <a:lnTo>
                            <a:pt x="354" y="0"/>
                          </a:lnTo>
                          <a:lnTo>
                            <a:pt x="205" y="0"/>
                          </a:lnTo>
                          <a:lnTo>
                            <a:pt x="0" y="29"/>
                          </a:lnTo>
                        </a:path>
                      </a:pathLst>
                    </a:custGeom>
                    <a:solidFill>
                      <a:srgbClr val="C0C0C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601" name="Google Shape;601;p40"/>
                  <p:cNvSpPr/>
                  <p:nvPr/>
                </p:nvSpPr>
                <p:spPr>
                  <a:xfrm>
                    <a:off x="2302" y="1521"/>
                    <a:ext cx="129" cy="37"/>
                  </a:xfrm>
                  <a:custGeom>
                    <a:rect b="b" l="l" r="r" t="t"/>
                    <a:pathLst>
                      <a:path extrusionOk="0" h="37" w="129">
                        <a:moveTo>
                          <a:pt x="0" y="20"/>
                        </a:moveTo>
                        <a:lnTo>
                          <a:pt x="0" y="31"/>
                        </a:lnTo>
                        <a:lnTo>
                          <a:pt x="59" y="36"/>
                        </a:lnTo>
                        <a:lnTo>
                          <a:pt x="128" y="23"/>
                        </a:lnTo>
                        <a:lnTo>
                          <a:pt x="128" y="0"/>
                        </a:lnTo>
                        <a:lnTo>
                          <a:pt x="0" y="20"/>
                        </a:lnTo>
                      </a:path>
                    </a:pathLst>
                  </a:custGeom>
                  <a:solidFill>
                    <a:srgbClr val="60606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02" name="Google Shape;602;p40"/>
                  <p:cNvGrpSpPr/>
                  <p:nvPr/>
                </p:nvGrpSpPr>
                <p:grpSpPr>
                  <a:xfrm>
                    <a:off x="2215" y="1367"/>
                    <a:ext cx="286" cy="183"/>
                    <a:chOff x="2215" y="1367"/>
                    <a:chExt cx="286" cy="183"/>
                  </a:xfrm>
                </p:grpSpPr>
                <p:sp>
                  <p:nvSpPr>
                    <p:cNvPr id="603" name="Google Shape;603;p40"/>
                    <p:cNvSpPr/>
                    <p:nvPr/>
                  </p:nvSpPr>
                  <p:spPr>
                    <a:xfrm>
                      <a:off x="2337" y="1367"/>
                      <a:ext cx="164" cy="178"/>
                    </a:xfrm>
                    <a:custGeom>
                      <a:rect b="b" l="l" r="r" t="t"/>
                      <a:pathLst>
                        <a:path extrusionOk="0" h="178" w="164">
                          <a:moveTo>
                            <a:pt x="23" y="177"/>
                          </a:moveTo>
                          <a:lnTo>
                            <a:pt x="0" y="5"/>
                          </a:lnTo>
                          <a:lnTo>
                            <a:pt x="140" y="0"/>
                          </a:lnTo>
                          <a:lnTo>
                            <a:pt x="163" y="153"/>
                          </a:lnTo>
                          <a:lnTo>
                            <a:pt x="23" y="177"/>
                          </a:lnTo>
                        </a:path>
                      </a:pathLst>
                    </a:custGeom>
                    <a:solidFill>
                      <a:srgbClr val="A0A0A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4" name="Google Shape;604;p40"/>
                    <p:cNvSpPr/>
                    <p:nvPr/>
                  </p:nvSpPr>
                  <p:spPr>
                    <a:xfrm>
                      <a:off x="2215" y="1374"/>
                      <a:ext cx="147" cy="176"/>
                    </a:xfrm>
                    <a:custGeom>
                      <a:rect b="b" l="l" r="r" t="t"/>
                      <a:pathLst>
                        <a:path extrusionOk="0" h="176" w="147">
                          <a:moveTo>
                            <a:pt x="122" y="0"/>
                          </a:moveTo>
                          <a:lnTo>
                            <a:pt x="0" y="39"/>
                          </a:lnTo>
                          <a:lnTo>
                            <a:pt x="16" y="175"/>
                          </a:lnTo>
                          <a:lnTo>
                            <a:pt x="146" y="170"/>
                          </a:lnTo>
                          <a:lnTo>
                            <a:pt x="122" y="0"/>
                          </a:lnTo>
                        </a:path>
                      </a:pathLst>
                    </a:custGeom>
                    <a:solidFill>
                      <a:srgbClr val="808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5" name="Google Shape;605;p40"/>
                    <p:cNvSpPr/>
                    <p:nvPr/>
                  </p:nvSpPr>
                  <p:spPr>
                    <a:xfrm>
                      <a:off x="2364" y="1385"/>
                      <a:ext cx="119" cy="134"/>
                    </a:xfrm>
                    <a:custGeom>
                      <a:rect b="b" l="l" r="r" t="t"/>
                      <a:pathLst>
                        <a:path extrusionOk="0" h="134" w="119">
                          <a:moveTo>
                            <a:pt x="0" y="7"/>
                          </a:moveTo>
                          <a:lnTo>
                            <a:pt x="16" y="133"/>
                          </a:lnTo>
                          <a:lnTo>
                            <a:pt x="118" y="119"/>
                          </a:lnTo>
                          <a:lnTo>
                            <a:pt x="99" y="0"/>
                          </a:lnTo>
                          <a:lnTo>
                            <a:pt x="0" y="7"/>
                          </a:lnTo>
                        </a:path>
                      </a:pathLst>
                    </a:custGeom>
                    <a:solidFill>
                      <a:srgbClr val="00C0C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606" name="Google Shape;606;p40"/>
                <p:cNvGrpSpPr/>
                <p:nvPr/>
              </p:nvGrpSpPr>
              <p:grpSpPr>
                <a:xfrm>
                  <a:off x="2412" y="1546"/>
                  <a:ext cx="117" cy="83"/>
                  <a:chOff x="2412" y="1546"/>
                  <a:chExt cx="117" cy="83"/>
                </a:xfrm>
              </p:grpSpPr>
              <p:sp>
                <p:nvSpPr>
                  <p:cNvPr id="607" name="Google Shape;607;p40"/>
                  <p:cNvSpPr/>
                  <p:nvPr/>
                </p:nvSpPr>
                <p:spPr>
                  <a:xfrm>
                    <a:off x="2412" y="1546"/>
                    <a:ext cx="117" cy="83"/>
                  </a:xfrm>
                  <a:custGeom>
                    <a:rect b="b" l="l" r="r" t="t"/>
                    <a:pathLst>
                      <a:path extrusionOk="0" h="83" w="117">
                        <a:moveTo>
                          <a:pt x="116" y="0"/>
                        </a:moveTo>
                        <a:lnTo>
                          <a:pt x="0" y="25"/>
                        </a:lnTo>
                        <a:lnTo>
                          <a:pt x="0" y="82"/>
                        </a:lnTo>
                        <a:lnTo>
                          <a:pt x="116" y="47"/>
                        </a:lnTo>
                        <a:lnTo>
                          <a:pt x="116" y="0"/>
                        </a:lnTo>
                      </a:path>
                    </a:pathLst>
                  </a:custGeom>
                  <a:solidFill>
                    <a:srgbClr val="40404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08" name="Google Shape;608;p40"/>
                  <p:cNvCxnSpPr/>
                  <p:nvPr/>
                </p:nvCxnSpPr>
                <p:spPr>
                  <a:xfrm flipH="1" rot="10800000">
                    <a:off x="2488" y="1563"/>
                    <a:ext cx="28" cy="9"/>
                  </a:xfrm>
                  <a:prstGeom prst="straightConnector1">
                    <a:avLst/>
                  </a:prstGeom>
                  <a:noFill/>
                  <a:ln cap="flat" cmpd="sng" w="12700">
                    <a:solidFill>
                      <a:srgbClr val="000000"/>
                    </a:solidFill>
                    <a:prstDash val="solid"/>
                    <a:miter lim="800000"/>
                    <a:headEnd len="med" w="med" type="none"/>
                    <a:tailEnd len="med" w="med" type="none"/>
                  </a:ln>
                </p:spPr>
              </p:cxnSp>
              <p:cxnSp>
                <p:nvCxnSpPr>
                  <p:cNvPr id="609" name="Google Shape;609;p40"/>
                  <p:cNvCxnSpPr/>
                  <p:nvPr/>
                </p:nvCxnSpPr>
                <p:spPr>
                  <a:xfrm flipH="1">
                    <a:off x="2433" y="1577"/>
                    <a:ext cx="38" cy="8"/>
                  </a:xfrm>
                  <a:prstGeom prst="straightConnector1">
                    <a:avLst/>
                  </a:prstGeom>
                  <a:noFill/>
                  <a:ln cap="flat" cmpd="sng" w="12700">
                    <a:solidFill>
                      <a:srgbClr val="000000"/>
                    </a:solidFill>
                    <a:prstDash val="solid"/>
                    <a:miter lim="800000"/>
                    <a:headEnd len="med" w="med" type="none"/>
                    <a:tailEnd len="med" w="med" type="none"/>
                  </a:ln>
                </p:spPr>
              </p:cxnSp>
              <p:cxnSp>
                <p:nvCxnSpPr>
                  <p:cNvPr id="610" name="Google Shape;610;p40"/>
                  <p:cNvCxnSpPr/>
                  <p:nvPr/>
                </p:nvCxnSpPr>
                <p:spPr>
                  <a:xfrm>
                    <a:off x="2478" y="1557"/>
                    <a:ext cx="0" cy="52"/>
                  </a:xfrm>
                  <a:prstGeom prst="straightConnector1">
                    <a:avLst/>
                  </a:prstGeom>
                  <a:noFill/>
                  <a:ln cap="flat" cmpd="sng" w="12700">
                    <a:solidFill>
                      <a:srgbClr val="000000"/>
                    </a:solidFill>
                    <a:prstDash val="solid"/>
                    <a:miter lim="800000"/>
                    <a:headEnd len="med" w="med" type="none"/>
                    <a:tailEnd len="med" w="med" type="none"/>
                  </a:ln>
                </p:spPr>
              </p:cxnSp>
              <p:cxnSp>
                <p:nvCxnSpPr>
                  <p:cNvPr id="611" name="Google Shape;611;p40"/>
                  <p:cNvCxnSpPr/>
                  <p:nvPr/>
                </p:nvCxnSpPr>
                <p:spPr>
                  <a:xfrm>
                    <a:off x="2422" y="1567"/>
                    <a:ext cx="0" cy="57"/>
                  </a:xfrm>
                  <a:prstGeom prst="straightConnector1">
                    <a:avLst/>
                  </a:prstGeom>
                  <a:noFill/>
                  <a:ln cap="flat" cmpd="sng" w="12700">
                    <a:solidFill>
                      <a:srgbClr val="000000"/>
                    </a:solidFill>
                    <a:prstDash val="solid"/>
                    <a:miter lim="800000"/>
                    <a:headEnd len="med" w="med" type="none"/>
                    <a:tailEnd len="med" w="med" type="none"/>
                  </a:ln>
                </p:spPr>
              </p:cxnSp>
              <p:cxnSp>
                <p:nvCxnSpPr>
                  <p:cNvPr id="612" name="Google Shape;612;p40"/>
                  <p:cNvCxnSpPr/>
                  <p:nvPr/>
                </p:nvCxnSpPr>
                <p:spPr>
                  <a:xfrm flipH="1">
                    <a:off x="2422" y="1567"/>
                    <a:ext cx="104" cy="27"/>
                  </a:xfrm>
                  <a:prstGeom prst="straightConnector1">
                    <a:avLst/>
                  </a:prstGeom>
                  <a:noFill/>
                  <a:ln cap="flat" cmpd="sng" w="12700">
                    <a:solidFill>
                      <a:srgbClr val="000000"/>
                    </a:solidFill>
                    <a:prstDash val="solid"/>
                    <a:miter lim="800000"/>
                    <a:headEnd len="med" w="med" type="none"/>
                    <a:tailEnd len="med" w="med" type="none"/>
                  </a:ln>
                </p:spPr>
              </p:cxnSp>
              <p:cxnSp>
                <p:nvCxnSpPr>
                  <p:cNvPr id="613" name="Google Shape;613;p40"/>
                  <p:cNvCxnSpPr/>
                  <p:nvPr/>
                </p:nvCxnSpPr>
                <p:spPr>
                  <a:xfrm flipH="1" rot="10800000">
                    <a:off x="2422" y="1556"/>
                    <a:ext cx="105" cy="25"/>
                  </a:xfrm>
                  <a:prstGeom prst="straightConnector1">
                    <a:avLst/>
                  </a:prstGeom>
                  <a:noFill/>
                  <a:ln cap="flat" cmpd="sng" w="12700">
                    <a:solidFill>
                      <a:srgbClr val="000000"/>
                    </a:solidFill>
                    <a:prstDash val="solid"/>
                    <a:miter lim="800000"/>
                    <a:headEnd len="med" w="med" type="none"/>
                    <a:tailEnd len="med" w="med" type="none"/>
                  </a:ln>
                </p:spPr>
              </p:cxnSp>
            </p:grpSp>
          </p:grpSp>
          <p:grpSp>
            <p:nvGrpSpPr>
              <p:cNvPr id="614" name="Google Shape;614;p40"/>
              <p:cNvGrpSpPr/>
              <p:nvPr/>
            </p:nvGrpSpPr>
            <p:grpSpPr>
              <a:xfrm>
                <a:off x="2370" y="1547"/>
                <a:ext cx="277" cy="142"/>
                <a:chOff x="2370" y="1547"/>
                <a:chExt cx="277" cy="142"/>
              </a:xfrm>
            </p:grpSpPr>
            <p:grpSp>
              <p:nvGrpSpPr>
                <p:cNvPr id="615" name="Google Shape;615;p40"/>
                <p:cNvGrpSpPr/>
                <p:nvPr/>
              </p:nvGrpSpPr>
              <p:grpSpPr>
                <a:xfrm>
                  <a:off x="2387" y="1624"/>
                  <a:ext cx="46" cy="35"/>
                  <a:chOff x="2387" y="1624"/>
                  <a:chExt cx="46" cy="35"/>
                </a:xfrm>
              </p:grpSpPr>
              <p:sp>
                <p:nvSpPr>
                  <p:cNvPr id="616" name="Google Shape;616;p40"/>
                  <p:cNvSpPr/>
                  <p:nvPr/>
                </p:nvSpPr>
                <p:spPr>
                  <a:xfrm>
                    <a:off x="2387" y="1624"/>
                    <a:ext cx="24" cy="34"/>
                  </a:xfrm>
                  <a:custGeom>
                    <a:rect b="b" l="l" r="r" t="t"/>
                    <a:pathLst>
                      <a:path extrusionOk="0" h="34" w="24">
                        <a:moveTo>
                          <a:pt x="7" y="0"/>
                        </a:moveTo>
                        <a:lnTo>
                          <a:pt x="0" y="30"/>
                        </a:lnTo>
                        <a:lnTo>
                          <a:pt x="17" y="33"/>
                        </a:lnTo>
                        <a:lnTo>
                          <a:pt x="23" y="1"/>
                        </a:lnTo>
                        <a:lnTo>
                          <a:pt x="7" y="0"/>
                        </a:lnTo>
                      </a:path>
                    </a:pathLst>
                  </a:custGeom>
                  <a:solidFill>
                    <a:srgbClr val="60606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7" name="Google Shape;617;p40"/>
                  <p:cNvSpPr/>
                  <p:nvPr/>
                </p:nvSpPr>
                <p:spPr>
                  <a:xfrm>
                    <a:off x="2397" y="1629"/>
                    <a:ext cx="36" cy="30"/>
                  </a:xfrm>
                  <a:custGeom>
                    <a:rect b="b" l="l" r="r" t="t"/>
                    <a:pathLst>
                      <a:path extrusionOk="0" h="30" w="36">
                        <a:moveTo>
                          <a:pt x="2" y="1"/>
                        </a:moveTo>
                        <a:lnTo>
                          <a:pt x="0" y="29"/>
                        </a:lnTo>
                        <a:lnTo>
                          <a:pt x="35" y="13"/>
                        </a:lnTo>
                        <a:lnTo>
                          <a:pt x="21" y="9"/>
                        </a:lnTo>
                        <a:lnTo>
                          <a:pt x="8" y="16"/>
                        </a:lnTo>
                        <a:lnTo>
                          <a:pt x="12" y="0"/>
                        </a:lnTo>
                        <a:lnTo>
                          <a:pt x="2" y="1"/>
                        </a:lnTo>
                      </a:path>
                    </a:pathLst>
                  </a:custGeom>
                  <a:solidFill>
                    <a:srgbClr val="40404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18" name="Google Shape;618;p40"/>
                <p:cNvGrpSpPr/>
                <p:nvPr/>
              </p:nvGrpSpPr>
              <p:grpSpPr>
                <a:xfrm>
                  <a:off x="2370" y="1547"/>
                  <a:ext cx="277" cy="142"/>
                  <a:chOff x="2370" y="1547"/>
                  <a:chExt cx="277" cy="142"/>
                </a:xfrm>
              </p:grpSpPr>
              <p:sp>
                <p:nvSpPr>
                  <p:cNvPr id="619" name="Google Shape;619;p40"/>
                  <p:cNvSpPr/>
                  <p:nvPr/>
                </p:nvSpPr>
                <p:spPr>
                  <a:xfrm>
                    <a:off x="2376" y="1547"/>
                    <a:ext cx="271" cy="126"/>
                  </a:xfrm>
                  <a:custGeom>
                    <a:rect b="b" l="l" r="r" t="t"/>
                    <a:pathLst>
                      <a:path extrusionOk="0" h="126" w="271">
                        <a:moveTo>
                          <a:pt x="0" y="53"/>
                        </a:moveTo>
                        <a:lnTo>
                          <a:pt x="128" y="125"/>
                        </a:lnTo>
                        <a:lnTo>
                          <a:pt x="270" y="54"/>
                        </a:lnTo>
                        <a:lnTo>
                          <a:pt x="162" y="0"/>
                        </a:lnTo>
                        <a:lnTo>
                          <a:pt x="0" y="53"/>
                        </a:lnTo>
                      </a:path>
                    </a:pathLst>
                  </a:custGeom>
                  <a:solidFill>
                    <a:srgbClr val="808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0" name="Google Shape;620;p40"/>
                  <p:cNvSpPr/>
                  <p:nvPr/>
                </p:nvSpPr>
                <p:spPr>
                  <a:xfrm>
                    <a:off x="2370" y="1599"/>
                    <a:ext cx="137" cy="90"/>
                  </a:xfrm>
                  <a:custGeom>
                    <a:rect b="b" l="l" r="r" t="t"/>
                    <a:pathLst>
                      <a:path extrusionOk="0" h="90" w="137">
                        <a:moveTo>
                          <a:pt x="5" y="0"/>
                        </a:moveTo>
                        <a:lnTo>
                          <a:pt x="136" y="73"/>
                        </a:lnTo>
                        <a:lnTo>
                          <a:pt x="131" y="89"/>
                        </a:lnTo>
                        <a:lnTo>
                          <a:pt x="0" y="14"/>
                        </a:lnTo>
                        <a:lnTo>
                          <a:pt x="5" y="0"/>
                        </a:lnTo>
                      </a:path>
                    </a:pathLst>
                  </a:custGeom>
                  <a:solidFill>
                    <a:srgbClr val="60606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1" name="Google Shape;621;p40"/>
                  <p:cNvSpPr/>
                  <p:nvPr/>
                </p:nvSpPr>
                <p:spPr>
                  <a:xfrm>
                    <a:off x="2500" y="1601"/>
                    <a:ext cx="147" cy="88"/>
                  </a:xfrm>
                  <a:custGeom>
                    <a:rect b="b" l="l" r="r" t="t"/>
                    <a:pathLst>
                      <a:path extrusionOk="0" h="88" w="147">
                        <a:moveTo>
                          <a:pt x="0" y="87"/>
                        </a:moveTo>
                        <a:lnTo>
                          <a:pt x="4" y="70"/>
                        </a:lnTo>
                        <a:lnTo>
                          <a:pt x="146" y="0"/>
                        </a:lnTo>
                        <a:lnTo>
                          <a:pt x="140" y="12"/>
                        </a:lnTo>
                        <a:lnTo>
                          <a:pt x="0" y="87"/>
                        </a:lnTo>
                      </a:path>
                    </a:pathLst>
                  </a:custGeom>
                  <a:solidFill>
                    <a:srgbClr val="40404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2" name="Google Shape;622;p40"/>
                  <p:cNvSpPr/>
                  <p:nvPr/>
                </p:nvSpPr>
                <p:spPr>
                  <a:xfrm>
                    <a:off x="2426" y="1606"/>
                    <a:ext cx="110" cy="57"/>
                  </a:xfrm>
                  <a:custGeom>
                    <a:rect b="b" l="l" r="r" t="t"/>
                    <a:pathLst>
                      <a:path extrusionOk="0" h="57" w="110">
                        <a:moveTo>
                          <a:pt x="0" y="14"/>
                        </a:moveTo>
                        <a:lnTo>
                          <a:pt x="37" y="0"/>
                        </a:lnTo>
                        <a:lnTo>
                          <a:pt x="109" y="37"/>
                        </a:lnTo>
                        <a:lnTo>
                          <a:pt x="72" y="56"/>
                        </a:lnTo>
                        <a:lnTo>
                          <a:pt x="0" y="14"/>
                        </a:lnTo>
                      </a:path>
                    </a:pathLst>
                  </a:cu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3" name="Google Shape;623;p40"/>
                  <p:cNvSpPr/>
                  <p:nvPr/>
                </p:nvSpPr>
                <p:spPr>
                  <a:xfrm>
                    <a:off x="2471" y="1568"/>
                    <a:ext cx="162" cy="75"/>
                  </a:xfrm>
                  <a:custGeom>
                    <a:rect b="b" l="l" r="r" t="t"/>
                    <a:pathLst>
                      <a:path extrusionOk="0" h="75" w="162">
                        <a:moveTo>
                          <a:pt x="0" y="36"/>
                        </a:moveTo>
                        <a:lnTo>
                          <a:pt x="70" y="74"/>
                        </a:lnTo>
                        <a:lnTo>
                          <a:pt x="161" y="32"/>
                        </a:lnTo>
                        <a:lnTo>
                          <a:pt x="95" y="0"/>
                        </a:lnTo>
                        <a:lnTo>
                          <a:pt x="0" y="36"/>
                        </a:lnTo>
                      </a:path>
                    </a:pathLst>
                  </a:cu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4" name="Google Shape;624;p40"/>
                  <p:cNvSpPr/>
                  <p:nvPr/>
                </p:nvSpPr>
                <p:spPr>
                  <a:xfrm>
                    <a:off x="2387" y="1551"/>
                    <a:ext cx="177" cy="68"/>
                  </a:xfrm>
                  <a:custGeom>
                    <a:rect b="b" l="l" r="r" t="t"/>
                    <a:pathLst>
                      <a:path extrusionOk="0" h="68" w="177">
                        <a:moveTo>
                          <a:pt x="36" y="67"/>
                        </a:moveTo>
                        <a:lnTo>
                          <a:pt x="0" y="48"/>
                        </a:lnTo>
                        <a:lnTo>
                          <a:pt x="148" y="0"/>
                        </a:lnTo>
                        <a:lnTo>
                          <a:pt x="176" y="13"/>
                        </a:lnTo>
                        <a:lnTo>
                          <a:pt x="36" y="67"/>
                        </a:lnTo>
                      </a:path>
                    </a:pathLst>
                  </a:cu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25" name="Google Shape;625;p40"/>
                  <p:cNvCxnSpPr/>
                  <p:nvPr/>
                </p:nvCxnSpPr>
                <p:spPr>
                  <a:xfrm flipH="1" rot="10800000">
                    <a:off x="2390" y="1552"/>
                    <a:ext cx="151" cy="53"/>
                  </a:xfrm>
                  <a:prstGeom prst="straightConnector1">
                    <a:avLst/>
                  </a:prstGeom>
                  <a:noFill/>
                  <a:ln cap="flat" cmpd="sng" w="12700">
                    <a:solidFill>
                      <a:srgbClr val="808080"/>
                    </a:solidFill>
                    <a:prstDash val="solid"/>
                    <a:miter lim="800000"/>
                    <a:headEnd len="med" w="med" type="none"/>
                    <a:tailEnd len="med" w="med" type="none"/>
                  </a:ln>
                </p:spPr>
              </p:cxnSp>
              <p:cxnSp>
                <p:nvCxnSpPr>
                  <p:cNvPr id="626" name="Google Shape;626;p40"/>
                  <p:cNvCxnSpPr/>
                  <p:nvPr/>
                </p:nvCxnSpPr>
                <p:spPr>
                  <a:xfrm flipH="1" rot="10800000">
                    <a:off x="2405" y="1557"/>
                    <a:ext cx="146" cy="54"/>
                  </a:xfrm>
                  <a:prstGeom prst="straightConnector1">
                    <a:avLst/>
                  </a:prstGeom>
                  <a:noFill/>
                  <a:ln cap="flat" cmpd="sng" w="12700">
                    <a:solidFill>
                      <a:srgbClr val="808080"/>
                    </a:solidFill>
                    <a:prstDash val="solid"/>
                    <a:miter lim="800000"/>
                    <a:headEnd len="med" w="med" type="none"/>
                    <a:tailEnd len="med" w="med" type="none"/>
                  </a:ln>
                </p:spPr>
              </p:cxnSp>
              <p:cxnSp>
                <p:nvCxnSpPr>
                  <p:cNvPr id="627" name="Google Shape;627;p40"/>
                  <p:cNvCxnSpPr/>
                  <p:nvPr/>
                </p:nvCxnSpPr>
                <p:spPr>
                  <a:xfrm flipH="1" rot="10800000">
                    <a:off x="2414" y="1561"/>
                    <a:ext cx="142" cy="55"/>
                  </a:xfrm>
                  <a:prstGeom prst="straightConnector1">
                    <a:avLst/>
                  </a:prstGeom>
                  <a:noFill/>
                  <a:ln cap="flat" cmpd="sng" w="12700">
                    <a:solidFill>
                      <a:srgbClr val="808080"/>
                    </a:solidFill>
                    <a:prstDash val="solid"/>
                    <a:miter lim="800000"/>
                    <a:headEnd len="med" w="med" type="none"/>
                    <a:tailEnd len="med" w="med" type="none"/>
                  </a:ln>
                </p:spPr>
              </p:cxnSp>
              <p:cxnSp>
                <p:nvCxnSpPr>
                  <p:cNvPr id="628" name="Google Shape;628;p40"/>
                  <p:cNvCxnSpPr/>
                  <p:nvPr/>
                </p:nvCxnSpPr>
                <p:spPr>
                  <a:xfrm flipH="1" rot="10800000">
                    <a:off x="2435" y="1570"/>
                    <a:ext cx="141" cy="57"/>
                  </a:xfrm>
                  <a:prstGeom prst="straightConnector1">
                    <a:avLst/>
                  </a:prstGeom>
                  <a:noFill/>
                  <a:ln cap="flat" cmpd="sng" w="12700">
                    <a:solidFill>
                      <a:srgbClr val="808080"/>
                    </a:solidFill>
                    <a:prstDash val="solid"/>
                    <a:miter lim="800000"/>
                    <a:headEnd len="med" w="med" type="none"/>
                    <a:tailEnd len="med" w="med" type="none"/>
                  </a:ln>
                </p:spPr>
              </p:cxnSp>
              <p:cxnSp>
                <p:nvCxnSpPr>
                  <p:cNvPr id="629" name="Google Shape;629;p40"/>
                  <p:cNvCxnSpPr/>
                  <p:nvPr/>
                </p:nvCxnSpPr>
                <p:spPr>
                  <a:xfrm flipH="1" rot="10800000">
                    <a:off x="2447" y="1577"/>
                    <a:ext cx="139" cy="57"/>
                  </a:xfrm>
                  <a:prstGeom prst="straightConnector1">
                    <a:avLst/>
                  </a:prstGeom>
                  <a:noFill/>
                  <a:ln cap="flat" cmpd="sng" w="12700">
                    <a:solidFill>
                      <a:srgbClr val="808080"/>
                    </a:solidFill>
                    <a:prstDash val="solid"/>
                    <a:miter lim="800000"/>
                    <a:headEnd len="med" w="med" type="none"/>
                    <a:tailEnd len="med" w="med" type="none"/>
                  </a:ln>
                </p:spPr>
              </p:cxnSp>
              <p:cxnSp>
                <p:nvCxnSpPr>
                  <p:cNvPr id="630" name="Google Shape;630;p40"/>
                  <p:cNvCxnSpPr/>
                  <p:nvPr/>
                </p:nvCxnSpPr>
                <p:spPr>
                  <a:xfrm flipH="1" rot="10800000">
                    <a:off x="2457" y="1582"/>
                    <a:ext cx="140" cy="60"/>
                  </a:xfrm>
                  <a:prstGeom prst="straightConnector1">
                    <a:avLst/>
                  </a:prstGeom>
                  <a:noFill/>
                  <a:ln cap="flat" cmpd="sng" w="12700">
                    <a:solidFill>
                      <a:srgbClr val="808080"/>
                    </a:solidFill>
                    <a:prstDash val="solid"/>
                    <a:miter lim="800000"/>
                    <a:headEnd len="med" w="med" type="none"/>
                    <a:tailEnd len="med" w="med" type="none"/>
                  </a:ln>
                </p:spPr>
              </p:cxnSp>
              <p:cxnSp>
                <p:nvCxnSpPr>
                  <p:cNvPr id="631" name="Google Shape;631;p40"/>
                  <p:cNvCxnSpPr/>
                  <p:nvPr/>
                </p:nvCxnSpPr>
                <p:spPr>
                  <a:xfrm flipH="1" rot="10800000">
                    <a:off x="2472" y="1588"/>
                    <a:ext cx="136" cy="60"/>
                  </a:xfrm>
                  <a:prstGeom prst="straightConnector1">
                    <a:avLst/>
                  </a:prstGeom>
                  <a:noFill/>
                  <a:ln cap="flat" cmpd="sng" w="12700">
                    <a:solidFill>
                      <a:srgbClr val="808080"/>
                    </a:solidFill>
                    <a:prstDash val="solid"/>
                    <a:miter lim="800000"/>
                    <a:headEnd len="med" w="med" type="none"/>
                    <a:tailEnd len="med" w="med" type="none"/>
                  </a:ln>
                </p:spPr>
              </p:cxnSp>
              <p:cxnSp>
                <p:nvCxnSpPr>
                  <p:cNvPr id="632" name="Google Shape;632;p40"/>
                  <p:cNvCxnSpPr/>
                  <p:nvPr/>
                </p:nvCxnSpPr>
                <p:spPr>
                  <a:xfrm flipH="1" rot="10800000">
                    <a:off x="2485" y="1595"/>
                    <a:ext cx="133" cy="60"/>
                  </a:xfrm>
                  <a:prstGeom prst="straightConnector1">
                    <a:avLst/>
                  </a:prstGeom>
                  <a:noFill/>
                  <a:ln cap="flat" cmpd="sng" w="12700">
                    <a:solidFill>
                      <a:srgbClr val="808080"/>
                    </a:solidFill>
                    <a:prstDash val="solid"/>
                    <a:miter lim="800000"/>
                    <a:headEnd len="med" w="med" type="none"/>
                    <a:tailEnd len="med" w="med" type="none"/>
                  </a:ln>
                </p:spPr>
              </p:cxnSp>
              <p:cxnSp>
                <p:nvCxnSpPr>
                  <p:cNvPr id="633" name="Google Shape;633;p40"/>
                  <p:cNvCxnSpPr/>
                  <p:nvPr/>
                </p:nvCxnSpPr>
                <p:spPr>
                  <a:xfrm>
                    <a:off x="2439" y="1616"/>
                    <a:ext cx="73" cy="41"/>
                  </a:xfrm>
                  <a:prstGeom prst="straightConnector1">
                    <a:avLst/>
                  </a:prstGeom>
                  <a:noFill/>
                  <a:ln cap="flat" cmpd="sng" w="12700">
                    <a:solidFill>
                      <a:srgbClr val="808080"/>
                    </a:solidFill>
                    <a:prstDash val="solid"/>
                    <a:miter lim="800000"/>
                    <a:headEnd len="med" w="med" type="none"/>
                    <a:tailEnd len="med" w="med" type="none"/>
                  </a:ln>
                </p:spPr>
              </p:cxnSp>
              <p:cxnSp>
                <p:nvCxnSpPr>
                  <p:cNvPr id="634" name="Google Shape;634;p40"/>
                  <p:cNvCxnSpPr/>
                  <p:nvPr/>
                </p:nvCxnSpPr>
                <p:spPr>
                  <a:xfrm>
                    <a:off x="2455" y="1610"/>
                    <a:ext cx="72" cy="39"/>
                  </a:xfrm>
                  <a:prstGeom prst="straightConnector1">
                    <a:avLst/>
                  </a:prstGeom>
                  <a:noFill/>
                  <a:ln cap="flat" cmpd="sng" w="12700">
                    <a:solidFill>
                      <a:srgbClr val="808080"/>
                    </a:solidFill>
                    <a:prstDash val="solid"/>
                    <a:miter lim="800000"/>
                    <a:headEnd len="med" w="med" type="none"/>
                    <a:tailEnd len="med" w="med" type="none"/>
                  </a:ln>
                </p:spPr>
              </p:cxnSp>
              <p:cxnSp>
                <p:nvCxnSpPr>
                  <p:cNvPr id="635" name="Google Shape;635;p40"/>
                  <p:cNvCxnSpPr/>
                  <p:nvPr/>
                </p:nvCxnSpPr>
                <p:spPr>
                  <a:xfrm>
                    <a:off x="2486" y="1599"/>
                    <a:ext cx="69" cy="38"/>
                  </a:xfrm>
                  <a:prstGeom prst="straightConnector1">
                    <a:avLst/>
                  </a:prstGeom>
                  <a:noFill/>
                  <a:ln cap="flat" cmpd="sng" w="12700">
                    <a:solidFill>
                      <a:srgbClr val="808080"/>
                    </a:solidFill>
                    <a:prstDash val="solid"/>
                    <a:miter lim="800000"/>
                    <a:headEnd len="med" w="med" type="none"/>
                    <a:tailEnd len="med" w="med" type="none"/>
                  </a:ln>
                </p:spPr>
              </p:cxnSp>
              <p:cxnSp>
                <p:nvCxnSpPr>
                  <p:cNvPr id="636" name="Google Shape;636;p40"/>
                  <p:cNvCxnSpPr/>
                  <p:nvPr/>
                </p:nvCxnSpPr>
                <p:spPr>
                  <a:xfrm>
                    <a:off x="2503" y="1591"/>
                    <a:ext cx="68" cy="37"/>
                  </a:xfrm>
                  <a:prstGeom prst="straightConnector1">
                    <a:avLst/>
                  </a:prstGeom>
                  <a:noFill/>
                  <a:ln cap="flat" cmpd="sng" w="12700">
                    <a:solidFill>
                      <a:srgbClr val="808080"/>
                    </a:solidFill>
                    <a:prstDash val="solid"/>
                    <a:miter lim="800000"/>
                    <a:headEnd len="med" w="med" type="none"/>
                    <a:tailEnd len="med" w="med" type="none"/>
                  </a:ln>
                </p:spPr>
              </p:cxnSp>
              <p:cxnSp>
                <p:nvCxnSpPr>
                  <p:cNvPr id="637" name="Google Shape;637;p40"/>
                  <p:cNvCxnSpPr/>
                  <p:nvPr/>
                </p:nvCxnSpPr>
                <p:spPr>
                  <a:xfrm>
                    <a:off x="2518" y="1586"/>
                    <a:ext cx="67" cy="38"/>
                  </a:xfrm>
                  <a:prstGeom prst="straightConnector1">
                    <a:avLst/>
                  </a:prstGeom>
                  <a:noFill/>
                  <a:ln cap="flat" cmpd="sng" w="12700">
                    <a:solidFill>
                      <a:srgbClr val="808080"/>
                    </a:solidFill>
                    <a:prstDash val="solid"/>
                    <a:miter lim="800000"/>
                    <a:headEnd len="med" w="med" type="none"/>
                    <a:tailEnd len="med" w="med" type="none"/>
                  </a:ln>
                </p:spPr>
              </p:cxnSp>
              <p:cxnSp>
                <p:nvCxnSpPr>
                  <p:cNvPr id="638" name="Google Shape;638;p40"/>
                  <p:cNvCxnSpPr/>
                  <p:nvPr/>
                </p:nvCxnSpPr>
                <p:spPr>
                  <a:xfrm>
                    <a:off x="2534" y="1580"/>
                    <a:ext cx="64" cy="35"/>
                  </a:xfrm>
                  <a:prstGeom prst="straightConnector1">
                    <a:avLst/>
                  </a:prstGeom>
                  <a:noFill/>
                  <a:ln cap="flat" cmpd="sng" w="12700">
                    <a:solidFill>
                      <a:srgbClr val="808080"/>
                    </a:solidFill>
                    <a:prstDash val="solid"/>
                    <a:miter lim="800000"/>
                    <a:headEnd len="med" w="med" type="none"/>
                    <a:tailEnd len="med" w="med" type="none"/>
                  </a:ln>
                </p:spPr>
              </p:cxnSp>
              <p:cxnSp>
                <p:nvCxnSpPr>
                  <p:cNvPr id="639" name="Google Shape;639;p40"/>
                  <p:cNvCxnSpPr/>
                  <p:nvPr/>
                </p:nvCxnSpPr>
                <p:spPr>
                  <a:xfrm>
                    <a:off x="2549" y="1574"/>
                    <a:ext cx="66" cy="34"/>
                  </a:xfrm>
                  <a:prstGeom prst="straightConnector1">
                    <a:avLst/>
                  </a:prstGeom>
                  <a:noFill/>
                  <a:ln cap="flat" cmpd="sng" w="12700">
                    <a:solidFill>
                      <a:srgbClr val="808080"/>
                    </a:solidFill>
                    <a:prstDash val="solid"/>
                    <a:miter lim="800000"/>
                    <a:headEnd len="med" w="med" type="none"/>
                    <a:tailEnd len="med" w="med" type="none"/>
                  </a:ln>
                </p:spPr>
              </p:cxnSp>
              <p:cxnSp>
                <p:nvCxnSpPr>
                  <p:cNvPr id="640" name="Google Shape;640;p40"/>
                  <p:cNvCxnSpPr/>
                  <p:nvPr/>
                </p:nvCxnSpPr>
                <p:spPr>
                  <a:xfrm>
                    <a:off x="2408" y="1592"/>
                    <a:ext cx="35" cy="19"/>
                  </a:xfrm>
                  <a:prstGeom prst="straightConnector1">
                    <a:avLst/>
                  </a:prstGeom>
                  <a:noFill/>
                  <a:ln cap="flat" cmpd="sng" w="12700">
                    <a:solidFill>
                      <a:srgbClr val="808080"/>
                    </a:solidFill>
                    <a:prstDash val="solid"/>
                    <a:miter lim="800000"/>
                    <a:headEnd len="med" w="med" type="none"/>
                    <a:tailEnd len="med" w="med" type="none"/>
                  </a:ln>
                </p:spPr>
              </p:cxnSp>
              <p:cxnSp>
                <p:nvCxnSpPr>
                  <p:cNvPr id="641" name="Google Shape;641;p40"/>
                  <p:cNvCxnSpPr/>
                  <p:nvPr/>
                </p:nvCxnSpPr>
                <p:spPr>
                  <a:xfrm>
                    <a:off x="2433" y="1586"/>
                    <a:ext cx="32" cy="18"/>
                  </a:xfrm>
                  <a:prstGeom prst="straightConnector1">
                    <a:avLst/>
                  </a:prstGeom>
                  <a:noFill/>
                  <a:ln cap="flat" cmpd="sng" w="12700">
                    <a:solidFill>
                      <a:srgbClr val="808080"/>
                    </a:solidFill>
                    <a:prstDash val="solid"/>
                    <a:miter lim="800000"/>
                    <a:headEnd len="med" w="med" type="none"/>
                    <a:tailEnd len="med" w="med" type="none"/>
                  </a:ln>
                </p:spPr>
              </p:cxnSp>
              <p:cxnSp>
                <p:nvCxnSpPr>
                  <p:cNvPr id="642" name="Google Shape;642;p40"/>
                  <p:cNvCxnSpPr/>
                  <p:nvPr/>
                </p:nvCxnSpPr>
                <p:spPr>
                  <a:xfrm>
                    <a:off x="2451" y="1579"/>
                    <a:ext cx="34" cy="18"/>
                  </a:xfrm>
                  <a:prstGeom prst="straightConnector1">
                    <a:avLst/>
                  </a:prstGeom>
                  <a:noFill/>
                  <a:ln cap="flat" cmpd="sng" w="12700">
                    <a:solidFill>
                      <a:srgbClr val="808080"/>
                    </a:solidFill>
                    <a:prstDash val="solid"/>
                    <a:miter lim="800000"/>
                    <a:headEnd len="med" w="med" type="none"/>
                    <a:tailEnd len="med" w="med" type="none"/>
                  </a:ln>
                </p:spPr>
              </p:cxnSp>
              <p:cxnSp>
                <p:nvCxnSpPr>
                  <p:cNvPr id="643" name="Google Shape;643;p40"/>
                  <p:cNvCxnSpPr/>
                  <p:nvPr/>
                </p:nvCxnSpPr>
                <p:spPr>
                  <a:xfrm>
                    <a:off x="2471" y="1570"/>
                    <a:ext cx="34" cy="17"/>
                  </a:xfrm>
                  <a:prstGeom prst="straightConnector1">
                    <a:avLst/>
                  </a:prstGeom>
                  <a:noFill/>
                  <a:ln cap="flat" cmpd="sng" w="12700">
                    <a:solidFill>
                      <a:srgbClr val="808080"/>
                    </a:solidFill>
                    <a:prstDash val="solid"/>
                    <a:miter lim="800000"/>
                    <a:headEnd len="med" w="med" type="none"/>
                    <a:tailEnd len="med" w="med" type="none"/>
                  </a:ln>
                </p:spPr>
              </p:cxnSp>
              <p:cxnSp>
                <p:nvCxnSpPr>
                  <p:cNvPr id="644" name="Google Shape;644;p40"/>
                  <p:cNvCxnSpPr/>
                  <p:nvPr/>
                </p:nvCxnSpPr>
                <p:spPr>
                  <a:xfrm>
                    <a:off x="2494" y="1563"/>
                    <a:ext cx="30" cy="17"/>
                  </a:xfrm>
                  <a:prstGeom prst="straightConnector1">
                    <a:avLst/>
                  </a:prstGeom>
                  <a:noFill/>
                  <a:ln cap="flat" cmpd="sng" w="12700">
                    <a:solidFill>
                      <a:srgbClr val="808080"/>
                    </a:solidFill>
                    <a:prstDash val="solid"/>
                    <a:miter lim="800000"/>
                    <a:headEnd len="med" w="med" type="none"/>
                    <a:tailEnd len="med" w="med" type="none"/>
                  </a:ln>
                </p:spPr>
              </p:cxnSp>
              <p:cxnSp>
                <p:nvCxnSpPr>
                  <p:cNvPr id="645" name="Google Shape;645;p40"/>
                  <p:cNvCxnSpPr/>
                  <p:nvPr/>
                </p:nvCxnSpPr>
                <p:spPr>
                  <a:xfrm>
                    <a:off x="2516" y="1558"/>
                    <a:ext cx="29" cy="16"/>
                  </a:xfrm>
                  <a:prstGeom prst="straightConnector1">
                    <a:avLst/>
                  </a:prstGeom>
                  <a:noFill/>
                  <a:ln cap="flat" cmpd="sng" w="12700">
                    <a:solidFill>
                      <a:srgbClr val="808080"/>
                    </a:solidFill>
                    <a:prstDash val="solid"/>
                    <a:miter lim="800000"/>
                    <a:headEnd len="med" w="med" type="none"/>
                    <a:tailEnd len="med" w="med" type="none"/>
                  </a:ln>
                </p:spPr>
              </p:cxnSp>
            </p:grpSp>
          </p:grpSp>
        </p:grpSp>
        <p:cxnSp>
          <p:nvCxnSpPr>
            <p:cNvPr id="646" name="Google Shape;646;p40"/>
            <p:cNvCxnSpPr/>
            <p:nvPr/>
          </p:nvCxnSpPr>
          <p:spPr>
            <a:xfrm flipH="1" rot="10800000">
              <a:off x="5867400" y="1981200"/>
              <a:ext cx="1676400" cy="239713"/>
            </a:xfrm>
            <a:prstGeom prst="straightConnector1">
              <a:avLst/>
            </a:prstGeom>
            <a:noFill/>
            <a:ln cap="flat" cmpd="sng" w="12700">
              <a:solidFill>
                <a:schemeClr val="dk1"/>
              </a:solidFill>
              <a:prstDash val="solid"/>
              <a:miter lim="800000"/>
              <a:headEnd len="med" w="med" type="stealth"/>
              <a:tailEnd len="med" w="med" type="stealth"/>
            </a:ln>
          </p:spPr>
        </p:cxnSp>
        <p:sp>
          <p:nvSpPr>
            <p:cNvPr id="647" name="Google Shape;647;p40"/>
            <p:cNvSpPr txBox="1"/>
            <p:nvPr/>
          </p:nvSpPr>
          <p:spPr>
            <a:xfrm>
              <a:off x="7485063" y="2209800"/>
              <a:ext cx="1228725" cy="64135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Personal</a:t>
              </a:r>
              <a:endParaRPr/>
            </a:p>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Databases</a:t>
              </a:r>
              <a:endParaRPr/>
            </a:p>
          </p:txBody>
        </p:sp>
        <p:cxnSp>
          <p:nvCxnSpPr>
            <p:cNvPr id="648" name="Google Shape;648;p40"/>
            <p:cNvCxnSpPr/>
            <p:nvPr/>
          </p:nvCxnSpPr>
          <p:spPr>
            <a:xfrm rot="10800000">
              <a:off x="5715000" y="2982913"/>
              <a:ext cx="228600" cy="914400"/>
            </a:xfrm>
            <a:prstGeom prst="straightConnector1">
              <a:avLst/>
            </a:prstGeom>
            <a:noFill/>
            <a:ln cap="flat" cmpd="sng" w="12700">
              <a:solidFill>
                <a:schemeClr val="dk1"/>
              </a:solidFill>
              <a:prstDash val="solid"/>
              <a:miter lim="800000"/>
              <a:headEnd len="med" w="med" type="stealth"/>
              <a:tailEnd len="med" w="med" type="stealth"/>
            </a:ln>
          </p:spPr>
        </p:cxnSp>
        <p:sp>
          <p:nvSpPr>
            <p:cNvPr id="649" name="Google Shape;649;p40"/>
            <p:cNvSpPr txBox="1"/>
            <p:nvPr/>
          </p:nvSpPr>
          <p:spPr>
            <a:xfrm>
              <a:off x="5110163" y="4789488"/>
              <a:ext cx="1746250" cy="3667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Digital Libraries</a:t>
              </a:r>
              <a:endParaRPr/>
            </a:p>
          </p:txBody>
        </p:sp>
        <p:cxnSp>
          <p:nvCxnSpPr>
            <p:cNvPr id="650" name="Google Shape;650;p40"/>
            <p:cNvCxnSpPr/>
            <p:nvPr/>
          </p:nvCxnSpPr>
          <p:spPr>
            <a:xfrm>
              <a:off x="5867400" y="2678113"/>
              <a:ext cx="1219200" cy="750887"/>
            </a:xfrm>
            <a:prstGeom prst="straightConnector1">
              <a:avLst/>
            </a:prstGeom>
            <a:noFill/>
            <a:ln cap="flat" cmpd="sng" w="12700">
              <a:solidFill>
                <a:schemeClr val="dk1"/>
              </a:solidFill>
              <a:prstDash val="solid"/>
              <a:miter lim="800000"/>
              <a:headEnd len="med" w="med" type="stealth"/>
              <a:tailEnd len="med" w="med" type="stealth"/>
            </a:ln>
          </p:spPr>
        </p:cxnSp>
        <p:sp>
          <p:nvSpPr>
            <p:cNvPr id="651" name="Google Shape;651;p40"/>
            <p:cNvSpPr txBox="1"/>
            <p:nvPr/>
          </p:nvSpPr>
          <p:spPr>
            <a:xfrm>
              <a:off x="1922463" y="4103688"/>
              <a:ext cx="2190750" cy="3667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Scientific Databases</a:t>
              </a:r>
              <a:endParaRPr/>
            </a:p>
          </p:txBody>
        </p:sp>
        <p:grpSp>
          <p:nvGrpSpPr>
            <p:cNvPr id="652" name="Google Shape;652;p40"/>
            <p:cNvGrpSpPr/>
            <p:nvPr/>
          </p:nvGrpSpPr>
          <p:grpSpPr>
            <a:xfrm>
              <a:off x="5335027" y="4114800"/>
              <a:ext cx="878448" cy="706438"/>
              <a:chOff x="3361" y="2441"/>
              <a:chExt cx="553" cy="445"/>
            </a:xfrm>
          </p:grpSpPr>
          <p:grpSp>
            <p:nvGrpSpPr>
              <p:cNvPr id="653" name="Google Shape;653;p40"/>
              <p:cNvGrpSpPr/>
              <p:nvPr/>
            </p:nvGrpSpPr>
            <p:grpSpPr>
              <a:xfrm>
                <a:off x="3361" y="2605"/>
                <a:ext cx="473" cy="281"/>
                <a:chOff x="3361" y="2605"/>
                <a:chExt cx="473" cy="281"/>
              </a:xfrm>
            </p:grpSpPr>
            <p:sp>
              <p:nvSpPr>
                <p:cNvPr id="654" name="Google Shape;654;p40"/>
                <p:cNvSpPr/>
                <p:nvPr/>
              </p:nvSpPr>
              <p:spPr>
                <a:xfrm rot="240000">
                  <a:off x="3363" y="2717"/>
                  <a:ext cx="15" cy="68"/>
                </a:xfrm>
                <a:custGeom>
                  <a:rect b="b" l="l" r="r" t="t"/>
                  <a:pathLst>
                    <a:path extrusionOk="0" fill="none" h="42782" w="21600">
                      <a:moveTo>
                        <a:pt x="18517" y="42781"/>
                      </a:moveTo>
                      <a:cubicBezTo>
                        <a:pt x="7888" y="41249"/>
                        <a:pt x="0" y="32141"/>
                        <a:pt x="0" y="21403"/>
                      </a:cubicBezTo>
                      <a:cubicBezTo>
                        <a:pt x="0" y="10598"/>
                        <a:pt x="7983" y="1455"/>
                        <a:pt x="18689" y="-1"/>
                      </a:cubicBezTo>
                    </a:path>
                    <a:path extrusionOk="0" h="42782" w="21600">
                      <a:moveTo>
                        <a:pt x="18517" y="42781"/>
                      </a:moveTo>
                      <a:cubicBezTo>
                        <a:pt x="7888" y="41249"/>
                        <a:pt x="0" y="32141"/>
                        <a:pt x="0" y="21403"/>
                      </a:cubicBezTo>
                      <a:cubicBezTo>
                        <a:pt x="0" y="10598"/>
                        <a:pt x="7983" y="1455"/>
                        <a:pt x="18689" y="-1"/>
                      </a:cubicBezTo>
                      <a:lnTo>
                        <a:pt x="21600" y="21403"/>
                      </a:lnTo>
                      <a:lnTo>
                        <a:pt x="18517" y="42781"/>
                      </a:lnTo>
                      <a:close/>
                    </a:path>
                  </a:pathLst>
                </a:custGeom>
                <a:solidFill>
                  <a:srgbClr val="000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5" name="Google Shape;655;p40"/>
                <p:cNvSpPr/>
                <p:nvPr/>
              </p:nvSpPr>
              <p:spPr>
                <a:xfrm>
                  <a:off x="3376" y="2605"/>
                  <a:ext cx="458" cy="279"/>
                </a:xfrm>
                <a:custGeom>
                  <a:rect b="b" l="l" r="r" t="t"/>
                  <a:pathLst>
                    <a:path extrusionOk="0" h="279" w="458">
                      <a:moveTo>
                        <a:pt x="0" y="177"/>
                      </a:moveTo>
                      <a:lnTo>
                        <a:pt x="204" y="278"/>
                      </a:lnTo>
                      <a:lnTo>
                        <a:pt x="456" y="115"/>
                      </a:lnTo>
                      <a:lnTo>
                        <a:pt x="454" y="110"/>
                      </a:lnTo>
                      <a:lnTo>
                        <a:pt x="445" y="107"/>
                      </a:lnTo>
                      <a:lnTo>
                        <a:pt x="448" y="68"/>
                      </a:lnTo>
                      <a:lnTo>
                        <a:pt x="455" y="64"/>
                      </a:lnTo>
                      <a:lnTo>
                        <a:pt x="457" y="59"/>
                      </a:lnTo>
                      <a:lnTo>
                        <a:pt x="254" y="0"/>
                      </a:lnTo>
                      <a:lnTo>
                        <a:pt x="3" y="112"/>
                      </a:lnTo>
                      <a:lnTo>
                        <a:pt x="0" y="177"/>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6" name="Google Shape;656;p40"/>
                <p:cNvSpPr/>
                <p:nvPr/>
              </p:nvSpPr>
              <p:spPr>
                <a:xfrm>
                  <a:off x="3374" y="2659"/>
                  <a:ext cx="459" cy="220"/>
                </a:xfrm>
                <a:custGeom>
                  <a:rect b="b" l="l" r="r" t="t"/>
                  <a:pathLst>
                    <a:path extrusionOk="0" h="220" w="459">
                      <a:moveTo>
                        <a:pt x="0" y="122"/>
                      </a:moveTo>
                      <a:lnTo>
                        <a:pt x="253" y="0"/>
                      </a:lnTo>
                      <a:lnTo>
                        <a:pt x="458" y="56"/>
                      </a:lnTo>
                      <a:lnTo>
                        <a:pt x="206" y="219"/>
                      </a:lnTo>
                      <a:lnTo>
                        <a:pt x="0" y="122"/>
                      </a:lnTo>
                    </a:path>
                  </a:pathLst>
                </a:custGeom>
                <a:solidFill>
                  <a:srgbClr val="00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7" name="Google Shape;657;p40"/>
                <p:cNvSpPr/>
                <p:nvPr/>
              </p:nvSpPr>
              <p:spPr>
                <a:xfrm>
                  <a:off x="3579" y="2673"/>
                  <a:ext cx="246" cy="201"/>
                </a:xfrm>
                <a:custGeom>
                  <a:rect b="b" l="l" r="r" t="t"/>
                  <a:pathLst>
                    <a:path extrusionOk="0" h="201" w="246">
                      <a:moveTo>
                        <a:pt x="3" y="150"/>
                      </a:moveTo>
                      <a:lnTo>
                        <a:pt x="0" y="200"/>
                      </a:lnTo>
                      <a:lnTo>
                        <a:pt x="244" y="45"/>
                      </a:lnTo>
                      <a:lnTo>
                        <a:pt x="245" y="0"/>
                      </a:lnTo>
                      <a:lnTo>
                        <a:pt x="3" y="150"/>
                      </a:lnTo>
                    </a:path>
                  </a:pathLst>
                </a:custGeom>
                <a:solidFill>
                  <a:srgbClr val="FFFF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8" name="Google Shape;658;p40"/>
                <p:cNvSpPr/>
                <p:nvPr/>
              </p:nvSpPr>
              <p:spPr>
                <a:xfrm>
                  <a:off x="3381" y="2724"/>
                  <a:ext cx="203" cy="149"/>
                </a:xfrm>
                <a:custGeom>
                  <a:rect b="b" l="l" r="r" t="t"/>
                  <a:pathLst>
                    <a:path extrusionOk="0" h="149" w="203">
                      <a:moveTo>
                        <a:pt x="2" y="0"/>
                      </a:moveTo>
                      <a:lnTo>
                        <a:pt x="0" y="53"/>
                      </a:lnTo>
                      <a:lnTo>
                        <a:pt x="197" y="148"/>
                      </a:lnTo>
                      <a:lnTo>
                        <a:pt x="202" y="98"/>
                      </a:lnTo>
                      <a:lnTo>
                        <a:pt x="2" y="0"/>
                      </a:lnTo>
                    </a:path>
                  </a:pathLst>
                </a:custGeom>
                <a:solidFill>
                  <a:srgbClr val="808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9" name="Google Shape;659;p40"/>
                <p:cNvSpPr/>
                <p:nvPr/>
              </p:nvSpPr>
              <p:spPr>
                <a:xfrm>
                  <a:off x="3378" y="2719"/>
                  <a:ext cx="207" cy="115"/>
                </a:xfrm>
                <a:custGeom>
                  <a:rect b="b" l="l" r="r" t="t"/>
                  <a:pathLst>
                    <a:path extrusionOk="0" h="115" w="207">
                      <a:moveTo>
                        <a:pt x="2" y="0"/>
                      </a:moveTo>
                      <a:lnTo>
                        <a:pt x="0" y="7"/>
                      </a:lnTo>
                      <a:lnTo>
                        <a:pt x="198" y="114"/>
                      </a:lnTo>
                      <a:lnTo>
                        <a:pt x="206" y="99"/>
                      </a:lnTo>
                      <a:lnTo>
                        <a:pt x="2" y="0"/>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0" name="Google Shape;660;p40"/>
                <p:cNvSpPr/>
                <p:nvPr/>
              </p:nvSpPr>
              <p:spPr>
                <a:xfrm>
                  <a:off x="3579" y="2716"/>
                  <a:ext cx="252" cy="170"/>
                </a:xfrm>
                <a:custGeom>
                  <a:rect b="b" l="l" r="r" t="t"/>
                  <a:pathLst>
                    <a:path extrusionOk="0" h="170" w="252">
                      <a:moveTo>
                        <a:pt x="0" y="162"/>
                      </a:moveTo>
                      <a:lnTo>
                        <a:pt x="2" y="169"/>
                      </a:lnTo>
                      <a:lnTo>
                        <a:pt x="251" y="6"/>
                      </a:lnTo>
                      <a:lnTo>
                        <a:pt x="251" y="0"/>
                      </a:lnTo>
                      <a:lnTo>
                        <a:pt x="0" y="162"/>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1" name="Google Shape;661;p40"/>
                <p:cNvSpPr/>
                <p:nvPr/>
              </p:nvSpPr>
              <p:spPr>
                <a:xfrm>
                  <a:off x="3380" y="2608"/>
                  <a:ext cx="451" cy="212"/>
                </a:xfrm>
                <a:custGeom>
                  <a:rect b="b" l="l" r="r" t="t"/>
                  <a:pathLst>
                    <a:path extrusionOk="0" h="212" w="451">
                      <a:moveTo>
                        <a:pt x="0" y="111"/>
                      </a:moveTo>
                      <a:lnTo>
                        <a:pt x="246" y="0"/>
                      </a:lnTo>
                      <a:lnTo>
                        <a:pt x="450" y="58"/>
                      </a:lnTo>
                      <a:lnTo>
                        <a:pt x="202" y="211"/>
                      </a:lnTo>
                      <a:lnTo>
                        <a:pt x="0" y="111"/>
                      </a:lnTo>
                    </a:path>
                  </a:pathLst>
                </a:custGeom>
                <a:solidFill>
                  <a:srgbClr val="00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62" name="Google Shape;662;p40"/>
                <p:cNvGrpSpPr/>
                <p:nvPr/>
              </p:nvGrpSpPr>
              <p:grpSpPr>
                <a:xfrm>
                  <a:off x="3579" y="2618"/>
                  <a:ext cx="231" cy="74"/>
                  <a:chOff x="3579" y="2618"/>
                  <a:chExt cx="231" cy="74"/>
                </a:xfrm>
              </p:grpSpPr>
              <p:sp>
                <p:nvSpPr>
                  <p:cNvPr id="663" name="Google Shape;663;p40"/>
                  <p:cNvSpPr/>
                  <p:nvPr/>
                </p:nvSpPr>
                <p:spPr>
                  <a:xfrm>
                    <a:off x="3596" y="2618"/>
                    <a:ext cx="214" cy="67"/>
                  </a:xfrm>
                  <a:custGeom>
                    <a:rect b="b" l="l" r="r" t="t"/>
                    <a:pathLst>
                      <a:path extrusionOk="0" h="67" w="214">
                        <a:moveTo>
                          <a:pt x="5" y="0"/>
                        </a:moveTo>
                        <a:lnTo>
                          <a:pt x="0" y="4"/>
                        </a:lnTo>
                        <a:lnTo>
                          <a:pt x="206" y="66"/>
                        </a:lnTo>
                        <a:lnTo>
                          <a:pt x="213" y="64"/>
                        </a:lnTo>
                        <a:lnTo>
                          <a:pt x="5"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4" name="Google Shape;664;p40"/>
                  <p:cNvSpPr/>
                  <p:nvPr/>
                </p:nvSpPr>
                <p:spPr>
                  <a:xfrm>
                    <a:off x="3579" y="2626"/>
                    <a:ext cx="216" cy="66"/>
                  </a:xfrm>
                  <a:custGeom>
                    <a:rect b="b" l="l" r="r" t="t"/>
                    <a:pathLst>
                      <a:path extrusionOk="0" h="66" w="216">
                        <a:moveTo>
                          <a:pt x="9" y="0"/>
                        </a:moveTo>
                        <a:lnTo>
                          <a:pt x="0" y="5"/>
                        </a:lnTo>
                        <a:lnTo>
                          <a:pt x="208" y="65"/>
                        </a:lnTo>
                        <a:lnTo>
                          <a:pt x="215" y="64"/>
                        </a:lnTo>
                        <a:lnTo>
                          <a:pt x="9"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665" name="Google Shape;665;p40"/>
                <p:cNvSpPr/>
                <p:nvPr/>
              </p:nvSpPr>
              <p:spPr>
                <a:xfrm>
                  <a:off x="3584" y="2666"/>
                  <a:ext cx="249" cy="157"/>
                </a:xfrm>
                <a:custGeom>
                  <a:rect b="b" l="l" r="r" t="t"/>
                  <a:pathLst>
                    <a:path extrusionOk="0" h="157" w="249">
                      <a:moveTo>
                        <a:pt x="0" y="152"/>
                      </a:moveTo>
                      <a:lnTo>
                        <a:pt x="1" y="156"/>
                      </a:lnTo>
                      <a:lnTo>
                        <a:pt x="247" y="3"/>
                      </a:lnTo>
                      <a:lnTo>
                        <a:pt x="248" y="0"/>
                      </a:lnTo>
                      <a:lnTo>
                        <a:pt x="0" y="152"/>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66" name="Google Shape;666;p40"/>
                <p:cNvGrpSpPr/>
                <p:nvPr/>
              </p:nvGrpSpPr>
              <p:grpSpPr>
                <a:xfrm>
                  <a:off x="3580" y="2680"/>
                  <a:ext cx="243" cy="182"/>
                  <a:chOff x="3580" y="2680"/>
                  <a:chExt cx="243" cy="182"/>
                </a:xfrm>
              </p:grpSpPr>
              <p:cxnSp>
                <p:nvCxnSpPr>
                  <p:cNvPr id="667" name="Google Shape;667;p40"/>
                  <p:cNvCxnSpPr/>
                  <p:nvPr/>
                </p:nvCxnSpPr>
                <p:spPr>
                  <a:xfrm flipH="1">
                    <a:off x="3584" y="2680"/>
                    <a:ext cx="237" cy="148"/>
                  </a:xfrm>
                  <a:prstGeom prst="straightConnector1">
                    <a:avLst/>
                  </a:prstGeom>
                  <a:noFill/>
                  <a:ln cap="flat" cmpd="sng" w="12700">
                    <a:solidFill>
                      <a:srgbClr val="000000"/>
                    </a:solidFill>
                    <a:prstDash val="solid"/>
                    <a:miter lim="800000"/>
                    <a:headEnd len="med" w="med" type="none"/>
                    <a:tailEnd len="med" w="med" type="none"/>
                  </a:ln>
                </p:spPr>
              </p:cxnSp>
              <p:cxnSp>
                <p:nvCxnSpPr>
                  <p:cNvPr id="668" name="Google Shape;668;p40"/>
                  <p:cNvCxnSpPr/>
                  <p:nvPr/>
                </p:nvCxnSpPr>
                <p:spPr>
                  <a:xfrm flipH="1">
                    <a:off x="3583" y="2688"/>
                    <a:ext cx="240" cy="147"/>
                  </a:xfrm>
                  <a:prstGeom prst="straightConnector1">
                    <a:avLst/>
                  </a:prstGeom>
                  <a:noFill/>
                  <a:ln cap="flat" cmpd="sng" w="12700">
                    <a:solidFill>
                      <a:srgbClr val="000000"/>
                    </a:solidFill>
                    <a:prstDash val="solid"/>
                    <a:miter lim="800000"/>
                    <a:headEnd len="med" w="med" type="none"/>
                    <a:tailEnd len="med" w="med" type="none"/>
                  </a:ln>
                </p:spPr>
              </p:cxnSp>
              <p:cxnSp>
                <p:nvCxnSpPr>
                  <p:cNvPr id="669" name="Google Shape;669;p40"/>
                  <p:cNvCxnSpPr/>
                  <p:nvPr/>
                </p:nvCxnSpPr>
                <p:spPr>
                  <a:xfrm flipH="1">
                    <a:off x="3581" y="2696"/>
                    <a:ext cx="238" cy="150"/>
                  </a:xfrm>
                  <a:prstGeom prst="straightConnector1">
                    <a:avLst/>
                  </a:prstGeom>
                  <a:noFill/>
                  <a:ln cap="flat" cmpd="sng" w="12700">
                    <a:solidFill>
                      <a:srgbClr val="000000"/>
                    </a:solidFill>
                    <a:prstDash val="solid"/>
                    <a:miter lim="800000"/>
                    <a:headEnd len="med" w="med" type="none"/>
                    <a:tailEnd len="med" w="med" type="none"/>
                  </a:ln>
                </p:spPr>
              </p:cxnSp>
              <p:cxnSp>
                <p:nvCxnSpPr>
                  <p:cNvPr id="670" name="Google Shape;670;p40"/>
                  <p:cNvCxnSpPr/>
                  <p:nvPr/>
                </p:nvCxnSpPr>
                <p:spPr>
                  <a:xfrm flipH="1">
                    <a:off x="3583" y="2701"/>
                    <a:ext cx="237" cy="152"/>
                  </a:xfrm>
                  <a:prstGeom prst="straightConnector1">
                    <a:avLst/>
                  </a:prstGeom>
                  <a:noFill/>
                  <a:ln cap="flat" cmpd="sng" w="12700">
                    <a:solidFill>
                      <a:srgbClr val="000000"/>
                    </a:solidFill>
                    <a:prstDash val="solid"/>
                    <a:miter lim="800000"/>
                    <a:headEnd len="med" w="med" type="none"/>
                    <a:tailEnd len="med" w="med" type="none"/>
                  </a:ln>
                </p:spPr>
              </p:cxnSp>
              <p:cxnSp>
                <p:nvCxnSpPr>
                  <p:cNvPr id="671" name="Google Shape;671;p40"/>
                  <p:cNvCxnSpPr/>
                  <p:nvPr/>
                </p:nvCxnSpPr>
                <p:spPr>
                  <a:xfrm flipH="1">
                    <a:off x="3580" y="2710"/>
                    <a:ext cx="242" cy="152"/>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672" name="Google Shape;672;p40"/>
                <p:cNvGrpSpPr/>
                <p:nvPr/>
              </p:nvGrpSpPr>
              <p:grpSpPr>
                <a:xfrm>
                  <a:off x="3382" y="2730"/>
                  <a:ext cx="202" cy="132"/>
                  <a:chOff x="3382" y="2730"/>
                  <a:chExt cx="202" cy="132"/>
                </a:xfrm>
              </p:grpSpPr>
              <p:cxnSp>
                <p:nvCxnSpPr>
                  <p:cNvPr id="673" name="Google Shape;673;p40"/>
                  <p:cNvCxnSpPr/>
                  <p:nvPr/>
                </p:nvCxnSpPr>
                <p:spPr>
                  <a:xfrm>
                    <a:off x="3386" y="2730"/>
                    <a:ext cx="198" cy="96"/>
                  </a:xfrm>
                  <a:prstGeom prst="straightConnector1">
                    <a:avLst/>
                  </a:prstGeom>
                  <a:noFill/>
                  <a:ln cap="flat" cmpd="sng" w="12700">
                    <a:solidFill>
                      <a:srgbClr val="000000"/>
                    </a:solidFill>
                    <a:prstDash val="solid"/>
                    <a:miter lim="800000"/>
                    <a:headEnd len="med" w="med" type="none"/>
                    <a:tailEnd len="med" w="med" type="none"/>
                  </a:ln>
                </p:spPr>
              </p:cxnSp>
              <p:cxnSp>
                <p:nvCxnSpPr>
                  <p:cNvPr id="674" name="Google Shape;674;p40"/>
                  <p:cNvCxnSpPr/>
                  <p:nvPr/>
                </p:nvCxnSpPr>
                <p:spPr>
                  <a:xfrm>
                    <a:off x="3384" y="2736"/>
                    <a:ext cx="198" cy="98"/>
                  </a:xfrm>
                  <a:prstGeom prst="straightConnector1">
                    <a:avLst/>
                  </a:prstGeom>
                  <a:noFill/>
                  <a:ln cap="flat" cmpd="sng" w="12700">
                    <a:solidFill>
                      <a:srgbClr val="000000"/>
                    </a:solidFill>
                    <a:prstDash val="solid"/>
                    <a:miter lim="800000"/>
                    <a:headEnd len="med" w="med" type="none"/>
                    <a:tailEnd len="med" w="med" type="none"/>
                  </a:ln>
                </p:spPr>
              </p:cxnSp>
              <p:cxnSp>
                <p:nvCxnSpPr>
                  <p:cNvPr id="675" name="Google Shape;675;p40"/>
                  <p:cNvCxnSpPr/>
                  <p:nvPr/>
                </p:nvCxnSpPr>
                <p:spPr>
                  <a:xfrm>
                    <a:off x="3382" y="2743"/>
                    <a:ext cx="198" cy="101"/>
                  </a:xfrm>
                  <a:prstGeom prst="straightConnector1">
                    <a:avLst/>
                  </a:prstGeom>
                  <a:noFill/>
                  <a:ln cap="flat" cmpd="sng" w="12700">
                    <a:solidFill>
                      <a:srgbClr val="000000"/>
                    </a:solidFill>
                    <a:prstDash val="solid"/>
                    <a:miter lim="800000"/>
                    <a:headEnd len="med" w="med" type="none"/>
                    <a:tailEnd len="med" w="med" type="none"/>
                  </a:ln>
                </p:spPr>
              </p:cxnSp>
              <p:cxnSp>
                <p:nvCxnSpPr>
                  <p:cNvPr id="676" name="Google Shape;676;p40"/>
                  <p:cNvCxnSpPr/>
                  <p:nvPr/>
                </p:nvCxnSpPr>
                <p:spPr>
                  <a:xfrm>
                    <a:off x="3382" y="2753"/>
                    <a:ext cx="201" cy="100"/>
                  </a:xfrm>
                  <a:prstGeom prst="straightConnector1">
                    <a:avLst/>
                  </a:prstGeom>
                  <a:noFill/>
                  <a:ln cap="flat" cmpd="sng" w="12700">
                    <a:solidFill>
                      <a:srgbClr val="000000"/>
                    </a:solidFill>
                    <a:prstDash val="solid"/>
                    <a:miter lim="800000"/>
                    <a:headEnd len="med" w="med" type="none"/>
                    <a:tailEnd len="med" w="med" type="none"/>
                  </a:ln>
                </p:spPr>
              </p:cxnSp>
              <p:cxnSp>
                <p:nvCxnSpPr>
                  <p:cNvPr id="677" name="Google Shape;677;p40"/>
                  <p:cNvCxnSpPr/>
                  <p:nvPr/>
                </p:nvCxnSpPr>
                <p:spPr>
                  <a:xfrm>
                    <a:off x="3382" y="2763"/>
                    <a:ext cx="198" cy="99"/>
                  </a:xfrm>
                  <a:prstGeom prst="straightConnector1">
                    <a:avLst/>
                  </a:prstGeom>
                  <a:noFill/>
                  <a:ln cap="flat" cmpd="sng" w="12700">
                    <a:solidFill>
                      <a:srgbClr val="000000"/>
                    </a:solidFill>
                    <a:prstDash val="solid"/>
                    <a:miter lim="800000"/>
                    <a:headEnd len="med" w="med" type="none"/>
                    <a:tailEnd len="med" w="med" type="none"/>
                  </a:ln>
                </p:spPr>
              </p:cxnSp>
            </p:grpSp>
          </p:grpSp>
          <p:grpSp>
            <p:nvGrpSpPr>
              <p:cNvPr id="678" name="Google Shape;678;p40"/>
              <p:cNvGrpSpPr/>
              <p:nvPr/>
            </p:nvGrpSpPr>
            <p:grpSpPr>
              <a:xfrm>
                <a:off x="3383" y="2563"/>
                <a:ext cx="471" cy="281"/>
                <a:chOff x="3383" y="2563"/>
                <a:chExt cx="471" cy="281"/>
              </a:xfrm>
            </p:grpSpPr>
            <p:sp>
              <p:nvSpPr>
                <p:cNvPr id="679" name="Google Shape;679;p40"/>
                <p:cNvSpPr/>
                <p:nvPr/>
              </p:nvSpPr>
              <p:spPr>
                <a:xfrm rot="240000">
                  <a:off x="3385" y="2674"/>
                  <a:ext cx="14" cy="69"/>
                </a:xfrm>
                <a:custGeom>
                  <a:rect b="b" l="l" r="r" t="t"/>
                  <a:pathLst>
                    <a:path extrusionOk="0" fill="none" h="42720" w="21600">
                      <a:moveTo>
                        <a:pt x="18343" y="42720"/>
                      </a:moveTo>
                      <a:cubicBezTo>
                        <a:pt x="7793" y="41111"/>
                        <a:pt x="0" y="32039"/>
                        <a:pt x="0" y="21367"/>
                      </a:cubicBezTo>
                      <a:cubicBezTo>
                        <a:pt x="0" y="10660"/>
                        <a:pt x="7843" y="1568"/>
                        <a:pt x="18435" y="0"/>
                      </a:cubicBezTo>
                    </a:path>
                    <a:path extrusionOk="0" h="42720" w="21600">
                      <a:moveTo>
                        <a:pt x="18343" y="42720"/>
                      </a:moveTo>
                      <a:cubicBezTo>
                        <a:pt x="7793" y="41111"/>
                        <a:pt x="0" y="32039"/>
                        <a:pt x="0" y="21367"/>
                      </a:cubicBezTo>
                      <a:cubicBezTo>
                        <a:pt x="0" y="10660"/>
                        <a:pt x="7843" y="1568"/>
                        <a:pt x="18435" y="0"/>
                      </a:cubicBezTo>
                      <a:lnTo>
                        <a:pt x="21600" y="21367"/>
                      </a:lnTo>
                      <a:lnTo>
                        <a:pt x="18343" y="42720"/>
                      </a:lnTo>
                      <a:close/>
                    </a:path>
                  </a:pathLst>
                </a:custGeom>
                <a:solidFill>
                  <a:srgbClr val="000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0" name="Google Shape;680;p40"/>
                <p:cNvSpPr/>
                <p:nvPr/>
              </p:nvSpPr>
              <p:spPr>
                <a:xfrm>
                  <a:off x="3395" y="2563"/>
                  <a:ext cx="459" cy="281"/>
                </a:xfrm>
                <a:custGeom>
                  <a:rect b="b" l="l" r="r" t="t"/>
                  <a:pathLst>
                    <a:path extrusionOk="0" h="281" w="459">
                      <a:moveTo>
                        <a:pt x="0" y="176"/>
                      </a:moveTo>
                      <a:lnTo>
                        <a:pt x="205" y="280"/>
                      </a:lnTo>
                      <a:lnTo>
                        <a:pt x="458" y="115"/>
                      </a:lnTo>
                      <a:lnTo>
                        <a:pt x="457" y="110"/>
                      </a:lnTo>
                      <a:lnTo>
                        <a:pt x="447" y="107"/>
                      </a:lnTo>
                      <a:lnTo>
                        <a:pt x="451" y="68"/>
                      </a:lnTo>
                      <a:lnTo>
                        <a:pt x="458" y="62"/>
                      </a:lnTo>
                      <a:lnTo>
                        <a:pt x="458" y="58"/>
                      </a:lnTo>
                      <a:lnTo>
                        <a:pt x="255" y="0"/>
                      </a:lnTo>
                      <a:lnTo>
                        <a:pt x="6" y="112"/>
                      </a:lnTo>
                      <a:lnTo>
                        <a:pt x="0" y="176"/>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1" name="Google Shape;681;p40"/>
                <p:cNvSpPr/>
                <p:nvPr/>
              </p:nvSpPr>
              <p:spPr>
                <a:xfrm>
                  <a:off x="3395" y="2616"/>
                  <a:ext cx="458" cy="220"/>
                </a:xfrm>
                <a:custGeom>
                  <a:rect b="b" l="l" r="r" t="t"/>
                  <a:pathLst>
                    <a:path extrusionOk="0" h="220" w="458">
                      <a:moveTo>
                        <a:pt x="0" y="119"/>
                      </a:moveTo>
                      <a:lnTo>
                        <a:pt x="253" y="0"/>
                      </a:lnTo>
                      <a:lnTo>
                        <a:pt x="457" y="56"/>
                      </a:lnTo>
                      <a:lnTo>
                        <a:pt x="204" y="219"/>
                      </a:lnTo>
                      <a:lnTo>
                        <a:pt x="0" y="119"/>
                      </a:lnTo>
                    </a:path>
                  </a:pathLst>
                </a:custGeom>
                <a:solidFill>
                  <a:srgbClr val="00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2" name="Google Shape;682;p40"/>
                <p:cNvSpPr/>
                <p:nvPr/>
              </p:nvSpPr>
              <p:spPr>
                <a:xfrm>
                  <a:off x="3600" y="2631"/>
                  <a:ext cx="247" cy="201"/>
                </a:xfrm>
                <a:custGeom>
                  <a:rect b="b" l="l" r="r" t="t"/>
                  <a:pathLst>
                    <a:path extrusionOk="0" h="201" w="247">
                      <a:moveTo>
                        <a:pt x="3" y="148"/>
                      </a:moveTo>
                      <a:lnTo>
                        <a:pt x="0" y="200"/>
                      </a:lnTo>
                      <a:lnTo>
                        <a:pt x="243" y="44"/>
                      </a:lnTo>
                      <a:lnTo>
                        <a:pt x="246" y="0"/>
                      </a:lnTo>
                      <a:lnTo>
                        <a:pt x="3" y="148"/>
                      </a:lnTo>
                    </a:path>
                  </a:pathLst>
                </a:custGeom>
                <a:solidFill>
                  <a:srgbClr val="FFFF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3" name="Google Shape;683;p40"/>
                <p:cNvSpPr/>
                <p:nvPr/>
              </p:nvSpPr>
              <p:spPr>
                <a:xfrm>
                  <a:off x="3400" y="2682"/>
                  <a:ext cx="205" cy="147"/>
                </a:xfrm>
                <a:custGeom>
                  <a:rect b="b" l="l" r="r" t="t"/>
                  <a:pathLst>
                    <a:path extrusionOk="0" h="147" w="205">
                      <a:moveTo>
                        <a:pt x="5" y="0"/>
                      </a:moveTo>
                      <a:lnTo>
                        <a:pt x="0" y="52"/>
                      </a:lnTo>
                      <a:lnTo>
                        <a:pt x="199" y="146"/>
                      </a:lnTo>
                      <a:lnTo>
                        <a:pt x="204" y="97"/>
                      </a:lnTo>
                      <a:lnTo>
                        <a:pt x="5" y="0"/>
                      </a:lnTo>
                    </a:path>
                  </a:pathLst>
                </a:custGeom>
                <a:solidFill>
                  <a:srgbClr val="808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4" name="Google Shape;684;p40"/>
                <p:cNvSpPr/>
                <p:nvPr/>
              </p:nvSpPr>
              <p:spPr>
                <a:xfrm>
                  <a:off x="3398" y="2676"/>
                  <a:ext cx="207" cy="114"/>
                </a:xfrm>
                <a:custGeom>
                  <a:rect b="b" l="l" r="r" t="t"/>
                  <a:pathLst>
                    <a:path extrusionOk="0" h="114" w="207">
                      <a:moveTo>
                        <a:pt x="4" y="0"/>
                      </a:moveTo>
                      <a:lnTo>
                        <a:pt x="0" y="8"/>
                      </a:lnTo>
                      <a:lnTo>
                        <a:pt x="200" y="113"/>
                      </a:lnTo>
                      <a:lnTo>
                        <a:pt x="206" y="99"/>
                      </a:lnTo>
                      <a:lnTo>
                        <a:pt x="4" y="0"/>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5" name="Google Shape;685;p40"/>
                <p:cNvSpPr/>
                <p:nvPr/>
              </p:nvSpPr>
              <p:spPr>
                <a:xfrm>
                  <a:off x="3600" y="2673"/>
                  <a:ext cx="254" cy="171"/>
                </a:xfrm>
                <a:custGeom>
                  <a:rect b="b" l="l" r="r" t="t"/>
                  <a:pathLst>
                    <a:path extrusionOk="0" h="171" w="254">
                      <a:moveTo>
                        <a:pt x="0" y="163"/>
                      </a:moveTo>
                      <a:lnTo>
                        <a:pt x="0" y="170"/>
                      </a:lnTo>
                      <a:lnTo>
                        <a:pt x="252" y="6"/>
                      </a:lnTo>
                      <a:lnTo>
                        <a:pt x="253" y="0"/>
                      </a:lnTo>
                      <a:lnTo>
                        <a:pt x="0" y="163"/>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6" name="Google Shape;686;p40"/>
                <p:cNvSpPr/>
                <p:nvPr/>
              </p:nvSpPr>
              <p:spPr>
                <a:xfrm>
                  <a:off x="3399" y="2565"/>
                  <a:ext cx="454" cy="213"/>
                </a:xfrm>
                <a:custGeom>
                  <a:rect b="b" l="l" r="r" t="t"/>
                  <a:pathLst>
                    <a:path extrusionOk="0" h="213" w="454">
                      <a:moveTo>
                        <a:pt x="0" y="111"/>
                      </a:moveTo>
                      <a:lnTo>
                        <a:pt x="248" y="0"/>
                      </a:lnTo>
                      <a:lnTo>
                        <a:pt x="453" y="58"/>
                      </a:lnTo>
                      <a:lnTo>
                        <a:pt x="206" y="212"/>
                      </a:lnTo>
                      <a:lnTo>
                        <a:pt x="0" y="111"/>
                      </a:lnTo>
                    </a:path>
                  </a:pathLst>
                </a:custGeom>
                <a:solidFill>
                  <a:srgbClr val="00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87" name="Google Shape;687;p40"/>
                <p:cNvGrpSpPr/>
                <p:nvPr/>
              </p:nvGrpSpPr>
              <p:grpSpPr>
                <a:xfrm>
                  <a:off x="3600" y="2575"/>
                  <a:ext cx="230" cy="75"/>
                  <a:chOff x="3600" y="2575"/>
                  <a:chExt cx="230" cy="75"/>
                </a:xfrm>
              </p:grpSpPr>
              <p:sp>
                <p:nvSpPr>
                  <p:cNvPr id="688" name="Google Shape;688;p40"/>
                  <p:cNvSpPr/>
                  <p:nvPr/>
                </p:nvSpPr>
                <p:spPr>
                  <a:xfrm>
                    <a:off x="3617" y="2575"/>
                    <a:ext cx="213" cy="65"/>
                  </a:xfrm>
                  <a:custGeom>
                    <a:rect b="b" l="l" r="r" t="t"/>
                    <a:pathLst>
                      <a:path extrusionOk="0" h="65" w="213">
                        <a:moveTo>
                          <a:pt x="6" y="0"/>
                        </a:moveTo>
                        <a:lnTo>
                          <a:pt x="0" y="3"/>
                        </a:lnTo>
                        <a:lnTo>
                          <a:pt x="208" y="64"/>
                        </a:lnTo>
                        <a:lnTo>
                          <a:pt x="212" y="62"/>
                        </a:lnTo>
                        <a:lnTo>
                          <a:pt x="6"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9" name="Google Shape;689;p40"/>
                  <p:cNvSpPr/>
                  <p:nvPr/>
                </p:nvSpPr>
                <p:spPr>
                  <a:xfrm>
                    <a:off x="3600" y="2584"/>
                    <a:ext cx="216" cy="66"/>
                  </a:xfrm>
                  <a:custGeom>
                    <a:rect b="b" l="l" r="r" t="t"/>
                    <a:pathLst>
                      <a:path extrusionOk="0" h="66" w="216">
                        <a:moveTo>
                          <a:pt x="8" y="0"/>
                        </a:moveTo>
                        <a:lnTo>
                          <a:pt x="0" y="3"/>
                        </a:lnTo>
                        <a:lnTo>
                          <a:pt x="209" y="65"/>
                        </a:lnTo>
                        <a:lnTo>
                          <a:pt x="215" y="62"/>
                        </a:lnTo>
                        <a:lnTo>
                          <a:pt x="8"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690" name="Google Shape;690;p40"/>
                <p:cNvSpPr/>
                <p:nvPr/>
              </p:nvSpPr>
              <p:spPr>
                <a:xfrm>
                  <a:off x="3604" y="2623"/>
                  <a:ext cx="250" cy="157"/>
                </a:xfrm>
                <a:custGeom>
                  <a:rect b="b" l="l" r="r" t="t"/>
                  <a:pathLst>
                    <a:path extrusionOk="0" h="157" w="250">
                      <a:moveTo>
                        <a:pt x="0" y="152"/>
                      </a:moveTo>
                      <a:lnTo>
                        <a:pt x="2" y="156"/>
                      </a:lnTo>
                      <a:lnTo>
                        <a:pt x="249" y="4"/>
                      </a:lnTo>
                      <a:lnTo>
                        <a:pt x="249" y="0"/>
                      </a:lnTo>
                      <a:lnTo>
                        <a:pt x="0" y="152"/>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91" name="Google Shape;691;p40"/>
                <p:cNvGrpSpPr/>
                <p:nvPr/>
              </p:nvGrpSpPr>
              <p:grpSpPr>
                <a:xfrm>
                  <a:off x="3601" y="2638"/>
                  <a:ext cx="243" cy="181"/>
                  <a:chOff x="3601" y="2638"/>
                  <a:chExt cx="243" cy="181"/>
                </a:xfrm>
              </p:grpSpPr>
              <p:cxnSp>
                <p:nvCxnSpPr>
                  <p:cNvPr id="692" name="Google Shape;692;p40"/>
                  <p:cNvCxnSpPr/>
                  <p:nvPr/>
                </p:nvCxnSpPr>
                <p:spPr>
                  <a:xfrm flipH="1">
                    <a:off x="3605" y="2638"/>
                    <a:ext cx="238" cy="147"/>
                  </a:xfrm>
                  <a:prstGeom prst="straightConnector1">
                    <a:avLst/>
                  </a:prstGeom>
                  <a:noFill/>
                  <a:ln cap="flat" cmpd="sng" w="12700">
                    <a:solidFill>
                      <a:srgbClr val="000000"/>
                    </a:solidFill>
                    <a:prstDash val="solid"/>
                    <a:miter lim="800000"/>
                    <a:headEnd len="med" w="med" type="none"/>
                    <a:tailEnd len="med" w="med" type="none"/>
                  </a:ln>
                </p:spPr>
              </p:cxnSp>
              <p:cxnSp>
                <p:nvCxnSpPr>
                  <p:cNvPr id="693" name="Google Shape;693;p40"/>
                  <p:cNvCxnSpPr/>
                  <p:nvPr/>
                </p:nvCxnSpPr>
                <p:spPr>
                  <a:xfrm flipH="1">
                    <a:off x="3603" y="2645"/>
                    <a:ext cx="241" cy="146"/>
                  </a:xfrm>
                  <a:prstGeom prst="straightConnector1">
                    <a:avLst/>
                  </a:prstGeom>
                  <a:noFill/>
                  <a:ln cap="flat" cmpd="sng" w="12700">
                    <a:solidFill>
                      <a:srgbClr val="000000"/>
                    </a:solidFill>
                    <a:prstDash val="solid"/>
                    <a:miter lim="800000"/>
                    <a:headEnd len="med" w="med" type="none"/>
                    <a:tailEnd len="med" w="med" type="none"/>
                  </a:ln>
                </p:spPr>
              </p:cxnSp>
              <p:cxnSp>
                <p:nvCxnSpPr>
                  <p:cNvPr id="694" name="Google Shape;694;p40"/>
                  <p:cNvCxnSpPr/>
                  <p:nvPr/>
                </p:nvCxnSpPr>
                <p:spPr>
                  <a:xfrm flipH="1">
                    <a:off x="3602" y="2654"/>
                    <a:ext cx="238" cy="149"/>
                  </a:xfrm>
                  <a:prstGeom prst="straightConnector1">
                    <a:avLst/>
                  </a:prstGeom>
                  <a:noFill/>
                  <a:ln cap="flat" cmpd="sng" w="12700">
                    <a:solidFill>
                      <a:srgbClr val="000000"/>
                    </a:solidFill>
                    <a:prstDash val="solid"/>
                    <a:miter lim="800000"/>
                    <a:headEnd len="med" w="med" type="none"/>
                    <a:tailEnd len="med" w="med" type="none"/>
                  </a:ln>
                </p:spPr>
              </p:cxnSp>
              <p:cxnSp>
                <p:nvCxnSpPr>
                  <p:cNvPr id="695" name="Google Shape;695;p40"/>
                  <p:cNvCxnSpPr/>
                  <p:nvPr/>
                </p:nvCxnSpPr>
                <p:spPr>
                  <a:xfrm flipH="1">
                    <a:off x="3604" y="2657"/>
                    <a:ext cx="239" cy="151"/>
                  </a:xfrm>
                  <a:prstGeom prst="straightConnector1">
                    <a:avLst/>
                  </a:prstGeom>
                  <a:noFill/>
                  <a:ln cap="flat" cmpd="sng" w="12700">
                    <a:solidFill>
                      <a:srgbClr val="000000"/>
                    </a:solidFill>
                    <a:prstDash val="solid"/>
                    <a:miter lim="800000"/>
                    <a:headEnd len="med" w="med" type="none"/>
                    <a:tailEnd len="med" w="med" type="none"/>
                  </a:ln>
                </p:spPr>
              </p:cxnSp>
              <p:cxnSp>
                <p:nvCxnSpPr>
                  <p:cNvPr id="696" name="Google Shape;696;p40"/>
                  <p:cNvCxnSpPr/>
                  <p:nvPr/>
                </p:nvCxnSpPr>
                <p:spPr>
                  <a:xfrm flipH="1">
                    <a:off x="3601" y="2666"/>
                    <a:ext cx="241" cy="153"/>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697" name="Google Shape;697;p40"/>
                <p:cNvGrpSpPr/>
                <p:nvPr/>
              </p:nvGrpSpPr>
              <p:grpSpPr>
                <a:xfrm>
                  <a:off x="3403" y="2685"/>
                  <a:ext cx="203" cy="132"/>
                  <a:chOff x="3403" y="2685"/>
                  <a:chExt cx="203" cy="132"/>
                </a:xfrm>
              </p:grpSpPr>
              <p:cxnSp>
                <p:nvCxnSpPr>
                  <p:cNvPr id="698" name="Google Shape;698;p40"/>
                  <p:cNvCxnSpPr/>
                  <p:nvPr/>
                </p:nvCxnSpPr>
                <p:spPr>
                  <a:xfrm>
                    <a:off x="3406" y="2685"/>
                    <a:ext cx="200" cy="99"/>
                  </a:xfrm>
                  <a:prstGeom prst="straightConnector1">
                    <a:avLst/>
                  </a:prstGeom>
                  <a:noFill/>
                  <a:ln cap="flat" cmpd="sng" w="12700">
                    <a:solidFill>
                      <a:srgbClr val="000000"/>
                    </a:solidFill>
                    <a:prstDash val="solid"/>
                    <a:miter lim="800000"/>
                    <a:headEnd len="med" w="med" type="none"/>
                    <a:tailEnd len="med" w="med" type="none"/>
                  </a:ln>
                </p:spPr>
              </p:cxnSp>
              <p:cxnSp>
                <p:nvCxnSpPr>
                  <p:cNvPr id="699" name="Google Shape;699;p40"/>
                  <p:cNvCxnSpPr/>
                  <p:nvPr/>
                </p:nvCxnSpPr>
                <p:spPr>
                  <a:xfrm>
                    <a:off x="3406" y="2693"/>
                    <a:ext cx="197" cy="97"/>
                  </a:xfrm>
                  <a:prstGeom prst="straightConnector1">
                    <a:avLst/>
                  </a:prstGeom>
                  <a:noFill/>
                  <a:ln cap="flat" cmpd="sng" w="12700">
                    <a:solidFill>
                      <a:srgbClr val="000000"/>
                    </a:solidFill>
                    <a:prstDash val="solid"/>
                    <a:miter lim="800000"/>
                    <a:headEnd len="med" w="med" type="none"/>
                    <a:tailEnd len="med" w="med" type="none"/>
                  </a:ln>
                </p:spPr>
              </p:cxnSp>
              <p:cxnSp>
                <p:nvCxnSpPr>
                  <p:cNvPr id="700" name="Google Shape;700;p40"/>
                  <p:cNvCxnSpPr/>
                  <p:nvPr/>
                </p:nvCxnSpPr>
                <p:spPr>
                  <a:xfrm>
                    <a:off x="3403" y="2701"/>
                    <a:ext cx="200" cy="101"/>
                  </a:xfrm>
                  <a:prstGeom prst="straightConnector1">
                    <a:avLst/>
                  </a:prstGeom>
                  <a:noFill/>
                  <a:ln cap="flat" cmpd="sng" w="12700">
                    <a:solidFill>
                      <a:srgbClr val="000000"/>
                    </a:solidFill>
                    <a:prstDash val="solid"/>
                    <a:miter lim="800000"/>
                    <a:headEnd len="med" w="med" type="none"/>
                    <a:tailEnd len="med" w="med" type="none"/>
                  </a:ln>
                </p:spPr>
              </p:cxnSp>
              <p:cxnSp>
                <p:nvCxnSpPr>
                  <p:cNvPr id="701" name="Google Shape;701;p40"/>
                  <p:cNvCxnSpPr/>
                  <p:nvPr/>
                </p:nvCxnSpPr>
                <p:spPr>
                  <a:xfrm>
                    <a:off x="3404" y="2711"/>
                    <a:ext cx="200" cy="97"/>
                  </a:xfrm>
                  <a:prstGeom prst="straightConnector1">
                    <a:avLst/>
                  </a:prstGeom>
                  <a:noFill/>
                  <a:ln cap="flat" cmpd="sng" w="12700">
                    <a:solidFill>
                      <a:srgbClr val="000000"/>
                    </a:solidFill>
                    <a:prstDash val="solid"/>
                    <a:miter lim="800000"/>
                    <a:headEnd len="med" w="med" type="none"/>
                    <a:tailEnd len="med" w="med" type="none"/>
                  </a:ln>
                </p:spPr>
              </p:cxnSp>
              <p:cxnSp>
                <p:nvCxnSpPr>
                  <p:cNvPr id="702" name="Google Shape;702;p40"/>
                  <p:cNvCxnSpPr/>
                  <p:nvPr/>
                </p:nvCxnSpPr>
                <p:spPr>
                  <a:xfrm>
                    <a:off x="3403" y="2720"/>
                    <a:ext cx="198" cy="97"/>
                  </a:xfrm>
                  <a:prstGeom prst="straightConnector1">
                    <a:avLst/>
                  </a:prstGeom>
                  <a:noFill/>
                  <a:ln cap="flat" cmpd="sng" w="12700">
                    <a:solidFill>
                      <a:srgbClr val="000000"/>
                    </a:solidFill>
                    <a:prstDash val="solid"/>
                    <a:miter lim="800000"/>
                    <a:headEnd len="med" w="med" type="none"/>
                    <a:tailEnd len="med" w="med" type="none"/>
                  </a:ln>
                </p:spPr>
              </p:cxnSp>
            </p:grpSp>
          </p:grpSp>
          <p:grpSp>
            <p:nvGrpSpPr>
              <p:cNvPr id="703" name="Google Shape;703;p40"/>
              <p:cNvGrpSpPr/>
              <p:nvPr/>
            </p:nvGrpSpPr>
            <p:grpSpPr>
              <a:xfrm>
                <a:off x="3409" y="2505"/>
                <a:ext cx="474" cy="280"/>
                <a:chOff x="3409" y="2505"/>
                <a:chExt cx="474" cy="280"/>
              </a:xfrm>
            </p:grpSpPr>
            <p:sp>
              <p:nvSpPr>
                <p:cNvPr id="704" name="Google Shape;704;p40"/>
                <p:cNvSpPr/>
                <p:nvPr/>
              </p:nvSpPr>
              <p:spPr>
                <a:xfrm rot="240000">
                  <a:off x="3411" y="2618"/>
                  <a:ext cx="14" cy="67"/>
                </a:xfrm>
                <a:custGeom>
                  <a:rect b="b" l="l" r="r" t="t"/>
                  <a:pathLst>
                    <a:path extrusionOk="0" fill="none" h="42753" w="21600">
                      <a:moveTo>
                        <a:pt x="18455" y="42752"/>
                      </a:moveTo>
                      <a:cubicBezTo>
                        <a:pt x="7854" y="41192"/>
                        <a:pt x="0" y="32097"/>
                        <a:pt x="0" y="21383"/>
                      </a:cubicBezTo>
                      <a:cubicBezTo>
                        <a:pt x="0" y="10633"/>
                        <a:pt x="7903" y="1520"/>
                        <a:pt x="18545" y="0"/>
                      </a:cubicBezTo>
                    </a:path>
                    <a:path extrusionOk="0" h="42753" w="21600">
                      <a:moveTo>
                        <a:pt x="18455" y="42752"/>
                      </a:moveTo>
                      <a:cubicBezTo>
                        <a:pt x="7854" y="41192"/>
                        <a:pt x="0" y="32097"/>
                        <a:pt x="0" y="21383"/>
                      </a:cubicBezTo>
                      <a:cubicBezTo>
                        <a:pt x="0" y="10633"/>
                        <a:pt x="7903" y="1520"/>
                        <a:pt x="18545" y="0"/>
                      </a:cubicBezTo>
                      <a:lnTo>
                        <a:pt x="21600" y="21383"/>
                      </a:lnTo>
                      <a:lnTo>
                        <a:pt x="18455" y="42752"/>
                      </a:lnTo>
                      <a:close/>
                    </a:path>
                  </a:pathLst>
                </a:custGeom>
                <a:solidFill>
                  <a:srgbClr val="000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5" name="Google Shape;705;p40"/>
                <p:cNvSpPr/>
                <p:nvPr/>
              </p:nvSpPr>
              <p:spPr>
                <a:xfrm>
                  <a:off x="3424" y="2505"/>
                  <a:ext cx="458" cy="279"/>
                </a:xfrm>
                <a:custGeom>
                  <a:rect b="b" l="l" r="r" t="t"/>
                  <a:pathLst>
                    <a:path extrusionOk="0" h="279" w="458">
                      <a:moveTo>
                        <a:pt x="0" y="176"/>
                      </a:moveTo>
                      <a:lnTo>
                        <a:pt x="205" y="278"/>
                      </a:lnTo>
                      <a:lnTo>
                        <a:pt x="456" y="117"/>
                      </a:lnTo>
                      <a:lnTo>
                        <a:pt x="456" y="110"/>
                      </a:lnTo>
                      <a:lnTo>
                        <a:pt x="446" y="107"/>
                      </a:lnTo>
                      <a:lnTo>
                        <a:pt x="448" y="68"/>
                      </a:lnTo>
                      <a:lnTo>
                        <a:pt x="457" y="62"/>
                      </a:lnTo>
                      <a:lnTo>
                        <a:pt x="455" y="59"/>
                      </a:lnTo>
                      <a:lnTo>
                        <a:pt x="254" y="0"/>
                      </a:lnTo>
                      <a:lnTo>
                        <a:pt x="3" y="114"/>
                      </a:lnTo>
                      <a:lnTo>
                        <a:pt x="0" y="176"/>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6" name="Google Shape;706;p40"/>
                <p:cNvSpPr/>
                <p:nvPr/>
              </p:nvSpPr>
              <p:spPr>
                <a:xfrm>
                  <a:off x="3424" y="2556"/>
                  <a:ext cx="459" cy="221"/>
                </a:xfrm>
                <a:custGeom>
                  <a:rect b="b" l="l" r="r" t="t"/>
                  <a:pathLst>
                    <a:path extrusionOk="0" h="221" w="459">
                      <a:moveTo>
                        <a:pt x="0" y="124"/>
                      </a:moveTo>
                      <a:lnTo>
                        <a:pt x="253" y="0"/>
                      </a:lnTo>
                      <a:lnTo>
                        <a:pt x="458" y="57"/>
                      </a:lnTo>
                      <a:lnTo>
                        <a:pt x="204" y="220"/>
                      </a:lnTo>
                      <a:lnTo>
                        <a:pt x="0" y="124"/>
                      </a:lnTo>
                    </a:path>
                  </a:pathLst>
                </a:custGeom>
                <a:solidFill>
                  <a:srgbClr val="00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7" name="Google Shape;707;p40"/>
                <p:cNvSpPr/>
                <p:nvPr/>
              </p:nvSpPr>
              <p:spPr>
                <a:xfrm>
                  <a:off x="3626" y="2574"/>
                  <a:ext cx="249" cy="200"/>
                </a:xfrm>
                <a:custGeom>
                  <a:rect b="b" l="l" r="r" t="t"/>
                  <a:pathLst>
                    <a:path extrusionOk="0" h="200" w="249">
                      <a:moveTo>
                        <a:pt x="5" y="149"/>
                      </a:moveTo>
                      <a:lnTo>
                        <a:pt x="0" y="199"/>
                      </a:lnTo>
                      <a:lnTo>
                        <a:pt x="244" y="43"/>
                      </a:lnTo>
                      <a:lnTo>
                        <a:pt x="248" y="0"/>
                      </a:lnTo>
                      <a:lnTo>
                        <a:pt x="5" y="149"/>
                      </a:lnTo>
                    </a:path>
                  </a:pathLst>
                </a:custGeom>
                <a:solidFill>
                  <a:srgbClr val="FFFF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8" name="Google Shape;708;p40"/>
                <p:cNvSpPr/>
                <p:nvPr/>
              </p:nvSpPr>
              <p:spPr>
                <a:xfrm>
                  <a:off x="3428" y="2623"/>
                  <a:ext cx="205" cy="149"/>
                </a:xfrm>
                <a:custGeom>
                  <a:rect b="b" l="l" r="r" t="t"/>
                  <a:pathLst>
                    <a:path extrusionOk="0" h="149" w="205">
                      <a:moveTo>
                        <a:pt x="5" y="0"/>
                      </a:moveTo>
                      <a:lnTo>
                        <a:pt x="0" y="53"/>
                      </a:lnTo>
                      <a:lnTo>
                        <a:pt x="200" y="148"/>
                      </a:lnTo>
                      <a:lnTo>
                        <a:pt x="204" y="98"/>
                      </a:lnTo>
                      <a:lnTo>
                        <a:pt x="5" y="0"/>
                      </a:lnTo>
                    </a:path>
                  </a:pathLst>
                </a:custGeom>
                <a:solidFill>
                  <a:srgbClr val="808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9" name="Google Shape;709;p40"/>
                <p:cNvSpPr/>
                <p:nvPr/>
              </p:nvSpPr>
              <p:spPr>
                <a:xfrm>
                  <a:off x="3428" y="2618"/>
                  <a:ext cx="206" cy="115"/>
                </a:xfrm>
                <a:custGeom>
                  <a:rect b="b" l="l" r="r" t="t"/>
                  <a:pathLst>
                    <a:path extrusionOk="0" h="115" w="206">
                      <a:moveTo>
                        <a:pt x="0" y="0"/>
                      </a:moveTo>
                      <a:lnTo>
                        <a:pt x="0" y="9"/>
                      </a:lnTo>
                      <a:lnTo>
                        <a:pt x="199" y="114"/>
                      </a:lnTo>
                      <a:lnTo>
                        <a:pt x="205" y="100"/>
                      </a:lnTo>
                      <a:lnTo>
                        <a:pt x="0" y="0"/>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0" name="Google Shape;710;p40"/>
                <p:cNvSpPr/>
                <p:nvPr/>
              </p:nvSpPr>
              <p:spPr>
                <a:xfrm>
                  <a:off x="3629" y="2613"/>
                  <a:ext cx="253" cy="172"/>
                </a:xfrm>
                <a:custGeom>
                  <a:rect b="b" l="l" r="r" t="t"/>
                  <a:pathLst>
                    <a:path extrusionOk="0" h="172" w="253">
                      <a:moveTo>
                        <a:pt x="0" y="164"/>
                      </a:moveTo>
                      <a:lnTo>
                        <a:pt x="1" y="171"/>
                      </a:lnTo>
                      <a:lnTo>
                        <a:pt x="252" y="6"/>
                      </a:lnTo>
                      <a:lnTo>
                        <a:pt x="252" y="0"/>
                      </a:lnTo>
                      <a:lnTo>
                        <a:pt x="0" y="164"/>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1" name="Google Shape;711;p40"/>
                <p:cNvSpPr/>
                <p:nvPr/>
              </p:nvSpPr>
              <p:spPr>
                <a:xfrm>
                  <a:off x="3427" y="2505"/>
                  <a:ext cx="455" cy="214"/>
                </a:xfrm>
                <a:custGeom>
                  <a:rect b="b" l="l" r="r" t="t"/>
                  <a:pathLst>
                    <a:path extrusionOk="0" h="214" w="455">
                      <a:moveTo>
                        <a:pt x="0" y="114"/>
                      </a:moveTo>
                      <a:lnTo>
                        <a:pt x="248" y="0"/>
                      </a:lnTo>
                      <a:lnTo>
                        <a:pt x="454" y="58"/>
                      </a:lnTo>
                      <a:lnTo>
                        <a:pt x="206" y="213"/>
                      </a:lnTo>
                      <a:lnTo>
                        <a:pt x="0" y="114"/>
                      </a:lnTo>
                    </a:path>
                  </a:pathLst>
                </a:custGeom>
                <a:solidFill>
                  <a:srgbClr val="00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712" name="Google Shape;712;p40"/>
                <p:cNvGrpSpPr/>
                <p:nvPr/>
              </p:nvGrpSpPr>
              <p:grpSpPr>
                <a:xfrm>
                  <a:off x="3628" y="2516"/>
                  <a:ext cx="231" cy="77"/>
                  <a:chOff x="3628" y="2516"/>
                  <a:chExt cx="231" cy="77"/>
                </a:xfrm>
              </p:grpSpPr>
              <p:sp>
                <p:nvSpPr>
                  <p:cNvPr id="713" name="Google Shape;713;p40"/>
                  <p:cNvSpPr/>
                  <p:nvPr/>
                </p:nvSpPr>
                <p:spPr>
                  <a:xfrm>
                    <a:off x="3646" y="2516"/>
                    <a:ext cx="213" cy="66"/>
                  </a:xfrm>
                  <a:custGeom>
                    <a:rect b="b" l="l" r="r" t="t"/>
                    <a:pathLst>
                      <a:path extrusionOk="0" h="66" w="213">
                        <a:moveTo>
                          <a:pt x="4" y="0"/>
                        </a:moveTo>
                        <a:lnTo>
                          <a:pt x="0" y="4"/>
                        </a:lnTo>
                        <a:lnTo>
                          <a:pt x="205" y="65"/>
                        </a:lnTo>
                        <a:lnTo>
                          <a:pt x="212" y="64"/>
                        </a:lnTo>
                        <a:lnTo>
                          <a:pt x="4"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4" name="Google Shape;714;p40"/>
                  <p:cNvSpPr/>
                  <p:nvPr/>
                </p:nvSpPr>
                <p:spPr>
                  <a:xfrm>
                    <a:off x="3628" y="2525"/>
                    <a:ext cx="217" cy="68"/>
                  </a:xfrm>
                  <a:custGeom>
                    <a:rect b="b" l="l" r="r" t="t"/>
                    <a:pathLst>
                      <a:path extrusionOk="0" h="68" w="217">
                        <a:moveTo>
                          <a:pt x="8" y="0"/>
                        </a:moveTo>
                        <a:lnTo>
                          <a:pt x="0" y="5"/>
                        </a:lnTo>
                        <a:lnTo>
                          <a:pt x="209" y="67"/>
                        </a:lnTo>
                        <a:lnTo>
                          <a:pt x="216" y="63"/>
                        </a:lnTo>
                        <a:lnTo>
                          <a:pt x="8"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715" name="Google Shape;715;p40"/>
                <p:cNvSpPr/>
                <p:nvPr/>
              </p:nvSpPr>
              <p:spPr>
                <a:xfrm>
                  <a:off x="3632" y="2566"/>
                  <a:ext cx="250" cy="157"/>
                </a:xfrm>
                <a:custGeom>
                  <a:rect b="b" l="l" r="r" t="t"/>
                  <a:pathLst>
                    <a:path extrusionOk="0" h="157" w="250">
                      <a:moveTo>
                        <a:pt x="0" y="152"/>
                      </a:moveTo>
                      <a:lnTo>
                        <a:pt x="1" y="156"/>
                      </a:lnTo>
                      <a:lnTo>
                        <a:pt x="248" y="2"/>
                      </a:lnTo>
                      <a:lnTo>
                        <a:pt x="249" y="0"/>
                      </a:lnTo>
                      <a:lnTo>
                        <a:pt x="0" y="152"/>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716" name="Google Shape;716;p40"/>
                <p:cNvGrpSpPr/>
                <p:nvPr/>
              </p:nvGrpSpPr>
              <p:grpSpPr>
                <a:xfrm>
                  <a:off x="3628" y="2578"/>
                  <a:ext cx="245" cy="184"/>
                  <a:chOff x="3628" y="2578"/>
                  <a:chExt cx="245" cy="184"/>
                </a:xfrm>
              </p:grpSpPr>
              <p:cxnSp>
                <p:nvCxnSpPr>
                  <p:cNvPr id="717" name="Google Shape;717;p40"/>
                  <p:cNvCxnSpPr/>
                  <p:nvPr/>
                </p:nvCxnSpPr>
                <p:spPr>
                  <a:xfrm flipH="1">
                    <a:off x="3633" y="2578"/>
                    <a:ext cx="239" cy="149"/>
                  </a:xfrm>
                  <a:prstGeom prst="straightConnector1">
                    <a:avLst/>
                  </a:prstGeom>
                  <a:noFill/>
                  <a:ln cap="flat" cmpd="sng" w="12700">
                    <a:solidFill>
                      <a:srgbClr val="000000"/>
                    </a:solidFill>
                    <a:prstDash val="solid"/>
                    <a:miter lim="800000"/>
                    <a:headEnd len="med" w="med" type="none"/>
                    <a:tailEnd len="med" w="med" type="none"/>
                  </a:ln>
                </p:spPr>
              </p:cxnSp>
              <p:cxnSp>
                <p:nvCxnSpPr>
                  <p:cNvPr id="718" name="Google Shape;718;p40"/>
                  <p:cNvCxnSpPr/>
                  <p:nvPr/>
                </p:nvCxnSpPr>
                <p:spPr>
                  <a:xfrm flipH="1">
                    <a:off x="3632" y="2587"/>
                    <a:ext cx="241" cy="149"/>
                  </a:xfrm>
                  <a:prstGeom prst="straightConnector1">
                    <a:avLst/>
                  </a:prstGeom>
                  <a:noFill/>
                  <a:ln cap="flat" cmpd="sng" w="12700">
                    <a:solidFill>
                      <a:srgbClr val="000000"/>
                    </a:solidFill>
                    <a:prstDash val="solid"/>
                    <a:miter lim="800000"/>
                    <a:headEnd len="med" w="med" type="none"/>
                    <a:tailEnd len="med" w="med" type="none"/>
                  </a:ln>
                </p:spPr>
              </p:cxnSp>
              <p:cxnSp>
                <p:nvCxnSpPr>
                  <p:cNvPr id="719" name="Google Shape;719;p40"/>
                  <p:cNvCxnSpPr/>
                  <p:nvPr/>
                </p:nvCxnSpPr>
                <p:spPr>
                  <a:xfrm flipH="1">
                    <a:off x="3630" y="2595"/>
                    <a:ext cx="238" cy="149"/>
                  </a:xfrm>
                  <a:prstGeom prst="straightConnector1">
                    <a:avLst/>
                  </a:prstGeom>
                  <a:noFill/>
                  <a:ln cap="flat" cmpd="sng" w="12700">
                    <a:solidFill>
                      <a:srgbClr val="000000"/>
                    </a:solidFill>
                    <a:prstDash val="solid"/>
                    <a:miter lim="800000"/>
                    <a:headEnd len="med" w="med" type="none"/>
                    <a:tailEnd len="med" w="med" type="none"/>
                  </a:ln>
                </p:spPr>
              </p:cxnSp>
              <p:cxnSp>
                <p:nvCxnSpPr>
                  <p:cNvPr id="720" name="Google Shape;720;p40"/>
                  <p:cNvCxnSpPr/>
                  <p:nvPr/>
                </p:nvCxnSpPr>
                <p:spPr>
                  <a:xfrm flipH="1">
                    <a:off x="3631" y="2599"/>
                    <a:ext cx="240" cy="152"/>
                  </a:xfrm>
                  <a:prstGeom prst="straightConnector1">
                    <a:avLst/>
                  </a:prstGeom>
                  <a:noFill/>
                  <a:ln cap="flat" cmpd="sng" w="12700">
                    <a:solidFill>
                      <a:srgbClr val="000000"/>
                    </a:solidFill>
                    <a:prstDash val="solid"/>
                    <a:miter lim="800000"/>
                    <a:headEnd len="med" w="med" type="none"/>
                    <a:tailEnd len="med" w="med" type="none"/>
                  </a:ln>
                </p:spPr>
              </p:cxnSp>
              <p:cxnSp>
                <p:nvCxnSpPr>
                  <p:cNvPr id="721" name="Google Shape;721;p40"/>
                  <p:cNvCxnSpPr/>
                  <p:nvPr/>
                </p:nvCxnSpPr>
                <p:spPr>
                  <a:xfrm flipH="1">
                    <a:off x="3628" y="2608"/>
                    <a:ext cx="243" cy="154"/>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722" name="Google Shape;722;p40"/>
                <p:cNvGrpSpPr/>
                <p:nvPr/>
              </p:nvGrpSpPr>
              <p:grpSpPr>
                <a:xfrm>
                  <a:off x="3430" y="2627"/>
                  <a:ext cx="203" cy="133"/>
                  <a:chOff x="3430" y="2627"/>
                  <a:chExt cx="203" cy="133"/>
                </a:xfrm>
              </p:grpSpPr>
              <p:cxnSp>
                <p:nvCxnSpPr>
                  <p:cNvPr id="723" name="Google Shape;723;p40"/>
                  <p:cNvCxnSpPr/>
                  <p:nvPr/>
                </p:nvCxnSpPr>
                <p:spPr>
                  <a:xfrm>
                    <a:off x="3434" y="2627"/>
                    <a:ext cx="199" cy="100"/>
                  </a:xfrm>
                  <a:prstGeom prst="straightConnector1">
                    <a:avLst/>
                  </a:prstGeom>
                  <a:noFill/>
                  <a:ln cap="flat" cmpd="sng" w="12700">
                    <a:solidFill>
                      <a:srgbClr val="000000"/>
                    </a:solidFill>
                    <a:prstDash val="solid"/>
                    <a:miter lim="800000"/>
                    <a:headEnd len="med" w="med" type="none"/>
                    <a:tailEnd len="med" w="med" type="none"/>
                  </a:ln>
                </p:spPr>
              </p:cxnSp>
              <p:cxnSp>
                <p:nvCxnSpPr>
                  <p:cNvPr id="724" name="Google Shape;724;p40"/>
                  <p:cNvCxnSpPr/>
                  <p:nvPr/>
                </p:nvCxnSpPr>
                <p:spPr>
                  <a:xfrm>
                    <a:off x="3434" y="2636"/>
                    <a:ext cx="198" cy="98"/>
                  </a:xfrm>
                  <a:prstGeom prst="straightConnector1">
                    <a:avLst/>
                  </a:prstGeom>
                  <a:noFill/>
                  <a:ln cap="flat" cmpd="sng" w="12700">
                    <a:solidFill>
                      <a:srgbClr val="000000"/>
                    </a:solidFill>
                    <a:prstDash val="solid"/>
                    <a:miter lim="800000"/>
                    <a:headEnd len="med" w="med" type="none"/>
                    <a:tailEnd len="med" w="med" type="none"/>
                  </a:ln>
                </p:spPr>
              </p:cxnSp>
              <p:cxnSp>
                <p:nvCxnSpPr>
                  <p:cNvPr id="725" name="Google Shape;725;p40"/>
                  <p:cNvCxnSpPr/>
                  <p:nvPr/>
                </p:nvCxnSpPr>
                <p:spPr>
                  <a:xfrm>
                    <a:off x="3431" y="2644"/>
                    <a:ext cx="199" cy="99"/>
                  </a:xfrm>
                  <a:prstGeom prst="straightConnector1">
                    <a:avLst/>
                  </a:prstGeom>
                  <a:noFill/>
                  <a:ln cap="flat" cmpd="sng" w="12700">
                    <a:solidFill>
                      <a:srgbClr val="000000"/>
                    </a:solidFill>
                    <a:prstDash val="solid"/>
                    <a:miter lim="800000"/>
                    <a:headEnd len="med" w="med" type="none"/>
                    <a:tailEnd len="med" w="med" type="none"/>
                  </a:ln>
                </p:spPr>
              </p:cxnSp>
              <p:cxnSp>
                <p:nvCxnSpPr>
                  <p:cNvPr id="726" name="Google Shape;726;p40"/>
                  <p:cNvCxnSpPr/>
                  <p:nvPr/>
                </p:nvCxnSpPr>
                <p:spPr>
                  <a:xfrm>
                    <a:off x="3430" y="2653"/>
                    <a:ext cx="200" cy="97"/>
                  </a:xfrm>
                  <a:prstGeom prst="straightConnector1">
                    <a:avLst/>
                  </a:prstGeom>
                  <a:noFill/>
                  <a:ln cap="flat" cmpd="sng" w="12700">
                    <a:solidFill>
                      <a:srgbClr val="000000"/>
                    </a:solidFill>
                    <a:prstDash val="solid"/>
                    <a:miter lim="800000"/>
                    <a:headEnd len="med" w="med" type="none"/>
                    <a:tailEnd len="med" w="med" type="none"/>
                  </a:ln>
                </p:spPr>
              </p:cxnSp>
              <p:cxnSp>
                <p:nvCxnSpPr>
                  <p:cNvPr id="727" name="Google Shape;727;p40"/>
                  <p:cNvCxnSpPr/>
                  <p:nvPr/>
                </p:nvCxnSpPr>
                <p:spPr>
                  <a:xfrm>
                    <a:off x="3432" y="2662"/>
                    <a:ext cx="198" cy="98"/>
                  </a:xfrm>
                  <a:prstGeom prst="straightConnector1">
                    <a:avLst/>
                  </a:prstGeom>
                  <a:noFill/>
                  <a:ln cap="flat" cmpd="sng" w="12700">
                    <a:solidFill>
                      <a:srgbClr val="000000"/>
                    </a:solidFill>
                    <a:prstDash val="solid"/>
                    <a:miter lim="800000"/>
                    <a:headEnd len="med" w="med" type="none"/>
                    <a:tailEnd len="med" w="med" type="none"/>
                  </a:ln>
                </p:spPr>
              </p:cxnSp>
            </p:grpSp>
          </p:grpSp>
          <p:grpSp>
            <p:nvGrpSpPr>
              <p:cNvPr id="728" name="Google Shape;728;p40"/>
              <p:cNvGrpSpPr/>
              <p:nvPr/>
            </p:nvGrpSpPr>
            <p:grpSpPr>
              <a:xfrm>
                <a:off x="3441" y="2441"/>
                <a:ext cx="473" cy="279"/>
                <a:chOff x="3441" y="2441"/>
                <a:chExt cx="473" cy="279"/>
              </a:xfrm>
            </p:grpSpPr>
            <p:sp>
              <p:nvSpPr>
                <p:cNvPr id="729" name="Google Shape;729;p40"/>
                <p:cNvSpPr/>
                <p:nvPr/>
              </p:nvSpPr>
              <p:spPr>
                <a:xfrm rot="240000">
                  <a:off x="3443" y="2555"/>
                  <a:ext cx="13" cy="65"/>
                </a:xfrm>
                <a:custGeom>
                  <a:rect b="b" l="l" r="r" t="t"/>
                  <a:pathLst>
                    <a:path extrusionOk="0" fill="none" h="43068" w="21600">
                      <a:moveTo>
                        <a:pt x="19863" y="43068"/>
                      </a:moveTo>
                      <a:cubicBezTo>
                        <a:pt x="8644" y="42163"/>
                        <a:pt x="0" y="32794"/>
                        <a:pt x="0" y="21538"/>
                      </a:cubicBezTo>
                      <a:cubicBezTo>
                        <a:pt x="0" y="10241"/>
                        <a:pt x="8703" y="853"/>
                        <a:pt x="19967" y="-1"/>
                      </a:cubicBezTo>
                    </a:path>
                    <a:path extrusionOk="0" h="43068" w="21600">
                      <a:moveTo>
                        <a:pt x="19863" y="43068"/>
                      </a:moveTo>
                      <a:cubicBezTo>
                        <a:pt x="8644" y="42163"/>
                        <a:pt x="0" y="32794"/>
                        <a:pt x="0" y="21538"/>
                      </a:cubicBezTo>
                      <a:cubicBezTo>
                        <a:pt x="0" y="10241"/>
                        <a:pt x="8703" y="853"/>
                        <a:pt x="19967" y="-1"/>
                      </a:cubicBezTo>
                      <a:lnTo>
                        <a:pt x="21600" y="21538"/>
                      </a:lnTo>
                      <a:lnTo>
                        <a:pt x="19863" y="43068"/>
                      </a:lnTo>
                      <a:close/>
                    </a:path>
                  </a:pathLst>
                </a:custGeom>
                <a:solidFill>
                  <a:srgbClr val="000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0" name="Google Shape;730;p40"/>
                <p:cNvSpPr/>
                <p:nvPr/>
              </p:nvSpPr>
              <p:spPr>
                <a:xfrm>
                  <a:off x="3456" y="2441"/>
                  <a:ext cx="457" cy="278"/>
                </a:xfrm>
                <a:custGeom>
                  <a:rect b="b" l="l" r="r" t="t"/>
                  <a:pathLst>
                    <a:path extrusionOk="0" h="278" w="457">
                      <a:moveTo>
                        <a:pt x="0" y="175"/>
                      </a:moveTo>
                      <a:lnTo>
                        <a:pt x="207" y="277"/>
                      </a:lnTo>
                      <a:lnTo>
                        <a:pt x="455" y="115"/>
                      </a:lnTo>
                      <a:lnTo>
                        <a:pt x="456" y="108"/>
                      </a:lnTo>
                      <a:lnTo>
                        <a:pt x="446" y="106"/>
                      </a:lnTo>
                      <a:lnTo>
                        <a:pt x="448" y="67"/>
                      </a:lnTo>
                      <a:lnTo>
                        <a:pt x="455" y="62"/>
                      </a:lnTo>
                      <a:lnTo>
                        <a:pt x="456" y="58"/>
                      </a:lnTo>
                      <a:lnTo>
                        <a:pt x="254" y="0"/>
                      </a:lnTo>
                      <a:lnTo>
                        <a:pt x="4" y="110"/>
                      </a:lnTo>
                      <a:lnTo>
                        <a:pt x="0" y="175"/>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1" name="Google Shape;731;p40"/>
                <p:cNvSpPr/>
                <p:nvPr/>
              </p:nvSpPr>
              <p:spPr>
                <a:xfrm>
                  <a:off x="3456" y="2493"/>
                  <a:ext cx="457" cy="221"/>
                </a:xfrm>
                <a:custGeom>
                  <a:rect b="b" l="l" r="r" t="t"/>
                  <a:pathLst>
                    <a:path extrusionOk="0" h="221" w="457">
                      <a:moveTo>
                        <a:pt x="0" y="121"/>
                      </a:moveTo>
                      <a:lnTo>
                        <a:pt x="251" y="0"/>
                      </a:lnTo>
                      <a:lnTo>
                        <a:pt x="456" y="57"/>
                      </a:lnTo>
                      <a:lnTo>
                        <a:pt x="204" y="220"/>
                      </a:lnTo>
                      <a:lnTo>
                        <a:pt x="0" y="121"/>
                      </a:lnTo>
                    </a:path>
                  </a:pathLst>
                </a:custGeom>
                <a:solidFill>
                  <a:srgbClr val="00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2" name="Google Shape;732;p40"/>
                <p:cNvSpPr/>
                <p:nvPr/>
              </p:nvSpPr>
              <p:spPr>
                <a:xfrm>
                  <a:off x="3659" y="2508"/>
                  <a:ext cx="246" cy="200"/>
                </a:xfrm>
                <a:custGeom>
                  <a:rect b="b" l="l" r="r" t="t"/>
                  <a:pathLst>
                    <a:path extrusionOk="0" h="200" w="246">
                      <a:moveTo>
                        <a:pt x="4" y="150"/>
                      </a:moveTo>
                      <a:lnTo>
                        <a:pt x="0" y="199"/>
                      </a:lnTo>
                      <a:lnTo>
                        <a:pt x="243" y="46"/>
                      </a:lnTo>
                      <a:lnTo>
                        <a:pt x="245" y="0"/>
                      </a:lnTo>
                      <a:lnTo>
                        <a:pt x="4" y="150"/>
                      </a:lnTo>
                    </a:path>
                  </a:pathLst>
                </a:custGeom>
                <a:solidFill>
                  <a:srgbClr val="FFFF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3" name="Google Shape;733;p40"/>
                <p:cNvSpPr/>
                <p:nvPr/>
              </p:nvSpPr>
              <p:spPr>
                <a:xfrm>
                  <a:off x="3461" y="2560"/>
                  <a:ext cx="203" cy="147"/>
                </a:xfrm>
                <a:custGeom>
                  <a:rect b="b" l="l" r="r" t="t"/>
                  <a:pathLst>
                    <a:path extrusionOk="0" h="147" w="203">
                      <a:moveTo>
                        <a:pt x="3" y="0"/>
                      </a:moveTo>
                      <a:lnTo>
                        <a:pt x="0" y="50"/>
                      </a:lnTo>
                      <a:lnTo>
                        <a:pt x="197" y="146"/>
                      </a:lnTo>
                      <a:lnTo>
                        <a:pt x="202" y="96"/>
                      </a:lnTo>
                      <a:lnTo>
                        <a:pt x="3" y="0"/>
                      </a:lnTo>
                    </a:path>
                  </a:pathLst>
                </a:custGeom>
                <a:solidFill>
                  <a:srgbClr val="808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4" name="Google Shape;734;p40"/>
                <p:cNvSpPr/>
                <p:nvPr/>
              </p:nvSpPr>
              <p:spPr>
                <a:xfrm>
                  <a:off x="3460" y="2553"/>
                  <a:ext cx="205" cy="116"/>
                </a:xfrm>
                <a:custGeom>
                  <a:rect b="b" l="l" r="r" t="t"/>
                  <a:pathLst>
                    <a:path extrusionOk="0" h="116" w="205">
                      <a:moveTo>
                        <a:pt x="1" y="0"/>
                      </a:moveTo>
                      <a:lnTo>
                        <a:pt x="0" y="8"/>
                      </a:lnTo>
                      <a:lnTo>
                        <a:pt x="198" y="115"/>
                      </a:lnTo>
                      <a:lnTo>
                        <a:pt x="204" y="98"/>
                      </a:lnTo>
                      <a:lnTo>
                        <a:pt x="1" y="0"/>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5" name="Google Shape;735;p40"/>
                <p:cNvSpPr/>
                <p:nvPr/>
              </p:nvSpPr>
              <p:spPr>
                <a:xfrm>
                  <a:off x="3660" y="2550"/>
                  <a:ext cx="252" cy="170"/>
                </a:xfrm>
                <a:custGeom>
                  <a:rect b="b" l="l" r="r" t="t"/>
                  <a:pathLst>
                    <a:path extrusionOk="0" h="170" w="252">
                      <a:moveTo>
                        <a:pt x="0" y="162"/>
                      </a:moveTo>
                      <a:lnTo>
                        <a:pt x="1" y="169"/>
                      </a:lnTo>
                      <a:lnTo>
                        <a:pt x="251" y="6"/>
                      </a:lnTo>
                      <a:lnTo>
                        <a:pt x="251" y="0"/>
                      </a:lnTo>
                      <a:lnTo>
                        <a:pt x="0" y="162"/>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6" name="Google Shape;736;p40"/>
                <p:cNvSpPr/>
                <p:nvPr/>
              </p:nvSpPr>
              <p:spPr>
                <a:xfrm>
                  <a:off x="3460" y="2442"/>
                  <a:ext cx="453" cy="212"/>
                </a:xfrm>
                <a:custGeom>
                  <a:rect b="b" l="l" r="r" t="t"/>
                  <a:pathLst>
                    <a:path extrusionOk="0" h="212" w="453">
                      <a:moveTo>
                        <a:pt x="0" y="112"/>
                      </a:moveTo>
                      <a:lnTo>
                        <a:pt x="247" y="0"/>
                      </a:lnTo>
                      <a:lnTo>
                        <a:pt x="452" y="58"/>
                      </a:lnTo>
                      <a:lnTo>
                        <a:pt x="204" y="211"/>
                      </a:lnTo>
                      <a:lnTo>
                        <a:pt x="0" y="112"/>
                      </a:lnTo>
                    </a:path>
                  </a:pathLst>
                </a:custGeom>
                <a:solidFill>
                  <a:srgbClr val="00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737" name="Google Shape;737;p40"/>
                <p:cNvGrpSpPr/>
                <p:nvPr/>
              </p:nvGrpSpPr>
              <p:grpSpPr>
                <a:xfrm>
                  <a:off x="3660" y="2453"/>
                  <a:ext cx="230" cy="75"/>
                  <a:chOff x="3660" y="2453"/>
                  <a:chExt cx="230" cy="75"/>
                </a:xfrm>
              </p:grpSpPr>
              <p:sp>
                <p:nvSpPr>
                  <p:cNvPr id="738" name="Google Shape;738;p40"/>
                  <p:cNvSpPr/>
                  <p:nvPr/>
                </p:nvSpPr>
                <p:spPr>
                  <a:xfrm>
                    <a:off x="3675" y="2453"/>
                    <a:ext cx="215" cy="66"/>
                  </a:xfrm>
                  <a:custGeom>
                    <a:rect b="b" l="l" r="r" t="t"/>
                    <a:pathLst>
                      <a:path extrusionOk="0" h="66" w="215">
                        <a:moveTo>
                          <a:pt x="7" y="0"/>
                        </a:moveTo>
                        <a:lnTo>
                          <a:pt x="0" y="4"/>
                        </a:lnTo>
                        <a:lnTo>
                          <a:pt x="208" y="65"/>
                        </a:lnTo>
                        <a:lnTo>
                          <a:pt x="214" y="64"/>
                        </a:lnTo>
                        <a:lnTo>
                          <a:pt x="7"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9" name="Google Shape;739;p40"/>
                  <p:cNvSpPr/>
                  <p:nvPr/>
                </p:nvSpPr>
                <p:spPr>
                  <a:xfrm>
                    <a:off x="3660" y="2461"/>
                    <a:ext cx="215" cy="67"/>
                  </a:xfrm>
                  <a:custGeom>
                    <a:rect b="b" l="l" r="r" t="t"/>
                    <a:pathLst>
                      <a:path extrusionOk="0" h="67" w="215">
                        <a:moveTo>
                          <a:pt x="7" y="0"/>
                        </a:moveTo>
                        <a:lnTo>
                          <a:pt x="0" y="4"/>
                        </a:lnTo>
                        <a:lnTo>
                          <a:pt x="208" y="66"/>
                        </a:lnTo>
                        <a:lnTo>
                          <a:pt x="214" y="64"/>
                        </a:lnTo>
                        <a:lnTo>
                          <a:pt x="7"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740" name="Google Shape;740;p40"/>
                <p:cNvSpPr/>
                <p:nvPr/>
              </p:nvSpPr>
              <p:spPr>
                <a:xfrm>
                  <a:off x="3664" y="2499"/>
                  <a:ext cx="250" cy="158"/>
                </a:xfrm>
                <a:custGeom>
                  <a:rect b="b" l="l" r="r" t="t"/>
                  <a:pathLst>
                    <a:path extrusionOk="0" h="158" w="250">
                      <a:moveTo>
                        <a:pt x="0" y="152"/>
                      </a:moveTo>
                      <a:lnTo>
                        <a:pt x="1" y="157"/>
                      </a:lnTo>
                      <a:lnTo>
                        <a:pt x="248" y="4"/>
                      </a:lnTo>
                      <a:lnTo>
                        <a:pt x="249" y="0"/>
                      </a:lnTo>
                      <a:lnTo>
                        <a:pt x="0" y="152"/>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741" name="Google Shape;741;p40"/>
                <p:cNvGrpSpPr/>
                <p:nvPr/>
              </p:nvGrpSpPr>
              <p:grpSpPr>
                <a:xfrm>
                  <a:off x="3661" y="2516"/>
                  <a:ext cx="243" cy="181"/>
                  <a:chOff x="3661" y="2516"/>
                  <a:chExt cx="243" cy="181"/>
                </a:xfrm>
              </p:grpSpPr>
              <p:cxnSp>
                <p:nvCxnSpPr>
                  <p:cNvPr id="742" name="Google Shape;742;p40"/>
                  <p:cNvCxnSpPr/>
                  <p:nvPr/>
                </p:nvCxnSpPr>
                <p:spPr>
                  <a:xfrm flipH="1">
                    <a:off x="3664" y="2516"/>
                    <a:ext cx="238" cy="146"/>
                  </a:xfrm>
                  <a:prstGeom prst="straightConnector1">
                    <a:avLst/>
                  </a:prstGeom>
                  <a:noFill/>
                  <a:ln cap="flat" cmpd="sng" w="12700">
                    <a:solidFill>
                      <a:srgbClr val="000000"/>
                    </a:solidFill>
                    <a:prstDash val="solid"/>
                    <a:miter lim="800000"/>
                    <a:headEnd len="med" w="med" type="none"/>
                    <a:tailEnd len="med" w="med" type="none"/>
                  </a:ln>
                </p:spPr>
              </p:cxnSp>
              <p:cxnSp>
                <p:nvCxnSpPr>
                  <p:cNvPr id="743" name="Google Shape;743;p40"/>
                  <p:cNvCxnSpPr/>
                  <p:nvPr/>
                </p:nvCxnSpPr>
                <p:spPr>
                  <a:xfrm flipH="1">
                    <a:off x="3663" y="2523"/>
                    <a:ext cx="241" cy="147"/>
                  </a:xfrm>
                  <a:prstGeom prst="straightConnector1">
                    <a:avLst/>
                  </a:prstGeom>
                  <a:noFill/>
                  <a:ln cap="flat" cmpd="sng" w="12700">
                    <a:solidFill>
                      <a:srgbClr val="000000"/>
                    </a:solidFill>
                    <a:prstDash val="solid"/>
                    <a:miter lim="800000"/>
                    <a:headEnd len="med" w="med" type="none"/>
                    <a:tailEnd len="med" w="med" type="none"/>
                  </a:ln>
                </p:spPr>
              </p:cxnSp>
              <p:cxnSp>
                <p:nvCxnSpPr>
                  <p:cNvPr id="744" name="Google Shape;744;p40"/>
                  <p:cNvCxnSpPr/>
                  <p:nvPr/>
                </p:nvCxnSpPr>
                <p:spPr>
                  <a:xfrm flipH="1">
                    <a:off x="3662" y="2531"/>
                    <a:ext cx="237" cy="149"/>
                  </a:xfrm>
                  <a:prstGeom prst="straightConnector1">
                    <a:avLst/>
                  </a:prstGeom>
                  <a:noFill/>
                  <a:ln cap="flat" cmpd="sng" w="12700">
                    <a:solidFill>
                      <a:srgbClr val="000000"/>
                    </a:solidFill>
                    <a:prstDash val="solid"/>
                    <a:miter lim="800000"/>
                    <a:headEnd len="med" w="med" type="none"/>
                    <a:tailEnd len="med" w="med" type="none"/>
                  </a:ln>
                </p:spPr>
              </p:cxnSp>
              <p:cxnSp>
                <p:nvCxnSpPr>
                  <p:cNvPr id="745" name="Google Shape;745;p40"/>
                  <p:cNvCxnSpPr/>
                  <p:nvPr/>
                </p:nvCxnSpPr>
                <p:spPr>
                  <a:xfrm flipH="1">
                    <a:off x="3663" y="2535"/>
                    <a:ext cx="238" cy="151"/>
                  </a:xfrm>
                  <a:prstGeom prst="straightConnector1">
                    <a:avLst/>
                  </a:prstGeom>
                  <a:noFill/>
                  <a:ln cap="flat" cmpd="sng" w="12700">
                    <a:solidFill>
                      <a:srgbClr val="000000"/>
                    </a:solidFill>
                    <a:prstDash val="solid"/>
                    <a:miter lim="800000"/>
                    <a:headEnd len="med" w="med" type="none"/>
                    <a:tailEnd len="med" w="med" type="none"/>
                  </a:ln>
                </p:spPr>
              </p:cxnSp>
              <p:cxnSp>
                <p:nvCxnSpPr>
                  <p:cNvPr id="746" name="Google Shape;746;p40"/>
                  <p:cNvCxnSpPr/>
                  <p:nvPr/>
                </p:nvCxnSpPr>
                <p:spPr>
                  <a:xfrm flipH="1">
                    <a:off x="3661" y="2546"/>
                    <a:ext cx="240" cy="151"/>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747" name="Google Shape;747;p40"/>
                <p:cNvGrpSpPr/>
                <p:nvPr/>
              </p:nvGrpSpPr>
              <p:grpSpPr>
                <a:xfrm>
                  <a:off x="3462" y="2563"/>
                  <a:ext cx="204" cy="133"/>
                  <a:chOff x="3462" y="2563"/>
                  <a:chExt cx="204" cy="133"/>
                </a:xfrm>
              </p:grpSpPr>
              <p:cxnSp>
                <p:nvCxnSpPr>
                  <p:cNvPr id="748" name="Google Shape;748;p40"/>
                  <p:cNvCxnSpPr/>
                  <p:nvPr/>
                </p:nvCxnSpPr>
                <p:spPr>
                  <a:xfrm>
                    <a:off x="3466" y="2563"/>
                    <a:ext cx="200" cy="98"/>
                  </a:xfrm>
                  <a:prstGeom prst="straightConnector1">
                    <a:avLst/>
                  </a:prstGeom>
                  <a:noFill/>
                  <a:ln cap="flat" cmpd="sng" w="12700">
                    <a:solidFill>
                      <a:srgbClr val="000000"/>
                    </a:solidFill>
                    <a:prstDash val="solid"/>
                    <a:miter lim="800000"/>
                    <a:headEnd len="med" w="med" type="none"/>
                    <a:tailEnd len="med" w="med" type="none"/>
                  </a:ln>
                </p:spPr>
              </p:cxnSp>
              <p:cxnSp>
                <p:nvCxnSpPr>
                  <p:cNvPr id="749" name="Google Shape;749;p40"/>
                  <p:cNvCxnSpPr/>
                  <p:nvPr/>
                </p:nvCxnSpPr>
                <p:spPr>
                  <a:xfrm>
                    <a:off x="3466" y="2571"/>
                    <a:ext cx="198" cy="97"/>
                  </a:xfrm>
                  <a:prstGeom prst="straightConnector1">
                    <a:avLst/>
                  </a:prstGeom>
                  <a:noFill/>
                  <a:ln cap="flat" cmpd="sng" w="12700">
                    <a:solidFill>
                      <a:srgbClr val="000000"/>
                    </a:solidFill>
                    <a:prstDash val="solid"/>
                    <a:miter lim="800000"/>
                    <a:headEnd len="med" w="med" type="none"/>
                    <a:tailEnd len="med" w="med" type="none"/>
                  </a:ln>
                </p:spPr>
              </p:cxnSp>
              <p:cxnSp>
                <p:nvCxnSpPr>
                  <p:cNvPr id="750" name="Google Shape;750;p40"/>
                  <p:cNvCxnSpPr/>
                  <p:nvPr/>
                </p:nvCxnSpPr>
                <p:spPr>
                  <a:xfrm>
                    <a:off x="3463" y="2579"/>
                    <a:ext cx="198" cy="100"/>
                  </a:xfrm>
                  <a:prstGeom prst="straightConnector1">
                    <a:avLst/>
                  </a:prstGeom>
                  <a:noFill/>
                  <a:ln cap="flat" cmpd="sng" w="12700">
                    <a:solidFill>
                      <a:srgbClr val="000000"/>
                    </a:solidFill>
                    <a:prstDash val="solid"/>
                    <a:miter lim="800000"/>
                    <a:headEnd len="med" w="med" type="none"/>
                    <a:tailEnd len="med" w="med" type="none"/>
                  </a:ln>
                </p:spPr>
              </p:cxnSp>
              <p:cxnSp>
                <p:nvCxnSpPr>
                  <p:cNvPr id="751" name="Google Shape;751;p40"/>
                  <p:cNvCxnSpPr/>
                  <p:nvPr/>
                </p:nvCxnSpPr>
                <p:spPr>
                  <a:xfrm>
                    <a:off x="3462" y="2587"/>
                    <a:ext cx="201" cy="99"/>
                  </a:xfrm>
                  <a:prstGeom prst="straightConnector1">
                    <a:avLst/>
                  </a:prstGeom>
                  <a:noFill/>
                  <a:ln cap="flat" cmpd="sng" w="12700">
                    <a:solidFill>
                      <a:srgbClr val="000000"/>
                    </a:solidFill>
                    <a:prstDash val="solid"/>
                    <a:miter lim="800000"/>
                    <a:headEnd len="med" w="med" type="none"/>
                    <a:tailEnd len="med" w="med" type="none"/>
                  </a:ln>
                </p:spPr>
              </p:cxnSp>
              <p:cxnSp>
                <p:nvCxnSpPr>
                  <p:cNvPr id="752" name="Google Shape;752;p40"/>
                  <p:cNvCxnSpPr/>
                  <p:nvPr/>
                </p:nvCxnSpPr>
                <p:spPr>
                  <a:xfrm>
                    <a:off x="3462" y="2598"/>
                    <a:ext cx="198" cy="98"/>
                  </a:xfrm>
                  <a:prstGeom prst="straightConnector1">
                    <a:avLst/>
                  </a:prstGeom>
                  <a:noFill/>
                  <a:ln cap="flat" cmpd="sng" w="12700">
                    <a:solidFill>
                      <a:srgbClr val="000000"/>
                    </a:solidFill>
                    <a:prstDash val="solid"/>
                    <a:miter lim="800000"/>
                    <a:headEnd len="med" w="med" type="none"/>
                    <a:tailEnd len="med" w="med" type="none"/>
                  </a:ln>
                </p:spPr>
              </p:cxnSp>
            </p:grpSp>
          </p:grpSp>
        </p:grpSp>
        <p:grpSp>
          <p:nvGrpSpPr>
            <p:cNvPr id="753" name="Google Shape;753;p40"/>
            <p:cNvGrpSpPr/>
            <p:nvPr/>
          </p:nvGrpSpPr>
          <p:grpSpPr>
            <a:xfrm>
              <a:off x="4200525" y="3651250"/>
              <a:ext cx="623888" cy="795338"/>
              <a:chOff x="2646" y="2149"/>
              <a:chExt cx="393" cy="501"/>
            </a:xfrm>
          </p:grpSpPr>
          <p:grpSp>
            <p:nvGrpSpPr>
              <p:cNvPr id="754" name="Google Shape;754;p40"/>
              <p:cNvGrpSpPr/>
              <p:nvPr/>
            </p:nvGrpSpPr>
            <p:grpSpPr>
              <a:xfrm>
                <a:off x="2646" y="2149"/>
                <a:ext cx="193" cy="501"/>
                <a:chOff x="2646" y="2149"/>
                <a:chExt cx="193" cy="501"/>
              </a:xfrm>
            </p:grpSpPr>
            <p:sp>
              <p:nvSpPr>
                <p:cNvPr id="755" name="Google Shape;755;p40"/>
                <p:cNvSpPr/>
                <p:nvPr/>
              </p:nvSpPr>
              <p:spPr>
                <a:xfrm>
                  <a:off x="2646" y="2149"/>
                  <a:ext cx="193" cy="476"/>
                </a:xfrm>
                <a:custGeom>
                  <a:rect b="b" l="l" r="r" t="t"/>
                  <a:pathLst>
                    <a:path extrusionOk="0" h="476" w="193">
                      <a:moveTo>
                        <a:pt x="192" y="0"/>
                      </a:moveTo>
                      <a:lnTo>
                        <a:pt x="180" y="475"/>
                      </a:lnTo>
                      <a:lnTo>
                        <a:pt x="32" y="456"/>
                      </a:lnTo>
                      <a:lnTo>
                        <a:pt x="0" y="40"/>
                      </a:lnTo>
                      <a:lnTo>
                        <a:pt x="192" y="0"/>
                      </a:lnTo>
                    </a:path>
                  </a:pathLst>
                </a:custGeom>
                <a:solidFill>
                  <a:srgbClr val="BFBFD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6" name="Google Shape;756;p40"/>
                <p:cNvSpPr/>
                <p:nvPr/>
              </p:nvSpPr>
              <p:spPr>
                <a:xfrm>
                  <a:off x="2679" y="2606"/>
                  <a:ext cx="148" cy="44"/>
                </a:xfrm>
                <a:custGeom>
                  <a:rect b="b" l="l" r="r" t="t"/>
                  <a:pathLst>
                    <a:path extrusionOk="0" h="44" w="148">
                      <a:moveTo>
                        <a:pt x="146" y="17"/>
                      </a:moveTo>
                      <a:lnTo>
                        <a:pt x="147" y="43"/>
                      </a:lnTo>
                      <a:lnTo>
                        <a:pt x="2" y="18"/>
                      </a:lnTo>
                      <a:lnTo>
                        <a:pt x="0" y="0"/>
                      </a:lnTo>
                      <a:lnTo>
                        <a:pt x="146" y="17"/>
                      </a:lnTo>
                    </a:path>
                  </a:pathLst>
                </a:custGeom>
                <a:solidFill>
                  <a:srgbClr val="9F9FB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757" name="Google Shape;757;p40"/>
                <p:cNvGrpSpPr/>
                <p:nvPr/>
              </p:nvGrpSpPr>
              <p:grpSpPr>
                <a:xfrm>
                  <a:off x="2662" y="2175"/>
                  <a:ext cx="159" cy="139"/>
                  <a:chOff x="2662" y="2175"/>
                  <a:chExt cx="159" cy="139"/>
                </a:xfrm>
              </p:grpSpPr>
              <p:sp>
                <p:nvSpPr>
                  <p:cNvPr id="758" name="Google Shape;758;p40"/>
                  <p:cNvSpPr/>
                  <p:nvPr/>
                </p:nvSpPr>
                <p:spPr>
                  <a:xfrm>
                    <a:off x="2662" y="2175"/>
                    <a:ext cx="159" cy="139"/>
                  </a:xfrm>
                  <a:custGeom>
                    <a:rect b="b" l="l" r="r" t="t"/>
                    <a:pathLst>
                      <a:path extrusionOk="0" h="139" w="159">
                        <a:moveTo>
                          <a:pt x="158" y="0"/>
                        </a:moveTo>
                        <a:lnTo>
                          <a:pt x="156" y="130"/>
                        </a:lnTo>
                        <a:lnTo>
                          <a:pt x="8" y="138"/>
                        </a:lnTo>
                        <a:lnTo>
                          <a:pt x="0" y="32"/>
                        </a:lnTo>
                        <a:lnTo>
                          <a:pt x="158" y="0"/>
                        </a:lnTo>
                      </a:path>
                    </a:pathLst>
                  </a:custGeom>
                  <a:solidFill>
                    <a:srgbClr val="9F9FB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9" name="Google Shape;759;p40"/>
                  <p:cNvSpPr/>
                  <p:nvPr/>
                </p:nvSpPr>
                <p:spPr>
                  <a:xfrm>
                    <a:off x="2677" y="2292"/>
                    <a:ext cx="48" cy="17"/>
                  </a:xfrm>
                  <a:custGeom>
                    <a:rect b="b" l="l" r="r" t="t"/>
                    <a:pathLst>
                      <a:path extrusionOk="0" h="17" w="48">
                        <a:moveTo>
                          <a:pt x="47" y="0"/>
                        </a:moveTo>
                        <a:lnTo>
                          <a:pt x="0" y="6"/>
                        </a:lnTo>
                        <a:lnTo>
                          <a:pt x="0" y="16"/>
                        </a:lnTo>
                        <a:lnTo>
                          <a:pt x="47" y="11"/>
                        </a:lnTo>
                        <a:lnTo>
                          <a:pt x="47" y="0"/>
                        </a:lnTo>
                      </a:path>
                    </a:pathLst>
                  </a:custGeom>
                  <a:solidFill>
                    <a:srgbClr val="0000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760" name="Google Shape;760;p40"/>
                <p:cNvSpPr/>
                <p:nvPr/>
              </p:nvSpPr>
              <p:spPr>
                <a:xfrm>
                  <a:off x="2672" y="2333"/>
                  <a:ext cx="144" cy="261"/>
                </a:xfrm>
                <a:custGeom>
                  <a:rect b="b" l="l" r="r" t="t"/>
                  <a:pathLst>
                    <a:path extrusionOk="0" h="261" w="144">
                      <a:moveTo>
                        <a:pt x="143" y="0"/>
                      </a:moveTo>
                      <a:lnTo>
                        <a:pt x="140" y="260"/>
                      </a:lnTo>
                      <a:lnTo>
                        <a:pt x="17" y="247"/>
                      </a:lnTo>
                      <a:lnTo>
                        <a:pt x="0" y="4"/>
                      </a:lnTo>
                      <a:lnTo>
                        <a:pt x="143" y="0"/>
                      </a:lnTo>
                    </a:path>
                  </a:pathLst>
                </a:custGeom>
                <a:solidFill>
                  <a:srgbClr val="BFBFD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1" name="Google Shape;761;p40"/>
                <p:cNvSpPr/>
                <p:nvPr/>
              </p:nvSpPr>
              <p:spPr>
                <a:xfrm>
                  <a:off x="2694" y="2549"/>
                  <a:ext cx="110" cy="35"/>
                </a:xfrm>
                <a:custGeom>
                  <a:rect b="b" l="l" r="r" t="t"/>
                  <a:pathLst>
                    <a:path extrusionOk="0" h="35" w="110">
                      <a:moveTo>
                        <a:pt x="109" y="7"/>
                      </a:moveTo>
                      <a:lnTo>
                        <a:pt x="0" y="0"/>
                      </a:lnTo>
                      <a:lnTo>
                        <a:pt x="1" y="25"/>
                      </a:lnTo>
                      <a:lnTo>
                        <a:pt x="109" y="34"/>
                      </a:lnTo>
                      <a:lnTo>
                        <a:pt x="109" y="7"/>
                      </a:lnTo>
                    </a:path>
                  </a:pathLst>
                </a:custGeom>
                <a:solidFill>
                  <a:srgbClr val="9F9FB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762" name="Google Shape;762;p40"/>
                <p:cNvGrpSpPr/>
                <p:nvPr/>
              </p:nvGrpSpPr>
              <p:grpSpPr>
                <a:xfrm>
                  <a:off x="2782" y="2420"/>
                  <a:ext cx="21" cy="122"/>
                  <a:chOff x="2782" y="2420"/>
                  <a:chExt cx="21" cy="122"/>
                </a:xfrm>
              </p:grpSpPr>
              <p:grpSp>
                <p:nvGrpSpPr>
                  <p:cNvPr id="763" name="Google Shape;763;p40"/>
                  <p:cNvGrpSpPr/>
                  <p:nvPr/>
                </p:nvGrpSpPr>
                <p:grpSpPr>
                  <a:xfrm>
                    <a:off x="2785" y="2420"/>
                    <a:ext cx="18" cy="122"/>
                    <a:chOff x="2785" y="2420"/>
                    <a:chExt cx="18" cy="122"/>
                  </a:xfrm>
                </p:grpSpPr>
                <p:sp>
                  <p:nvSpPr>
                    <p:cNvPr id="764" name="Google Shape;764;p40"/>
                    <p:cNvSpPr/>
                    <p:nvPr/>
                  </p:nvSpPr>
                  <p:spPr>
                    <a:xfrm>
                      <a:off x="2786" y="2420"/>
                      <a:ext cx="17" cy="22"/>
                    </a:xfrm>
                    <a:custGeom>
                      <a:rect b="b" l="l" r="r" t="t"/>
                      <a:pathLst>
                        <a:path extrusionOk="0" h="22" w="17">
                          <a:moveTo>
                            <a:pt x="16" y="0"/>
                          </a:moveTo>
                          <a:lnTo>
                            <a:pt x="16" y="21"/>
                          </a:lnTo>
                          <a:lnTo>
                            <a:pt x="0" y="20"/>
                          </a:lnTo>
                          <a:lnTo>
                            <a:pt x="0" y="0"/>
                          </a:lnTo>
                          <a:lnTo>
                            <a:pt x="16" y="0"/>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5" name="Google Shape;765;p40"/>
                    <p:cNvSpPr/>
                    <p:nvPr/>
                  </p:nvSpPr>
                  <p:spPr>
                    <a:xfrm>
                      <a:off x="2785" y="2446"/>
                      <a:ext cx="17" cy="21"/>
                    </a:xfrm>
                    <a:custGeom>
                      <a:rect b="b" l="l" r="r" t="t"/>
                      <a:pathLst>
                        <a:path extrusionOk="0" h="21" w="17">
                          <a:moveTo>
                            <a:pt x="16" y="0"/>
                          </a:moveTo>
                          <a:lnTo>
                            <a:pt x="16" y="20"/>
                          </a:lnTo>
                          <a:lnTo>
                            <a:pt x="0" y="19"/>
                          </a:lnTo>
                          <a:lnTo>
                            <a:pt x="0" y="0"/>
                          </a:lnTo>
                          <a:lnTo>
                            <a:pt x="16" y="0"/>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6" name="Google Shape;766;p40"/>
                    <p:cNvSpPr/>
                    <p:nvPr/>
                  </p:nvSpPr>
                  <p:spPr>
                    <a:xfrm>
                      <a:off x="2785" y="2470"/>
                      <a:ext cx="17" cy="23"/>
                    </a:xfrm>
                    <a:custGeom>
                      <a:rect b="b" l="l" r="r" t="t"/>
                      <a:pathLst>
                        <a:path extrusionOk="0" h="23" w="17">
                          <a:moveTo>
                            <a:pt x="16" y="1"/>
                          </a:moveTo>
                          <a:lnTo>
                            <a:pt x="16" y="22"/>
                          </a:lnTo>
                          <a:lnTo>
                            <a:pt x="0" y="20"/>
                          </a:lnTo>
                          <a:lnTo>
                            <a:pt x="2" y="0"/>
                          </a:lnTo>
                          <a:lnTo>
                            <a:pt x="16" y="1"/>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7" name="Google Shape;767;p40"/>
                    <p:cNvSpPr/>
                    <p:nvPr/>
                  </p:nvSpPr>
                  <p:spPr>
                    <a:xfrm>
                      <a:off x="2785" y="2496"/>
                      <a:ext cx="17" cy="21"/>
                    </a:xfrm>
                    <a:custGeom>
                      <a:rect b="b" l="l" r="r" t="t"/>
                      <a:pathLst>
                        <a:path extrusionOk="0" h="21" w="17">
                          <a:moveTo>
                            <a:pt x="16" y="0"/>
                          </a:moveTo>
                          <a:lnTo>
                            <a:pt x="16" y="20"/>
                          </a:lnTo>
                          <a:lnTo>
                            <a:pt x="0" y="19"/>
                          </a:lnTo>
                          <a:lnTo>
                            <a:pt x="0" y="0"/>
                          </a:lnTo>
                          <a:lnTo>
                            <a:pt x="16" y="0"/>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8" name="Google Shape;768;p40"/>
                    <p:cNvSpPr/>
                    <p:nvPr/>
                  </p:nvSpPr>
                  <p:spPr>
                    <a:xfrm>
                      <a:off x="2785" y="2520"/>
                      <a:ext cx="17" cy="22"/>
                    </a:xfrm>
                    <a:custGeom>
                      <a:rect b="b" l="l" r="r" t="t"/>
                      <a:pathLst>
                        <a:path extrusionOk="0" h="22" w="17">
                          <a:moveTo>
                            <a:pt x="16" y="1"/>
                          </a:moveTo>
                          <a:lnTo>
                            <a:pt x="16" y="21"/>
                          </a:lnTo>
                          <a:lnTo>
                            <a:pt x="0" y="20"/>
                          </a:lnTo>
                          <a:lnTo>
                            <a:pt x="2" y="0"/>
                          </a:lnTo>
                          <a:lnTo>
                            <a:pt x="16" y="1"/>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69" name="Google Shape;769;p40"/>
                  <p:cNvGrpSpPr/>
                  <p:nvPr/>
                </p:nvGrpSpPr>
                <p:grpSpPr>
                  <a:xfrm>
                    <a:off x="2782" y="2420"/>
                    <a:ext cx="19" cy="122"/>
                    <a:chOff x="2782" y="2420"/>
                    <a:chExt cx="19" cy="122"/>
                  </a:xfrm>
                </p:grpSpPr>
                <p:sp>
                  <p:nvSpPr>
                    <p:cNvPr id="770" name="Google Shape;770;p40"/>
                    <p:cNvSpPr/>
                    <p:nvPr/>
                  </p:nvSpPr>
                  <p:spPr>
                    <a:xfrm>
                      <a:off x="2784" y="2420"/>
                      <a:ext cx="17" cy="22"/>
                    </a:xfrm>
                    <a:custGeom>
                      <a:rect b="b" l="l" r="r" t="t"/>
                      <a:pathLst>
                        <a:path extrusionOk="0" h="22" w="17">
                          <a:moveTo>
                            <a:pt x="16" y="0"/>
                          </a:moveTo>
                          <a:lnTo>
                            <a:pt x="16" y="21"/>
                          </a:lnTo>
                          <a:lnTo>
                            <a:pt x="1" y="20"/>
                          </a:lnTo>
                          <a:lnTo>
                            <a:pt x="0" y="0"/>
                          </a:lnTo>
                          <a:lnTo>
                            <a:pt x="16" y="0"/>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1" name="Google Shape;771;p40"/>
                    <p:cNvSpPr/>
                    <p:nvPr/>
                  </p:nvSpPr>
                  <p:spPr>
                    <a:xfrm>
                      <a:off x="2782" y="2446"/>
                      <a:ext cx="17" cy="21"/>
                    </a:xfrm>
                    <a:custGeom>
                      <a:rect b="b" l="l" r="r" t="t"/>
                      <a:pathLst>
                        <a:path extrusionOk="0" h="21" w="17">
                          <a:moveTo>
                            <a:pt x="16" y="0"/>
                          </a:moveTo>
                          <a:lnTo>
                            <a:pt x="16" y="20"/>
                          </a:lnTo>
                          <a:lnTo>
                            <a:pt x="2" y="19"/>
                          </a:lnTo>
                          <a:lnTo>
                            <a:pt x="0" y="0"/>
                          </a:lnTo>
                          <a:lnTo>
                            <a:pt x="16" y="0"/>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2" name="Google Shape;772;p40"/>
                    <p:cNvSpPr/>
                    <p:nvPr/>
                  </p:nvSpPr>
                  <p:spPr>
                    <a:xfrm>
                      <a:off x="2782" y="2470"/>
                      <a:ext cx="17" cy="23"/>
                    </a:xfrm>
                    <a:custGeom>
                      <a:rect b="b" l="l" r="r" t="t"/>
                      <a:pathLst>
                        <a:path extrusionOk="0" h="23" w="17">
                          <a:moveTo>
                            <a:pt x="16" y="1"/>
                          </a:moveTo>
                          <a:lnTo>
                            <a:pt x="16" y="22"/>
                          </a:lnTo>
                          <a:lnTo>
                            <a:pt x="0" y="20"/>
                          </a:lnTo>
                          <a:lnTo>
                            <a:pt x="0" y="0"/>
                          </a:lnTo>
                          <a:lnTo>
                            <a:pt x="16" y="1"/>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3" name="Google Shape;773;p40"/>
                    <p:cNvSpPr/>
                    <p:nvPr/>
                  </p:nvSpPr>
                  <p:spPr>
                    <a:xfrm>
                      <a:off x="2782" y="2496"/>
                      <a:ext cx="17" cy="21"/>
                    </a:xfrm>
                    <a:custGeom>
                      <a:rect b="b" l="l" r="r" t="t"/>
                      <a:pathLst>
                        <a:path extrusionOk="0" h="21" w="17">
                          <a:moveTo>
                            <a:pt x="16" y="0"/>
                          </a:moveTo>
                          <a:lnTo>
                            <a:pt x="16" y="20"/>
                          </a:lnTo>
                          <a:lnTo>
                            <a:pt x="2" y="19"/>
                          </a:lnTo>
                          <a:lnTo>
                            <a:pt x="0" y="0"/>
                          </a:lnTo>
                          <a:lnTo>
                            <a:pt x="16" y="0"/>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4" name="Google Shape;774;p40"/>
                    <p:cNvSpPr/>
                    <p:nvPr/>
                  </p:nvSpPr>
                  <p:spPr>
                    <a:xfrm>
                      <a:off x="2782" y="2520"/>
                      <a:ext cx="17" cy="22"/>
                    </a:xfrm>
                    <a:custGeom>
                      <a:rect b="b" l="l" r="r" t="t"/>
                      <a:pathLst>
                        <a:path extrusionOk="0" h="22" w="17">
                          <a:moveTo>
                            <a:pt x="16" y="1"/>
                          </a:moveTo>
                          <a:lnTo>
                            <a:pt x="16" y="21"/>
                          </a:lnTo>
                          <a:lnTo>
                            <a:pt x="0" y="20"/>
                          </a:lnTo>
                          <a:lnTo>
                            <a:pt x="0" y="0"/>
                          </a:lnTo>
                          <a:lnTo>
                            <a:pt x="16" y="1"/>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grpSp>
            <p:nvGrpSpPr>
              <p:cNvPr id="775" name="Google Shape;775;p40"/>
              <p:cNvGrpSpPr/>
              <p:nvPr/>
            </p:nvGrpSpPr>
            <p:grpSpPr>
              <a:xfrm>
                <a:off x="2826" y="2149"/>
                <a:ext cx="213" cy="501"/>
                <a:chOff x="2826" y="2149"/>
                <a:chExt cx="213" cy="501"/>
              </a:xfrm>
            </p:grpSpPr>
            <p:grpSp>
              <p:nvGrpSpPr>
                <p:cNvPr id="776" name="Google Shape;776;p40"/>
                <p:cNvGrpSpPr/>
                <p:nvPr/>
              </p:nvGrpSpPr>
              <p:grpSpPr>
                <a:xfrm>
                  <a:off x="2826" y="2149"/>
                  <a:ext cx="213" cy="501"/>
                  <a:chOff x="2826" y="2149"/>
                  <a:chExt cx="213" cy="501"/>
                </a:xfrm>
              </p:grpSpPr>
              <p:sp>
                <p:nvSpPr>
                  <p:cNvPr id="777" name="Google Shape;777;p40"/>
                  <p:cNvSpPr/>
                  <p:nvPr/>
                </p:nvSpPr>
                <p:spPr>
                  <a:xfrm>
                    <a:off x="2826" y="2149"/>
                    <a:ext cx="213" cy="476"/>
                  </a:xfrm>
                  <a:custGeom>
                    <a:rect b="b" l="l" r="r" t="t"/>
                    <a:pathLst>
                      <a:path extrusionOk="0" h="476" w="213">
                        <a:moveTo>
                          <a:pt x="212" y="6"/>
                        </a:moveTo>
                        <a:lnTo>
                          <a:pt x="151" y="469"/>
                        </a:lnTo>
                        <a:lnTo>
                          <a:pt x="0" y="475"/>
                        </a:lnTo>
                        <a:lnTo>
                          <a:pt x="11" y="0"/>
                        </a:lnTo>
                        <a:lnTo>
                          <a:pt x="212" y="6"/>
                        </a:lnTo>
                      </a:path>
                    </a:pathLst>
                  </a:custGeom>
                  <a:solidFill>
                    <a:srgbClr val="7F7F9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8" name="Google Shape;778;p40"/>
                  <p:cNvSpPr/>
                  <p:nvPr/>
                </p:nvSpPr>
                <p:spPr>
                  <a:xfrm>
                    <a:off x="2826" y="2617"/>
                    <a:ext cx="152" cy="33"/>
                  </a:xfrm>
                  <a:custGeom>
                    <a:rect b="b" l="l" r="r" t="t"/>
                    <a:pathLst>
                      <a:path extrusionOk="0" h="33" w="152">
                        <a:moveTo>
                          <a:pt x="151" y="0"/>
                        </a:moveTo>
                        <a:lnTo>
                          <a:pt x="0" y="6"/>
                        </a:lnTo>
                        <a:lnTo>
                          <a:pt x="0" y="32"/>
                        </a:lnTo>
                        <a:lnTo>
                          <a:pt x="148" y="25"/>
                        </a:lnTo>
                        <a:lnTo>
                          <a:pt x="151" y="0"/>
                        </a:lnTo>
                      </a:path>
                    </a:pathLst>
                  </a:custGeom>
                  <a:solidFill>
                    <a:srgbClr val="5F5F7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79" name="Google Shape;779;p40"/>
                <p:cNvGrpSpPr/>
                <p:nvPr/>
              </p:nvGrpSpPr>
              <p:grpSpPr>
                <a:xfrm>
                  <a:off x="2847" y="2158"/>
                  <a:ext cx="187" cy="22"/>
                  <a:chOff x="2847" y="2158"/>
                  <a:chExt cx="187" cy="22"/>
                </a:xfrm>
              </p:grpSpPr>
              <p:sp>
                <p:nvSpPr>
                  <p:cNvPr id="780" name="Google Shape;780;p40"/>
                  <p:cNvSpPr/>
                  <p:nvPr/>
                </p:nvSpPr>
                <p:spPr>
                  <a:xfrm>
                    <a:off x="3018" y="2164"/>
                    <a:ext cx="16" cy="16"/>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1" name="Google Shape;781;p40"/>
                  <p:cNvSpPr/>
                  <p:nvPr/>
                </p:nvSpPr>
                <p:spPr>
                  <a:xfrm>
                    <a:off x="2847" y="2158"/>
                    <a:ext cx="16" cy="16"/>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82" name="Google Shape;782;p40"/>
                <p:cNvGrpSpPr/>
                <p:nvPr/>
              </p:nvGrpSpPr>
              <p:grpSpPr>
                <a:xfrm>
                  <a:off x="2833" y="2605"/>
                  <a:ext cx="143" cy="21"/>
                  <a:chOff x="2833" y="2605"/>
                  <a:chExt cx="143" cy="21"/>
                </a:xfrm>
              </p:grpSpPr>
              <p:sp>
                <p:nvSpPr>
                  <p:cNvPr id="783" name="Google Shape;783;p40"/>
                  <p:cNvSpPr/>
                  <p:nvPr/>
                </p:nvSpPr>
                <p:spPr>
                  <a:xfrm>
                    <a:off x="2960" y="2605"/>
                    <a:ext cx="16" cy="16"/>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4" name="Google Shape;784;p40"/>
                  <p:cNvSpPr/>
                  <p:nvPr/>
                </p:nvSpPr>
                <p:spPr>
                  <a:xfrm>
                    <a:off x="2833" y="2610"/>
                    <a:ext cx="16" cy="16"/>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grpSp>
          <p:nvGrpSpPr>
            <p:cNvPr id="785" name="Google Shape;785;p40"/>
            <p:cNvGrpSpPr/>
            <p:nvPr/>
          </p:nvGrpSpPr>
          <p:grpSpPr>
            <a:xfrm>
              <a:off x="6084888" y="4383088"/>
              <a:ext cx="644525" cy="428625"/>
              <a:chOff x="3833" y="2610"/>
              <a:chExt cx="406" cy="270"/>
            </a:xfrm>
          </p:grpSpPr>
          <p:grpSp>
            <p:nvGrpSpPr>
              <p:cNvPr id="786" name="Google Shape;786;p40"/>
              <p:cNvGrpSpPr/>
              <p:nvPr/>
            </p:nvGrpSpPr>
            <p:grpSpPr>
              <a:xfrm>
                <a:off x="3923" y="2610"/>
                <a:ext cx="86" cy="270"/>
                <a:chOff x="3923" y="2610"/>
                <a:chExt cx="86" cy="270"/>
              </a:xfrm>
            </p:grpSpPr>
            <p:grpSp>
              <p:nvGrpSpPr>
                <p:cNvPr id="787" name="Google Shape;787;p40"/>
                <p:cNvGrpSpPr/>
                <p:nvPr/>
              </p:nvGrpSpPr>
              <p:grpSpPr>
                <a:xfrm>
                  <a:off x="3923" y="2610"/>
                  <a:ext cx="86" cy="270"/>
                  <a:chOff x="3923" y="2610"/>
                  <a:chExt cx="86" cy="270"/>
                </a:xfrm>
              </p:grpSpPr>
              <p:sp>
                <p:nvSpPr>
                  <p:cNvPr id="788" name="Google Shape;788;p40"/>
                  <p:cNvSpPr/>
                  <p:nvPr/>
                </p:nvSpPr>
                <p:spPr>
                  <a:xfrm>
                    <a:off x="3981" y="2617"/>
                    <a:ext cx="28" cy="263"/>
                  </a:xfrm>
                  <a:custGeom>
                    <a:rect b="b" l="l" r="r" t="t"/>
                    <a:pathLst>
                      <a:path extrusionOk="0" h="263" w="28">
                        <a:moveTo>
                          <a:pt x="0" y="0"/>
                        </a:moveTo>
                        <a:lnTo>
                          <a:pt x="27" y="41"/>
                        </a:lnTo>
                        <a:lnTo>
                          <a:pt x="27" y="262"/>
                        </a:lnTo>
                        <a:lnTo>
                          <a:pt x="0" y="262"/>
                        </a:lnTo>
                        <a:lnTo>
                          <a:pt x="0" y="0"/>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9" name="Google Shape;789;p40"/>
                  <p:cNvSpPr/>
                  <p:nvPr/>
                </p:nvSpPr>
                <p:spPr>
                  <a:xfrm>
                    <a:off x="3923" y="2610"/>
                    <a:ext cx="58" cy="269"/>
                  </a:xfrm>
                  <a:custGeom>
                    <a:rect b="b" l="l" r="r" t="t"/>
                    <a:pathLst>
                      <a:path extrusionOk="0" h="269" w="58">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2" y="3"/>
                        </a:lnTo>
                        <a:lnTo>
                          <a:pt x="54" y="4"/>
                        </a:lnTo>
                        <a:lnTo>
                          <a:pt x="57" y="5"/>
                        </a:lnTo>
                        <a:lnTo>
                          <a:pt x="57" y="268"/>
                        </a:lnTo>
                        <a:lnTo>
                          <a:pt x="0" y="268"/>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90" name="Google Shape;790;p40"/>
                <p:cNvGrpSpPr/>
                <p:nvPr/>
              </p:nvGrpSpPr>
              <p:grpSpPr>
                <a:xfrm>
                  <a:off x="3923" y="2682"/>
                  <a:ext cx="58" cy="156"/>
                  <a:chOff x="3923" y="2682"/>
                  <a:chExt cx="58" cy="156"/>
                </a:xfrm>
              </p:grpSpPr>
              <p:sp>
                <p:nvSpPr>
                  <p:cNvPr id="791" name="Google Shape;791;p40"/>
                  <p:cNvSpPr/>
                  <p:nvPr/>
                </p:nvSpPr>
                <p:spPr>
                  <a:xfrm>
                    <a:off x="3923" y="2806"/>
                    <a:ext cx="57" cy="17"/>
                  </a:xfrm>
                  <a:custGeom>
                    <a:rect b="b" l="l" r="r" t="t"/>
                    <a:pathLst>
                      <a:path extrusionOk="0" h="17" w="5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2" name="Google Shape;792;p40"/>
                  <p:cNvSpPr/>
                  <p:nvPr/>
                </p:nvSpPr>
                <p:spPr>
                  <a:xfrm>
                    <a:off x="3923" y="2821"/>
                    <a:ext cx="58" cy="17"/>
                  </a:xfrm>
                  <a:custGeom>
                    <a:rect b="b" l="l" r="r" t="t"/>
                    <a:pathLst>
                      <a:path extrusionOk="0" h="17" w="58">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6"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3" name="Google Shape;793;p40"/>
                  <p:cNvSpPr/>
                  <p:nvPr/>
                </p:nvSpPr>
                <p:spPr>
                  <a:xfrm>
                    <a:off x="3923" y="2682"/>
                    <a:ext cx="58" cy="17"/>
                  </a:xfrm>
                  <a:custGeom>
                    <a:rect b="b" l="l" r="r" t="t"/>
                    <a:pathLst>
                      <a:path extrusionOk="0" h="17" w="58">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6"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794" name="Google Shape;794;p40"/>
              <p:cNvGrpSpPr/>
              <p:nvPr/>
            </p:nvGrpSpPr>
            <p:grpSpPr>
              <a:xfrm>
                <a:off x="3979" y="2610"/>
                <a:ext cx="84" cy="270"/>
                <a:chOff x="3979" y="2610"/>
                <a:chExt cx="84" cy="270"/>
              </a:xfrm>
            </p:grpSpPr>
            <p:grpSp>
              <p:nvGrpSpPr>
                <p:cNvPr id="795" name="Google Shape;795;p40"/>
                <p:cNvGrpSpPr/>
                <p:nvPr/>
              </p:nvGrpSpPr>
              <p:grpSpPr>
                <a:xfrm>
                  <a:off x="3979" y="2610"/>
                  <a:ext cx="84" cy="270"/>
                  <a:chOff x="3979" y="2610"/>
                  <a:chExt cx="84" cy="270"/>
                </a:xfrm>
              </p:grpSpPr>
              <p:sp>
                <p:nvSpPr>
                  <p:cNvPr id="796" name="Google Shape;796;p40"/>
                  <p:cNvSpPr/>
                  <p:nvPr/>
                </p:nvSpPr>
                <p:spPr>
                  <a:xfrm>
                    <a:off x="4034" y="2617"/>
                    <a:ext cx="29" cy="263"/>
                  </a:xfrm>
                  <a:custGeom>
                    <a:rect b="b" l="l" r="r" t="t"/>
                    <a:pathLst>
                      <a:path extrusionOk="0" h="263" w="29">
                        <a:moveTo>
                          <a:pt x="0" y="0"/>
                        </a:moveTo>
                        <a:lnTo>
                          <a:pt x="28" y="41"/>
                        </a:lnTo>
                        <a:lnTo>
                          <a:pt x="28" y="262"/>
                        </a:lnTo>
                        <a:lnTo>
                          <a:pt x="0" y="262"/>
                        </a:lnTo>
                        <a:lnTo>
                          <a:pt x="0" y="0"/>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7" name="Google Shape;797;p40"/>
                  <p:cNvSpPr/>
                  <p:nvPr/>
                </p:nvSpPr>
                <p:spPr>
                  <a:xfrm>
                    <a:off x="3979" y="2610"/>
                    <a:ext cx="56" cy="269"/>
                  </a:xfrm>
                  <a:custGeom>
                    <a:rect b="b" l="l" r="r" t="t"/>
                    <a:pathLst>
                      <a:path extrusionOk="0" h="269" w="56">
                        <a:moveTo>
                          <a:pt x="0" y="268"/>
                        </a:moveTo>
                        <a:lnTo>
                          <a:pt x="0" y="5"/>
                        </a:lnTo>
                        <a:lnTo>
                          <a:pt x="2" y="3"/>
                        </a:lnTo>
                        <a:lnTo>
                          <a:pt x="6" y="2"/>
                        </a:lnTo>
                        <a:lnTo>
                          <a:pt x="13" y="0"/>
                        </a:lnTo>
                        <a:lnTo>
                          <a:pt x="18" y="0"/>
                        </a:lnTo>
                        <a:lnTo>
                          <a:pt x="23" y="0"/>
                        </a:lnTo>
                        <a:lnTo>
                          <a:pt x="26" y="0"/>
                        </a:lnTo>
                        <a:lnTo>
                          <a:pt x="29" y="0"/>
                        </a:lnTo>
                        <a:lnTo>
                          <a:pt x="33" y="0"/>
                        </a:lnTo>
                        <a:lnTo>
                          <a:pt x="36" y="0"/>
                        </a:lnTo>
                        <a:lnTo>
                          <a:pt x="38" y="0"/>
                        </a:lnTo>
                        <a:lnTo>
                          <a:pt x="41" y="1"/>
                        </a:lnTo>
                        <a:lnTo>
                          <a:pt x="45" y="2"/>
                        </a:lnTo>
                        <a:lnTo>
                          <a:pt x="50" y="3"/>
                        </a:lnTo>
                        <a:lnTo>
                          <a:pt x="53" y="4"/>
                        </a:lnTo>
                        <a:lnTo>
                          <a:pt x="55" y="5"/>
                        </a:lnTo>
                        <a:lnTo>
                          <a:pt x="55" y="268"/>
                        </a:lnTo>
                        <a:lnTo>
                          <a:pt x="0" y="268"/>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98" name="Google Shape;798;p40"/>
                <p:cNvGrpSpPr/>
                <p:nvPr/>
              </p:nvGrpSpPr>
              <p:grpSpPr>
                <a:xfrm>
                  <a:off x="3979" y="2682"/>
                  <a:ext cx="56" cy="156"/>
                  <a:chOff x="3979" y="2682"/>
                  <a:chExt cx="56" cy="156"/>
                </a:xfrm>
              </p:grpSpPr>
              <p:sp>
                <p:nvSpPr>
                  <p:cNvPr id="799" name="Google Shape;799;p40"/>
                  <p:cNvSpPr/>
                  <p:nvPr/>
                </p:nvSpPr>
                <p:spPr>
                  <a:xfrm>
                    <a:off x="3979" y="2806"/>
                    <a:ext cx="56" cy="17"/>
                  </a:xfrm>
                  <a:custGeom>
                    <a:rect b="b" l="l" r="r" t="t"/>
                    <a:pathLst>
                      <a:path extrusionOk="0" h="17" w="56">
                        <a:moveTo>
                          <a:pt x="0" y="8"/>
                        </a:moveTo>
                        <a:lnTo>
                          <a:pt x="0" y="6"/>
                        </a:lnTo>
                        <a:lnTo>
                          <a:pt x="3" y="5"/>
                        </a:lnTo>
                        <a:lnTo>
                          <a:pt x="5" y="4"/>
                        </a:lnTo>
                        <a:lnTo>
                          <a:pt x="10" y="2"/>
                        </a:lnTo>
                        <a:lnTo>
                          <a:pt x="13" y="1"/>
                        </a:lnTo>
                        <a:lnTo>
                          <a:pt x="17" y="0"/>
                        </a:lnTo>
                        <a:lnTo>
                          <a:pt x="22" y="0"/>
                        </a:lnTo>
                        <a:lnTo>
                          <a:pt x="26" y="0"/>
                        </a:lnTo>
                        <a:lnTo>
                          <a:pt x="31" y="0"/>
                        </a:lnTo>
                        <a:lnTo>
                          <a:pt x="35" y="0"/>
                        </a:lnTo>
                        <a:lnTo>
                          <a:pt x="39" y="1"/>
                        </a:lnTo>
                        <a:lnTo>
                          <a:pt x="42" y="1"/>
                        </a:lnTo>
                        <a:lnTo>
                          <a:pt x="46" y="4"/>
                        </a:lnTo>
                        <a:lnTo>
                          <a:pt x="50" y="5"/>
                        </a:lnTo>
                        <a:lnTo>
                          <a:pt x="53" y="6"/>
                        </a:lnTo>
                        <a:lnTo>
                          <a:pt x="55" y="8"/>
                        </a:lnTo>
                        <a:lnTo>
                          <a:pt x="55" y="16"/>
                        </a:lnTo>
                        <a:lnTo>
                          <a:pt x="53" y="14"/>
                        </a:lnTo>
                        <a:lnTo>
                          <a:pt x="51" y="13"/>
                        </a:lnTo>
                        <a:lnTo>
                          <a:pt x="47" y="12"/>
                        </a:lnTo>
                        <a:lnTo>
                          <a:pt x="44" y="10"/>
                        </a:lnTo>
                        <a:lnTo>
                          <a:pt x="40" y="9"/>
                        </a:lnTo>
                        <a:lnTo>
                          <a:pt x="35" y="8"/>
                        </a:lnTo>
                        <a:lnTo>
                          <a:pt x="31" y="8"/>
                        </a:lnTo>
                        <a:lnTo>
                          <a:pt x="28" y="8"/>
                        </a:lnTo>
                        <a:lnTo>
                          <a:pt x="24" y="8"/>
                        </a:lnTo>
                        <a:lnTo>
                          <a:pt x="21" y="8"/>
                        </a:lnTo>
                        <a:lnTo>
                          <a:pt x="17" y="8"/>
                        </a:lnTo>
                        <a:lnTo>
                          <a:pt x="14" y="9"/>
                        </a:lnTo>
                        <a:lnTo>
                          <a:pt x="10" y="10"/>
                        </a:lnTo>
                        <a:lnTo>
                          <a:pt x="6" y="12"/>
                        </a:lnTo>
                        <a:lnTo>
                          <a:pt x="3"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0" name="Google Shape;800;p40"/>
                  <p:cNvSpPr/>
                  <p:nvPr/>
                </p:nvSpPr>
                <p:spPr>
                  <a:xfrm>
                    <a:off x="3979" y="2821"/>
                    <a:ext cx="56" cy="17"/>
                  </a:xfrm>
                  <a:custGeom>
                    <a:rect b="b" l="l" r="r" t="t"/>
                    <a:pathLst>
                      <a:path extrusionOk="0" h="17" w="56">
                        <a:moveTo>
                          <a:pt x="0" y="8"/>
                        </a:moveTo>
                        <a:lnTo>
                          <a:pt x="1" y="6"/>
                        </a:lnTo>
                        <a:lnTo>
                          <a:pt x="3" y="5"/>
                        </a:lnTo>
                        <a:lnTo>
                          <a:pt x="6" y="4"/>
                        </a:lnTo>
                        <a:lnTo>
                          <a:pt x="10" y="2"/>
                        </a:lnTo>
                        <a:lnTo>
                          <a:pt x="13" y="1"/>
                        </a:lnTo>
                        <a:lnTo>
                          <a:pt x="18" y="0"/>
                        </a:lnTo>
                        <a:lnTo>
                          <a:pt x="23" y="0"/>
                        </a:lnTo>
                        <a:lnTo>
                          <a:pt x="26" y="0"/>
                        </a:lnTo>
                        <a:lnTo>
                          <a:pt x="31" y="0"/>
                        </a:lnTo>
                        <a:lnTo>
                          <a:pt x="35" y="1"/>
                        </a:lnTo>
                        <a:lnTo>
                          <a:pt x="39" y="1"/>
                        </a:lnTo>
                        <a:lnTo>
                          <a:pt x="43" y="2"/>
                        </a:lnTo>
                        <a:lnTo>
                          <a:pt x="46" y="4"/>
                        </a:lnTo>
                        <a:lnTo>
                          <a:pt x="50" y="5"/>
                        </a:lnTo>
                        <a:lnTo>
                          <a:pt x="53" y="6"/>
                        </a:lnTo>
                        <a:lnTo>
                          <a:pt x="55" y="8"/>
                        </a:lnTo>
                        <a:lnTo>
                          <a:pt x="55" y="16"/>
                        </a:lnTo>
                        <a:lnTo>
                          <a:pt x="54" y="16"/>
                        </a:lnTo>
                        <a:lnTo>
                          <a:pt x="51" y="14"/>
                        </a:lnTo>
                        <a:lnTo>
                          <a:pt x="48" y="13"/>
                        </a:lnTo>
                        <a:lnTo>
                          <a:pt x="44" y="12"/>
                        </a:lnTo>
                        <a:lnTo>
                          <a:pt x="40" y="10"/>
                        </a:lnTo>
                        <a:lnTo>
                          <a:pt x="36" y="9"/>
                        </a:lnTo>
                        <a:lnTo>
                          <a:pt x="31" y="8"/>
                        </a:lnTo>
                        <a:lnTo>
                          <a:pt x="28" y="8"/>
                        </a:lnTo>
                        <a:lnTo>
                          <a:pt x="25" y="8"/>
                        </a:lnTo>
                        <a:lnTo>
                          <a:pt x="21" y="8"/>
                        </a:lnTo>
                        <a:lnTo>
                          <a:pt x="18" y="9"/>
                        </a:lnTo>
                        <a:lnTo>
                          <a:pt x="14" y="9"/>
                        </a:lnTo>
                        <a:lnTo>
                          <a:pt x="10" y="10"/>
                        </a:lnTo>
                        <a:lnTo>
                          <a:pt x="6" y="12"/>
                        </a:lnTo>
                        <a:lnTo>
                          <a:pt x="3" y="14"/>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1" name="Google Shape;801;p40"/>
                  <p:cNvSpPr/>
                  <p:nvPr/>
                </p:nvSpPr>
                <p:spPr>
                  <a:xfrm>
                    <a:off x="3979" y="2682"/>
                    <a:ext cx="56" cy="17"/>
                  </a:xfrm>
                  <a:custGeom>
                    <a:rect b="b" l="l" r="r" t="t"/>
                    <a:pathLst>
                      <a:path extrusionOk="0" h="17" w="56">
                        <a:moveTo>
                          <a:pt x="0" y="8"/>
                        </a:moveTo>
                        <a:lnTo>
                          <a:pt x="1" y="6"/>
                        </a:lnTo>
                        <a:lnTo>
                          <a:pt x="3" y="5"/>
                        </a:lnTo>
                        <a:lnTo>
                          <a:pt x="6" y="4"/>
                        </a:lnTo>
                        <a:lnTo>
                          <a:pt x="10" y="2"/>
                        </a:lnTo>
                        <a:lnTo>
                          <a:pt x="13" y="1"/>
                        </a:lnTo>
                        <a:lnTo>
                          <a:pt x="18" y="0"/>
                        </a:lnTo>
                        <a:lnTo>
                          <a:pt x="23" y="0"/>
                        </a:lnTo>
                        <a:lnTo>
                          <a:pt x="26" y="0"/>
                        </a:lnTo>
                        <a:lnTo>
                          <a:pt x="31" y="0"/>
                        </a:lnTo>
                        <a:lnTo>
                          <a:pt x="35" y="0"/>
                        </a:lnTo>
                        <a:lnTo>
                          <a:pt x="39" y="1"/>
                        </a:lnTo>
                        <a:lnTo>
                          <a:pt x="43" y="2"/>
                        </a:lnTo>
                        <a:lnTo>
                          <a:pt x="46" y="4"/>
                        </a:lnTo>
                        <a:lnTo>
                          <a:pt x="50" y="5"/>
                        </a:lnTo>
                        <a:lnTo>
                          <a:pt x="53" y="6"/>
                        </a:lnTo>
                        <a:lnTo>
                          <a:pt x="55" y="8"/>
                        </a:lnTo>
                        <a:lnTo>
                          <a:pt x="55" y="16"/>
                        </a:lnTo>
                        <a:lnTo>
                          <a:pt x="54" y="14"/>
                        </a:lnTo>
                        <a:lnTo>
                          <a:pt x="51" y="13"/>
                        </a:lnTo>
                        <a:lnTo>
                          <a:pt x="48" y="12"/>
                        </a:lnTo>
                        <a:lnTo>
                          <a:pt x="44" y="12"/>
                        </a:lnTo>
                        <a:lnTo>
                          <a:pt x="40" y="10"/>
                        </a:lnTo>
                        <a:lnTo>
                          <a:pt x="36" y="9"/>
                        </a:lnTo>
                        <a:lnTo>
                          <a:pt x="31" y="8"/>
                        </a:lnTo>
                        <a:lnTo>
                          <a:pt x="28" y="8"/>
                        </a:lnTo>
                        <a:lnTo>
                          <a:pt x="25" y="8"/>
                        </a:lnTo>
                        <a:lnTo>
                          <a:pt x="21" y="8"/>
                        </a:lnTo>
                        <a:lnTo>
                          <a:pt x="18" y="8"/>
                        </a:lnTo>
                        <a:lnTo>
                          <a:pt x="14" y="9"/>
                        </a:lnTo>
                        <a:lnTo>
                          <a:pt x="10" y="10"/>
                        </a:lnTo>
                        <a:lnTo>
                          <a:pt x="6" y="12"/>
                        </a:lnTo>
                        <a:lnTo>
                          <a:pt x="3"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802" name="Google Shape;802;p40"/>
              <p:cNvGrpSpPr/>
              <p:nvPr/>
            </p:nvGrpSpPr>
            <p:grpSpPr>
              <a:xfrm>
                <a:off x="4034" y="2610"/>
                <a:ext cx="85" cy="270"/>
                <a:chOff x="4034" y="2610"/>
                <a:chExt cx="85" cy="270"/>
              </a:xfrm>
            </p:grpSpPr>
            <p:grpSp>
              <p:nvGrpSpPr>
                <p:cNvPr id="803" name="Google Shape;803;p40"/>
                <p:cNvGrpSpPr/>
                <p:nvPr/>
              </p:nvGrpSpPr>
              <p:grpSpPr>
                <a:xfrm>
                  <a:off x="4034" y="2610"/>
                  <a:ext cx="85" cy="270"/>
                  <a:chOff x="4034" y="2610"/>
                  <a:chExt cx="85" cy="270"/>
                </a:xfrm>
              </p:grpSpPr>
              <p:sp>
                <p:nvSpPr>
                  <p:cNvPr id="804" name="Google Shape;804;p40"/>
                  <p:cNvSpPr/>
                  <p:nvPr/>
                </p:nvSpPr>
                <p:spPr>
                  <a:xfrm>
                    <a:off x="4091" y="2617"/>
                    <a:ext cx="28" cy="263"/>
                  </a:xfrm>
                  <a:custGeom>
                    <a:rect b="b" l="l" r="r" t="t"/>
                    <a:pathLst>
                      <a:path extrusionOk="0" h="263" w="28">
                        <a:moveTo>
                          <a:pt x="0" y="0"/>
                        </a:moveTo>
                        <a:lnTo>
                          <a:pt x="27" y="41"/>
                        </a:lnTo>
                        <a:lnTo>
                          <a:pt x="27" y="262"/>
                        </a:lnTo>
                        <a:lnTo>
                          <a:pt x="0" y="262"/>
                        </a:lnTo>
                        <a:lnTo>
                          <a:pt x="0" y="0"/>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5" name="Google Shape;805;p40"/>
                  <p:cNvSpPr/>
                  <p:nvPr/>
                </p:nvSpPr>
                <p:spPr>
                  <a:xfrm>
                    <a:off x="4034" y="2610"/>
                    <a:ext cx="57" cy="269"/>
                  </a:xfrm>
                  <a:custGeom>
                    <a:rect b="b" l="l" r="r" t="t"/>
                    <a:pathLst>
                      <a:path extrusionOk="0" h="269" w="57">
                        <a:moveTo>
                          <a:pt x="0" y="268"/>
                        </a:moveTo>
                        <a:lnTo>
                          <a:pt x="0" y="5"/>
                        </a:lnTo>
                        <a:lnTo>
                          <a:pt x="2" y="3"/>
                        </a:lnTo>
                        <a:lnTo>
                          <a:pt x="7" y="2"/>
                        </a:lnTo>
                        <a:lnTo>
                          <a:pt x="13" y="0"/>
                        </a:lnTo>
                        <a:lnTo>
                          <a:pt x="18" y="0"/>
                        </a:lnTo>
                        <a:lnTo>
                          <a:pt x="23" y="0"/>
                        </a:lnTo>
                        <a:lnTo>
                          <a:pt x="27" y="0"/>
                        </a:lnTo>
                        <a:lnTo>
                          <a:pt x="30" y="0"/>
                        </a:lnTo>
                        <a:lnTo>
                          <a:pt x="33" y="0"/>
                        </a:lnTo>
                        <a:lnTo>
                          <a:pt x="36" y="0"/>
                        </a:lnTo>
                        <a:lnTo>
                          <a:pt x="39" y="0"/>
                        </a:lnTo>
                        <a:lnTo>
                          <a:pt x="41" y="1"/>
                        </a:lnTo>
                        <a:lnTo>
                          <a:pt x="45" y="2"/>
                        </a:lnTo>
                        <a:lnTo>
                          <a:pt x="51" y="3"/>
                        </a:lnTo>
                        <a:lnTo>
                          <a:pt x="53" y="4"/>
                        </a:lnTo>
                        <a:lnTo>
                          <a:pt x="56" y="5"/>
                        </a:lnTo>
                        <a:lnTo>
                          <a:pt x="56" y="268"/>
                        </a:lnTo>
                        <a:lnTo>
                          <a:pt x="0" y="268"/>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06" name="Google Shape;806;p40"/>
                <p:cNvGrpSpPr/>
                <p:nvPr/>
              </p:nvGrpSpPr>
              <p:grpSpPr>
                <a:xfrm>
                  <a:off x="4034" y="2682"/>
                  <a:ext cx="57" cy="156"/>
                  <a:chOff x="4034" y="2682"/>
                  <a:chExt cx="57" cy="156"/>
                </a:xfrm>
              </p:grpSpPr>
              <p:sp>
                <p:nvSpPr>
                  <p:cNvPr id="807" name="Google Shape;807;p40"/>
                  <p:cNvSpPr/>
                  <p:nvPr/>
                </p:nvSpPr>
                <p:spPr>
                  <a:xfrm>
                    <a:off x="4034" y="2806"/>
                    <a:ext cx="57" cy="17"/>
                  </a:xfrm>
                  <a:custGeom>
                    <a:rect b="b" l="l" r="r" t="t"/>
                    <a:pathLst>
                      <a:path extrusionOk="0" h="17" w="5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8" name="Google Shape;808;p40"/>
                  <p:cNvSpPr/>
                  <p:nvPr/>
                </p:nvSpPr>
                <p:spPr>
                  <a:xfrm>
                    <a:off x="4034" y="2821"/>
                    <a:ext cx="57" cy="17"/>
                  </a:xfrm>
                  <a:custGeom>
                    <a:rect b="b" l="l" r="r" t="t"/>
                    <a:pathLst>
                      <a:path extrusionOk="0" h="17" w="57">
                        <a:moveTo>
                          <a:pt x="0" y="8"/>
                        </a:moveTo>
                        <a:lnTo>
                          <a:pt x="1" y="6"/>
                        </a:lnTo>
                        <a:lnTo>
                          <a:pt x="3" y="5"/>
                        </a:lnTo>
                        <a:lnTo>
                          <a:pt x="6" y="4"/>
                        </a:lnTo>
                        <a:lnTo>
                          <a:pt x="10" y="2"/>
                        </a:lnTo>
                        <a:lnTo>
                          <a:pt x="14" y="1"/>
                        </a:lnTo>
                        <a:lnTo>
                          <a:pt x="18" y="0"/>
                        </a:lnTo>
                        <a:lnTo>
                          <a:pt x="23" y="0"/>
                        </a:lnTo>
                        <a:lnTo>
                          <a:pt x="26" y="0"/>
                        </a:lnTo>
                        <a:lnTo>
                          <a:pt x="31" y="0"/>
                        </a:lnTo>
                        <a:lnTo>
                          <a:pt x="36" y="1"/>
                        </a:lnTo>
                        <a:lnTo>
                          <a:pt x="39" y="1"/>
                        </a:lnTo>
                        <a:lnTo>
                          <a:pt x="43" y="2"/>
                        </a:lnTo>
                        <a:lnTo>
                          <a:pt x="47" y="4"/>
                        </a:lnTo>
                        <a:lnTo>
                          <a:pt x="51" y="5"/>
                        </a:lnTo>
                        <a:lnTo>
                          <a:pt x="54" y="6"/>
                        </a:lnTo>
                        <a:lnTo>
                          <a:pt x="56" y="8"/>
                        </a:lnTo>
                        <a:lnTo>
                          <a:pt x="56" y="16"/>
                        </a:lnTo>
                        <a:lnTo>
                          <a:pt x="54" y="16"/>
                        </a:lnTo>
                        <a:lnTo>
                          <a:pt x="51" y="14"/>
                        </a:lnTo>
                        <a:lnTo>
                          <a:pt x="48" y="13"/>
                        </a:lnTo>
                        <a:lnTo>
                          <a:pt x="45" y="12"/>
                        </a:lnTo>
                        <a:lnTo>
                          <a:pt x="40" y="10"/>
                        </a:lnTo>
                        <a:lnTo>
                          <a:pt x="36" y="9"/>
                        </a:lnTo>
                        <a:lnTo>
                          <a:pt x="32" y="8"/>
                        </a:lnTo>
                        <a:lnTo>
                          <a:pt x="28" y="8"/>
                        </a:lnTo>
                        <a:lnTo>
                          <a:pt x="25" y="8"/>
                        </a:lnTo>
                        <a:lnTo>
                          <a:pt x="22" y="8"/>
                        </a:lnTo>
                        <a:lnTo>
                          <a:pt x="18" y="9"/>
                        </a:lnTo>
                        <a:lnTo>
                          <a:pt x="14" y="9"/>
                        </a:lnTo>
                        <a:lnTo>
                          <a:pt x="10" y="10"/>
                        </a:lnTo>
                        <a:lnTo>
                          <a:pt x="7" y="12"/>
                        </a:lnTo>
                        <a:lnTo>
                          <a:pt x="3" y="14"/>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9" name="Google Shape;809;p40"/>
                  <p:cNvSpPr/>
                  <p:nvPr/>
                </p:nvSpPr>
                <p:spPr>
                  <a:xfrm>
                    <a:off x="4034" y="2682"/>
                    <a:ext cx="57" cy="17"/>
                  </a:xfrm>
                  <a:custGeom>
                    <a:rect b="b" l="l" r="r" t="t"/>
                    <a:pathLst>
                      <a:path extrusionOk="0" h="17" w="57">
                        <a:moveTo>
                          <a:pt x="0" y="8"/>
                        </a:moveTo>
                        <a:lnTo>
                          <a:pt x="1" y="6"/>
                        </a:lnTo>
                        <a:lnTo>
                          <a:pt x="3" y="5"/>
                        </a:lnTo>
                        <a:lnTo>
                          <a:pt x="6" y="4"/>
                        </a:lnTo>
                        <a:lnTo>
                          <a:pt x="10" y="2"/>
                        </a:lnTo>
                        <a:lnTo>
                          <a:pt x="14" y="1"/>
                        </a:lnTo>
                        <a:lnTo>
                          <a:pt x="18" y="0"/>
                        </a:lnTo>
                        <a:lnTo>
                          <a:pt x="23" y="0"/>
                        </a:lnTo>
                        <a:lnTo>
                          <a:pt x="26" y="0"/>
                        </a:lnTo>
                        <a:lnTo>
                          <a:pt x="31" y="0"/>
                        </a:lnTo>
                        <a:lnTo>
                          <a:pt x="36" y="0"/>
                        </a:lnTo>
                        <a:lnTo>
                          <a:pt x="39" y="1"/>
                        </a:lnTo>
                        <a:lnTo>
                          <a:pt x="43" y="2"/>
                        </a:lnTo>
                        <a:lnTo>
                          <a:pt x="47" y="4"/>
                        </a:lnTo>
                        <a:lnTo>
                          <a:pt x="51" y="5"/>
                        </a:lnTo>
                        <a:lnTo>
                          <a:pt x="54" y="6"/>
                        </a:lnTo>
                        <a:lnTo>
                          <a:pt x="56" y="8"/>
                        </a:lnTo>
                        <a:lnTo>
                          <a:pt x="56" y="16"/>
                        </a:lnTo>
                        <a:lnTo>
                          <a:pt x="54" y="14"/>
                        </a:lnTo>
                        <a:lnTo>
                          <a:pt x="51" y="13"/>
                        </a:lnTo>
                        <a:lnTo>
                          <a:pt x="48" y="12"/>
                        </a:lnTo>
                        <a:lnTo>
                          <a:pt x="45" y="12"/>
                        </a:lnTo>
                        <a:lnTo>
                          <a:pt x="40" y="10"/>
                        </a:lnTo>
                        <a:lnTo>
                          <a:pt x="36" y="9"/>
                        </a:lnTo>
                        <a:lnTo>
                          <a:pt x="32" y="8"/>
                        </a:lnTo>
                        <a:lnTo>
                          <a:pt x="28" y="8"/>
                        </a:lnTo>
                        <a:lnTo>
                          <a:pt x="25" y="8"/>
                        </a:lnTo>
                        <a:lnTo>
                          <a:pt x="22" y="8"/>
                        </a:lnTo>
                        <a:lnTo>
                          <a:pt x="18" y="8"/>
                        </a:lnTo>
                        <a:lnTo>
                          <a:pt x="14" y="9"/>
                        </a:lnTo>
                        <a:lnTo>
                          <a:pt x="10" y="10"/>
                        </a:lnTo>
                        <a:lnTo>
                          <a:pt x="7" y="12"/>
                        </a:lnTo>
                        <a:lnTo>
                          <a:pt x="3"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810" name="Google Shape;810;p40"/>
              <p:cNvGrpSpPr/>
              <p:nvPr/>
            </p:nvGrpSpPr>
            <p:grpSpPr>
              <a:xfrm>
                <a:off x="4090" y="2610"/>
                <a:ext cx="84" cy="270"/>
                <a:chOff x="4090" y="2610"/>
                <a:chExt cx="84" cy="270"/>
              </a:xfrm>
            </p:grpSpPr>
            <p:grpSp>
              <p:nvGrpSpPr>
                <p:cNvPr id="811" name="Google Shape;811;p40"/>
                <p:cNvGrpSpPr/>
                <p:nvPr/>
              </p:nvGrpSpPr>
              <p:grpSpPr>
                <a:xfrm>
                  <a:off x="4090" y="2610"/>
                  <a:ext cx="84" cy="270"/>
                  <a:chOff x="4090" y="2610"/>
                  <a:chExt cx="84" cy="270"/>
                </a:xfrm>
              </p:grpSpPr>
              <p:sp>
                <p:nvSpPr>
                  <p:cNvPr id="812" name="Google Shape;812;p40"/>
                  <p:cNvSpPr/>
                  <p:nvPr/>
                </p:nvSpPr>
                <p:spPr>
                  <a:xfrm>
                    <a:off x="4090" y="2610"/>
                    <a:ext cx="58" cy="269"/>
                  </a:xfrm>
                  <a:custGeom>
                    <a:rect b="b" l="l" r="r" t="t"/>
                    <a:pathLst>
                      <a:path extrusionOk="0" h="269" w="58">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1" y="3"/>
                        </a:lnTo>
                        <a:lnTo>
                          <a:pt x="54" y="4"/>
                        </a:lnTo>
                        <a:lnTo>
                          <a:pt x="57" y="5"/>
                        </a:lnTo>
                        <a:lnTo>
                          <a:pt x="57" y="268"/>
                        </a:lnTo>
                        <a:lnTo>
                          <a:pt x="0" y="268"/>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3" name="Google Shape;813;p40"/>
                  <p:cNvSpPr/>
                  <p:nvPr/>
                </p:nvSpPr>
                <p:spPr>
                  <a:xfrm>
                    <a:off x="4147" y="2617"/>
                    <a:ext cx="27" cy="263"/>
                  </a:xfrm>
                  <a:custGeom>
                    <a:rect b="b" l="l" r="r" t="t"/>
                    <a:pathLst>
                      <a:path extrusionOk="0" h="263" w="27">
                        <a:moveTo>
                          <a:pt x="0" y="0"/>
                        </a:moveTo>
                        <a:lnTo>
                          <a:pt x="26" y="41"/>
                        </a:lnTo>
                        <a:lnTo>
                          <a:pt x="26" y="262"/>
                        </a:lnTo>
                        <a:lnTo>
                          <a:pt x="0" y="262"/>
                        </a:lnTo>
                        <a:lnTo>
                          <a:pt x="0" y="0"/>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14" name="Google Shape;814;p40"/>
                <p:cNvGrpSpPr/>
                <p:nvPr/>
              </p:nvGrpSpPr>
              <p:grpSpPr>
                <a:xfrm>
                  <a:off x="4090" y="2682"/>
                  <a:ext cx="58" cy="156"/>
                  <a:chOff x="4090" y="2682"/>
                  <a:chExt cx="58" cy="156"/>
                </a:xfrm>
              </p:grpSpPr>
              <p:sp>
                <p:nvSpPr>
                  <p:cNvPr id="815" name="Google Shape;815;p40"/>
                  <p:cNvSpPr/>
                  <p:nvPr/>
                </p:nvSpPr>
                <p:spPr>
                  <a:xfrm>
                    <a:off x="4090" y="2806"/>
                    <a:ext cx="57" cy="17"/>
                  </a:xfrm>
                  <a:custGeom>
                    <a:rect b="b" l="l" r="r" t="t"/>
                    <a:pathLst>
                      <a:path extrusionOk="0" h="17" w="5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6" name="Google Shape;816;p40"/>
                  <p:cNvSpPr/>
                  <p:nvPr/>
                </p:nvSpPr>
                <p:spPr>
                  <a:xfrm>
                    <a:off x="4090" y="2821"/>
                    <a:ext cx="58" cy="17"/>
                  </a:xfrm>
                  <a:custGeom>
                    <a:rect b="b" l="l" r="r" t="t"/>
                    <a:pathLst>
                      <a:path extrusionOk="0" h="17" w="58">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5"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7" name="Google Shape;817;p40"/>
                  <p:cNvSpPr/>
                  <p:nvPr/>
                </p:nvSpPr>
                <p:spPr>
                  <a:xfrm>
                    <a:off x="4090" y="2682"/>
                    <a:ext cx="58" cy="17"/>
                  </a:xfrm>
                  <a:custGeom>
                    <a:rect b="b" l="l" r="r" t="t"/>
                    <a:pathLst>
                      <a:path extrusionOk="0" h="17" w="58">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5"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818" name="Google Shape;818;p40"/>
              <p:cNvSpPr/>
              <p:nvPr/>
            </p:nvSpPr>
            <p:spPr>
              <a:xfrm>
                <a:off x="3833" y="2750"/>
                <a:ext cx="90" cy="129"/>
              </a:xfrm>
              <a:custGeom>
                <a:rect b="b" l="l" r="r" t="t"/>
                <a:pathLst>
                  <a:path extrusionOk="0" h="129" w="90">
                    <a:moveTo>
                      <a:pt x="89" y="0"/>
                    </a:moveTo>
                    <a:lnTo>
                      <a:pt x="71" y="0"/>
                    </a:lnTo>
                    <a:lnTo>
                      <a:pt x="71" y="110"/>
                    </a:lnTo>
                    <a:lnTo>
                      <a:pt x="0" y="110"/>
                    </a:lnTo>
                    <a:lnTo>
                      <a:pt x="0" y="128"/>
                    </a:lnTo>
                    <a:lnTo>
                      <a:pt x="89" y="128"/>
                    </a:lnTo>
                    <a:lnTo>
                      <a:pt x="89" y="0"/>
                    </a:lnTo>
                  </a:path>
                </a:pathLst>
              </a:custGeom>
              <a:solidFill>
                <a:srgbClr val="C0C0C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819" name="Google Shape;819;p40"/>
              <p:cNvGrpSpPr/>
              <p:nvPr/>
            </p:nvGrpSpPr>
            <p:grpSpPr>
              <a:xfrm>
                <a:off x="4149" y="2750"/>
                <a:ext cx="90" cy="130"/>
                <a:chOff x="4149" y="2750"/>
                <a:chExt cx="90" cy="130"/>
              </a:xfrm>
            </p:grpSpPr>
            <p:sp>
              <p:nvSpPr>
                <p:cNvPr id="820" name="Google Shape;820;p40"/>
                <p:cNvSpPr/>
                <p:nvPr/>
              </p:nvSpPr>
              <p:spPr>
                <a:xfrm>
                  <a:off x="4167" y="2750"/>
                  <a:ext cx="72" cy="130"/>
                </a:xfrm>
                <a:custGeom>
                  <a:rect b="b" l="l" r="r" t="t"/>
                  <a:pathLst>
                    <a:path extrusionOk="0" h="130" w="72">
                      <a:moveTo>
                        <a:pt x="0" y="0"/>
                      </a:moveTo>
                      <a:lnTo>
                        <a:pt x="23" y="39"/>
                      </a:lnTo>
                      <a:lnTo>
                        <a:pt x="23" y="114"/>
                      </a:lnTo>
                      <a:lnTo>
                        <a:pt x="71" y="114"/>
                      </a:lnTo>
                      <a:lnTo>
                        <a:pt x="71" y="129"/>
                      </a:lnTo>
                      <a:lnTo>
                        <a:pt x="0" y="129"/>
                      </a:lnTo>
                      <a:lnTo>
                        <a:pt x="0" y="0"/>
                      </a:lnTo>
                    </a:path>
                  </a:pathLst>
                </a:custGeom>
                <a:solidFill>
                  <a:srgbClr val="808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1" name="Google Shape;821;p40"/>
                <p:cNvSpPr/>
                <p:nvPr/>
              </p:nvSpPr>
              <p:spPr>
                <a:xfrm>
                  <a:off x="4149" y="2750"/>
                  <a:ext cx="90" cy="130"/>
                </a:xfrm>
                <a:custGeom>
                  <a:rect b="b" l="l" r="r" t="t"/>
                  <a:pathLst>
                    <a:path extrusionOk="0" h="130" w="90">
                      <a:moveTo>
                        <a:pt x="0" y="0"/>
                      </a:moveTo>
                      <a:lnTo>
                        <a:pt x="17" y="0"/>
                      </a:lnTo>
                      <a:lnTo>
                        <a:pt x="17" y="111"/>
                      </a:lnTo>
                      <a:lnTo>
                        <a:pt x="89" y="111"/>
                      </a:lnTo>
                      <a:lnTo>
                        <a:pt x="89" y="129"/>
                      </a:lnTo>
                      <a:lnTo>
                        <a:pt x="0" y="129"/>
                      </a:lnTo>
                      <a:lnTo>
                        <a:pt x="0" y="0"/>
                      </a:lnTo>
                    </a:path>
                  </a:pathLst>
                </a:custGeom>
                <a:solidFill>
                  <a:srgbClr val="C0C0C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822" name="Google Shape;822;p40"/>
            <p:cNvSpPr txBox="1"/>
            <p:nvPr/>
          </p:nvSpPr>
          <p:spPr>
            <a:xfrm>
              <a:off x="8153400" y="3886200"/>
              <a:ext cx="844550" cy="1009650"/>
            </a:xfrm>
            <a:prstGeom prst="rect">
              <a:avLst/>
            </a:prstGeom>
            <a:noFill/>
            <a:ln>
              <a:noFill/>
            </a:ln>
          </p:spPr>
          <p:txBody>
            <a:bodyPr anchorCtr="0" anchor="t" bIns="47625" lIns="93650" spcFirstLastPara="1" rIns="93650" wrap="square" tIns="47625">
              <a:spAutoFit/>
            </a:bodyPr>
            <a:lstStyle/>
            <a:p>
              <a:pPr indent="0" lvl="0" marL="0" marR="0" rtl="0" algn="ctr">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World</a:t>
              </a:r>
              <a:endParaRPr/>
            </a:p>
            <a:p>
              <a:pPr indent="0" lvl="0" marL="0" marR="0" rtl="0" algn="ctr">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Wide</a:t>
              </a:r>
              <a:endParaRPr/>
            </a:p>
            <a:p>
              <a:pPr indent="0" lvl="0" marL="0" marR="0" rtl="0" algn="ctr">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Web</a:t>
              </a:r>
              <a:endParaRPr/>
            </a:p>
          </p:txBody>
        </p:sp>
        <p:graphicFrame>
          <p:nvGraphicFramePr>
            <p:cNvPr id="823" name="Google Shape;823;p40"/>
            <p:cNvGraphicFramePr/>
            <p:nvPr/>
          </p:nvGraphicFramePr>
          <p:xfrm>
            <a:off x="4191000" y="2057400"/>
            <a:ext cx="1530350" cy="1069975"/>
          </p:xfrm>
          <a:graphic>
            <a:graphicData uri="http://schemas.openxmlformats.org/presentationml/2006/ole">
              <mc:AlternateContent>
                <mc:Choice Requires="v">
                  <p:oleObj r:id="rId7" imgH="1069975" imgW="1530350" progId="MS_ClipArt_Gallery.2" spid="_x0000_s1">
                    <p:embed/>
                  </p:oleObj>
                </mc:Choice>
                <mc:Fallback>
                  <p:oleObj r:id="rId8" imgH="1069975" imgW="1530350" progId="MS_ClipArt_Gallery.2">
                    <p:embed/>
                    <p:pic>
                      <p:nvPicPr>
                        <p:cNvPr id="823" name="Google Shape;823;p40"/>
                        <p:cNvPicPr preferRelativeResize="0"/>
                        <p:nvPr/>
                      </p:nvPicPr>
                      <p:blipFill rotWithShape="1">
                        <a:blip r:embed="rId9">
                          <a:alphaModFix/>
                        </a:blip>
                        <a:srcRect b="0" l="0" r="0" t="0"/>
                        <a:stretch/>
                      </p:blipFill>
                      <p:spPr>
                        <a:xfrm>
                          <a:off x="4191000" y="2057400"/>
                          <a:ext cx="1530350" cy="1069975"/>
                        </a:xfrm>
                        <a:prstGeom prst="rect">
                          <a:avLst/>
                        </a:prstGeom>
                        <a:noFill/>
                        <a:ln>
                          <a:noFill/>
                        </a:ln>
                      </p:spPr>
                    </p:pic>
                  </p:oleObj>
                </mc:Fallback>
              </mc:AlternateContent>
            </a:graphicData>
          </a:graphic>
        </p:graphicFrame>
        <p:pic>
          <p:nvPicPr>
            <p:cNvPr id="824" name="Google Shape;824;p40"/>
            <p:cNvPicPr preferRelativeResize="0"/>
            <p:nvPr/>
          </p:nvPicPr>
          <p:blipFill rotWithShape="1">
            <a:blip r:embed="rId10">
              <a:alphaModFix/>
            </a:blip>
            <a:srcRect b="0" l="0" r="0" t="0"/>
            <a:stretch/>
          </p:blipFill>
          <p:spPr>
            <a:xfrm>
              <a:off x="7727950" y="1612900"/>
              <a:ext cx="628650" cy="628650"/>
            </a:xfrm>
            <a:prstGeom prst="rect">
              <a:avLst/>
            </a:prstGeom>
            <a:noFill/>
            <a:ln>
              <a:noFill/>
            </a:ln>
          </p:spPr>
        </p:pic>
        <p:graphicFrame>
          <p:nvGraphicFramePr>
            <p:cNvPr id="825" name="Google Shape;825;p40"/>
            <p:cNvGraphicFramePr/>
            <p:nvPr/>
          </p:nvGraphicFramePr>
          <p:xfrm>
            <a:off x="3132138" y="2454275"/>
            <a:ext cx="269875" cy="731838"/>
          </p:xfrm>
          <a:graphic>
            <a:graphicData uri="http://schemas.openxmlformats.org/presentationml/2006/ole">
              <mc:AlternateContent>
                <mc:Choice Requires="v">
                  <p:oleObj r:id="rId11" imgH="731838" imgW="269875" progId="MS_ClipArt_Gallery.2" spid="_x0000_s2">
                    <p:embed/>
                  </p:oleObj>
                </mc:Choice>
                <mc:Fallback>
                  <p:oleObj r:id="rId12" imgH="731838" imgW="269875" progId="MS_ClipArt_Gallery.2">
                    <p:embed/>
                    <p:pic>
                      <p:nvPicPr>
                        <p:cNvPr id="825" name="Google Shape;825;p40"/>
                        <p:cNvPicPr preferRelativeResize="0"/>
                        <p:nvPr/>
                      </p:nvPicPr>
                      <p:blipFill rotWithShape="1">
                        <a:blip r:embed="rId13">
                          <a:alphaModFix/>
                        </a:blip>
                        <a:srcRect b="0" l="0" r="0" t="0"/>
                        <a:stretch/>
                      </p:blipFill>
                      <p:spPr>
                        <a:xfrm>
                          <a:off x="3132138" y="2454275"/>
                          <a:ext cx="269875" cy="731838"/>
                        </a:xfrm>
                        <a:prstGeom prst="rect">
                          <a:avLst/>
                        </a:prstGeom>
                        <a:noFill/>
                        <a:ln>
                          <a:noFill/>
                        </a:ln>
                      </p:spPr>
                    </p:pic>
                  </p:oleObj>
                </mc:Fallback>
              </mc:AlternateContent>
            </a:graphicData>
          </a:graphic>
        </p:graphicFrame>
        <p:cxnSp>
          <p:nvCxnSpPr>
            <p:cNvPr id="826" name="Google Shape;826;p40"/>
            <p:cNvCxnSpPr/>
            <p:nvPr/>
          </p:nvCxnSpPr>
          <p:spPr>
            <a:xfrm flipH="1" rot="10800000">
              <a:off x="4724400" y="2982913"/>
              <a:ext cx="685800" cy="533400"/>
            </a:xfrm>
            <a:prstGeom prst="straightConnector1">
              <a:avLst/>
            </a:prstGeom>
            <a:noFill/>
            <a:ln cap="flat" cmpd="sng" w="12700">
              <a:solidFill>
                <a:schemeClr val="dk1"/>
              </a:solidFill>
              <a:prstDash val="solid"/>
              <a:miter lim="800000"/>
              <a:headEnd len="med" w="med" type="stealth"/>
              <a:tailEnd len="med" w="med" type="stealth"/>
            </a:ln>
          </p:spPr>
        </p:cxnSp>
        <p:sp>
          <p:nvSpPr>
            <p:cNvPr id="827" name="Google Shape;827;p40"/>
            <p:cNvSpPr/>
            <p:nvPr/>
          </p:nvSpPr>
          <p:spPr>
            <a:xfrm flipH="1">
              <a:off x="82550" y="1770063"/>
              <a:ext cx="3568700" cy="497417"/>
            </a:xfrm>
            <a:prstGeom prst="wedgeRoundRectCallout">
              <a:avLst>
                <a:gd fmla="val 2663" name="adj1"/>
                <a:gd fmla="val 25200" name="adj2"/>
                <a:gd fmla="val 0"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828" name="Google Shape;828;p40"/>
            <p:cNvGraphicFramePr/>
            <p:nvPr/>
          </p:nvGraphicFramePr>
          <p:xfrm>
            <a:off x="7086600" y="3357563"/>
            <a:ext cx="1143000" cy="1076325"/>
          </p:xfrm>
          <a:graphic>
            <a:graphicData uri="http://schemas.openxmlformats.org/presentationml/2006/ole">
              <mc:AlternateContent>
                <mc:Choice Requires="v">
                  <p:oleObj r:id="rId14" imgH="1076325" imgW="1143000" progId="MS_ClipArt_Gallery.2" spid="_x0000_s3">
                    <p:embed/>
                  </p:oleObj>
                </mc:Choice>
                <mc:Fallback>
                  <p:oleObj r:id="rId15" imgH="1076325" imgW="1143000" progId="MS_ClipArt_Gallery.2">
                    <p:embed/>
                    <p:pic>
                      <p:nvPicPr>
                        <p:cNvPr id="828" name="Google Shape;828;p40"/>
                        <p:cNvPicPr preferRelativeResize="0"/>
                        <p:nvPr/>
                      </p:nvPicPr>
                      <p:blipFill rotWithShape="1">
                        <a:blip r:embed="rId16">
                          <a:alphaModFix/>
                        </a:blip>
                        <a:srcRect b="0" l="0" r="0" t="0"/>
                        <a:stretch/>
                      </p:blipFill>
                      <p:spPr>
                        <a:xfrm>
                          <a:off x="7086600" y="3357563"/>
                          <a:ext cx="1143000" cy="1076325"/>
                        </a:xfrm>
                        <a:prstGeom prst="rect">
                          <a:avLst/>
                        </a:prstGeom>
                        <a:noFill/>
                        <a:ln>
                          <a:noFill/>
                        </a:ln>
                      </p:spPr>
                    </p:pic>
                  </p:oleObj>
                </mc:Fallback>
              </mc:AlternateContent>
            </a:graphicData>
          </a:graphic>
        </p:graphicFrame>
      </p:grpSp>
      <p:sp>
        <p:nvSpPr>
          <p:cNvPr id="829" name="Google Shape;829;p40"/>
          <p:cNvSpPr txBox="1"/>
          <p:nvPr/>
        </p:nvSpPr>
        <p:spPr>
          <a:xfrm>
            <a:off x="169862" y="5805487"/>
            <a:ext cx="4584700" cy="1071562"/>
          </a:xfrm>
          <a:prstGeom prst="rect">
            <a:avLst/>
          </a:prstGeom>
          <a:solidFill>
            <a:srgbClr val="FCD5B5"/>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40"/>
              <a:buFont typeface="Arial"/>
              <a:buChar char="•"/>
            </a:pPr>
            <a:r>
              <a:rPr b="0" i="0" lang="en-US" sz="1800" u="none">
                <a:solidFill>
                  <a:schemeClr val="dk1"/>
                </a:solidFill>
                <a:latin typeface="Calibri"/>
                <a:ea typeface="Calibri"/>
                <a:cs typeface="Calibri"/>
                <a:sym typeface="Calibri"/>
              </a:rPr>
              <a:t>Different interfaces</a:t>
            </a:r>
            <a:endParaRPr/>
          </a:p>
          <a:p>
            <a:pPr indent="-285750" lvl="0" marL="285750" marR="0" rtl="0" algn="l">
              <a:lnSpc>
                <a:spcPct val="100000"/>
              </a:lnSpc>
              <a:spcBef>
                <a:spcPts val="360"/>
              </a:spcBef>
              <a:spcAft>
                <a:spcPts val="0"/>
              </a:spcAft>
              <a:buClr>
                <a:schemeClr val="dk1"/>
              </a:buClr>
              <a:buSzPts val="1440"/>
              <a:buFont typeface="Arial"/>
              <a:buChar char="•"/>
            </a:pPr>
            <a:r>
              <a:rPr b="0" i="0" lang="en-US" sz="1800" u="none">
                <a:solidFill>
                  <a:schemeClr val="dk1"/>
                </a:solidFill>
                <a:latin typeface="Calibri"/>
                <a:ea typeface="Calibri"/>
                <a:cs typeface="Calibri"/>
                <a:sym typeface="Calibri"/>
              </a:rPr>
              <a:t>Different data representations</a:t>
            </a:r>
            <a:endParaRPr/>
          </a:p>
          <a:p>
            <a:pPr indent="-285750" lvl="0" marL="285750" marR="0" rtl="0" algn="l">
              <a:lnSpc>
                <a:spcPct val="100000"/>
              </a:lnSpc>
              <a:spcBef>
                <a:spcPts val="360"/>
              </a:spcBef>
              <a:spcAft>
                <a:spcPts val="0"/>
              </a:spcAft>
              <a:buClr>
                <a:schemeClr val="dk1"/>
              </a:buClr>
              <a:buSzPts val="1440"/>
              <a:buFont typeface="Arial"/>
              <a:buChar char="•"/>
            </a:pPr>
            <a:r>
              <a:rPr b="0" i="0" lang="en-US" sz="1800" u="none">
                <a:solidFill>
                  <a:schemeClr val="dk1"/>
                </a:solidFill>
                <a:latin typeface="Calibri"/>
                <a:ea typeface="Calibri"/>
                <a:cs typeface="Calibri"/>
                <a:sym typeface="Calibri"/>
              </a:rPr>
              <a:t>Duplicate and inconsistent information</a:t>
            </a:r>
            <a:endParaRPr/>
          </a:p>
        </p:txBody>
      </p:sp>
      <p:sp>
        <p:nvSpPr>
          <p:cNvPr id="830" name="Google Shape;830;p40"/>
          <p:cNvSpPr txBox="1"/>
          <p:nvPr/>
        </p:nvSpPr>
        <p:spPr>
          <a:xfrm>
            <a:off x="5432425" y="6650037"/>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cs.tufts.edu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C:\Users\parul\Desktop\Digital Learning Content.png" id="72" name="Google Shape;72;p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73" name="Google Shape;73;p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74" name="Google Shape;74;p4"/>
          <p:cNvSpPr txBox="1"/>
          <p:nvPr/>
        </p:nvSpPr>
        <p:spPr>
          <a:xfrm>
            <a:off x="190500" y="2286000"/>
            <a:ext cx="8737600" cy="2789237"/>
          </a:xfrm>
          <a:prstGeom prst="rect">
            <a:avLst/>
          </a:prstGeom>
          <a:noFill/>
          <a:ln>
            <a:noFill/>
          </a:ln>
        </p:spPr>
        <p:txBody>
          <a:bodyPr anchorCtr="0" anchor="t" bIns="45700" lIns="91425" spcFirstLastPara="1" rIns="91425" wrap="square" tIns="45700">
            <a:spAutoFit/>
          </a:bodyPr>
          <a:lstStyle/>
          <a:p>
            <a:pPr indent="-152400" lvl="0" marL="0"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Postgres group invented a lot of this stuff at Berkeley</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And had it working in the early 90’s!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Unfortunately, it defined its own syntax before the standard</a:t>
            </a:r>
            <a:endParaRPr/>
          </a:p>
          <a:p>
            <a:pPr indent="-228600" lvl="2" marL="11430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And now is not standard-compliant</a:t>
            </a:r>
            <a:endParaRPr/>
          </a:p>
          <a:p>
            <a:pPr indent="-228600" lvl="2" marL="11430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Most of this stuff can be done in Postgres with analogous syntax</a:t>
            </a:r>
            <a:endParaRPr/>
          </a:p>
          <a:p>
            <a:pPr indent="-228600" lvl="2" marL="11430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And Postgres has more extra goodies here than SQL:99!</a:t>
            </a:r>
            <a:endParaRPr/>
          </a:p>
        </p:txBody>
      </p:sp>
      <p:sp>
        <p:nvSpPr>
          <p:cNvPr id="75" name="Google Shape;75;p4"/>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Object oriented and object relational databases</a:t>
            </a:r>
            <a:endParaRPr/>
          </a:p>
        </p:txBody>
      </p:sp>
      <p:sp>
        <p:nvSpPr>
          <p:cNvPr id="77" name="Google Shape;77;p4"/>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4"/>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79" name="Google Shape;79;p4"/>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1"/>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836" name="Google Shape;836;p4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837" name="Google Shape;837;p4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838" name="Google Shape;838;p41"/>
          <p:cNvSpPr txBox="1"/>
          <p:nvPr/>
        </p:nvSpPr>
        <p:spPr>
          <a:xfrm>
            <a:off x="203200" y="2405062"/>
            <a:ext cx="8616950"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Problem: Data Management in Large Enterprises</a:t>
            </a:r>
            <a:endParaRPr/>
          </a:p>
        </p:txBody>
      </p:sp>
      <p:sp>
        <p:nvSpPr>
          <p:cNvPr id="839" name="Google Shape;839;p41"/>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0" name="Google Shape;840;p4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Data warehousing and data mining</a:t>
            </a:r>
            <a:endParaRPr/>
          </a:p>
        </p:txBody>
      </p:sp>
      <p:pic>
        <p:nvPicPr>
          <p:cNvPr id="841" name="Google Shape;841;p4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842" name="Google Shape;842;p41"/>
          <p:cNvSpPr txBox="1"/>
          <p:nvPr/>
        </p:nvSpPr>
        <p:spPr>
          <a:xfrm>
            <a:off x="168275" y="3162300"/>
            <a:ext cx="2520950" cy="2584450"/>
          </a:xfrm>
          <a:prstGeom prst="rect">
            <a:avLst/>
          </a:prstGeom>
          <a:solidFill>
            <a:srgbClr val="FCD5B5"/>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ahoma"/>
                <a:ea typeface="Tahoma"/>
                <a:cs typeface="Tahoma"/>
                <a:sym typeface="Tahoma"/>
              </a:rPr>
              <a:t>Vertical fragmentation of informational systems (vertical stove pipes)</a:t>
            </a:r>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ahoma"/>
                <a:ea typeface="Tahoma"/>
                <a:cs typeface="Tahoma"/>
                <a:sym typeface="Tahoma"/>
              </a:rPr>
              <a:t>Result of application (user)-driven development of operational systems</a:t>
            </a:r>
            <a:endParaRPr/>
          </a:p>
        </p:txBody>
      </p:sp>
      <p:grpSp>
        <p:nvGrpSpPr>
          <p:cNvPr id="843" name="Google Shape;843;p41"/>
          <p:cNvGrpSpPr/>
          <p:nvPr/>
        </p:nvGrpSpPr>
        <p:grpSpPr>
          <a:xfrm>
            <a:off x="2947987" y="3006725"/>
            <a:ext cx="6299200" cy="3033712"/>
            <a:chOff x="1295400" y="3276600"/>
            <a:chExt cx="6299200" cy="3033713"/>
          </a:xfrm>
        </p:grpSpPr>
        <p:sp>
          <p:nvSpPr>
            <p:cNvPr id="844" name="Google Shape;844;p41"/>
            <p:cNvSpPr txBox="1"/>
            <p:nvPr/>
          </p:nvSpPr>
          <p:spPr>
            <a:xfrm>
              <a:off x="1584325" y="5943600"/>
              <a:ext cx="2108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Sales Administration</a:t>
              </a:r>
              <a:endParaRPr/>
            </a:p>
          </p:txBody>
        </p:sp>
        <p:sp>
          <p:nvSpPr>
            <p:cNvPr id="845" name="Google Shape;845;p41"/>
            <p:cNvSpPr txBox="1"/>
            <p:nvPr/>
          </p:nvSpPr>
          <p:spPr>
            <a:xfrm>
              <a:off x="3886200" y="5943600"/>
              <a:ext cx="9080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Finance</a:t>
              </a:r>
              <a:endParaRPr/>
            </a:p>
          </p:txBody>
        </p:sp>
        <p:sp>
          <p:nvSpPr>
            <p:cNvPr id="846" name="Google Shape;846;p41"/>
            <p:cNvSpPr txBox="1"/>
            <p:nvPr/>
          </p:nvSpPr>
          <p:spPr>
            <a:xfrm>
              <a:off x="5257800" y="5943600"/>
              <a:ext cx="15430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Manufacturing</a:t>
              </a:r>
              <a:endParaRPr/>
            </a:p>
          </p:txBody>
        </p:sp>
        <p:sp>
          <p:nvSpPr>
            <p:cNvPr id="847" name="Google Shape;847;p41"/>
            <p:cNvSpPr txBox="1"/>
            <p:nvPr/>
          </p:nvSpPr>
          <p:spPr>
            <a:xfrm>
              <a:off x="7239000" y="5943600"/>
              <a:ext cx="355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p:txBody>
        </p:sp>
        <p:sp>
          <p:nvSpPr>
            <p:cNvPr id="848" name="Google Shape;848;p41"/>
            <p:cNvSpPr/>
            <p:nvPr/>
          </p:nvSpPr>
          <p:spPr>
            <a:xfrm>
              <a:off x="2057400" y="5181600"/>
              <a:ext cx="457200" cy="457200"/>
            </a:xfrm>
            <a:prstGeom prst="can">
              <a:avLst>
                <a:gd fmla="val 25000"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9" name="Google Shape;849;p41"/>
            <p:cNvSpPr/>
            <p:nvPr/>
          </p:nvSpPr>
          <p:spPr>
            <a:xfrm>
              <a:off x="2209800" y="5334000"/>
              <a:ext cx="457200" cy="457200"/>
            </a:xfrm>
            <a:prstGeom prst="can">
              <a:avLst>
                <a:gd fmla="val 25000"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0" name="Google Shape;850;p41"/>
            <p:cNvSpPr/>
            <p:nvPr/>
          </p:nvSpPr>
          <p:spPr>
            <a:xfrm>
              <a:off x="2362200" y="5486400"/>
              <a:ext cx="457200" cy="457200"/>
            </a:xfrm>
            <a:prstGeom prst="can">
              <a:avLst>
                <a:gd fmla="val 25000"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1" name="Google Shape;851;p41"/>
            <p:cNvSpPr/>
            <p:nvPr/>
          </p:nvSpPr>
          <p:spPr>
            <a:xfrm>
              <a:off x="3886200" y="5181600"/>
              <a:ext cx="457200" cy="457200"/>
            </a:xfrm>
            <a:prstGeom prst="can">
              <a:avLst>
                <a:gd fmla="val 25000"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2" name="Google Shape;852;p41"/>
            <p:cNvSpPr/>
            <p:nvPr/>
          </p:nvSpPr>
          <p:spPr>
            <a:xfrm>
              <a:off x="4038600" y="5334000"/>
              <a:ext cx="457200" cy="457200"/>
            </a:xfrm>
            <a:prstGeom prst="can">
              <a:avLst>
                <a:gd fmla="val 25000"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3" name="Google Shape;853;p41"/>
            <p:cNvSpPr/>
            <p:nvPr/>
          </p:nvSpPr>
          <p:spPr>
            <a:xfrm>
              <a:off x="4191000" y="5486400"/>
              <a:ext cx="457200" cy="457200"/>
            </a:xfrm>
            <a:prstGeom prst="can">
              <a:avLst>
                <a:gd fmla="val 25000"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4" name="Google Shape;854;p41"/>
            <p:cNvSpPr/>
            <p:nvPr/>
          </p:nvSpPr>
          <p:spPr>
            <a:xfrm>
              <a:off x="5638800" y="5181600"/>
              <a:ext cx="457200" cy="457200"/>
            </a:xfrm>
            <a:prstGeom prst="can">
              <a:avLst>
                <a:gd fmla="val 25000"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5" name="Google Shape;855;p41"/>
            <p:cNvSpPr/>
            <p:nvPr/>
          </p:nvSpPr>
          <p:spPr>
            <a:xfrm>
              <a:off x="5791200" y="5334000"/>
              <a:ext cx="457200" cy="457200"/>
            </a:xfrm>
            <a:prstGeom prst="can">
              <a:avLst>
                <a:gd fmla="val 25000"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6" name="Google Shape;856;p41"/>
            <p:cNvSpPr/>
            <p:nvPr/>
          </p:nvSpPr>
          <p:spPr>
            <a:xfrm>
              <a:off x="5943600" y="5486400"/>
              <a:ext cx="457200" cy="457200"/>
            </a:xfrm>
            <a:prstGeom prst="can">
              <a:avLst>
                <a:gd fmla="val 25000" name="adj"/>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7" name="Google Shape;857;p41"/>
            <p:cNvSpPr/>
            <p:nvPr/>
          </p:nvSpPr>
          <p:spPr>
            <a:xfrm>
              <a:off x="1752600" y="4419600"/>
              <a:ext cx="6858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8" name="Google Shape;858;p41"/>
            <p:cNvSpPr/>
            <p:nvPr/>
          </p:nvSpPr>
          <p:spPr>
            <a:xfrm>
              <a:off x="1905000" y="4572000"/>
              <a:ext cx="6858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9" name="Google Shape;859;p41"/>
            <p:cNvSpPr/>
            <p:nvPr/>
          </p:nvSpPr>
          <p:spPr>
            <a:xfrm>
              <a:off x="2057400" y="4724400"/>
              <a:ext cx="6858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0" name="Google Shape;860;p41"/>
            <p:cNvSpPr/>
            <p:nvPr/>
          </p:nvSpPr>
          <p:spPr>
            <a:xfrm>
              <a:off x="1600200" y="3733800"/>
              <a:ext cx="457200" cy="228600"/>
            </a:xfrm>
            <a:prstGeom prst="flowChartProcess">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1" name="Google Shape;861;p41"/>
            <p:cNvSpPr/>
            <p:nvPr/>
          </p:nvSpPr>
          <p:spPr>
            <a:xfrm>
              <a:off x="1752600" y="3886200"/>
              <a:ext cx="457200" cy="228600"/>
            </a:xfrm>
            <a:prstGeom prst="flowChartProcess">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2" name="Google Shape;862;p41"/>
            <p:cNvSpPr/>
            <p:nvPr/>
          </p:nvSpPr>
          <p:spPr>
            <a:xfrm>
              <a:off x="1905000" y="4038600"/>
              <a:ext cx="457200" cy="228600"/>
            </a:xfrm>
            <a:prstGeom prst="flowChartProcess">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63" name="Google Shape;863;p41"/>
            <p:cNvCxnSpPr/>
            <p:nvPr/>
          </p:nvCxnSpPr>
          <p:spPr>
            <a:xfrm>
              <a:off x="3505200" y="3962400"/>
              <a:ext cx="0" cy="1905000"/>
            </a:xfrm>
            <a:prstGeom prst="straightConnector1">
              <a:avLst/>
            </a:prstGeom>
            <a:noFill/>
            <a:ln cap="flat" cmpd="sng" w="9525">
              <a:solidFill>
                <a:schemeClr val="dk1"/>
              </a:solidFill>
              <a:prstDash val="solid"/>
              <a:miter lim="800000"/>
              <a:headEnd len="med" w="med" type="none"/>
              <a:tailEnd len="med" w="med" type="none"/>
            </a:ln>
          </p:spPr>
        </p:cxnSp>
        <p:cxnSp>
          <p:nvCxnSpPr>
            <p:cNvPr id="864" name="Google Shape;864;p41"/>
            <p:cNvCxnSpPr/>
            <p:nvPr/>
          </p:nvCxnSpPr>
          <p:spPr>
            <a:xfrm>
              <a:off x="5181600" y="4038600"/>
              <a:ext cx="0" cy="1905000"/>
            </a:xfrm>
            <a:prstGeom prst="straightConnector1">
              <a:avLst/>
            </a:prstGeom>
            <a:noFill/>
            <a:ln cap="flat" cmpd="sng" w="9525">
              <a:solidFill>
                <a:schemeClr val="dk1"/>
              </a:solidFill>
              <a:prstDash val="solid"/>
              <a:miter lim="800000"/>
              <a:headEnd len="med" w="med" type="none"/>
              <a:tailEnd len="med" w="med" type="none"/>
            </a:ln>
          </p:spPr>
        </p:cxnSp>
        <p:sp>
          <p:nvSpPr>
            <p:cNvPr id="865" name="Google Shape;865;p41"/>
            <p:cNvSpPr txBox="1"/>
            <p:nvPr/>
          </p:nvSpPr>
          <p:spPr>
            <a:xfrm>
              <a:off x="1295400" y="3276600"/>
              <a:ext cx="15367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Sales Planning</a:t>
              </a:r>
              <a:endParaRPr/>
            </a:p>
          </p:txBody>
        </p:sp>
        <p:sp>
          <p:nvSpPr>
            <p:cNvPr id="866" name="Google Shape;866;p41"/>
            <p:cNvSpPr txBox="1"/>
            <p:nvPr/>
          </p:nvSpPr>
          <p:spPr>
            <a:xfrm>
              <a:off x="2057400" y="3505200"/>
              <a:ext cx="14351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Stock Mngmt</a:t>
              </a:r>
              <a:endParaRPr/>
            </a:p>
          </p:txBody>
        </p:sp>
        <p:sp>
          <p:nvSpPr>
            <p:cNvPr id="867" name="Google Shape;867;p41"/>
            <p:cNvSpPr txBox="1"/>
            <p:nvPr/>
          </p:nvSpPr>
          <p:spPr>
            <a:xfrm>
              <a:off x="2743200" y="3886200"/>
              <a:ext cx="355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p:txBody>
        </p:sp>
        <p:sp>
          <p:nvSpPr>
            <p:cNvPr id="868" name="Google Shape;868;p41"/>
            <p:cNvSpPr/>
            <p:nvPr/>
          </p:nvSpPr>
          <p:spPr>
            <a:xfrm>
              <a:off x="3810000" y="4419600"/>
              <a:ext cx="6858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9" name="Google Shape;869;p41"/>
            <p:cNvSpPr/>
            <p:nvPr/>
          </p:nvSpPr>
          <p:spPr>
            <a:xfrm>
              <a:off x="3962400" y="4572000"/>
              <a:ext cx="6858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0" name="Google Shape;870;p41"/>
            <p:cNvSpPr/>
            <p:nvPr/>
          </p:nvSpPr>
          <p:spPr>
            <a:xfrm>
              <a:off x="4114800" y="4724400"/>
              <a:ext cx="6858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1" name="Google Shape;871;p41"/>
            <p:cNvSpPr/>
            <p:nvPr/>
          </p:nvSpPr>
          <p:spPr>
            <a:xfrm>
              <a:off x="3657600" y="3733800"/>
              <a:ext cx="457200" cy="228600"/>
            </a:xfrm>
            <a:prstGeom prst="flowChartProcess">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2" name="Google Shape;872;p41"/>
            <p:cNvSpPr/>
            <p:nvPr/>
          </p:nvSpPr>
          <p:spPr>
            <a:xfrm>
              <a:off x="3810000" y="3886200"/>
              <a:ext cx="457200" cy="228600"/>
            </a:xfrm>
            <a:prstGeom prst="flowChartProcess">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3" name="Google Shape;873;p41"/>
            <p:cNvSpPr/>
            <p:nvPr/>
          </p:nvSpPr>
          <p:spPr>
            <a:xfrm>
              <a:off x="3962400" y="4038600"/>
              <a:ext cx="457200" cy="228600"/>
            </a:xfrm>
            <a:prstGeom prst="flowChartProcess">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4" name="Google Shape;874;p41"/>
            <p:cNvSpPr txBox="1"/>
            <p:nvPr/>
          </p:nvSpPr>
          <p:spPr>
            <a:xfrm>
              <a:off x="3352800" y="3276600"/>
              <a:ext cx="1047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Suppliers</a:t>
              </a:r>
              <a:endParaRPr/>
            </a:p>
          </p:txBody>
        </p:sp>
        <p:sp>
          <p:nvSpPr>
            <p:cNvPr id="875" name="Google Shape;875;p41"/>
            <p:cNvSpPr txBox="1"/>
            <p:nvPr/>
          </p:nvSpPr>
          <p:spPr>
            <a:xfrm>
              <a:off x="4800600" y="3886200"/>
              <a:ext cx="355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p:txBody>
        </p:sp>
        <p:sp>
          <p:nvSpPr>
            <p:cNvPr id="876" name="Google Shape;876;p41"/>
            <p:cNvSpPr txBox="1"/>
            <p:nvPr/>
          </p:nvSpPr>
          <p:spPr>
            <a:xfrm>
              <a:off x="4267200" y="3581400"/>
              <a:ext cx="13589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Debt Mngmt</a:t>
              </a:r>
              <a:endParaRPr/>
            </a:p>
          </p:txBody>
        </p:sp>
        <p:sp>
          <p:nvSpPr>
            <p:cNvPr id="877" name="Google Shape;877;p41"/>
            <p:cNvSpPr/>
            <p:nvPr/>
          </p:nvSpPr>
          <p:spPr>
            <a:xfrm>
              <a:off x="5867400" y="4495800"/>
              <a:ext cx="6858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8" name="Google Shape;878;p41"/>
            <p:cNvSpPr/>
            <p:nvPr/>
          </p:nvSpPr>
          <p:spPr>
            <a:xfrm>
              <a:off x="6019800" y="4648200"/>
              <a:ext cx="6858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9" name="Google Shape;879;p41"/>
            <p:cNvSpPr/>
            <p:nvPr/>
          </p:nvSpPr>
          <p:spPr>
            <a:xfrm>
              <a:off x="6172200" y="4800600"/>
              <a:ext cx="6858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0" name="Google Shape;880;p41"/>
            <p:cNvSpPr/>
            <p:nvPr/>
          </p:nvSpPr>
          <p:spPr>
            <a:xfrm>
              <a:off x="5715000" y="3810000"/>
              <a:ext cx="457200" cy="228600"/>
            </a:xfrm>
            <a:prstGeom prst="flowChartProcess">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1" name="Google Shape;881;p41"/>
            <p:cNvSpPr/>
            <p:nvPr/>
          </p:nvSpPr>
          <p:spPr>
            <a:xfrm>
              <a:off x="5867400" y="3962400"/>
              <a:ext cx="457200" cy="228600"/>
            </a:xfrm>
            <a:prstGeom prst="flowChartProcess">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2" name="Google Shape;882;p41"/>
            <p:cNvSpPr/>
            <p:nvPr/>
          </p:nvSpPr>
          <p:spPr>
            <a:xfrm>
              <a:off x="6019800" y="4114800"/>
              <a:ext cx="457200" cy="228600"/>
            </a:xfrm>
            <a:prstGeom prst="flowChartProcess">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3" name="Google Shape;883;p41"/>
            <p:cNvSpPr txBox="1"/>
            <p:nvPr/>
          </p:nvSpPr>
          <p:spPr>
            <a:xfrm>
              <a:off x="5410200" y="3352800"/>
              <a:ext cx="145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Num. Control</a:t>
              </a:r>
              <a:endParaRPr/>
            </a:p>
          </p:txBody>
        </p:sp>
        <p:sp>
          <p:nvSpPr>
            <p:cNvPr id="884" name="Google Shape;884;p41"/>
            <p:cNvSpPr txBox="1"/>
            <p:nvPr/>
          </p:nvSpPr>
          <p:spPr>
            <a:xfrm>
              <a:off x="6858000" y="3962400"/>
              <a:ext cx="355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p:txBody>
        </p:sp>
        <p:sp>
          <p:nvSpPr>
            <p:cNvPr id="885" name="Google Shape;885;p41"/>
            <p:cNvSpPr txBox="1"/>
            <p:nvPr/>
          </p:nvSpPr>
          <p:spPr>
            <a:xfrm>
              <a:off x="6172200" y="3657600"/>
              <a:ext cx="1073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Inventory</a:t>
              </a:r>
              <a:endParaRPr/>
            </a:p>
          </p:txBody>
        </p:sp>
      </p:grpSp>
      <p:sp>
        <p:nvSpPr>
          <p:cNvPr id="886" name="Google Shape;886;p41"/>
          <p:cNvSpPr txBox="1"/>
          <p:nvPr/>
        </p:nvSpPr>
        <p:spPr>
          <a:xfrm>
            <a:off x="5432425" y="6650037"/>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cs.tufts.edu</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42"/>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892" name="Google Shape;892;p42"/>
          <p:cNvPicPr preferRelativeResize="0"/>
          <p:nvPr/>
        </p:nvPicPr>
        <p:blipFill rotWithShape="1">
          <a:blip r:embed="rId4">
            <a:alphaModFix/>
          </a:blip>
          <a:srcRect b="0" l="0" r="0" t="0"/>
          <a:stretch/>
        </p:blipFill>
        <p:spPr>
          <a:xfrm>
            <a:off x="0" y="0"/>
            <a:ext cx="9144000" cy="6900862"/>
          </a:xfrm>
          <a:prstGeom prst="rect">
            <a:avLst/>
          </a:prstGeom>
          <a:noFill/>
          <a:ln>
            <a:noFill/>
          </a:ln>
        </p:spPr>
      </p:pic>
      <p:pic>
        <p:nvPicPr>
          <p:cNvPr descr="C:\Users\parul\Desktop\Untitled-1.png" id="893" name="Google Shape;893;p42"/>
          <p:cNvPicPr preferRelativeResize="0"/>
          <p:nvPr/>
        </p:nvPicPr>
        <p:blipFill rotWithShape="1">
          <a:blip r:embed="rId5">
            <a:alphaModFix/>
          </a:blip>
          <a:srcRect b="0" l="0" r="0" t="0"/>
          <a:stretch/>
        </p:blipFill>
        <p:spPr>
          <a:xfrm>
            <a:off x="1857375" y="3071812"/>
            <a:ext cx="5430837" cy="2803525"/>
          </a:xfrm>
          <a:prstGeom prst="rect">
            <a:avLst/>
          </a:prstGeom>
          <a:noFill/>
          <a:ln>
            <a:noFill/>
          </a:ln>
        </p:spPr>
      </p:pic>
      <p:sp>
        <p:nvSpPr>
          <p:cNvPr id="894" name="Google Shape;894;p42"/>
          <p:cNvSpPr txBox="1"/>
          <p:nvPr/>
        </p:nvSpPr>
        <p:spPr>
          <a:xfrm>
            <a:off x="203200" y="2405062"/>
            <a:ext cx="8616950"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Goal: Unified Access to Data</a:t>
            </a:r>
            <a:endParaRPr/>
          </a:p>
        </p:txBody>
      </p:sp>
      <p:sp>
        <p:nvSpPr>
          <p:cNvPr id="895" name="Google Shape;895;p42"/>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6" name="Google Shape;896;p42"/>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Data warehousing and data mining</a:t>
            </a:r>
            <a:endParaRPr/>
          </a:p>
        </p:txBody>
      </p:sp>
      <p:pic>
        <p:nvPicPr>
          <p:cNvPr id="897" name="Google Shape;897;p42"/>
          <p:cNvPicPr preferRelativeResize="0"/>
          <p:nvPr/>
        </p:nvPicPr>
        <p:blipFill rotWithShape="1">
          <a:blip r:embed="rId6">
            <a:alphaModFix/>
          </a:blip>
          <a:srcRect b="0" l="0" r="0" t="0"/>
          <a:stretch/>
        </p:blipFill>
        <p:spPr>
          <a:xfrm>
            <a:off x="8318500" y="6032500"/>
            <a:ext cx="609600" cy="609600"/>
          </a:xfrm>
          <a:prstGeom prst="rect">
            <a:avLst/>
          </a:prstGeom>
          <a:noFill/>
          <a:ln>
            <a:noFill/>
          </a:ln>
        </p:spPr>
      </p:pic>
      <p:sp>
        <p:nvSpPr>
          <p:cNvPr id="898" name="Google Shape;898;p42"/>
          <p:cNvSpPr txBox="1"/>
          <p:nvPr/>
        </p:nvSpPr>
        <p:spPr>
          <a:xfrm>
            <a:off x="168275" y="3162300"/>
            <a:ext cx="2520950" cy="2030412"/>
          </a:xfrm>
          <a:prstGeom prst="rect">
            <a:avLst/>
          </a:prstGeom>
          <a:solidFill>
            <a:srgbClr val="FCD5B5"/>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ahoma"/>
                <a:ea typeface="Tahoma"/>
                <a:cs typeface="Tahoma"/>
                <a:sym typeface="Tahoma"/>
              </a:rPr>
              <a:t>Collects and combines information</a:t>
            </a:r>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ahoma"/>
                <a:ea typeface="Tahoma"/>
                <a:cs typeface="Tahoma"/>
                <a:sym typeface="Tahoma"/>
              </a:rPr>
              <a:t>Provides integrated view, uniform user interface</a:t>
            </a:r>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ahoma"/>
                <a:ea typeface="Tahoma"/>
                <a:cs typeface="Tahoma"/>
                <a:sym typeface="Tahoma"/>
              </a:rPr>
              <a:t>Supports sharing</a:t>
            </a:r>
            <a:endParaRPr/>
          </a:p>
        </p:txBody>
      </p:sp>
      <p:grpSp>
        <p:nvGrpSpPr>
          <p:cNvPr id="899" name="Google Shape;899;p42"/>
          <p:cNvGrpSpPr/>
          <p:nvPr/>
        </p:nvGrpSpPr>
        <p:grpSpPr>
          <a:xfrm>
            <a:off x="271462" y="3133725"/>
            <a:ext cx="8353425" cy="3540125"/>
            <a:chOff x="339725" y="1146175"/>
            <a:chExt cx="8353425" cy="3540125"/>
          </a:xfrm>
        </p:grpSpPr>
        <p:cxnSp>
          <p:nvCxnSpPr>
            <p:cNvPr id="900" name="Google Shape;900;p42"/>
            <p:cNvCxnSpPr/>
            <p:nvPr/>
          </p:nvCxnSpPr>
          <p:spPr>
            <a:xfrm>
              <a:off x="5861050" y="2894013"/>
              <a:ext cx="1676400" cy="685800"/>
            </a:xfrm>
            <a:prstGeom prst="straightConnector1">
              <a:avLst/>
            </a:prstGeom>
            <a:noFill/>
            <a:ln cap="flat" cmpd="sng" w="12700">
              <a:solidFill>
                <a:schemeClr val="dk1"/>
              </a:solidFill>
              <a:prstDash val="solid"/>
              <a:miter lim="800000"/>
              <a:headEnd len="med" w="med" type="stealth"/>
              <a:tailEnd len="med" w="med" type="stealth"/>
            </a:ln>
          </p:spPr>
        </p:cxnSp>
        <p:cxnSp>
          <p:nvCxnSpPr>
            <p:cNvPr id="901" name="Google Shape;901;p42"/>
            <p:cNvCxnSpPr/>
            <p:nvPr/>
          </p:nvCxnSpPr>
          <p:spPr>
            <a:xfrm flipH="1" rot="10800000">
              <a:off x="2203450" y="2894013"/>
              <a:ext cx="1524000" cy="533400"/>
            </a:xfrm>
            <a:prstGeom prst="straightConnector1">
              <a:avLst/>
            </a:prstGeom>
            <a:noFill/>
            <a:ln cap="flat" cmpd="sng" w="12700">
              <a:solidFill>
                <a:schemeClr val="dk1"/>
              </a:solidFill>
              <a:prstDash val="solid"/>
              <a:miter lim="800000"/>
              <a:headEnd len="med" w="med" type="stealth"/>
              <a:tailEnd len="med" w="med" type="stealth"/>
            </a:ln>
          </p:spPr>
        </p:cxnSp>
        <p:cxnSp>
          <p:nvCxnSpPr>
            <p:cNvPr id="902" name="Google Shape;902;p42"/>
            <p:cNvCxnSpPr/>
            <p:nvPr/>
          </p:nvCxnSpPr>
          <p:spPr>
            <a:xfrm>
              <a:off x="4870450" y="2894013"/>
              <a:ext cx="609600" cy="609600"/>
            </a:xfrm>
            <a:prstGeom prst="straightConnector1">
              <a:avLst/>
            </a:prstGeom>
            <a:noFill/>
            <a:ln cap="flat" cmpd="sng" w="12700">
              <a:solidFill>
                <a:schemeClr val="dk1"/>
              </a:solidFill>
              <a:prstDash val="solid"/>
              <a:miter lim="800000"/>
              <a:headEnd len="med" w="med" type="stealth"/>
              <a:tailEnd len="med" w="med" type="stealth"/>
            </a:ln>
          </p:spPr>
        </p:cxnSp>
        <p:cxnSp>
          <p:nvCxnSpPr>
            <p:cNvPr id="903" name="Google Shape;903;p42"/>
            <p:cNvCxnSpPr/>
            <p:nvPr/>
          </p:nvCxnSpPr>
          <p:spPr>
            <a:xfrm flipH="1">
              <a:off x="3803650" y="2894013"/>
              <a:ext cx="533400" cy="762000"/>
            </a:xfrm>
            <a:prstGeom prst="straightConnector1">
              <a:avLst/>
            </a:prstGeom>
            <a:noFill/>
            <a:ln cap="flat" cmpd="sng" w="12700">
              <a:solidFill>
                <a:schemeClr val="dk1"/>
              </a:solidFill>
              <a:prstDash val="solid"/>
              <a:miter lim="800000"/>
              <a:headEnd len="med" w="med" type="stealth"/>
              <a:tailEnd len="med" w="med" type="stealth"/>
            </a:ln>
          </p:spPr>
        </p:cxnSp>
        <p:grpSp>
          <p:nvGrpSpPr>
            <p:cNvPr id="904" name="Google Shape;904;p42"/>
            <p:cNvGrpSpPr/>
            <p:nvPr/>
          </p:nvGrpSpPr>
          <p:grpSpPr>
            <a:xfrm>
              <a:off x="2971800" y="2362200"/>
              <a:ext cx="3263900" cy="520700"/>
              <a:chOff x="1876" y="1393"/>
              <a:chExt cx="2056" cy="328"/>
            </a:xfrm>
          </p:grpSpPr>
          <p:sp>
            <p:nvSpPr>
              <p:cNvPr id="905" name="Google Shape;905;p42"/>
              <p:cNvSpPr txBox="1"/>
              <p:nvPr/>
            </p:nvSpPr>
            <p:spPr>
              <a:xfrm>
                <a:off x="1876" y="1393"/>
                <a:ext cx="2056" cy="328"/>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6" name="Google Shape;906;p42"/>
              <p:cNvSpPr txBox="1"/>
              <p:nvPr/>
            </p:nvSpPr>
            <p:spPr>
              <a:xfrm>
                <a:off x="1945" y="1432"/>
                <a:ext cx="1918" cy="250"/>
              </a:xfrm>
              <a:prstGeom prst="rect">
                <a:avLst/>
              </a:prstGeom>
              <a:solidFill>
                <a:srgbClr val="FFFF00"/>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000"/>
                  <a:buFont typeface="Arial Rounded"/>
                  <a:buNone/>
                </a:pPr>
                <a:r>
                  <a:rPr b="1" i="0" lang="en-US" sz="2000" u="none">
                    <a:solidFill>
                      <a:schemeClr val="dk1"/>
                    </a:solidFill>
                    <a:latin typeface="Arial Rounded"/>
                    <a:ea typeface="Arial Rounded"/>
                    <a:cs typeface="Arial Rounded"/>
                    <a:sym typeface="Arial Rounded"/>
                  </a:rPr>
                  <a:t>Integration System</a:t>
                </a:r>
                <a:endParaRPr/>
              </a:p>
            </p:txBody>
          </p:sp>
        </p:grpSp>
        <p:cxnSp>
          <p:nvCxnSpPr>
            <p:cNvPr id="907" name="Google Shape;907;p42"/>
            <p:cNvCxnSpPr/>
            <p:nvPr/>
          </p:nvCxnSpPr>
          <p:spPr>
            <a:xfrm>
              <a:off x="4641850" y="1751013"/>
              <a:ext cx="0" cy="609600"/>
            </a:xfrm>
            <a:prstGeom prst="straightConnector1">
              <a:avLst/>
            </a:prstGeom>
            <a:noFill/>
            <a:ln cap="flat" cmpd="sng" w="12700">
              <a:solidFill>
                <a:schemeClr val="dk1"/>
              </a:solidFill>
              <a:prstDash val="solid"/>
              <a:miter lim="800000"/>
              <a:headEnd len="med" w="med" type="stealth"/>
              <a:tailEnd len="med" w="med" type="stealth"/>
            </a:ln>
          </p:spPr>
        </p:cxnSp>
        <p:grpSp>
          <p:nvGrpSpPr>
            <p:cNvPr id="908" name="Google Shape;908;p42"/>
            <p:cNvGrpSpPr/>
            <p:nvPr/>
          </p:nvGrpSpPr>
          <p:grpSpPr>
            <a:xfrm>
              <a:off x="339725" y="3349625"/>
              <a:ext cx="2014538" cy="1303338"/>
              <a:chOff x="218" y="2015"/>
              <a:chExt cx="1269" cy="821"/>
            </a:xfrm>
          </p:grpSpPr>
          <p:sp>
            <p:nvSpPr>
              <p:cNvPr id="909" name="Google Shape;909;p42"/>
              <p:cNvSpPr/>
              <p:nvPr/>
            </p:nvSpPr>
            <p:spPr>
              <a:xfrm>
                <a:off x="218" y="2015"/>
                <a:ext cx="1269" cy="821"/>
              </a:xfrm>
              <a:custGeom>
                <a:rect b="b" l="l" r="r" t="t"/>
                <a:pathLst>
                  <a:path extrusionOk="0" h="821" w="1269">
                    <a:moveTo>
                      <a:pt x="178" y="251"/>
                    </a:moveTo>
                    <a:lnTo>
                      <a:pt x="178" y="217"/>
                    </a:lnTo>
                    <a:lnTo>
                      <a:pt x="152" y="217"/>
                    </a:lnTo>
                    <a:lnTo>
                      <a:pt x="124" y="234"/>
                    </a:lnTo>
                    <a:lnTo>
                      <a:pt x="96" y="251"/>
                    </a:lnTo>
                    <a:lnTo>
                      <a:pt x="69" y="267"/>
                    </a:lnTo>
                    <a:lnTo>
                      <a:pt x="41" y="284"/>
                    </a:lnTo>
                    <a:lnTo>
                      <a:pt x="27" y="318"/>
                    </a:lnTo>
                    <a:lnTo>
                      <a:pt x="27" y="352"/>
                    </a:lnTo>
                    <a:lnTo>
                      <a:pt x="55" y="368"/>
                    </a:lnTo>
                    <a:lnTo>
                      <a:pt x="82" y="385"/>
                    </a:lnTo>
                    <a:lnTo>
                      <a:pt x="110" y="385"/>
                    </a:lnTo>
                    <a:lnTo>
                      <a:pt x="138" y="385"/>
                    </a:lnTo>
                    <a:lnTo>
                      <a:pt x="164" y="402"/>
                    </a:lnTo>
                    <a:lnTo>
                      <a:pt x="138" y="402"/>
                    </a:lnTo>
                    <a:lnTo>
                      <a:pt x="110" y="434"/>
                    </a:lnTo>
                    <a:lnTo>
                      <a:pt x="82" y="451"/>
                    </a:lnTo>
                    <a:lnTo>
                      <a:pt x="55" y="484"/>
                    </a:lnTo>
                    <a:lnTo>
                      <a:pt x="27" y="518"/>
                    </a:lnTo>
                    <a:lnTo>
                      <a:pt x="13" y="552"/>
                    </a:lnTo>
                    <a:lnTo>
                      <a:pt x="0" y="585"/>
                    </a:lnTo>
                    <a:lnTo>
                      <a:pt x="0" y="619"/>
                    </a:lnTo>
                    <a:lnTo>
                      <a:pt x="13" y="669"/>
                    </a:lnTo>
                    <a:lnTo>
                      <a:pt x="41" y="669"/>
                    </a:lnTo>
                    <a:lnTo>
                      <a:pt x="69" y="669"/>
                    </a:lnTo>
                    <a:lnTo>
                      <a:pt x="96" y="669"/>
                    </a:lnTo>
                    <a:lnTo>
                      <a:pt x="124" y="669"/>
                    </a:lnTo>
                    <a:lnTo>
                      <a:pt x="152" y="669"/>
                    </a:lnTo>
                    <a:lnTo>
                      <a:pt x="178" y="669"/>
                    </a:lnTo>
                    <a:lnTo>
                      <a:pt x="164" y="701"/>
                    </a:lnTo>
                    <a:lnTo>
                      <a:pt x="164" y="736"/>
                    </a:lnTo>
                    <a:lnTo>
                      <a:pt x="178" y="768"/>
                    </a:lnTo>
                    <a:lnTo>
                      <a:pt x="206" y="768"/>
                    </a:lnTo>
                    <a:lnTo>
                      <a:pt x="234" y="785"/>
                    </a:lnTo>
                    <a:lnTo>
                      <a:pt x="261" y="802"/>
                    </a:lnTo>
                    <a:lnTo>
                      <a:pt x="289" y="802"/>
                    </a:lnTo>
                    <a:lnTo>
                      <a:pt x="317" y="820"/>
                    </a:lnTo>
                    <a:lnTo>
                      <a:pt x="344" y="820"/>
                    </a:lnTo>
                    <a:lnTo>
                      <a:pt x="372" y="802"/>
                    </a:lnTo>
                    <a:lnTo>
                      <a:pt x="399" y="802"/>
                    </a:lnTo>
                    <a:lnTo>
                      <a:pt x="427" y="785"/>
                    </a:lnTo>
                    <a:lnTo>
                      <a:pt x="455" y="768"/>
                    </a:lnTo>
                    <a:lnTo>
                      <a:pt x="469" y="736"/>
                    </a:lnTo>
                    <a:lnTo>
                      <a:pt x="495" y="719"/>
                    </a:lnTo>
                    <a:lnTo>
                      <a:pt x="523" y="736"/>
                    </a:lnTo>
                    <a:lnTo>
                      <a:pt x="551" y="753"/>
                    </a:lnTo>
                    <a:lnTo>
                      <a:pt x="578" y="753"/>
                    </a:lnTo>
                    <a:lnTo>
                      <a:pt x="606" y="768"/>
                    </a:lnTo>
                    <a:lnTo>
                      <a:pt x="634" y="768"/>
                    </a:lnTo>
                    <a:lnTo>
                      <a:pt x="661" y="785"/>
                    </a:lnTo>
                    <a:lnTo>
                      <a:pt x="689" y="785"/>
                    </a:lnTo>
                    <a:lnTo>
                      <a:pt x="716" y="785"/>
                    </a:lnTo>
                    <a:lnTo>
                      <a:pt x="744" y="785"/>
                    </a:lnTo>
                    <a:lnTo>
                      <a:pt x="772" y="768"/>
                    </a:lnTo>
                    <a:lnTo>
                      <a:pt x="798" y="753"/>
                    </a:lnTo>
                    <a:lnTo>
                      <a:pt x="812" y="719"/>
                    </a:lnTo>
                    <a:lnTo>
                      <a:pt x="840" y="701"/>
                    </a:lnTo>
                    <a:lnTo>
                      <a:pt x="854" y="669"/>
                    </a:lnTo>
                    <a:lnTo>
                      <a:pt x="881" y="669"/>
                    </a:lnTo>
                    <a:lnTo>
                      <a:pt x="909" y="684"/>
                    </a:lnTo>
                    <a:lnTo>
                      <a:pt x="937" y="684"/>
                    </a:lnTo>
                    <a:lnTo>
                      <a:pt x="964" y="701"/>
                    </a:lnTo>
                    <a:lnTo>
                      <a:pt x="992" y="701"/>
                    </a:lnTo>
                    <a:lnTo>
                      <a:pt x="1020" y="719"/>
                    </a:lnTo>
                    <a:lnTo>
                      <a:pt x="1047" y="701"/>
                    </a:lnTo>
                    <a:lnTo>
                      <a:pt x="1075" y="701"/>
                    </a:lnTo>
                    <a:lnTo>
                      <a:pt x="1103" y="684"/>
                    </a:lnTo>
                    <a:lnTo>
                      <a:pt x="1129" y="653"/>
                    </a:lnTo>
                    <a:lnTo>
                      <a:pt x="1143" y="619"/>
                    </a:lnTo>
                    <a:lnTo>
                      <a:pt x="1157" y="585"/>
                    </a:lnTo>
                    <a:lnTo>
                      <a:pt x="1171" y="552"/>
                    </a:lnTo>
                    <a:lnTo>
                      <a:pt x="1171" y="518"/>
                    </a:lnTo>
                    <a:lnTo>
                      <a:pt x="1198" y="518"/>
                    </a:lnTo>
                    <a:lnTo>
                      <a:pt x="1226" y="501"/>
                    </a:lnTo>
                    <a:lnTo>
                      <a:pt x="1254" y="484"/>
                    </a:lnTo>
                    <a:lnTo>
                      <a:pt x="1268" y="451"/>
                    </a:lnTo>
                    <a:lnTo>
                      <a:pt x="1254" y="417"/>
                    </a:lnTo>
                    <a:lnTo>
                      <a:pt x="1240" y="385"/>
                    </a:lnTo>
                    <a:lnTo>
                      <a:pt x="1212" y="352"/>
                    </a:lnTo>
                    <a:lnTo>
                      <a:pt x="1185" y="318"/>
                    </a:lnTo>
                    <a:lnTo>
                      <a:pt x="1157" y="301"/>
                    </a:lnTo>
                    <a:lnTo>
                      <a:pt x="1129" y="267"/>
                    </a:lnTo>
                    <a:lnTo>
                      <a:pt x="1103" y="251"/>
                    </a:lnTo>
                    <a:lnTo>
                      <a:pt x="1075" y="234"/>
                    </a:lnTo>
                    <a:lnTo>
                      <a:pt x="1047" y="234"/>
                    </a:lnTo>
                    <a:lnTo>
                      <a:pt x="1075" y="217"/>
                    </a:lnTo>
                    <a:lnTo>
                      <a:pt x="1103" y="183"/>
                    </a:lnTo>
                    <a:lnTo>
                      <a:pt x="1115" y="150"/>
                    </a:lnTo>
                    <a:lnTo>
                      <a:pt x="1129" y="118"/>
                    </a:lnTo>
                    <a:lnTo>
                      <a:pt x="1115" y="83"/>
                    </a:lnTo>
                    <a:lnTo>
                      <a:pt x="1089" y="66"/>
                    </a:lnTo>
                    <a:lnTo>
                      <a:pt x="1061" y="66"/>
                    </a:lnTo>
                    <a:lnTo>
                      <a:pt x="1033" y="51"/>
                    </a:lnTo>
                    <a:lnTo>
                      <a:pt x="1006" y="51"/>
                    </a:lnTo>
                    <a:lnTo>
                      <a:pt x="978" y="51"/>
                    </a:lnTo>
                    <a:lnTo>
                      <a:pt x="951" y="51"/>
                    </a:lnTo>
                    <a:lnTo>
                      <a:pt x="923" y="51"/>
                    </a:lnTo>
                    <a:lnTo>
                      <a:pt x="895" y="51"/>
                    </a:lnTo>
                    <a:lnTo>
                      <a:pt x="909" y="17"/>
                    </a:lnTo>
                    <a:lnTo>
                      <a:pt x="881" y="0"/>
                    </a:lnTo>
                    <a:lnTo>
                      <a:pt x="854" y="0"/>
                    </a:lnTo>
                    <a:lnTo>
                      <a:pt x="812" y="0"/>
                    </a:lnTo>
                    <a:lnTo>
                      <a:pt x="786" y="0"/>
                    </a:lnTo>
                    <a:lnTo>
                      <a:pt x="758" y="0"/>
                    </a:lnTo>
                    <a:lnTo>
                      <a:pt x="730" y="0"/>
                    </a:lnTo>
                    <a:lnTo>
                      <a:pt x="703" y="0"/>
                    </a:lnTo>
                    <a:lnTo>
                      <a:pt x="675" y="17"/>
                    </a:lnTo>
                    <a:lnTo>
                      <a:pt x="647" y="34"/>
                    </a:lnTo>
                    <a:lnTo>
                      <a:pt x="620" y="34"/>
                    </a:lnTo>
                    <a:lnTo>
                      <a:pt x="592" y="51"/>
                    </a:lnTo>
                    <a:lnTo>
                      <a:pt x="564" y="51"/>
                    </a:lnTo>
                    <a:lnTo>
                      <a:pt x="537" y="66"/>
                    </a:lnTo>
                    <a:lnTo>
                      <a:pt x="509" y="83"/>
                    </a:lnTo>
                    <a:lnTo>
                      <a:pt x="523" y="51"/>
                    </a:lnTo>
                    <a:lnTo>
                      <a:pt x="495" y="34"/>
                    </a:lnTo>
                    <a:lnTo>
                      <a:pt x="469" y="17"/>
                    </a:lnTo>
                    <a:lnTo>
                      <a:pt x="441" y="17"/>
                    </a:lnTo>
                    <a:lnTo>
                      <a:pt x="413" y="17"/>
                    </a:lnTo>
                    <a:lnTo>
                      <a:pt x="386" y="17"/>
                    </a:lnTo>
                    <a:lnTo>
                      <a:pt x="358" y="17"/>
                    </a:lnTo>
                    <a:lnTo>
                      <a:pt x="330" y="34"/>
                    </a:lnTo>
                    <a:lnTo>
                      <a:pt x="303" y="34"/>
                    </a:lnTo>
                    <a:lnTo>
                      <a:pt x="275" y="34"/>
                    </a:lnTo>
                    <a:lnTo>
                      <a:pt x="247" y="51"/>
                    </a:lnTo>
                    <a:lnTo>
                      <a:pt x="220" y="83"/>
                    </a:lnTo>
                    <a:lnTo>
                      <a:pt x="192" y="100"/>
                    </a:lnTo>
                    <a:lnTo>
                      <a:pt x="178" y="135"/>
                    </a:lnTo>
                    <a:lnTo>
                      <a:pt x="164" y="166"/>
                    </a:lnTo>
                    <a:lnTo>
                      <a:pt x="164" y="200"/>
                    </a:lnTo>
                    <a:lnTo>
                      <a:pt x="178" y="251"/>
                    </a:lnTo>
                  </a:path>
                </a:pathLst>
              </a:custGeom>
              <a:gradFill>
                <a:gsLst>
                  <a:gs pos="0">
                    <a:srgbClr val="FFFFFF"/>
                  </a:gs>
                  <a:gs pos="100000">
                    <a:srgbClr val="E5E5E5"/>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0" name="Google Shape;910;p42"/>
              <p:cNvSpPr txBox="1"/>
              <p:nvPr/>
            </p:nvSpPr>
            <p:spPr>
              <a:xfrm>
                <a:off x="539" y="2068"/>
                <a:ext cx="526" cy="636"/>
              </a:xfrm>
              <a:prstGeom prst="rect">
                <a:avLst/>
              </a:prstGeom>
              <a:noFill/>
              <a:ln>
                <a:noFill/>
              </a:ln>
            </p:spPr>
            <p:txBody>
              <a:bodyPr anchorCtr="0" anchor="t" bIns="47625" lIns="93650" spcFirstLastPara="1" rIns="93650" wrap="square" tIns="47625">
                <a:spAutoFit/>
              </a:bodyPr>
              <a:lstStyle/>
              <a:p>
                <a:pPr indent="0" lvl="0" marL="0" marR="0" rtl="0" algn="ctr">
                  <a:lnSpc>
                    <a:spcPct val="100000"/>
                  </a:lnSpc>
                  <a:spcBef>
                    <a:spcPts val="0"/>
                  </a:spcBef>
                  <a:spcAft>
                    <a:spcPts val="0"/>
                  </a:spcAft>
                  <a:buClr>
                    <a:schemeClr val="dk1"/>
                  </a:buClr>
                  <a:buSzPts val="2000"/>
                  <a:buFont typeface="Arial Rounded"/>
                  <a:buNone/>
                </a:pPr>
                <a:r>
                  <a:rPr b="1" i="1" lang="en-US" sz="2000" u="none">
                    <a:solidFill>
                      <a:schemeClr val="dk1"/>
                    </a:solidFill>
                    <a:latin typeface="Arial Rounded"/>
                    <a:ea typeface="Arial Rounded"/>
                    <a:cs typeface="Arial Rounded"/>
                    <a:sym typeface="Arial Rounded"/>
                  </a:rPr>
                  <a:t>World</a:t>
                </a:r>
                <a:endParaRPr/>
              </a:p>
              <a:p>
                <a:pPr indent="0" lvl="0" marL="0" marR="0" rtl="0" algn="ctr">
                  <a:lnSpc>
                    <a:spcPct val="100000"/>
                  </a:lnSpc>
                  <a:spcBef>
                    <a:spcPts val="0"/>
                  </a:spcBef>
                  <a:spcAft>
                    <a:spcPts val="0"/>
                  </a:spcAft>
                  <a:buClr>
                    <a:schemeClr val="dk1"/>
                  </a:buClr>
                  <a:buSzPts val="2000"/>
                  <a:buFont typeface="Arial Rounded"/>
                  <a:buNone/>
                </a:pPr>
                <a:r>
                  <a:rPr b="1" i="1" lang="en-US" sz="2000" u="none">
                    <a:solidFill>
                      <a:schemeClr val="dk1"/>
                    </a:solidFill>
                    <a:latin typeface="Arial Rounded"/>
                    <a:ea typeface="Arial Rounded"/>
                    <a:cs typeface="Arial Rounded"/>
                    <a:sym typeface="Arial Rounded"/>
                  </a:rPr>
                  <a:t>Wide</a:t>
                </a:r>
                <a:endParaRPr/>
              </a:p>
              <a:p>
                <a:pPr indent="0" lvl="0" marL="0" marR="0" rtl="0" algn="ctr">
                  <a:lnSpc>
                    <a:spcPct val="100000"/>
                  </a:lnSpc>
                  <a:spcBef>
                    <a:spcPts val="0"/>
                  </a:spcBef>
                  <a:spcAft>
                    <a:spcPts val="0"/>
                  </a:spcAft>
                  <a:buClr>
                    <a:schemeClr val="dk1"/>
                  </a:buClr>
                  <a:buSzPts val="2000"/>
                  <a:buFont typeface="Arial Rounded"/>
                  <a:buNone/>
                </a:pPr>
                <a:r>
                  <a:rPr b="1" i="1" lang="en-US" sz="2000" u="none">
                    <a:solidFill>
                      <a:schemeClr val="dk1"/>
                    </a:solidFill>
                    <a:latin typeface="Arial Rounded"/>
                    <a:ea typeface="Arial Rounded"/>
                    <a:cs typeface="Arial Rounded"/>
                    <a:sym typeface="Arial Rounded"/>
                  </a:rPr>
                  <a:t>Web</a:t>
                </a:r>
                <a:endParaRPr/>
              </a:p>
            </p:txBody>
          </p:sp>
        </p:grpSp>
        <p:sp>
          <p:nvSpPr>
            <p:cNvPr id="911" name="Google Shape;911;p42"/>
            <p:cNvSpPr txBox="1"/>
            <p:nvPr/>
          </p:nvSpPr>
          <p:spPr>
            <a:xfrm>
              <a:off x="2611438" y="4319588"/>
              <a:ext cx="1701800" cy="3667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Rounded"/>
                <a:buNone/>
              </a:pPr>
              <a:r>
                <a:rPr b="1" i="0" lang="en-US" sz="1800" u="none">
                  <a:solidFill>
                    <a:schemeClr val="dk1"/>
                  </a:solidFill>
                  <a:latin typeface="Arial Rounded"/>
                  <a:ea typeface="Arial Rounded"/>
                  <a:cs typeface="Arial Rounded"/>
                  <a:sym typeface="Arial Rounded"/>
                </a:rPr>
                <a:t>Digital Libraries</a:t>
              </a:r>
              <a:endParaRPr/>
            </a:p>
          </p:txBody>
        </p:sp>
        <p:grpSp>
          <p:nvGrpSpPr>
            <p:cNvPr id="912" name="Google Shape;912;p42"/>
            <p:cNvGrpSpPr/>
            <p:nvPr/>
          </p:nvGrpSpPr>
          <p:grpSpPr>
            <a:xfrm>
              <a:off x="2814077" y="3644900"/>
              <a:ext cx="878448" cy="706438"/>
              <a:chOff x="1777" y="2201"/>
              <a:chExt cx="553" cy="445"/>
            </a:xfrm>
          </p:grpSpPr>
          <p:grpSp>
            <p:nvGrpSpPr>
              <p:cNvPr id="913" name="Google Shape;913;p42"/>
              <p:cNvGrpSpPr/>
              <p:nvPr/>
            </p:nvGrpSpPr>
            <p:grpSpPr>
              <a:xfrm>
                <a:off x="1777" y="2365"/>
                <a:ext cx="473" cy="281"/>
                <a:chOff x="1777" y="2365"/>
                <a:chExt cx="473" cy="281"/>
              </a:xfrm>
            </p:grpSpPr>
            <p:sp>
              <p:nvSpPr>
                <p:cNvPr id="914" name="Google Shape;914;p42"/>
                <p:cNvSpPr/>
                <p:nvPr/>
              </p:nvSpPr>
              <p:spPr>
                <a:xfrm rot="240000">
                  <a:off x="1779" y="2477"/>
                  <a:ext cx="15" cy="68"/>
                </a:xfrm>
                <a:custGeom>
                  <a:rect b="b" l="l" r="r" t="t"/>
                  <a:pathLst>
                    <a:path extrusionOk="0" fill="none" h="42782" w="21600">
                      <a:moveTo>
                        <a:pt x="18517" y="42781"/>
                      </a:moveTo>
                      <a:cubicBezTo>
                        <a:pt x="7888" y="41249"/>
                        <a:pt x="0" y="32141"/>
                        <a:pt x="0" y="21403"/>
                      </a:cubicBezTo>
                      <a:cubicBezTo>
                        <a:pt x="0" y="10598"/>
                        <a:pt x="7983" y="1455"/>
                        <a:pt x="18689" y="-1"/>
                      </a:cubicBezTo>
                    </a:path>
                    <a:path extrusionOk="0" h="42782" w="21600">
                      <a:moveTo>
                        <a:pt x="18517" y="42781"/>
                      </a:moveTo>
                      <a:cubicBezTo>
                        <a:pt x="7888" y="41249"/>
                        <a:pt x="0" y="32141"/>
                        <a:pt x="0" y="21403"/>
                      </a:cubicBezTo>
                      <a:cubicBezTo>
                        <a:pt x="0" y="10598"/>
                        <a:pt x="7983" y="1455"/>
                        <a:pt x="18689" y="-1"/>
                      </a:cubicBezTo>
                      <a:lnTo>
                        <a:pt x="21600" y="21403"/>
                      </a:lnTo>
                      <a:lnTo>
                        <a:pt x="18517" y="42781"/>
                      </a:lnTo>
                      <a:close/>
                    </a:path>
                  </a:pathLst>
                </a:custGeom>
                <a:solidFill>
                  <a:srgbClr val="000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5" name="Google Shape;915;p42"/>
                <p:cNvSpPr/>
                <p:nvPr/>
              </p:nvSpPr>
              <p:spPr>
                <a:xfrm>
                  <a:off x="1792" y="2365"/>
                  <a:ext cx="458" cy="279"/>
                </a:xfrm>
                <a:custGeom>
                  <a:rect b="b" l="l" r="r" t="t"/>
                  <a:pathLst>
                    <a:path extrusionOk="0" h="279" w="458">
                      <a:moveTo>
                        <a:pt x="0" y="177"/>
                      </a:moveTo>
                      <a:lnTo>
                        <a:pt x="204" y="278"/>
                      </a:lnTo>
                      <a:lnTo>
                        <a:pt x="456" y="115"/>
                      </a:lnTo>
                      <a:lnTo>
                        <a:pt x="454" y="110"/>
                      </a:lnTo>
                      <a:lnTo>
                        <a:pt x="445" y="107"/>
                      </a:lnTo>
                      <a:lnTo>
                        <a:pt x="448" y="68"/>
                      </a:lnTo>
                      <a:lnTo>
                        <a:pt x="455" y="64"/>
                      </a:lnTo>
                      <a:lnTo>
                        <a:pt x="457" y="59"/>
                      </a:lnTo>
                      <a:lnTo>
                        <a:pt x="254" y="0"/>
                      </a:lnTo>
                      <a:lnTo>
                        <a:pt x="3" y="112"/>
                      </a:lnTo>
                      <a:lnTo>
                        <a:pt x="0" y="177"/>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6" name="Google Shape;916;p42"/>
                <p:cNvSpPr/>
                <p:nvPr/>
              </p:nvSpPr>
              <p:spPr>
                <a:xfrm>
                  <a:off x="1790" y="2419"/>
                  <a:ext cx="459" cy="220"/>
                </a:xfrm>
                <a:custGeom>
                  <a:rect b="b" l="l" r="r" t="t"/>
                  <a:pathLst>
                    <a:path extrusionOk="0" h="220" w="459">
                      <a:moveTo>
                        <a:pt x="0" y="122"/>
                      </a:moveTo>
                      <a:lnTo>
                        <a:pt x="253" y="0"/>
                      </a:lnTo>
                      <a:lnTo>
                        <a:pt x="458" y="56"/>
                      </a:lnTo>
                      <a:lnTo>
                        <a:pt x="206" y="219"/>
                      </a:lnTo>
                      <a:lnTo>
                        <a:pt x="0" y="122"/>
                      </a:lnTo>
                    </a:path>
                  </a:pathLst>
                </a:custGeom>
                <a:solidFill>
                  <a:srgbClr val="00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7" name="Google Shape;917;p42"/>
                <p:cNvSpPr/>
                <p:nvPr/>
              </p:nvSpPr>
              <p:spPr>
                <a:xfrm>
                  <a:off x="1995" y="2433"/>
                  <a:ext cx="246" cy="201"/>
                </a:xfrm>
                <a:custGeom>
                  <a:rect b="b" l="l" r="r" t="t"/>
                  <a:pathLst>
                    <a:path extrusionOk="0" h="201" w="246">
                      <a:moveTo>
                        <a:pt x="3" y="150"/>
                      </a:moveTo>
                      <a:lnTo>
                        <a:pt x="0" y="200"/>
                      </a:lnTo>
                      <a:lnTo>
                        <a:pt x="244" y="45"/>
                      </a:lnTo>
                      <a:lnTo>
                        <a:pt x="245" y="0"/>
                      </a:lnTo>
                      <a:lnTo>
                        <a:pt x="3" y="150"/>
                      </a:lnTo>
                    </a:path>
                  </a:pathLst>
                </a:custGeom>
                <a:solidFill>
                  <a:srgbClr val="FFFF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8" name="Google Shape;918;p42"/>
                <p:cNvSpPr/>
                <p:nvPr/>
              </p:nvSpPr>
              <p:spPr>
                <a:xfrm>
                  <a:off x="1797" y="2484"/>
                  <a:ext cx="203" cy="149"/>
                </a:xfrm>
                <a:custGeom>
                  <a:rect b="b" l="l" r="r" t="t"/>
                  <a:pathLst>
                    <a:path extrusionOk="0" h="149" w="203">
                      <a:moveTo>
                        <a:pt x="2" y="0"/>
                      </a:moveTo>
                      <a:lnTo>
                        <a:pt x="0" y="53"/>
                      </a:lnTo>
                      <a:lnTo>
                        <a:pt x="197" y="148"/>
                      </a:lnTo>
                      <a:lnTo>
                        <a:pt x="202" y="98"/>
                      </a:lnTo>
                      <a:lnTo>
                        <a:pt x="2" y="0"/>
                      </a:lnTo>
                    </a:path>
                  </a:pathLst>
                </a:custGeom>
                <a:solidFill>
                  <a:srgbClr val="808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9" name="Google Shape;919;p42"/>
                <p:cNvSpPr/>
                <p:nvPr/>
              </p:nvSpPr>
              <p:spPr>
                <a:xfrm>
                  <a:off x="1794" y="2479"/>
                  <a:ext cx="207" cy="115"/>
                </a:xfrm>
                <a:custGeom>
                  <a:rect b="b" l="l" r="r" t="t"/>
                  <a:pathLst>
                    <a:path extrusionOk="0" h="115" w="207">
                      <a:moveTo>
                        <a:pt x="2" y="0"/>
                      </a:moveTo>
                      <a:lnTo>
                        <a:pt x="0" y="7"/>
                      </a:lnTo>
                      <a:lnTo>
                        <a:pt x="198" y="114"/>
                      </a:lnTo>
                      <a:lnTo>
                        <a:pt x="206" y="99"/>
                      </a:lnTo>
                      <a:lnTo>
                        <a:pt x="2" y="0"/>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0" name="Google Shape;920;p42"/>
                <p:cNvSpPr/>
                <p:nvPr/>
              </p:nvSpPr>
              <p:spPr>
                <a:xfrm>
                  <a:off x="1995" y="2476"/>
                  <a:ext cx="252" cy="170"/>
                </a:xfrm>
                <a:custGeom>
                  <a:rect b="b" l="l" r="r" t="t"/>
                  <a:pathLst>
                    <a:path extrusionOk="0" h="170" w="252">
                      <a:moveTo>
                        <a:pt x="0" y="162"/>
                      </a:moveTo>
                      <a:lnTo>
                        <a:pt x="2" y="169"/>
                      </a:lnTo>
                      <a:lnTo>
                        <a:pt x="251" y="6"/>
                      </a:lnTo>
                      <a:lnTo>
                        <a:pt x="251" y="0"/>
                      </a:lnTo>
                      <a:lnTo>
                        <a:pt x="0" y="162"/>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1" name="Google Shape;921;p42"/>
                <p:cNvSpPr/>
                <p:nvPr/>
              </p:nvSpPr>
              <p:spPr>
                <a:xfrm>
                  <a:off x="1796" y="2368"/>
                  <a:ext cx="451" cy="212"/>
                </a:xfrm>
                <a:custGeom>
                  <a:rect b="b" l="l" r="r" t="t"/>
                  <a:pathLst>
                    <a:path extrusionOk="0" h="212" w="451">
                      <a:moveTo>
                        <a:pt x="0" y="111"/>
                      </a:moveTo>
                      <a:lnTo>
                        <a:pt x="246" y="0"/>
                      </a:lnTo>
                      <a:lnTo>
                        <a:pt x="450" y="58"/>
                      </a:lnTo>
                      <a:lnTo>
                        <a:pt x="202" y="211"/>
                      </a:lnTo>
                      <a:lnTo>
                        <a:pt x="0" y="111"/>
                      </a:lnTo>
                    </a:path>
                  </a:pathLst>
                </a:custGeom>
                <a:solidFill>
                  <a:srgbClr val="00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922" name="Google Shape;922;p42"/>
                <p:cNvGrpSpPr/>
                <p:nvPr/>
              </p:nvGrpSpPr>
              <p:grpSpPr>
                <a:xfrm>
                  <a:off x="1995" y="2378"/>
                  <a:ext cx="231" cy="74"/>
                  <a:chOff x="1995" y="2378"/>
                  <a:chExt cx="231" cy="74"/>
                </a:xfrm>
              </p:grpSpPr>
              <p:sp>
                <p:nvSpPr>
                  <p:cNvPr id="923" name="Google Shape;923;p42"/>
                  <p:cNvSpPr/>
                  <p:nvPr/>
                </p:nvSpPr>
                <p:spPr>
                  <a:xfrm>
                    <a:off x="2012" y="2378"/>
                    <a:ext cx="214" cy="67"/>
                  </a:xfrm>
                  <a:custGeom>
                    <a:rect b="b" l="l" r="r" t="t"/>
                    <a:pathLst>
                      <a:path extrusionOk="0" h="67" w="214">
                        <a:moveTo>
                          <a:pt x="5" y="0"/>
                        </a:moveTo>
                        <a:lnTo>
                          <a:pt x="0" y="4"/>
                        </a:lnTo>
                        <a:lnTo>
                          <a:pt x="206" y="66"/>
                        </a:lnTo>
                        <a:lnTo>
                          <a:pt x="213" y="64"/>
                        </a:lnTo>
                        <a:lnTo>
                          <a:pt x="5"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4" name="Google Shape;924;p42"/>
                  <p:cNvSpPr/>
                  <p:nvPr/>
                </p:nvSpPr>
                <p:spPr>
                  <a:xfrm>
                    <a:off x="1995" y="2386"/>
                    <a:ext cx="216" cy="66"/>
                  </a:xfrm>
                  <a:custGeom>
                    <a:rect b="b" l="l" r="r" t="t"/>
                    <a:pathLst>
                      <a:path extrusionOk="0" h="66" w="216">
                        <a:moveTo>
                          <a:pt x="9" y="0"/>
                        </a:moveTo>
                        <a:lnTo>
                          <a:pt x="0" y="5"/>
                        </a:lnTo>
                        <a:lnTo>
                          <a:pt x="208" y="65"/>
                        </a:lnTo>
                        <a:lnTo>
                          <a:pt x="215" y="64"/>
                        </a:lnTo>
                        <a:lnTo>
                          <a:pt x="9"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925" name="Google Shape;925;p42"/>
                <p:cNvSpPr/>
                <p:nvPr/>
              </p:nvSpPr>
              <p:spPr>
                <a:xfrm>
                  <a:off x="2000" y="2426"/>
                  <a:ext cx="249" cy="157"/>
                </a:xfrm>
                <a:custGeom>
                  <a:rect b="b" l="l" r="r" t="t"/>
                  <a:pathLst>
                    <a:path extrusionOk="0" h="157" w="249">
                      <a:moveTo>
                        <a:pt x="0" y="152"/>
                      </a:moveTo>
                      <a:lnTo>
                        <a:pt x="1" y="156"/>
                      </a:lnTo>
                      <a:lnTo>
                        <a:pt x="247" y="3"/>
                      </a:lnTo>
                      <a:lnTo>
                        <a:pt x="248" y="0"/>
                      </a:lnTo>
                      <a:lnTo>
                        <a:pt x="0" y="152"/>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926" name="Google Shape;926;p42"/>
                <p:cNvGrpSpPr/>
                <p:nvPr/>
              </p:nvGrpSpPr>
              <p:grpSpPr>
                <a:xfrm>
                  <a:off x="1996" y="2440"/>
                  <a:ext cx="243" cy="182"/>
                  <a:chOff x="1996" y="2440"/>
                  <a:chExt cx="243" cy="182"/>
                </a:xfrm>
              </p:grpSpPr>
              <p:cxnSp>
                <p:nvCxnSpPr>
                  <p:cNvPr id="927" name="Google Shape;927;p42"/>
                  <p:cNvCxnSpPr/>
                  <p:nvPr/>
                </p:nvCxnSpPr>
                <p:spPr>
                  <a:xfrm flipH="1">
                    <a:off x="2000" y="2440"/>
                    <a:ext cx="237" cy="148"/>
                  </a:xfrm>
                  <a:prstGeom prst="straightConnector1">
                    <a:avLst/>
                  </a:prstGeom>
                  <a:noFill/>
                  <a:ln cap="flat" cmpd="sng" w="12700">
                    <a:solidFill>
                      <a:srgbClr val="000000"/>
                    </a:solidFill>
                    <a:prstDash val="solid"/>
                    <a:miter lim="800000"/>
                    <a:headEnd len="med" w="med" type="none"/>
                    <a:tailEnd len="med" w="med" type="none"/>
                  </a:ln>
                </p:spPr>
              </p:cxnSp>
              <p:cxnSp>
                <p:nvCxnSpPr>
                  <p:cNvPr id="928" name="Google Shape;928;p42"/>
                  <p:cNvCxnSpPr/>
                  <p:nvPr/>
                </p:nvCxnSpPr>
                <p:spPr>
                  <a:xfrm flipH="1">
                    <a:off x="1999" y="2448"/>
                    <a:ext cx="240" cy="147"/>
                  </a:xfrm>
                  <a:prstGeom prst="straightConnector1">
                    <a:avLst/>
                  </a:prstGeom>
                  <a:noFill/>
                  <a:ln cap="flat" cmpd="sng" w="12700">
                    <a:solidFill>
                      <a:srgbClr val="000000"/>
                    </a:solidFill>
                    <a:prstDash val="solid"/>
                    <a:miter lim="800000"/>
                    <a:headEnd len="med" w="med" type="none"/>
                    <a:tailEnd len="med" w="med" type="none"/>
                  </a:ln>
                </p:spPr>
              </p:cxnSp>
              <p:cxnSp>
                <p:nvCxnSpPr>
                  <p:cNvPr id="929" name="Google Shape;929;p42"/>
                  <p:cNvCxnSpPr/>
                  <p:nvPr/>
                </p:nvCxnSpPr>
                <p:spPr>
                  <a:xfrm flipH="1">
                    <a:off x="1997" y="2456"/>
                    <a:ext cx="238" cy="150"/>
                  </a:xfrm>
                  <a:prstGeom prst="straightConnector1">
                    <a:avLst/>
                  </a:prstGeom>
                  <a:noFill/>
                  <a:ln cap="flat" cmpd="sng" w="12700">
                    <a:solidFill>
                      <a:srgbClr val="000000"/>
                    </a:solidFill>
                    <a:prstDash val="solid"/>
                    <a:miter lim="800000"/>
                    <a:headEnd len="med" w="med" type="none"/>
                    <a:tailEnd len="med" w="med" type="none"/>
                  </a:ln>
                </p:spPr>
              </p:cxnSp>
              <p:cxnSp>
                <p:nvCxnSpPr>
                  <p:cNvPr id="930" name="Google Shape;930;p42"/>
                  <p:cNvCxnSpPr/>
                  <p:nvPr/>
                </p:nvCxnSpPr>
                <p:spPr>
                  <a:xfrm flipH="1">
                    <a:off x="1999" y="2461"/>
                    <a:ext cx="237" cy="152"/>
                  </a:xfrm>
                  <a:prstGeom prst="straightConnector1">
                    <a:avLst/>
                  </a:prstGeom>
                  <a:noFill/>
                  <a:ln cap="flat" cmpd="sng" w="12700">
                    <a:solidFill>
                      <a:srgbClr val="000000"/>
                    </a:solidFill>
                    <a:prstDash val="solid"/>
                    <a:miter lim="800000"/>
                    <a:headEnd len="med" w="med" type="none"/>
                    <a:tailEnd len="med" w="med" type="none"/>
                  </a:ln>
                </p:spPr>
              </p:cxnSp>
              <p:cxnSp>
                <p:nvCxnSpPr>
                  <p:cNvPr id="931" name="Google Shape;931;p42"/>
                  <p:cNvCxnSpPr/>
                  <p:nvPr/>
                </p:nvCxnSpPr>
                <p:spPr>
                  <a:xfrm flipH="1">
                    <a:off x="1996" y="2470"/>
                    <a:ext cx="242" cy="152"/>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932" name="Google Shape;932;p42"/>
                <p:cNvGrpSpPr/>
                <p:nvPr/>
              </p:nvGrpSpPr>
              <p:grpSpPr>
                <a:xfrm>
                  <a:off x="1798" y="2490"/>
                  <a:ext cx="202" cy="132"/>
                  <a:chOff x="1798" y="2490"/>
                  <a:chExt cx="202" cy="132"/>
                </a:xfrm>
              </p:grpSpPr>
              <p:cxnSp>
                <p:nvCxnSpPr>
                  <p:cNvPr id="933" name="Google Shape;933;p42"/>
                  <p:cNvCxnSpPr/>
                  <p:nvPr/>
                </p:nvCxnSpPr>
                <p:spPr>
                  <a:xfrm>
                    <a:off x="1802" y="2490"/>
                    <a:ext cx="198" cy="96"/>
                  </a:xfrm>
                  <a:prstGeom prst="straightConnector1">
                    <a:avLst/>
                  </a:prstGeom>
                  <a:noFill/>
                  <a:ln cap="flat" cmpd="sng" w="12700">
                    <a:solidFill>
                      <a:srgbClr val="000000"/>
                    </a:solidFill>
                    <a:prstDash val="solid"/>
                    <a:miter lim="800000"/>
                    <a:headEnd len="med" w="med" type="none"/>
                    <a:tailEnd len="med" w="med" type="none"/>
                  </a:ln>
                </p:spPr>
              </p:cxnSp>
              <p:cxnSp>
                <p:nvCxnSpPr>
                  <p:cNvPr id="934" name="Google Shape;934;p42"/>
                  <p:cNvCxnSpPr/>
                  <p:nvPr/>
                </p:nvCxnSpPr>
                <p:spPr>
                  <a:xfrm>
                    <a:off x="1800" y="2496"/>
                    <a:ext cx="198" cy="98"/>
                  </a:xfrm>
                  <a:prstGeom prst="straightConnector1">
                    <a:avLst/>
                  </a:prstGeom>
                  <a:noFill/>
                  <a:ln cap="flat" cmpd="sng" w="12700">
                    <a:solidFill>
                      <a:srgbClr val="000000"/>
                    </a:solidFill>
                    <a:prstDash val="solid"/>
                    <a:miter lim="800000"/>
                    <a:headEnd len="med" w="med" type="none"/>
                    <a:tailEnd len="med" w="med" type="none"/>
                  </a:ln>
                </p:spPr>
              </p:cxnSp>
              <p:cxnSp>
                <p:nvCxnSpPr>
                  <p:cNvPr id="935" name="Google Shape;935;p42"/>
                  <p:cNvCxnSpPr/>
                  <p:nvPr/>
                </p:nvCxnSpPr>
                <p:spPr>
                  <a:xfrm>
                    <a:off x="1798" y="2503"/>
                    <a:ext cx="198" cy="101"/>
                  </a:xfrm>
                  <a:prstGeom prst="straightConnector1">
                    <a:avLst/>
                  </a:prstGeom>
                  <a:noFill/>
                  <a:ln cap="flat" cmpd="sng" w="12700">
                    <a:solidFill>
                      <a:srgbClr val="000000"/>
                    </a:solidFill>
                    <a:prstDash val="solid"/>
                    <a:miter lim="800000"/>
                    <a:headEnd len="med" w="med" type="none"/>
                    <a:tailEnd len="med" w="med" type="none"/>
                  </a:ln>
                </p:spPr>
              </p:cxnSp>
              <p:cxnSp>
                <p:nvCxnSpPr>
                  <p:cNvPr id="936" name="Google Shape;936;p42"/>
                  <p:cNvCxnSpPr/>
                  <p:nvPr/>
                </p:nvCxnSpPr>
                <p:spPr>
                  <a:xfrm>
                    <a:off x="1798" y="2513"/>
                    <a:ext cx="201" cy="100"/>
                  </a:xfrm>
                  <a:prstGeom prst="straightConnector1">
                    <a:avLst/>
                  </a:prstGeom>
                  <a:noFill/>
                  <a:ln cap="flat" cmpd="sng" w="12700">
                    <a:solidFill>
                      <a:srgbClr val="000000"/>
                    </a:solidFill>
                    <a:prstDash val="solid"/>
                    <a:miter lim="800000"/>
                    <a:headEnd len="med" w="med" type="none"/>
                    <a:tailEnd len="med" w="med" type="none"/>
                  </a:ln>
                </p:spPr>
              </p:cxnSp>
              <p:cxnSp>
                <p:nvCxnSpPr>
                  <p:cNvPr id="937" name="Google Shape;937;p42"/>
                  <p:cNvCxnSpPr/>
                  <p:nvPr/>
                </p:nvCxnSpPr>
                <p:spPr>
                  <a:xfrm>
                    <a:off x="1798" y="2523"/>
                    <a:ext cx="198" cy="99"/>
                  </a:xfrm>
                  <a:prstGeom prst="straightConnector1">
                    <a:avLst/>
                  </a:prstGeom>
                  <a:noFill/>
                  <a:ln cap="flat" cmpd="sng" w="12700">
                    <a:solidFill>
                      <a:srgbClr val="000000"/>
                    </a:solidFill>
                    <a:prstDash val="solid"/>
                    <a:miter lim="800000"/>
                    <a:headEnd len="med" w="med" type="none"/>
                    <a:tailEnd len="med" w="med" type="none"/>
                  </a:ln>
                </p:spPr>
              </p:cxnSp>
            </p:grpSp>
          </p:grpSp>
          <p:grpSp>
            <p:nvGrpSpPr>
              <p:cNvPr id="938" name="Google Shape;938;p42"/>
              <p:cNvGrpSpPr/>
              <p:nvPr/>
            </p:nvGrpSpPr>
            <p:grpSpPr>
              <a:xfrm>
                <a:off x="1799" y="2323"/>
                <a:ext cx="471" cy="281"/>
                <a:chOff x="1799" y="2323"/>
                <a:chExt cx="471" cy="281"/>
              </a:xfrm>
            </p:grpSpPr>
            <p:sp>
              <p:nvSpPr>
                <p:cNvPr id="939" name="Google Shape;939;p42"/>
                <p:cNvSpPr/>
                <p:nvPr/>
              </p:nvSpPr>
              <p:spPr>
                <a:xfrm rot="240000">
                  <a:off x="1801" y="2434"/>
                  <a:ext cx="14" cy="69"/>
                </a:xfrm>
                <a:custGeom>
                  <a:rect b="b" l="l" r="r" t="t"/>
                  <a:pathLst>
                    <a:path extrusionOk="0" fill="none" h="42720" w="21600">
                      <a:moveTo>
                        <a:pt x="18343" y="42720"/>
                      </a:moveTo>
                      <a:cubicBezTo>
                        <a:pt x="7793" y="41111"/>
                        <a:pt x="0" y="32039"/>
                        <a:pt x="0" y="21367"/>
                      </a:cubicBezTo>
                      <a:cubicBezTo>
                        <a:pt x="0" y="10660"/>
                        <a:pt x="7843" y="1568"/>
                        <a:pt x="18435" y="0"/>
                      </a:cubicBezTo>
                    </a:path>
                    <a:path extrusionOk="0" h="42720" w="21600">
                      <a:moveTo>
                        <a:pt x="18343" y="42720"/>
                      </a:moveTo>
                      <a:cubicBezTo>
                        <a:pt x="7793" y="41111"/>
                        <a:pt x="0" y="32039"/>
                        <a:pt x="0" y="21367"/>
                      </a:cubicBezTo>
                      <a:cubicBezTo>
                        <a:pt x="0" y="10660"/>
                        <a:pt x="7843" y="1568"/>
                        <a:pt x="18435" y="0"/>
                      </a:cubicBezTo>
                      <a:lnTo>
                        <a:pt x="21600" y="21367"/>
                      </a:lnTo>
                      <a:lnTo>
                        <a:pt x="18343" y="42720"/>
                      </a:lnTo>
                      <a:close/>
                    </a:path>
                  </a:pathLst>
                </a:custGeom>
                <a:solidFill>
                  <a:srgbClr val="000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0" name="Google Shape;940;p42"/>
                <p:cNvSpPr/>
                <p:nvPr/>
              </p:nvSpPr>
              <p:spPr>
                <a:xfrm>
                  <a:off x="1811" y="2323"/>
                  <a:ext cx="459" cy="281"/>
                </a:xfrm>
                <a:custGeom>
                  <a:rect b="b" l="l" r="r" t="t"/>
                  <a:pathLst>
                    <a:path extrusionOk="0" h="281" w="459">
                      <a:moveTo>
                        <a:pt x="0" y="176"/>
                      </a:moveTo>
                      <a:lnTo>
                        <a:pt x="205" y="280"/>
                      </a:lnTo>
                      <a:lnTo>
                        <a:pt x="458" y="115"/>
                      </a:lnTo>
                      <a:lnTo>
                        <a:pt x="457" y="110"/>
                      </a:lnTo>
                      <a:lnTo>
                        <a:pt x="447" y="107"/>
                      </a:lnTo>
                      <a:lnTo>
                        <a:pt x="451" y="68"/>
                      </a:lnTo>
                      <a:lnTo>
                        <a:pt x="458" y="62"/>
                      </a:lnTo>
                      <a:lnTo>
                        <a:pt x="458" y="58"/>
                      </a:lnTo>
                      <a:lnTo>
                        <a:pt x="255" y="0"/>
                      </a:lnTo>
                      <a:lnTo>
                        <a:pt x="6" y="112"/>
                      </a:lnTo>
                      <a:lnTo>
                        <a:pt x="0" y="176"/>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1" name="Google Shape;941;p42"/>
                <p:cNvSpPr/>
                <p:nvPr/>
              </p:nvSpPr>
              <p:spPr>
                <a:xfrm>
                  <a:off x="1811" y="2376"/>
                  <a:ext cx="458" cy="220"/>
                </a:xfrm>
                <a:custGeom>
                  <a:rect b="b" l="l" r="r" t="t"/>
                  <a:pathLst>
                    <a:path extrusionOk="0" h="220" w="458">
                      <a:moveTo>
                        <a:pt x="0" y="119"/>
                      </a:moveTo>
                      <a:lnTo>
                        <a:pt x="253" y="0"/>
                      </a:lnTo>
                      <a:lnTo>
                        <a:pt x="457" y="56"/>
                      </a:lnTo>
                      <a:lnTo>
                        <a:pt x="204" y="219"/>
                      </a:lnTo>
                      <a:lnTo>
                        <a:pt x="0" y="119"/>
                      </a:lnTo>
                    </a:path>
                  </a:pathLst>
                </a:custGeom>
                <a:solidFill>
                  <a:srgbClr val="00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2" name="Google Shape;942;p42"/>
                <p:cNvSpPr/>
                <p:nvPr/>
              </p:nvSpPr>
              <p:spPr>
                <a:xfrm>
                  <a:off x="2016" y="2391"/>
                  <a:ext cx="247" cy="201"/>
                </a:xfrm>
                <a:custGeom>
                  <a:rect b="b" l="l" r="r" t="t"/>
                  <a:pathLst>
                    <a:path extrusionOk="0" h="201" w="247">
                      <a:moveTo>
                        <a:pt x="3" y="148"/>
                      </a:moveTo>
                      <a:lnTo>
                        <a:pt x="0" y="200"/>
                      </a:lnTo>
                      <a:lnTo>
                        <a:pt x="243" y="44"/>
                      </a:lnTo>
                      <a:lnTo>
                        <a:pt x="246" y="0"/>
                      </a:lnTo>
                      <a:lnTo>
                        <a:pt x="3" y="148"/>
                      </a:lnTo>
                    </a:path>
                  </a:pathLst>
                </a:custGeom>
                <a:solidFill>
                  <a:srgbClr val="FFFF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3" name="Google Shape;943;p42"/>
                <p:cNvSpPr/>
                <p:nvPr/>
              </p:nvSpPr>
              <p:spPr>
                <a:xfrm>
                  <a:off x="1816" y="2442"/>
                  <a:ext cx="205" cy="147"/>
                </a:xfrm>
                <a:custGeom>
                  <a:rect b="b" l="l" r="r" t="t"/>
                  <a:pathLst>
                    <a:path extrusionOk="0" h="147" w="205">
                      <a:moveTo>
                        <a:pt x="5" y="0"/>
                      </a:moveTo>
                      <a:lnTo>
                        <a:pt x="0" y="52"/>
                      </a:lnTo>
                      <a:lnTo>
                        <a:pt x="199" y="146"/>
                      </a:lnTo>
                      <a:lnTo>
                        <a:pt x="204" y="97"/>
                      </a:lnTo>
                      <a:lnTo>
                        <a:pt x="5" y="0"/>
                      </a:lnTo>
                    </a:path>
                  </a:pathLst>
                </a:custGeom>
                <a:solidFill>
                  <a:srgbClr val="808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4" name="Google Shape;944;p42"/>
                <p:cNvSpPr/>
                <p:nvPr/>
              </p:nvSpPr>
              <p:spPr>
                <a:xfrm>
                  <a:off x="1814" y="2436"/>
                  <a:ext cx="207" cy="114"/>
                </a:xfrm>
                <a:custGeom>
                  <a:rect b="b" l="l" r="r" t="t"/>
                  <a:pathLst>
                    <a:path extrusionOk="0" h="114" w="207">
                      <a:moveTo>
                        <a:pt x="4" y="0"/>
                      </a:moveTo>
                      <a:lnTo>
                        <a:pt x="0" y="8"/>
                      </a:lnTo>
                      <a:lnTo>
                        <a:pt x="200" y="113"/>
                      </a:lnTo>
                      <a:lnTo>
                        <a:pt x="206" y="99"/>
                      </a:lnTo>
                      <a:lnTo>
                        <a:pt x="4" y="0"/>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5" name="Google Shape;945;p42"/>
                <p:cNvSpPr/>
                <p:nvPr/>
              </p:nvSpPr>
              <p:spPr>
                <a:xfrm>
                  <a:off x="2016" y="2433"/>
                  <a:ext cx="254" cy="171"/>
                </a:xfrm>
                <a:custGeom>
                  <a:rect b="b" l="l" r="r" t="t"/>
                  <a:pathLst>
                    <a:path extrusionOk="0" h="171" w="254">
                      <a:moveTo>
                        <a:pt x="0" y="163"/>
                      </a:moveTo>
                      <a:lnTo>
                        <a:pt x="0" y="170"/>
                      </a:lnTo>
                      <a:lnTo>
                        <a:pt x="252" y="6"/>
                      </a:lnTo>
                      <a:lnTo>
                        <a:pt x="253" y="0"/>
                      </a:lnTo>
                      <a:lnTo>
                        <a:pt x="0" y="163"/>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6" name="Google Shape;946;p42"/>
                <p:cNvSpPr/>
                <p:nvPr/>
              </p:nvSpPr>
              <p:spPr>
                <a:xfrm>
                  <a:off x="1815" y="2325"/>
                  <a:ext cx="454" cy="213"/>
                </a:xfrm>
                <a:custGeom>
                  <a:rect b="b" l="l" r="r" t="t"/>
                  <a:pathLst>
                    <a:path extrusionOk="0" h="213" w="454">
                      <a:moveTo>
                        <a:pt x="0" y="111"/>
                      </a:moveTo>
                      <a:lnTo>
                        <a:pt x="248" y="0"/>
                      </a:lnTo>
                      <a:lnTo>
                        <a:pt x="453" y="58"/>
                      </a:lnTo>
                      <a:lnTo>
                        <a:pt x="206" y="212"/>
                      </a:lnTo>
                      <a:lnTo>
                        <a:pt x="0" y="111"/>
                      </a:lnTo>
                    </a:path>
                  </a:pathLst>
                </a:custGeom>
                <a:solidFill>
                  <a:srgbClr val="00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947" name="Google Shape;947;p42"/>
                <p:cNvGrpSpPr/>
                <p:nvPr/>
              </p:nvGrpSpPr>
              <p:grpSpPr>
                <a:xfrm>
                  <a:off x="2016" y="2335"/>
                  <a:ext cx="230" cy="75"/>
                  <a:chOff x="2016" y="2335"/>
                  <a:chExt cx="230" cy="75"/>
                </a:xfrm>
              </p:grpSpPr>
              <p:sp>
                <p:nvSpPr>
                  <p:cNvPr id="948" name="Google Shape;948;p42"/>
                  <p:cNvSpPr/>
                  <p:nvPr/>
                </p:nvSpPr>
                <p:spPr>
                  <a:xfrm>
                    <a:off x="2033" y="2335"/>
                    <a:ext cx="213" cy="65"/>
                  </a:xfrm>
                  <a:custGeom>
                    <a:rect b="b" l="l" r="r" t="t"/>
                    <a:pathLst>
                      <a:path extrusionOk="0" h="65" w="213">
                        <a:moveTo>
                          <a:pt x="6" y="0"/>
                        </a:moveTo>
                        <a:lnTo>
                          <a:pt x="0" y="3"/>
                        </a:lnTo>
                        <a:lnTo>
                          <a:pt x="208" y="64"/>
                        </a:lnTo>
                        <a:lnTo>
                          <a:pt x="212" y="62"/>
                        </a:lnTo>
                        <a:lnTo>
                          <a:pt x="6"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9" name="Google Shape;949;p42"/>
                  <p:cNvSpPr/>
                  <p:nvPr/>
                </p:nvSpPr>
                <p:spPr>
                  <a:xfrm>
                    <a:off x="2016" y="2344"/>
                    <a:ext cx="216" cy="66"/>
                  </a:xfrm>
                  <a:custGeom>
                    <a:rect b="b" l="l" r="r" t="t"/>
                    <a:pathLst>
                      <a:path extrusionOk="0" h="66" w="216">
                        <a:moveTo>
                          <a:pt x="8" y="0"/>
                        </a:moveTo>
                        <a:lnTo>
                          <a:pt x="0" y="3"/>
                        </a:lnTo>
                        <a:lnTo>
                          <a:pt x="209" y="65"/>
                        </a:lnTo>
                        <a:lnTo>
                          <a:pt x="215" y="62"/>
                        </a:lnTo>
                        <a:lnTo>
                          <a:pt x="8"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950" name="Google Shape;950;p42"/>
                <p:cNvSpPr/>
                <p:nvPr/>
              </p:nvSpPr>
              <p:spPr>
                <a:xfrm>
                  <a:off x="2020" y="2383"/>
                  <a:ext cx="250" cy="157"/>
                </a:xfrm>
                <a:custGeom>
                  <a:rect b="b" l="l" r="r" t="t"/>
                  <a:pathLst>
                    <a:path extrusionOk="0" h="157" w="250">
                      <a:moveTo>
                        <a:pt x="0" y="152"/>
                      </a:moveTo>
                      <a:lnTo>
                        <a:pt x="2" y="156"/>
                      </a:lnTo>
                      <a:lnTo>
                        <a:pt x="249" y="4"/>
                      </a:lnTo>
                      <a:lnTo>
                        <a:pt x="249" y="0"/>
                      </a:lnTo>
                      <a:lnTo>
                        <a:pt x="0" y="152"/>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951" name="Google Shape;951;p42"/>
                <p:cNvGrpSpPr/>
                <p:nvPr/>
              </p:nvGrpSpPr>
              <p:grpSpPr>
                <a:xfrm>
                  <a:off x="2017" y="2398"/>
                  <a:ext cx="243" cy="181"/>
                  <a:chOff x="2017" y="2398"/>
                  <a:chExt cx="243" cy="181"/>
                </a:xfrm>
              </p:grpSpPr>
              <p:cxnSp>
                <p:nvCxnSpPr>
                  <p:cNvPr id="952" name="Google Shape;952;p42"/>
                  <p:cNvCxnSpPr/>
                  <p:nvPr/>
                </p:nvCxnSpPr>
                <p:spPr>
                  <a:xfrm flipH="1">
                    <a:off x="2021" y="2398"/>
                    <a:ext cx="238" cy="147"/>
                  </a:xfrm>
                  <a:prstGeom prst="straightConnector1">
                    <a:avLst/>
                  </a:prstGeom>
                  <a:noFill/>
                  <a:ln cap="flat" cmpd="sng" w="12700">
                    <a:solidFill>
                      <a:srgbClr val="000000"/>
                    </a:solidFill>
                    <a:prstDash val="solid"/>
                    <a:miter lim="800000"/>
                    <a:headEnd len="med" w="med" type="none"/>
                    <a:tailEnd len="med" w="med" type="none"/>
                  </a:ln>
                </p:spPr>
              </p:cxnSp>
              <p:cxnSp>
                <p:nvCxnSpPr>
                  <p:cNvPr id="953" name="Google Shape;953;p42"/>
                  <p:cNvCxnSpPr/>
                  <p:nvPr/>
                </p:nvCxnSpPr>
                <p:spPr>
                  <a:xfrm flipH="1">
                    <a:off x="2019" y="2405"/>
                    <a:ext cx="241" cy="146"/>
                  </a:xfrm>
                  <a:prstGeom prst="straightConnector1">
                    <a:avLst/>
                  </a:prstGeom>
                  <a:noFill/>
                  <a:ln cap="flat" cmpd="sng" w="12700">
                    <a:solidFill>
                      <a:srgbClr val="000000"/>
                    </a:solidFill>
                    <a:prstDash val="solid"/>
                    <a:miter lim="800000"/>
                    <a:headEnd len="med" w="med" type="none"/>
                    <a:tailEnd len="med" w="med" type="none"/>
                  </a:ln>
                </p:spPr>
              </p:cxnSp>
              <p:cxnSp>
                <p:nvCxnSpPr>
                  <p:cNvPr id="954" name="Google Shape;954;p42"/>
                  <p:cNvCxnSpPr/>
                  <p:nvPr/>
                </p:nvCxnSpPr>
                <p:spPr>
                  <a:xfrm flipH="1">
                    <a:off x="2018" y="2414"/>
                    <a:ext cx="238" cy="149"/>
                  </a:xfrm>
                  <a:prstGeom prst="straightConnector1">
                    <a:avLst/>
                  </a:prstGeom>
                  <a:noFill/>
                  <a:ln cap="flat" cmpd="sng" w="12700">
                    <a:solidFill>
                      <a:srgbClr val="000000"/>
                    </a:solidFill>
                    <a:prstDash val="solid"/>
                    <a:miter lim="800000"/>
                    <a:headEnd len="med" w="med" type="none"/>
                    <a:tailEnd len="med" w="med" type="none"/>
                  </a:ln>
                </p:spPr>
              </p:cxnSp>
              <p:cxnSp>
                <p:nvCxnSpPr>
                  <p:cNvPr id="955" name="Google Shape;955;p42"/>
                  <p:cNvCxnSpPr/>
                  <p:nvPr/>
                </p:nvCxnSpPr>
                <p:spPr>
                  <a:xfrm flipH="1">
                    <a:off x="2020" y="2417"/>
                    <a:ext cx="239" cy="151"/>
                  </a:xfrm>
                  <a:prstGeom prst="straightConnector1">
                    <a:avLst/>
                  </a:prstGeom>
                  <a:noFill/>
                  <a:ln cap="flat" cmpd="sng" w="12700">
                    <a:solidFill>
                      <a:srgbClr val="000000"/>
                    </a:solidFill>
                    <a:prstDash val="solid"/>
                    <a:miter lim="800000"/>
                    <a:headEnd len="med" w="med" type="none"/>
                    <a:tailEnd len="med" w="med" type="none"/>
                  </a:ln>
                </p:spPr>
              </p:cxnSp>
              <p:cxnSp>
                <p:nvCxnSpPr>
                  <p:cNvPr id="956" name="Google Shape;956;p42"/>
                  <p:cNvCxnSpPr/>
                  <p:nvPr/>
                </p:nvCxnSpPr>
                <p:spPr>
                  <a:xfrm flipH="1">
                    <a:off x="2017" y="2426"/>
                    <a:ext cx="241" cy="153"/>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957" name="Google Shape;957;p42"/>
                <p:cNvGrpSpPr/>
                <p:nvPr/>
              </p:nvGrpSpPr>
              <p:grpSpPr>
                <a:xfrm>
                  <a:off x="1819" y="2445"/>
                  <a:ext cx="203" cy="132"/>
                  <a:chOff x="1819" y="2445"/>
                  <a:chExt cx="203" cy="132"/>
                </a:xfrm>
              </p:grpSpPr>
              <p:cxnSp>
                <p:nvCxnSpPr>
                  <p:cNvPr id="958" name="Google Shape;958;p42"/>
                  <p:cNvCxnSpPr/>
                  <p:nvPr/>
                </p:nvCxnSpPr>
                <p:spPr>
                  <a:xfrm>
                    <a:off x="1822" y="2445"/>
                    <a:ext cx="200" cy="99"/>
                  </a:xfrm>
                  <a:prstGeom prst="straightConnector1">
                    <a:avLst/>
                  </a:prstGeom>
                  <a:noFill/>
                  <a:ln cap="flat" cmpd="sng" w="12700">
                    <a:solidFill>
                      <a:srgbClr val="000000"/>
                    </a:solidFill>
                    <a:prstDash val="solid"/>
                    <a:miter lim="800000"/>
                    <a:headEnd len="med" w="med" type="none"/>
                    <a:tailEnd len="med" w="med" type="none"/>
                  </a:ln>
                </p:spPr>
              </p:cxnSp>
              <p:cxnSp>
                <p:nvCxnSpPr>
                  <p:cNvPr id="959" name="Google Shape;959;p42"/>
                  <p:cNvCxnSpPr/>
                  <p:nvPr/>
                </p:nvCxnSpPr>
                <p:spPr>
                  <a:xfrm>
                    <a:off x="1822" y="2453"/>
                    <a:ext cx="197" cy="97"/>
                  </a:xfrm>
                  <a:prstGeom prst="straightConnector1">
                    <a:avLst/>
                  </a:prstGeom>
                  <a:noFill/>
                  <a:ln cap="flat" cmpd="sng" w="12700">
                    <a:solidFill>
                      <a:srgbClr val="000000"/>
                    </a:solidFill>
                    <a:prstDash val="solid"/>
                    <a:miter lim="800000"/>
                    <a:headEnd len="med" w="med" type="none"/>
                    <a:tailEnd len="med" w="med" type="none"/>
                  </a:ln>
                </p:spPr>
              </p:cxnSp>
              <p:cxnSp>
                <p:nvCxnSpPr>
                  <p:cNvPr id="960" name="Google Shape;960;p42"/>
                  <p:cNvCxnSpPr/>
                  <p:nvPr/>
                </p:nvCxnSpPr>
                <p:spPr>
                  <a:xfrm>
                    <a:off x="1819" y="2461"/>
                    <a:ext cx="200" cy="101"/>
                  </a:xfrm>
                  <a:prstGeom prst="straightConnector1">
                    <a:avLst/>
                  </a:prstGeom>
                  <a:noFill/>
                  <a:ln cap="flat" cmpd="sng" w="12700">
                    <a:solidFill>
                      <a:srgbClr val="000000"/>
                    </a:solidFill>
                    <a:prstDash val="solid"/>
                    <a:miter lim="800000"/>
                    <a:headEnd len="med" w="med" type="none"/>
                    <a:tailEnd len="med" w="med" type="none"/>
                  </a:ln>
                </p:spPr>
              </p:cxnSp>
              <p:cxnSp>
                <p:nvCxnSpPr>
                  <p:cNvPr id="961" name="Google Shape;961;p42"/>
                  <p:cNvCxnSpPr/>
                  <p:nvPr/>
                </p:nvCxnSpPr>
                <p:spPr>
                  <a:xfrm>
                    <a:off x="1820" y="2471"/>
                    <a:ext cx="200" cy="97"/>
                  </a:xfrm>
                  <a:prstGeom prst="straightConnector1">
                    <a:avLst/>
                  </a:prstGeom>
                  <a:noFill/>
                  <a:ln cap="flat" cmpd="sng" w="12700">
                    <a:solidFill>
                      <a:srgbClr val="000000"/>
                    </a:solidFill>
                    <a:prstDash val="solid"/>
                    <a:miter lim="800000"/>
                    <a:headEnd len="med" w="med" type="none"/>
                    <a:tailEnd len="med" w="med" type="none"/>
                  </a:ln>
                </p:spPr>
              </p:cxnSp>
              <p:cxnSp>
                <p:nvCxnSpPr>
                  <p:cNvPr id="962" name="Google Shape;962;p42"/>
                  <p:cNvCxnSpPr/>
                  <p:nvPr/>
                </p:nvCxnSpPr>
                <p:spPr>
                  <a:xfrm>
                    <a:off x="1819" y="2480"/>
                    <a:ext cx="198" cy="97"/>
                  </a:xfrm>
                  <a:prstGeom prst="straightConnector1">
                    <a:avLst/>
                  </a:prstGeom>
                  <a:noFill/>
                  <a:ln cap="flat" cmpd="sng" w="12700">
                    <a:solidFill>
                      <a:srgbClr val="000000"/>
                    </a:solidFill>
                    <a:prstDash val="solid"/>
                    <a:miter lim="800000"/>
                    <a:headEnd len="med" w="med" type="none"/>
                    <a:tailEnd len="med" w="med" type="none"/>
                  </a:ln>
                </p:spPr>
              </p:cxnSp>
            </p:grpSp>
          </p:grpSp>
          <p:grpSp>
            <p:nvGrpSpPr>
              <p:cNvPr id="963" name="Google Shape;963;p42"/>
              <p:cNvGrpSpPr/>
              <p:nvPr/>
            </p:nvGrpSpPr>
            <p:grpSpPr>
              <a:xfrm>
                <a:off x="1825" y="2265"/>
                <a:ext cx="474" cy="280"/>
                <a:chOff x="1825" y="2265"/>
                <a:chExt cx="474" cy="280"/>
              </a:xfrm>
            </p:grpSpPr>
            <p:sp>
              <p:nvSpPr>
                <p:cNvPr id="964" name="Google Shape;964;p42"/>
                <p:cNvSpPr/>
                <p:nvPr/>
              </p:nvSpPr>
              <p:spPr>
                <a:xfrm rot="240000">
                  <a:off x="1827" y="2378"/>
                  <a:ext cx="14" cy="67"/>
                </a:xfrm>
                <a:custGeom>
                  <a:rect b="b" l="l" r="r" t="t"/>
                  <a:pathLst>
                    <a:path extrusionOk="0" fill="none" h="42753" w="21600">
                      <a:moveTo>
                        <a:pt x="18455" y="42752"/>
                      </a:moveTo>
                      <a:cubicBezTo>
                        <a:pt x="7854" y="41192"/>
                        <a:pt x="0" y="32097"/>
                        <a:pt x="0" y="21383"/>
                      </a:cubicBezTo>
                      <a:cubicBezTo>
                        <a:pt x="0" y="10633"/>
                        <a:pt x="7903" y="1520"/>
                        <a:pt x="18545" y="0"/>
                      </a:cubicBezTo>
                    </a:path>
                    <a:path extrusionOk="0" h="42753" w="21600">
                      <a:moveTo>
                        <a:pt x="18455" y="42752"/>
                      </a:moveTo>
                      <a:cubicBezTo>
                        <a:pt x="7854" y="41192"/>
                        <a:pt x="0" y="32097"/>
                        <a:pt x="0" y="21383"/>
                      </a:cubicBezTo>
                      <a:cubicBezTo>
                        <a:pt x="0" y="10633"/>
                        <a:pt x="7903" y="1520"/>
                        <a:pt x="18545" y="0"/>
                      </a:cubicBezTo>
                      <a:lnTo>
                        <a:pt x="21600" y="21383"/>
                      </a:lnTo>
                      <a:lnTo>
                        <a:pt x="18455" y="42752"/>
                      </a:lnTo>
                      <a:close/>
                    </a:path>
                  </a:pathLst>
                </a:custGeom>
                <a:solidFill>
                  <a:srgbClr val="000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5" name="Google Shape;965;p42"/>
                <p:cNvSpPr/>
                <p:nvPr/>
              </p:nvSpPr>
              <p:spPr>
                <a:xfrm>
                  <a:off x="1840" y="2265"/>
                  <a:ext cx="458" cy="279"/>
                </a:xfrm>
                <a:custGeom>
                  <a:rect b="b" l="l" r="r" t="t"/>
                  <a:pathLst>
                    <a:path extrusionOk="0" h="279" w="458">
                      <a:moveTo>
                        <a:pt x="0" y="176"/>
                      </a:moveTo>
                      <a:lnTo>
                        <a:pt x="205" y="278"/>
                      </a:lnTo>
                      <a:lnTo>
                        <a:pt x="456" y="117"/>
                      </a:lnTo>
                      <a:lnTo>
                        <a:pt x="456" y="110"/>
                      </a:lnTo>
                      <a:lnTo>
                        <a:pt x="446" y="107"/>
                      </a:lnTo>
                      <a:lnTo>
                        <a:pt x="448" y="68"/>
                      </a:lnTo>
                      <a:lnTo>
                        <a:pt x="457" y="62"/>
                      </a:lnTo>
                      <a:lnTo>
                        <a:pt x="455" y="59"/>
                      </a:lnTo>
                      <a:lnTo>
                        <a:pt x="254" y="0"/>
                      </a:lnTo>
                      <a:lnTo>
                        <a:pt x="3" y="114"/>
                      </a:lnTo>
                      <a:lnTo>
                        <a:pt x="0" y="176"/>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6" name="Google Shape;966;p42"/>
                <p:cNvSpPr/>
                <p:nvPr/>
              </p:nvSpPr>
              <p:spPr>
                <a:xfrm>
                  <a:off x="1840" y="2316"/>
                  <a:ext cx="459" cy="221"/>
                </a:xfrm>
                <a:custGeom>
                  <a:rect b="b" l="l" r="r" t="t"/>
                  <a:pathLst>
                    <a:path extrusionOk="0" h="221" w="459">
                      <a:moveTo>
                        <a:pt x="0" y="124"/>
                      </a:moveTo>
                      <a:lnTo>
                        <a:pt x="253" y="0"/>
                      </a:lnTo>
                      <a:lnTo>
                        <a:pt x="458" y="57"/>
                      </a:lnTo>
                      <a:lnTo>
                        <a:pt x="204" y="220"/>
                      </a:lnTo>
                      <a:lnTo>
                        <a:pt x="0" y="124"/>
                      </a:lnTo>
                    </a:path>
                  </a:pathLst>
                </a:custGeom>
                <a:solidFill>
                  <a:srgbClr val="00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7" name="Google Shape;967;p42"/>
                <p:cNvSpPr/>
                <p:nvPr/>
              </p:nvSpPr>
              <p:spPr>
                <a:xfrm>
                  <a:off x="2042" y="2334"/>
                  <a:ext cx="249" cy="200"/>
                </a:xfrm>
                <a:custGeom>
                  <a:rect b="b" l="l" r="r" t="t"/>
                  <a:pathLst>
                    <a:path extrusionOk="0" h="200" w="249">
                      <a:moveTo>
                        <a:pt x="5" y="149"/>
                      </a:moveTo>
                      <a:lnTo>
                        <a:pt x="0" y="199"/>
                      </a:lnTo>
                      <a:lnTo>
                        <a:pt x="244" y="43"/>
                      </a:lnTo>
                      <a:lnTo>
                        <a:pt x="248" y="0"/>
                      </a:lnTo>
                      <a:lnTo>
                        <a:pt x="5" y="149"/>
                      </a:lnTo>
                    </a:path>
                  </a:pathLst>
                </a:custGeom>
                <a:solidFill>
                  <a:srgbClr val="FFFF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8" name="Google Shape;968;p42"/>
                <p:cNvSpPr/>
                <p:nvPr/>
              </p:nvSpPr>
              <p:spPr>
                <a:xfrm>
                  <a:off x="1844" y="2383"/>
                  <a:ext cx="205" cy="149"/>
                </a:xfrm>
                <a:custGeom>
                  <a:rect b="b" l="l" r="r" t="t"/>
                  <a:pathLst>
                    <a:path extrusionOk="0" h="149" w="205">
                      <a:moveTo>
                        <a:pt x="5" y="0"/>
                      </a:moveTo>
                      <a:lnTo>
                        <a:pt x="0" y="53"/>
                      </a:lnTo>
                      <a:lnTo>
                        <a:pt x="200" y="148"/>
                      </a:lnTo>
                      <a:lnTo>
                        <a:pt x="204" y="98"/>
                      </a:lnTo>
                      <a:lnTo>
                        <a:pt x="5" y="0"/>
                      </a:lnTo>
                    </a:path>
                  </a:pathLst>
                </a:custGeom>
                <a:solidFill>
                  <a:srgbClr val="808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9" name="Google Shape;969;p42"/>
                <p:cNvSpPr/>
                <p:nvPr/>
              </p:nvSpPr>
              <p:spPr>
                <a:xfrm>
                  <a:off x="1844" y="2378"/>
                  <a:ext cx="206" cy="115"/>
                </a:xfrm>
                <a:custGeom>
                  <a:rect b="b" l="l" r="r" t="t"/>
                  <a:pathLst>
                    <a:path extrusionOk="0" h="115" w="206">
                      <a:moveTo>
                        <a:pt x="0" y="0"/>
                      </a:moveTo>
                      <a:lnTo>
                        <a:pt x="0" y="9"/>
                      </a:lnTo>
                      <a:lnTo>
                        <a:pt x="199" y="114"/>
                      </a:lnTo>
                      <a:lnTo>
                        <a:pt x="205" y="100"/>
                      </a:lnTo>
                      <a:lnTo>
                        <a:pt x="0" y="0"/>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0" name="Google Shape;970;p42"/>
                <p:cNvSpPr/>
                <p:nvPr/>
              </p:nvSpPr>
              <p:spPr>
                <a:xfrm>
                  <a:off x="2045" y="2373"/>
                  <a:ext cx="253" cy="172"/>
                </a:xfrm>
                <a:custGeom>
                  <a:rect b="b" l="l" r="r" t="t"/>
                  <a:pathLst>
                    <a:path extrusionOk="0" h="172" w="253">
                      <a:moveTo>
                        <a:pt x="0" y="164"/>
                      </a:moveTo>
                      <a:lnTo>
                        <a:pt x="1" y="171"/>
                      </a:lnTo>
                      <a:lnTo>
                        <a:pt x="252" y="6"/>
                      </a:lnTo>
                      <a:lnTo>
                        <a:pt x="252" y="0"/>
                      </a:lnTo>
                      <a:lnTo>
                        <a:pt x="0" y="164"/>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1" name="Google Shape;971;p42"/>
                <p:cNvSpPr/>
                <p:nvPr/>
              </p:nvSpPr>
              <p:spPr>
                <a:xfrm>
                  <a:off x="1843" y="2265"/>
                  <a:ext cx="455" cy="214"/>
                </a:xfrm>
                <a:custGeom>
                  <a:rect b="b" l="l" r="r" t="t"/>
                  <a:pathLst>
                    <a:path extrusionOk="0" h="214" w="455">
                      <a:moveTo>
                        <a:pt x="0" y="114"/>
                      </a:moveTo>
                      <a:lnTo>
                        <a:pt x="248" y="0"/>
                      </a:lnTo>
                      <a:lnTo>
                        <a:pt x="454" y="58"/>
                      </a:lnTo>
                      <a:lnTo>
                        <a:pt x="206" y="213"/>
                      </a:lnTo>
                      <a:lnTo>
                        <a:pt x="0" y="114"/>
                      </a:lnTo>
                    </a:path>
                  </a:pathLst>
                </a:custGeom>
                <a:solidFill>
                  <a:srgbClr val="00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972" name="Google Shape;972;p42"/>
                <p:cNvGrpSpPr/>
                <p:nvPr/>
              </p:nvGrpSpPr>
              <p:grpSpPr>
                <a:xfrm>
                  <a:off x="2044" y="2276"/>
                  <a:ext cx="231" cy="77"/>
                  <a:chOff x="2044" y="2276"/>
                  <a:chExt cx="231" cy="77"/>
                </a:xfrm>
              </p:grpSpPr>
              <p:sp>
                <p:nvSpPr>
                  <p:cNvPr id="973" name="Google Shape;973;p42"/>
                  <p:cNvSpPr/>
                  <p:nvPr/>
                </p:nvSpPr>
                <p:spPr>
                  <a:xfrm>
                    <a:off x="2062" y="2276"/>
                    <a:ext cx="213" cy="66"/>
                  </a:xfrm>
                  <a:custGeom>
                    <a:rect b="b" l="l" r="r" t="t"/>
                    <a:pathLst>
                      <a:path extrusionOk="0" h="66" w="213">
                        <a:moveTo>
                          <a:pt x="4" y="0"/>
                        </a:moveTo>
                        <a:lnTo>
                          <a:pt x="0" y="4"/>
                        </a:lnTo>
                        <a:lnTo>
                          <a:pt x="205" y="65"/>
                        </a:lnTo>
                        <a:lnTo>
                          <a:pt x="212" y="64"/>
                        </a:lnTo>
                        <a:lnTo>
                          <a:pt x="4"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4" name="Google Shape;974;p42"/>
                  <p:cNvSpPr/>
                  <p:nvPr/>
                </p:nvSpPr>
                <p:spPr>
                  <a:xfrm>
                    <a:off x="2044" y="2285"/>
                    <a:ext cx="217" cy="68"/>
                  </a:xfrm>
                  <a:custGeom>
                    <a:rect b="b" l="l" r="r" t="t"/>
                    <a:pathLst>
                      <a:path extrusionOk="0" h="68" w="217">
                        <a:moveTo>
                          <a:pt x="8" y="0"/>
                        </a:moveTo>
                        <a:lnTo>
                          <a:pt x="0" y="5"/>
                        </a:lnTo>
                        <a:lnTo>
                          <a:pt x="209" y="67"/>
                        </a:lnTo>
                        <a:lnTo>
                          <a:pt x="216" y="63"/>
                        </a:lnTo>
                        <a:lnTo>
                          <a:pt x="8"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975" name="Google Shape;975;p42"/>
                <p:cNvSpPr/>
                <p:nvPr/>
              </p:nvSpPr>
              <p:spPr>
                <a:xfrm>
                  <a:off x="2048" y="2326"/>
                  <a:ext cx="250" cy="157"/>
                </a:xfrm>
                <a:custGeom>
                  <a:rect b="b" l="l" r="r" t="t"/>
                  <a:pathLst>
                    <a:path extrusionOk="0" h="157" w="250">
                      <a:moveTo>
                        <a:pt x="0" y="152"/>
                      </a:moveTo>
                      <a:lnTo>
                        <a:pt x="1" y="156"/>
                      </a:lnTo>
                      <a:lnTo>
                        <a:pt x="248" y="2"/>
                      </a:lnTo>
                      <a:lnTo>
                        <a:pt x="249" y="0"/>
                      </a:lnTo>
                      <a:lnTo>
                        <a:pt x="0" y="152"/>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976" name="Google Shape;976;p42"/>
                <p:cNvGrpSpPr/>
                <p:nvPr/>
              </p:nvGrpSpPr>
              <p:grpSpPr>
                <a:xfrm>
                  <a:off x="2044" y="2338"/>
                  <a:ext cx="245" cy="184"/>
                  <a:chOff x="2044" y="2338"/>
                  <a:chExt cx="245" cy="184"/>
                </a:xfrm>
              </p:grpSpPr>
              <p:cxnSp>
                <p:nvCxnSpPr>
                  <p:cNvPr id="977" name="Google Shape;977;p42"/>
                  <p:cNvCxnSpPr/>
                  <p:nvPr/>
                </p:nvCxnSpPr>
                <p:spPr>
                  <a:xfrm flipH="1">
                    <a:off x="2049" y="2338"/>
                    <a:ext cx="239" cy="149"/>
                  </a:xfrm>
                  <a:prstGeom prst="straightConnector1">
                    <a:avLst/>
                  </a:prstGeom>
                  <a:noFill/>
                  <a:ln cap="flat" cmpd="sng" w="12700">
                    <a:solidFill>
                      <a:srgbClr val="000000"/>
                    </a:solidFill>
                    <a:prstDash val="solid"/>
                    <a:miter lim="800000"/>
                    <a:headEnd len="med" w="med" type="none"/>
                    <a:tailEnd len="med" w="med" type="none"/>
                  </a:ln>
                </p:spPr>
              </p:cxnSp>
              <p:cxnSp>
                <p:nvCxnSpPr>
                  <p:cNvPr id="978" name="Google Shape;978;p42"/>
                  <p:cNvCxnSpPr/>
                  <p:nvPr/>
                </p:nvCxnSpPr>
                <p:spPr>
                  <a:xfrm flipH="1">
                    <a:off x="2048" y="2347"/>
                    <a:ext cx="241" cy="149"/>
                  </a:xfrm>
                  <a:prstGeom prst="straightConnector1">
                    <a:avLst/>
                  </a:prstGeom>
                  <a:noFill/>
                  <a:ln cap="flat" cmpd="sng" w="12700">
                    <a:solidFill>
                      <a:srgbClr val="000000"/>
                    </a:solidFill>
                    <a:prstDash val="solid"/>
                    <a:miter lim="800000"/>
                    <a:headEnd len="med" w="med" type="none"/>
                    <a:tailEnd len="med" w="med" type="none"/>
                  </a:ln>
                </p:spPr>
              </p:cxnSp>
              <p:cxnSp>
                <p:nvCxnSpPr>
                  <p:cNvPr id="979" name="Google Shape;979;p42"/>
                  <p:cNvCxnSpPr/>
                  <p:nvPr/>
                </p:nvCxnSpPr>
                <p:spPr>
                  <a:xfrm flipH="1">
                    <a:off x="2046" y="2355"/>
                    <a:ext cx="238" cy="149"/>
                  </a:xfrm>
                  <a:prstGeom prst="straightConnector1">
                    <a:avLst/>
                  </a:prstGeom>
                  <a:noFill/>
                  <a:ln cap="flat" cmpd="sng" w="12700">
                    <a:solidFill>
                      <a:srgbClr val="000000"/>
                    </a:solidFill>
                    <a:prstDash val="solid"/>
                    <a:miter lim="800000"/>
                    <a:headEnd len="med" w="med" type="none"/>
                    <a:tailEnd len="med" w="med" type="none"/>
                  </a:ln>
                </p:spPr>
              </p:cxnSp>
              <p:cxnSp>
                <p:nvCxnSpPr>
                  <p:cNvPr id="980" name="Google Shape;980;p42"/>
                  <p:cNvCxnSpPr/>
                  <p:nvPr/>
                </p:nvCxnSpPr>
                <p:spPr>
                  <a:xfrm flipH="1">
                    <a:off x="2047" y="2359"/>
                    <a:ext cx="240" cy="152"/>
                  </a:xfrm>
                  <a:prstGeom prst="straightConnector1">
                    <a:avLst/>
                  </a:prstGeom>
                  <a:noFill/>
                  <a:ln cap="flat" cmpd="sng" w="12700">
                    <a:solidFill>
                      <a:srgbClr val="000000"/>
                    </a:solidFill>
                    <a:prstDash val="solid"/>
                    <a:miter lim="800000"/>
                    <a:headEnd len="med" w="med" type="none"/>
                    <a:tailEnd len="med" w="med" type="none"/>
                  </a:ln>
                </p:spPr>
              </p:cxnSp>
              <p:cxnSp>
                <p:nvCxnSpPr>
                  <p:cNvPr id="981" name="Google Shape;981;p42"/>
                  <p:cNvCxnSpPr/>
                  <p:nvPr/>
                </p:nvCxnSpPr>
                <p:spPr>
                  <a:xfrm flipH="1">
                    <a:off x="2044" y="2368"/>
                    <a:ext cx="243" cy="154"/>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982" name="Google Shape;982;p42"/>
                <p:cNvGrpSpPr/>
                <p:nvPr/>
              </p:nvGrpSpPr>
              <p:grpSpPr>
                <a:xfrm>
                  <a:off x="1846" y="2387"/>
                  <a:ext cx="203" cy="133"/>
                  <a:chOff x="1846" y="2387"/>
                  <a:chExt cx="203" cy="133"/>
                </a:xfrm>
              </p:grpSpPr>
              <p:cxnSp>
                <p:nvCxnSpPr>
                  <p:cNvPr id="983" name="Google Shape;983;p42"/>
                  <p:cNvCxnSpPr/>
                  <p:nvPr/>
                </p:nvCxnSpPr>
                <p:spPr>
                  <a:xfrm>
                    <a:off x="1850" y="2387"/>
                    <a:ext cx="199" cy="100"/>
                  </a:xfrm>
                  <a:prstGeom prst="straightConnector1">
                    <a:avLst/>
                  </a:prstGeom>
                  <a:noFill/>
                  <a:ln cap="flat" cmpd="sng" w="12700">
                    <a:solidFill>
                      <a:srgbClr val="000000"/>
                    </a:solidFill>
                    <a:prstDash val="solid"/>
                    <a:miter lim="800000"/>
                    <a:headEnd len="med" w="med" type="none"/>
                    <a:tailEnd len="med" w="med" type="none"/>
                  </a:ln>
                </p:spPr>
              </p:cxnSp>
              <p:cxnSp>
                <p:nvCxnSpPr>
                  <p:cNvPr id="984" name="Google Shape;984;p42"/>
                  <p:cNvCxnSpPr/>
                  <p:nvPr/>
                </p:nvCxnSpPr>
                <p:spPr>
                  <a:xfrm>
                    <a:off x="1850" y="2396"/>
                    <a:ext cx="198" cy="98"/>
                  </a:xfrm>
                  <a:prstGeom prst="straightConnector1">
                    <a:avLst/>
                  </a:prstGeom>
                  <a:noFill/>
                  <a:ln cap="flat" cmpd="sng" w="12700">
                    <a:solidFill>
                      <a:srgbClr val="000000"/>
                    </a:solidFill>
                    <a:prstDash val="solid"/>
                    <a:miter lim="800000"/>
                    <a:headEnd len="med" w="med" type="none"/>
                    <a:tailEnd len="med" w="med" type="none"/>
                  </a:ln>
                </p:spPr>
              </p:cxnSp>
              <p:cxnSp>
                <p:nvCxnSpPr>
                  <p:cNvPr id="985" name="Google Shape;985;p42"/>
                  <p:cNvCxnSpPr/>
                  <p:nvPr/>
                </p:nvCxnSpPr>
                <p:spPr>
                  <a:xfrm>
                    <a:off x="1847" y="2404"/>
                    <a:ext cx="199" cy="99"/>
                  </a:xfrm>
                  <a:prstGeom prst="straightConnector1">
                    <a:avLst/>
                  </a:prstGeom>
                  <a:noFill/>
                  <a:ln cap="flat" cmpd="sng" w="12700">
                    <a:solidFill>
                      <a:srgbClr val="000000"/>
                    </a:solidFill>
                    <a:prstDash val="solid"/>
                    <a:miter lim="800000"/>
                    <a:headEnd len="med" w="med" type="none"/>
                    <a:tailEnd len="med" w="med" type="none"/>
                  </a:ln>
                </p:spPr>
              </p:cxnSp>
              <p:cxnSp>
                <p:nvCxnSpPr>
                  <p:cNvPr id="986" name="Google Shape;986;p42"/>
                  <p:cNvCxnSpPr/>
                  <p:nvPr/>
                </p:nvCxnSpPr>
                <p:spPr>
                  <a:xfrm>
                    <a:off x="1846" y="2413"/>
                    <a:ext cx="200" cy="97"/>
                  </a:xfrm>
                  <a:prstGeom prst="straightConnector1">
                    <a:avLst/>
                  </a:prstGeom>
                  <a:noFill/>
                  <a:ln cap="flat" cmpd="sng" w="12700">
                    <a:solidFill>
                      <a:srgbClr val="000000"/>
                    </a:solidFill>
                    <a:prstDash val="solid"/>
                    <a:miter lim="800000"/>
                    <a:headEnd len="med" w="med" type="none"/>
                    <a:tailEnd len="med" w="med" type="none"/>
                  </a:ln>
                </p:spPr>
              </p:cxnSp>
              <p:cxnSp>
                <p:nvCxnSpPr>
                  <p:cNvPr id="987" name="Google Shape;987;p42"/>
                  <p:cNvCxnSpPr/>
                  <p:nvPr/>
                </p:nvCxnSpPr>
                <p:spPr>
                  <a:xfrm>
                    <a:off x="1848" y="2422"/>
                    <a:ext cx="198" cy="98"/>
                  </a:xfrm>
                  <a:prstGeom prst="straightConnector1">
                    <a:avLst/>
                  </a:prstGeom>
                  <a:noFill/>
                  <a:ln cap="flat" cmpd="sng" w="12700">
                    <a:solidFill>
                      <a:srgbClr val="000000"/>
                    </a:solidFill>
                    <a:prstDash val="solid"/>
                    <a:miter lim="800000"/>
                    <a:headEnd len="med" w="med" type="none"/>
                    <a:tailEnd len="med" w="med" type="none"/>
                  </a:ln>
                </p:spPr>
              </p:cxnSp>
            </p:grpSp>
          </p:grpSp>
          <p:grpSp>
            <p:nvGrpSpPr>
              <p:cNvPr id="988" name="Google Shape;988;p42"/>
              <p:cNvGrpSpPr/>
              <p:nvPr/>
            </p:nvGrpSpPr>
            <p:grpSpPr>
              <a:xfrm>
                <a:off x="1857" y="2201"/>
                <a:ext cx="473" cy="279"/>
                <a:chOff x="1857" y="2201"/>
                <a:chExt cx="473" cy="279"/>
              </a:xfrm>
            </p:grpSpPr>
            <p:sp>
              <p:nvSpPr>
                <p:cNvPr id="989" name="Google Shape;989;p42"/>
                <p:cNvSpPr/>
                <p:nvPr/>
              </p:nvSpPr>
              <p:spPr>
                <a:xfrm rot="240000">
                  <a:off x="1859" y="2315"/>
                  <a:ext cx="13" cy="65"/>
                </a:xfrm>
                <a:custGeom>
                  <a:rect b="b" l="l" r="r" t="t"/>
                  <a:pathLst>
                    <a:path extrusionOk="0" fill="none" h="43068" w="21600">
                      <a:moveTo>
                        <a:pt x="19863" y="43068"/>
                      </a:moveTo>
                      <a:cubicBezTo>
                        <a:pt x="8644" y="42163"/>
                        <a:pt x="0" y="32794"/>
                        <a:pt x="0" y="21538"/>
                      </a:cubicBezTo>
                      <a:cubicBezTo>
                        <a:pt x="0" y="10241"/>
                        <a:pt x="8703" y="853"/>
                        <a:pt x="19967" y="-1"/>
                      </a:cubicBezTo>
                    </a:path>
                    <a:path extrusionOk="0" h="43068" w="21600">
                      <a:moveTo>
                        <a:pt x="19863" y="43068"/>
                      </a:moveTo>
                      <a:cubicBezTo>
                        <a:pt x="8644" y="42163"/>
                        <a:pt x="0" y="32794"/>
                        <a:pt x="0" y="21538"/>
                      </a:cubicBezTo>
                      <a:cubicBezTo>
                        <a:pt x="0" y="10241"/>
                        <a:pt x="8703" y="853"/>
                        <a:pt x="19967" y="-1"/>
                      </a:cubicBezTo>
                      <a:lnTo>
                        <a:pt x="21600" y="21538"/>
                      </a:lnTo>
                      <a:lnTo>
                        <a:pt x="19863" y="43068"/>
                      </a:lnTo>
                      <a:close/>
                    </a:path>
                  </a:pathLst>
                </a:custGeom>
                <a:solidFill>
                  <a:srgbClr val="000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0" name="Google Shape;990;p42"/>
                <p:cNvSpPr/>
                <p:nvPr/>
              </p:nvSpPr>
              <p:spPr>
                <a:xfrm>
                  <a:off x="1872" y="2201"/>
                  <a:ext cx="457" cy="278"/>
                </a:xfrm>
                <a:custGeom>
                  <a:rect b="b" l="l" r="r" t="t"/>
                  <a:pathLst>
                    <a:path extrusionOk="0" h="278" w="457">
                      <a:moveTo>
                        <a:pt x="0" y="175"/>
                      </a:moveTo>
                      <a:lnTo>
                        <a:pt x="207" y="277"/>
                      </a:lnTo>
                      <a:lnTo>
                        <a:pt x="455" y="115"/>
                      </a:lnTo>
                      <a:lnTo>
                        <a:pt x="456" y="108"/>
                      </a:lnTo>
                      <a:lnTo>
                        <a:pt x="446" y="106"/>
                      </a:lnTo>
                      <a:lnTo>
                        <a:pt x="448" y="67"/>
                      </a:lnTo>
                      <a:lnTo>
                        <a:pt x="455" y="62"/>
                      </a:lnTo>
                      <a:lnTo>
                        <a:pt x="456" y="58"/>
                      </a:lnTo>
                      <a:lnTo>
                        <a:pt x="254" y="0"/>
                      </a:lnTo>
                      <a:lnTo>
                        <a:pt x="4" y="110"/>
                      </a:lnTo>
                      <a:lnTo>
                        <a:pt x="0" y="175"/>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1" name="Google Shape;991;p42"/>
                <p:cNvSpPr/>
                <p:nvPr/>
              </p:nvSpPr>
              <p:spPr>
                <a:xfrm>
                  <a:off x="1872" y="2253"/>
                  <a:ext cx="457" cy="221"/>
                </a:xfrm>
                <a:custGeom>
                  <a:rect b="b" l="l" r="r" t="t"/>
                  <a:pathLst>
                    <a:path extrusionOk="0" h="221" w="457">
                      <a:moveTo>
                        <a:pt x="0" y="121"/>
                      </a:moveTo>
                      <a:lnTo>
                        <a:pt x="251" y="0"/>
                      </a:lnTo>
                      <a:lnTo>
                        <a:pt x="456" y="57"/>
                      </a:lnTo>
                      <a:lnTo>
                        <a:pt x="204" y="220"/>
                      </a:lnTo>
                      <a:lnTo>
                        <a:pt x="0" y="121"/>
                      </a:lnTo>
                    </a:path>
                  </a:pathLst>
                </a:custGeom>
                <a:solidFill>
                  <a:srgbClr val="00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2" name="Google Shape;992;p42"/>
                <p:cNvSpPr/>
                <p:nvPr/>
              </p:nvSpPr>
              <p:spPr>
                <a:xfrm>
                  <a:off x="2075" y="2268"/>
                  <a:ext cx="246" cy="200"/>
                </a:xfrm>
                <a:custGeom>
                  <a:rect b="b" l="l" r="r" t="t"/>
                  <a:pathLst>
                    <a:path extrusionOk="0" h="200" w="246">
                      <a:moveTo>
                        <a:pt x="4" y="150"/>
                      </a:moveTo>
                      <a:lnTo>
                        <a:pt x="0" y="199"/>
                      </a:lnTo>
                      <a:lnTo>
                        <a:pt x="243" y="46"/>
                      </a:lnTo>
                      <a:lnTo>
                        <a:pt x="245" y="0"/>
                      </a:lnTo>
                      <a:lnTo>
                        <a:pt x="4" y="150"/>
                      </a:lnTo>
                    </a:path>
                  </a:pathLst>
                </a:custGeom>
                <a:solidFill>
                  <a:srgbClr val="FFFF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3" name="Google Shape;993;p42"/>
                <p:cNvSpPr/>
                <p:nvPr/>
              </p:nvSpPr>
              <p:spPr>
                <a:xfrm>
                  <a:off x="1877" y="2320"/>
                  <a:ext cx="203" cy="147"/>
                </a:xfrm>
                <a:custGeom>
                  <a:rect b="b" l="l" r="r" t="t"/>
                  <a:pathLst>
                    <a:path extrusionOk="0" h="147" w="203">
                      <a:moveTo>
                        <a:pt x="3" y="0"/>
                      </a:moveTo>
                      <a:lnTo>
                        <a:pt x="0" y="50"/>
                      </a:lnTo>
                      <a:lnTo>
                        <a:pt x="197" y="146"/>
                      </a:lnTo>
                      <a:lnTo>
                        <a:pt x="202" y="96"/>
                      </a:lnTo>
                      <a:lnTo>
                        <a:pt x="3" y="0"/>
                      </a:lnTo>
                    </a:path>
                  </a:pathLst>
                </a:custGeom>
                <a:solidFill>
                  <a:srgbClr val="808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4" name="Google Shape;994;p42"/>
                <p:cNvSpPr/>
                <p:nvPr/>
              </p:nvSpPr>
              <p:spPr>
                <a:xfrm>
                  <a:off x="1876" y="2313"/>
                  <a:ext cx="205" cy="116"/>
                </a:xfrm>
                <a:custGeom>
                  <a:rect b="b" l="l" r="r" t="t"/>
                  <a:pathLst>
                    <a:path extrusionOk="0" h="116" w="205">
                      <a:moveTo>
                        <a:pt x="1" y="0"/>
                      </a:moveTo>
                      <a:lnTo>
                        <a:pt x="0" y="8"/>
                      </a:lnTo>
                      <a:lnTo>
                        <a:pt x="198" y="115"/>
                      </a:lnTo>
                      <a:lnTo>
                        <a:pt x="204" y="98"/>
                      </a:lnTo>
                      <a:lnTo>
                        <a:pt x="1" y="0"/>
                      </a:lnTo>
                    </a:path>
                  </a:pathLst>
                </a:custGeom>
                <a:solidFill>
                  <a:srgbClr val="0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5" name="Google Shape;995;p42"/>
                <p:cNvSpPr/>
                <p:nvPr/>
              </p:nvSpPr>
              <p:spPr>
                <a:xfrm>
                  <a:off x="2076" y="2310"/>
                  <a:ext cx="252" cy="170"/>
                </a:xfrm>
                <a:custGeom>
                  <a:rect b="b" l="l" r="r" t="t"/>
                  <a:pathLst>
                    <a:path extrusionOk="0" h="170" w="252">
                      <a:moveTo>
                        <a:pt x="0" y="162"/>
                      </a:moveTo>
                      <a:lnTo>
                        <a:pt x="1" y="169"/>
                      </a:lnTo>
                      <a:lnTo>
                        <a:pt x="251" y="6"/>
                      </a:lnTo>
                      <a:lnTo>
                        <a:pt x="251" y="0"/>
                      </a:lnTo>
                      <a:lnTo>
                        <a:pt x="0" y="162"/>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6" name="Google Shape;996;p42"/>
                <p:cNvSpPr/>
                <p:nvPr/>
              </p:nvSpPr>
              <p:spPr>
                <a:xfrm>
                  <a:off x="1876" y="2202"/>
                  <a:ext cx="453" cy="212"/>
                </a:xfrm>
                <a:custGeom>
                  <a:rect b="b" l="l" r="r" t="t"/>
                  <a:pathLst>
                    <a:path extrusionOk="0" h="212" w="453">
                      <a:moveTo>
                        <a:pt x="0" y="112"/>
                      </a:moveTo>
                      <a:lnTo>
                        <a:pt x="247" y="0"/>
                      </a:lnTo>
                      <a:lnTo>
                        <a:pt x="452" y="58"/>
                      </a:lnTo>
                      <a:lnTo>
                        <a:pt x="204" y="211"/>
                      </a:lnTo>
                      <a:lnTo>
                        <a:pt x="0" y="112"/>
                      </a:lnTo>
                    </a:path>
                  </a:pathLst>
                </a:custGeom>
                <a:solidFill>
                  <a:srgbClr val="00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997" name="Google Shape;997;p42"/>
                <p:cNvGrpSpPr/>
                <p:nvPr/>
              </p:nvGrpSpPr>
              <p:grpSpPr>
                <a:xfrm>
                  <a:off x="2076" y="2213"/>
                  <a:ext cx="230" cy="75"/>
                  <a:chOff x="2076" y="2213"/>
                  <a:chExt cx="230" cy="75"/>
                </a:xfrm>
              </p:grpSpPr>
              <p:sp>
                <p:nvSpPr>
                  <p:cNvPr id="998" name="Google Shape;998;p42"/>
                  <p:cNvSpPr/>
                  <p:nvPr/>
                </p:nvSpPr>
                <p:spPr>
                  <a:xfrm>
                    <a:off x="2091" y="2213"/>
                    <a:ext cx="215" cy="66"/>
                  </a:xfrm>
                  <a:custGeom>
                    <a:rect b="b" l="l" r="r" t="t"/>
                    <a:pathLst>
                      <a:path extrusionOk="0" h="66" w="215">
                        <a:moveTo>
                          <a:pt x="7" y="0"/>
                        </a:moveTo>
                        <a:lnTo>
                          <a:pt x="0" y="4"/>
                        </a:lnTo>
                        <a:lnTo>
                          <a:pt x="208" y="65"/>
                        </a:lnTo>
                        <a:lnTo>
                          <a:pt x="214" y="64"/>
                        </a:lnTo>
                        <a:lnTo>
                          <a:pt x="7"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9" name="Google Shape;999;p42"/>
                  <p:cNvSpPr/>
                  <p:nvPr/>
                </p:nvSpPr>
                <p:spPr>
                  <a:xfrm>
                    <a:off x="2076" y="2221"/>
                    <a:ext cx="215" cy="67"/>
                  </a:xfrm>
                  <a:custGeom>
                    <a:rect b="b" l="l" r="r" t="t"/>
                    <a:pathLst>
                      <a:path extrusionOk="0" h="67" w="215">
                        <a:moveTo>
                          <a:pt x="7" y="0"/>
                        </a:moveTo>
                        <a:lnTo>
                          <a:pt x="0" y="4"/>
                        </a:lnTo>
                        <a:lnTo>
                          <a:pt x="208" y="66"/>
                        </a:lnTo>
                        <a:lnTo>
                          <a:pt x="214" y="64"/>
                        </a:lnTo>
                        <a:lnTo>
                          <a:pt x="7" y="0"/>
                        </a:lnTo>
                      </a:path>
                    </a:pathLst>
                  </a:custGeom>
                  <a:solidFill>
                    <a:srgbClr val="FF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000" name="Google Shape;1000;p42"/>
                <p:cNvSpPr/>
                <p:nvPr/>
              </p:nvSpPr>
              <p:spPr>
                <a:xfrm>
                  <a:off x="2080" y="2259"/>
                  <a:ext cx="250" cy="158"/>
                </a:xfrm>
                <a:custGeom>
                  <a:rect b="b" l="l" r="r" t="t"/>
                  <a:pathLst>
                    <a:path extrusionOk="0" h="158" w="250">
                      <a:moveTo>
                        <a:pt x="0" y="152"/>
                      </a:moveTo>
                      <a:lnTo>
                        <a:pt x="1" y="157"/>
                      </a:lnTo>
                      <a:lnTo>
                        <a:pt x="248" y="4"/>
                      </a:lnTo>
                      <a:lnTo>
                        <a:pt x="249" y="0"/>
                      </a:lnTo>
                      <a:lnTo>
                        <a:pt x="0" y="152"/>
                      </a:lnTo>
                    </a:path>
                  </a:pathLst>
                </a:custGeom>
                <a:solidFill>
                  <a:srgbClr val="008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001" name="Google Shape;1001;p42"/>
                <p:cNvGrpSpPr/>
                <p:nvPr/>
              </p:nvGrpSpPr>
              <p:grpSpPr>
                <a:xfrm>
                  <a:off x="2077" y="2276"/>
                  <a:ext cx="243" cy="181"/>
                  <a:chOff x="2077" y="2276"/>
                  <a:chExt cx="243" cy="181"/>
                </a:xfrm>
              </p:grpSpPr>
              <p:cxnSp>
                <p:nvCxnSpPr>
                  <p:cNvPr id="1002" name="Google Shape;1002;p42"/>
                  <p:cNvCxnSpPr/>
                  <p:nvPr/>
                </p:nvCxnSpPr>
                <p:spPr>
                  <a:xfrm flipH="1">
                    <a:off x="2080" y="2276"/>
                    <a:ext cx="238" cy="146"/>
                  </a:xfrm>
                  <a:prstGeom prst="straightConnector1">
                    <a:avLst/>
                  </a:prstGeom>
                  <a:noFill/>
                  <a:ln cap="flat" cmpd="sng" w="12700">
                    <a:solidFill>
                      <a:srgbClr val="000000"/>
                    </a:solidFill>
                    <a:prstDash val="solid"/>
                    <a:miter lim="800000"/>
                    <a:headEnd len="med" w="med" type="none"/>
                    <a:tailEnd len="med" w="med" type="none"/>
                  </a:ln>
                </p:spPr>
              </p:cxnSp>
              <p:cxnSp>
                <p:nvCxnSpPr>
                  <p:cNvPr id="1003" name="Google Shape;1003;p42"/>
                  <p:cNvCxnSpPr/>
                  <p:nvPr/>
                </p:nvCxnSpPr>
                <p:spPr>
                  <a:xfrm flipH="1">
                    <a:off x="2079" y="2283"/>
                    <a:ext cx="241" cy="147"/>
                  </a:xfrm>
                  <a:prstGeom prst="straightConnector1">
                    <a:avLst/>
                  </a:prstGeom>
                  <a:noFill/>
                  <a:ln cap="flat" cmpd="sng" w="12700">
                    <a:solidFill>
                      <a:srgbClr val="000000"/>
                    </a:solidFill>
                    <a:prstDash val="solid"/>
                    <a:miter lim="800000"/>
                    <a:headEnd len="med" w="med" type="none"/>
                    <a:tailEnd len="med" w="med" type="none"/>
                  </a:ln>
                </p:spPr>
              </p:cxnSp>
              <p:cxnSp>
                <p:nvCxnSpPr>
                  <p:cNvPr id="1004" name="Google Shape;1004;p42"/>
                  <p:cNvCxnSpPr/>
                  <p:nvPr/>
                </p:nvCxnSpPr>
                <p:spPr>
                  <a:xfrm flipH="1">
                    <a:off x="2078" y="2291"/>
                    <a:ext cx="237" cy="149"/>
                  </a:xfrm>
                  <a:prstGeom prst="straightConnector1">
                    <a:avLst/>
                  </a:prstGeom>
                  <a:noFill/>
                  <a:ln cap="flat" cmpd="sng" w="12700">
                    <a:solidFill>
                      <a:srgbClr val="000000"/>
                    </a:solidFill>
                    <a:prstDash val="solid"/>
                    <a:miter lim="800000"/>
                    <a:headEnd len="med" w="med" type="none"/>
                    <a:tailEnd len="med" w="med" type="none"/>
                  </a:ln>
                </p:spPr>
              </p:cxnSp>
              <p:cxnSp>
                <p:nvCxnSpPr>
                  <p:cNvPr id="1005" name="Google Shape;1005;p42"/>
                  <p:cNvCxnSpPr/>
                  <p:nvPr/>
                </p:nvCxnSpPr>
                <p:spPr>
                  <a:xfrm flipH="1">
                    <a:off x="2079" y="2295"/>
                    <a:ext cx="238" cy="151"/>
                  </a:xfrm>
                  <a:prstGeom prst="straightConnector1">
                    <a:avLst/>
                  </a:prstGeom>
                  <a:noFill/>
                  <a:ln cap="flat" cmpd="sng" w="12700">
                    <a:solidFill>
                      <a:srgbClr val="000000"/>
                    </a:solidFill>
                    <a:prstDash val="solid"/>
                    <a:miter lim="800000"/>
                    <a:headEnd len="med" w="med" type="none"/>
                    <a:tailEnd len="med" w="med" type="none"/>
                  </a:ln>
                </p:spPr>
              </p:cxnSp>
              <p:cxnSp>
                <p:nvCxnSpPr>
                  <p:cNvPr id="1006" name="Google Shape;1006;p42"/>
                  <p:cNvCxnSpPr/>
                  <p:nvPr/>
                </p:nvCxnSpPr>
                <p:spPr>
                  <a:xfrm flipH="1">
                    <a:off x="2077" y="2306"/>
                    <a:ext cx="240" cy="151"/>
                  </a:xfrm>
                  <a:prstGeom prst="straightConnector1">
                    <a:avLst/>
                  </a:prstGeom>
                  <a:noFill/>
                  <a:ln cap="flat" cmpd="sng" w="12700">
                    <a:solidFill>
                      <a:srgbClr val="000000"/>
                    </a:solidFill>
                    <a:prstDash val="solid"/>
                    <a:miter lim="800000"/>
                    <a:headEnd len="med" w="med" type="none"/>
                    <a:tailEnd len="med" w="med" type="none"/>
                  </a:ln>
                </p:spPr>
              </p:cxnSp>
            </p:grpSp>
            <p:grpSp>
              <p:nvGrpSpPr>
                <p:cNvPr id="1007" name="Google Shape;1007;p42"/>
                <p:cNvGrpSpPr/>
                <p:nvPr/>
              </p:nvGrpSpPr>
              <p:grpSpPr>
                <a:xfrm>
                  <a:off x="1878" y="2323"/>
                  <a:ext cx="204" cy="133"/>
                  <a:chOff x="1878" y="2323"/>
                  <a:chExt cx="204" cy="133"/>
                </a:xfrm>
              </p:grpSpPr>
              <p:cxnSp>
                <p:nvCxnSpPr>
                  <p:cNvPr id="1008" name="Google Shape;1008;p42"/>
                  <p:cNvCxnSpPr/>
                  <p:nvPr/>
                </p:nvCxnSpPr>
                <p:spPr>
                  <a:xfrm>
                    <a:off x="1882" y="2323"/>
                    <a:ext cx="200" cy="98"/>
                  </a:xfrm>
                  <a:prstGeom prst="straightConnector1">
                    <a:avLst/>
                  </a:prstGeom>
                  <a:noFill/>
                  <a:ln cap="flat" cmpd="sng" w="12700">
                    <a:solidFill>
                      <a:srgbClr val="000000"/>
                    </a:solidFill>
                    <a:prstDash val="solid"/>
                    <a:miter lim="800000"/>
                    <a:headEnd len="med" w="med" type="none"/>
                    <a:tailEnd len="med" w="med" type="none"/>
                  </a:ln>
                </p:spPr>
              </p:cxnSp>
              <p:cxnSp>
                <p:nvCxnSpPr>
                  <p:cNvPr id="1009" name="Google Shape;1009;p42"/>
                  <p:cNvCxnSpPr/>
                  <p:nvPr/>
                </p:nvCxnSpPr>
                <p:spPr>
                  <a:xfrm>
                    <a:off x="1882" y="2331"/>
                    <a:ext cx="198" cy="97"/>
                  </a:xfrm>
                  <a:prstGeom prst="straightConnector1">
                    <a:avLst/>
                  </a:prstGeom>
                  <a:noFill/>
                  <a:ln cap="flat" cmpd="sng" w="12700">
                    <a:solidFill>
                      <a:srgbClr val="000000"/>
                    </a:solidFill>
                    <a:prstDash val="solid"/>
                    <a:miter lim="800000"/>
                    <a:headEnd len="med" w="med" type="none"/>
                    <a:tailEnd len="med" w="med" type="none"/>
                  </a:ln>
                </p:spPr>
              </p:cxnSp>
              <p:cxnSp>
                <p:nvCxnSpPr>
                  <p:cNvPr id="1010" name="Google Shape;1010;p42"/>
                  <p:cNvCxnSpPr/>
                  <p:nvPr/>
                </p:nvCxnSpPr>
                <p:spPr>
                  <a:xfrm>
                    <a:off x="1879" y="2339"/>
                    <a:ext cx="198" cy="100"/>
                  </a:xfrm>
                  <a:prstGeom prst="straightConnector1">
                    <a:avLst/>
                  </a:prstGeom>
                  <a:noFill/>
                  <a:ln cap="flat" cmpd="sng" w="12700">
                    <a:solidFill>
                      <a:srgbClr val="000000"/>
                    </a:solidFill>
                    <a:prstDash val="solid"/>
                    <a:miter lim="800000"/>
                    <a:headEnd len="med" w="med" type="none"/>
                    <a:tailEnd len="med" w="med" type="none"/>
                  </a:ln>
                </p:spPr>
              </p:cxnSp>
              <p:cxnSp>
                <p:nvCxnSpPr>
                  <p:cNvPr id="1011" name="Google Shape;1011;p42"/>
                  <p:cNvCxnSpPr/>
                  <p:nvPr/>
                </p:nvCxnSpPr>
                <p:spPr>
                  <a:xfrm>
                    <a:off x="1878" y="2347"/>
                    <a:ext cx="201" cy="99"/>
                  </a:xfrm>
                  <a:prstGeom prst="straightConnector1">
                    <a:avLst/>
                  </a:prstGeom>
                  <a:noFill/>
                  <a:ln cap="flat" cmpd="sng" w="12700">
                    <a:solidFill>
                      <a:srgbClr val="000000"/>
                    </a:solidFill>
                    <a:prstDash val="solid"/>
                    <a:miter lim="800000"/>
                    <a:headEnd len="med" w="med" type="none"/>
                    <a:tailEnd len="med" w="med" type="none"/>
                  </a:ln>
                </p:spPr>
              </p:cxnSp>
              <p:cxnSp>
                <p:nvCxnSpPr>
                  <p:cNvPr id="1012" name="Google Shape;1012;p42"/>
                  <p:cNvCxnSpPr/>
                  <p:nvPr/>
                </p:nvCxnSpPr>
                <p:spPr>
                  <a:xfrm>
                    <a:off x="1878" y="2358"/>
                    <a:ext cx="198" cy="98"/>
                  </a:xfrm>
                  <a:prstGeom prst="straightConnector1">
                    <a:avLst/>
                  </a:prstGeom>
                  <a:noFill/>
                  <a:ln cap="flat" cmpd="sng" w="12700">
                    <a:solidFill>
                      <a:srgbClr val="000000"/>
                    </a:solidFill>
                    <a:prstDash val="solid"/>
                    <a:miter lim="800000"/>
                    <a:headEnd len="med" w="med" type="none"/>
                    <a:tailEnd len="med" w="med" type="none"/>
                  </a:ln>
                </p:spPr>
              </p:cxnSp>
            </p:grpSp>
          </p:grpSp>
        </p:grpSp>
        <p:grpSp>
          <p:nvGrpSpPr>
            <p:cNvPr id="1013" name="Google Shape;1013;p42"/>
            <p:cNvGrpSpPr/>
            <p:nvPr/>
          </p:nvGrpSpPr>
          <p:grpSpPr>
            <a:xfrm>
              <a:off x="3563938" y="3913188"/>
              <a:ext cx="644525" cy="428625"/>
              <a:chOff x="2249" y="2370"/>
              <a:chExt cx="406" cy="270"/>
            </a:xfrm>
          </p:grpSpPr>
          <p:grpSp>
            <p:nvGrpSpPr>
              <p:cNvPr id="1014" name="Google Shape;1014;p42"/>
              <p:cNvGrpSpPr/>
              <p:nvPr/>
            </p:nvGrpSpPr>
            <p:grpSpPr>
              <a:xfrm>
                <a:off x="2339" y="2370"/>
                <a:ext cx="86" cy="270"/>
                <a:chOff x="2339" y="2370"/>
                <a:chExt cx="86" cy="270"/>
              </a:xfrm>
            </p:grpSpPr>
            <p:grpSp>
              <p:nvGrpSpPr>
                <p:cNvPr id="1015" name="Google Shape;1015;p42"/>
                <p:cNvGrpSpPr/>
                <p:nvPr/>
              </p:nvGrpSpPr>
              <p:grpSpPr>
                <a:xfrm>
                  <a:off x="2339" y="2370"/>
                  <a:ext cx="86" cy="270"/>
                  <a:chOff x="2339" y="2370"/>
                  <a:chExt cx="86" cy="270"/>
                </a:xfrm>
              </p:grpSpPr>
              <p:sp>
                <p:nvSpPr>
                  <p:cNvPr id="1016" name="Google Shape;1016;p42"/>
                  <p:cNvSpPr/>
                  <p:nvPr/>
                </p:nvSpPr>
                <p:spPr>
                  <a:xfrm>
                    <a:off x="2397" y="2377"/>
                    <a:ext cx="28" cy="263"/>
                  </a:xfrm>
                  <a:custGeom>
                    <a:rect b="b" l="l" r="r" t="t"/>
                    <a:pathLst>
                      <a:path extrusionOk="0" h="263" w="28">
                        <a:moveTo>
                          <a:pt x="0" y="0"/>
                        </a:moveTo>
                        <a:lnTo>
                          <a:pt x="27" y="41"/>
                        </a:lnTo>
                        <a:lnTo>
                          <a:pt x="27" y="262"/>
                        </a:lnTo>
                        <a:lnTo>
                          <a:pt x="0" y="262"/>
                        </a:lnTo>
                        <a:lnTo>
                          <a:pt x="0" y="0"/>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7" name="Google Shape;1017;p42"/>
                  <p:cNvSpPr/>
                  <p:nvPr/>
                </p:nvSpPr>
                <p:spPr>
                  <a:xfrm>
                    <a:off x="2339" y="2370"/>
                    <a:ext cx="58" cy="269"/>
                  </a:xfrm>
                  <a:custGeom>
                    <a:rect b="b" l="l" r="r" t="t"/>
                    <a:pathLst>
                      <a:path extrusionOk="0" h="269" w="58">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2" y="3"/>
                        </a:lnTo>
                        <a:lnTo>
                          <a:pt x="54" y="4"/>
                        </a:lnTo>
                        <a:lnTo>
                          <a:pt x="57" y="5"/>
                        </a:lnTo>
                        <a:lnTo>
                          <a:pt x="57" y="268"/>
                        </a:lnTo>
                        <a:lnTo>
                          <a:pt x="0" y="268"/>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18" name="Google Shape;1018;p42"/>
                <p:cNvGrpSpPr/>
                <p:nvPr/>
              </p:nvGrpSpPr>
              <p:grpSpPr>
                <a:xfrm>
                  <a:off x="2339" y="2442"/>
                  <a:ext cx="58" cy="156"/>
                  <a:chOff x="2339" y="2442"/>
                  <a:chExt cx="58" cy="156"/>
                </a:xfrm>
              </p:grpSpPr>
              <p:sp>
                <p:nvSpPr>
                  <p:cNvPr id="1019" name="Google Shape;1019;p42"/>
                  <p:cNvSpPr/>
                  <p:nvPr/>
                </p:nvSpPr>
                <p:spPr>
                  <a:xfrm>
                    <a:off x="2339" y="2566"/>
                    <a:ext cx="57" cy="17"/>
                  </a:xfrm>
                  <a:custGeom>
                    <a:rect b="b" l="l" r="r" t="t"/>
                    <a:pathLst>
                      <a:path extrusionOk="0" h="17" w="5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0" name="Google Shape;1020;p42"/>
                  <p:cNvSpPr/>
                  <p:nvPr/>
                </p:nvSpPr>
                <p:spPr>
                  <a:xfrm>
                    <a:off x="2339" y="2581"/>
                    <a:ext cx="58" cy="17"/>
                  </a:xfrm>
                  <a:custGeom>
                    <a:rect b="b" l="l" r="r" t="t"/>
                    <a:pathLst>
                      <a:path extrusionOk="0" h="17" w="58">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6"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1" name="Google Shape;1021;p42"/>
                  <p:cNvSpPr/>
                  <p:nvPr/>
                </p:nvSpPr>
                <p:spPr>
                  <a:xfrm>
                    <a:off x="2339" y="2442"/>
                    <a:ext cx="58" cy="17"/>
                  </a:xfrm>
                  <a:custGeom>
                    <a:rect b="b" l="l" r="r" t="t"/>
                    <a:pathLst>
                      <a:path extrusionOk="0" h="17" w="58">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6"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1022" name="Google Shape;1022;p42"/>
              <p:cNvGrpSpPr/>
              <p:nvPr/>
            </p:nvGrpSpPr>
            <p:grpSpPr>
              <a:xfrm>
                <a:off x="2395" y="2370"/>
                <a:ext cx="84" cy="270"/>
                <a:chOff x="2395" y="2370"/>
                <a:chExt cx="84" cy="270"/>
              </a:xfrm>
            </p:grpSpPr>
            <p:grpSp>
              <p:nvGrpSpPr>
                <p:cNvPr id="1023" name="Google Shape;1023;p42"/>
                <p:cNvGrpSpPr/>
                <p:nvPr/>
              </p:nvGrpSpPr>
              <p:grpSpPr>
                <a:xfrm>
                  <a:off x="2395" y="2370"/>
                  <a:ext cx="84" cy="270"/>
                  <a:chOff x="2395" y="2370"/>
                  <a:chExt cx="84" cy="270"/>
                </a:xfrm>
              </p:grpSpPr>
              <p:sp>
                <p:nvSpPr>
                  <p:cNvPr id="1024" name="Google Shape;1024;p42"/>
                  <p:cNvSpPr/>
                  <p:nvPr/>
                </p:nvSpPr>
                <p:spPr>
                  <a:xfrm>
                    <a:off x="2450" y="2377"/>
                    <a:ext cx="29" cy="263"/>
                  </a:xfrm>
                  <a:custGeom>
                    <a:rect b="b" l="l" r="r" t="t"/>
                    <a:pathLst>
                      <a:path extrusionOk="0" h="263" w="29">
                        <a:moveTo>
                          <a:pt x="0" y="0"/>
                        </a:moveTo>
                        <a:lnTo>
                          <a:pt x="28" y="41"/>
                        </a:lnTo>
                        <a:lnTo>
                          <a:pt x="28" y="262"/>
                        </a:lnTo>
                        <a:lnTo>
                          <a:pt x="0" y="262"/>
                        </a:lnTo>
                        <a:lnTo>
                          <a:pt x="0" y="0"/>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5" name="Google Shape;1025;p42"/>
                  <p:cNvSpPr/>
                  <p:nvPr/>
                </p:nvSpPr>
                <p:spPr>
                  <a:xfrm>
                    <a:off x="2395" y="2370"/>
                    <a:ext cx="56" cy="269"/>
                  </a:xfrm>
                  <a:custGeom>
                    <a:rect b="b" l="l" r="r" t="t"/>
                    <a:pathLst>
                      <a:path extrusionOk="0" h="269" w="56">
                        <a:moveTo>
                          <a:pt x="0" y="268"/>
                        </a:moveTo>
                        <a:lnTo>
                          <a:pt x="0" y="5"/>
                        </a:lnTo>
                        <a:lnTo>
                          <a:pt x="2" y="3"/>
                        </a:lnTo>
                        <a:lnTo>
                          <a:pt x="6" y="2"/>
                        </a:lnTo>
                        <a:lnTo>
                          <a:pt x="13" y="0"/>
                        </a:lnTo>
                        <a:lnTo>
                          <a:pt x="18" y="0"/>
                        </a:lnTo>
                        <a:lnTo>
                          <a:pt x="23" y="0"/>
                        </a:lnTo>
                        <a:lnTo>
                          <a:pt x="26" y="0"/>
                        </a:lnTo>
                        <a:lnTo>
                          <a:pt x="29" y="0"/>
                        </a:lnTo>
                        <a:lnTo>
                          <a:pt x="33" y="0"/>
                        </a:lnTo>
                        <a:lnTo>
                          <a:pt x="36" y="0"/>
                        </a:lnTo>
                        <a:lnTo>
                          <a:pt x="38" y="0"/>
                        </a:lnTo>
                        <a:lnTo>
                          <a:pt x="41" y="1"/>
                        </a:lnTo>
                        <a:lnTo>
                          <a:pt x="45" y="2"/>
                        </a:lnTo>
                        <a:lnTo>
                          <a:pt x="50" y="3"/>
                        </a:lnTo>
                        <a:lnTo>
                          <a:pt x="53" y="4"/>
                        </a:lnTo>
                        <a:lnTo>
                          <a:pt x="55" y="5"/>
                        </a:lnTo>
                        <a:lnTo>
                          <a:pt x="55" y="268"/>
                        </a:lnTo>
                        <a:lnTo>
                          <a:pt x="0" y="268"/>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26" name="Google Shape;1026;p42"/>
                <p:cNvGrpSpPr/>
                <p:nvPr/>
              </p:nvGrpSpPr>
              <p:grpSpPr>
                <a:xfrm>
                  <a:off x="2395" y="2442"/>
                  <a:ext cx="56" cy="156"/>
                  <a:chOff x="2395" y="2442"/>
                  <a:chExt cx="56" cy="156"/>
                </a:xfrm>
              </p:grpSpPr>
              <p:sp>
                <p:nvSpPr>
                  <p:cNvPr id="1027" name="Google Shape;1027;p42"/>
                  <p:cNvSpPr/>
                  <p:nvPr/>
                </p:nvSpPr>
                <p:spPr>
                  <a:xfrm>
                    <a:off x="2395" y="2566"/>
                    <a:ext cx="56" cy="17"/>
                  </a:xfrm>
                  <a:custGeom>
                    <a:rect b="b" l="l" r="r" t="t"/>
                    <a:pathLst>
                      <a:path extrusionOk="0" h="17" w="56">
                        <a:moveTo>
                          <a:pt x="0" y="8"/>
                        </a:moveTo>
                        <a:lnTo>
                          <a:pt x="0" y="6"/>
                        </a:lnTo>
                        <a:lnTo>
                          <a:pt x="3" y="5"/>
                        </a:lnTo>
                        <a:lnTo>
                          <a:pt x="5" y="4"/>
                        </a:lnTo>
                        <a:lnTo>
                          <a:pt x="10" y="2"/>
                        </a:lnTo>
                        <a:lnTo>
                          <a:pt x="13" y="1"/>
                        </a:lnTo>
                        <a:lnTo>
                          <a:pt x="17" y="0"/>
                        </a:lnTo>
                        <a:lnTo>
                          <a:pt x="22" y="0"/>
                        </a:lnTo>
                        <a:lnTo>
                          <a:pt x="26" y="0"/>
                        </a:lnTo>
                        <a:lnTo>
                          <a:pt x="31" y="0"/>
                        </a:lnTo>
                        <a:lnTo>
                          <a:pt x="35" y="0"/>
                        </a:lnTo>
                        <a:lnTo>
                          <a:pt x="39" y="1"/>
                        </a:lnTo>
                        <a:lnTo>
                          <a:pt x="42" y="1"/>
                        </a:lnTo>
                        <a:lnTo>
                          <a:pt x="46" y="4"/>
                        </a:lnTo>
                        <a:lnTo>
                          <a:pt x="50" y="5"/>
                        </a:lnTo>
                        <a:lnTo>
                          <a:pt x="53" y="6"/>
                        </a:lnTo>
                        <a:lnTo>
                          <a:pt x="55" y="8"/>
                        </a:lnTo>
                        <a:lnTo>
                          <a:pt x="55" y="16"/>
                        </a:lnTo>
                        <a:lnTo>
                          <a:pt x="53" y="14"/>
                        </a:lnTo>
                        <a:lnTo>
                          <a:pt x="51" y="13"/>
                        </a:lnTo>
                        <a:lnTo>
                          <a:pt x="47" y="12"/>
                        </a:lnTo>
                        <a:lnTo>
                          <a:pt x="44" y="10"/>
                        </a:lnTo>
                        <a:lnTo>
                          <a:pt x="40" y="9"/>
                        </a:lnTo>
                        <a:lnTo>
                          <a:pt x="35" y="8"/>
                        </a:lnTo>
                        <a:lnTo>
                          <a:pt x="31" y="8"/>
                        </a:lnTo>
                        <a:lnTo>
                          <a:pt x="28" y="8"/>
                        </a:lnTo>
                        <a:lnTo>
                          <a:pt x="24" y="8"/>
                        </a:lnTo>
                        <a:lnTo>
                          <a:pt x="21" y="8"/>
                        </a:lnTo>
                        <a:lnTo>
                          <a:pt x="17" y="8"/>
                        </a:lnTo>
                        <a:lnTo>
                          <a:pt x="14" y="9"/>
                        </a:lnTo>
                        <a:lnTo>
                          <a:pt x="10" y="10"/>
                        </a:lnTo>
                        <a:lnTo>
                          <a:pt x="6" y="12"/>
                        </a:lnTo>
                        <a:lnTo>
                          <a:pt x="3"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8" name="Google Shape;1028;p42"/>
                  <p:cNvSpPr/>
                  <p:nvPr/>
                </p:nvSpPr>
                <p:spPr>
                  <a:xfrm>
                    <a:off x="2395" y="2581"/>
                    <a:ext cx="56" cy="17"/>
                  </a:xfrm>
                  <a:custGeom>
                    <a:rect b="b" l="l" r="r" t="t"/>
                    <a:pathLst>
                      <a:path extrusionOk="0" h="17" w="56">
                        <a:moveTo>
                          <a:pt x="0" y="8"/>
                        </a:moveTo>
                        <a:lnTo>
                          <a:pt x="1" y="6"/>
                        </a:lnTo>
                        <a:lnTo>
                          <a:pt x="3" y="5"/>
                        </a:lnTo>
                        <a:lnTo>
                          <a:pt x="6" y="4"/>
                        </a:lnTo>
                        <a:lnTo>
                          <a:pt x="10" y="2"/>
                        </a:lnTo>
                        <a:lnTo>
                          <a:pt x="13" y="1"/>
                        </a:lnTo>
                        <a:lnTo>
                          <a:pt x="18" y="0"/>
                        </a:lnTo>
                        <a:lnTo>
                          <a:pt x="23" y="0"/>
                        </a:lnTo>
                        <a:lnTo>
                          <a:pt x="26" y="0"/>
                        </a:lnTo>
                        <a:lnTo>
                          <a:pt x="31" y="0"/>
                        </a:lnTo>
                        <a:lnTo>
                          <a:pt x="35" y="1"/>
                        </a:lnTo>
                        <a:lnTo>
                          <a:pt x="39" y="1"/>
                        </a:lnTo>
                        <a:lnTo>
                          <a:pt x="43" y="2"/>
                        </a:lnTo>
                        <a:lnTo>
                          <a:pt x="46" y="4"/>
                        </a:lnTo>
                        <a:lnTo>
                          <a:pt x="50" y="5"/>
                        </a:lnTo>
                        <a:lnTo>
                          <a:pt x="53" y="6"/>
                        </a:lnTo>
                        <a:lnTo>
                          <a:pt x="55" y="8"/>
                        </a:lnTo>
                        <a:lnTo>
                          <a:pt x="55" y="16"/>
                        </a:lnTo>
                        <a:lnTo>
                          <a:pt x="54" y="16"/>
                        </a:lnTo>
                        <a:lnTo>
                          <a:pt x="51" y="14"/>
                        </a:lnTo>
                        <a:lnTo>
                          <a:pt x="48" y="13"/>
                        </a:lnTo>
                        <a:lnTo>
                          <a:pt x="44" y="12"/>
                        </a:lnTo>
                        <a:lnTo>
                          <a:pt x="40" y="10"/>
                        </a:lnTo>
                        <a:lnTo>
                          <a:pt x="36" y="9"/>
                        </a:lnTo>
                        <a:lnTo>
                          <a:pt x="31" y="8"/>
                        </a:lnTo>
                        <a:lnTo>
                          <a:pt x="28" y="8"/>
                        </a:lnTo>
                        <a:lnTo>
                          <a:pt x="25" y="8"/>
                        </a:lnTo>
                        <a:lnTo>
                          <a:pt x="21" y="8"/>
                        </a:lnTo>
                        <a:lnTo>
                          <a:pt x="18" y="9"/>
                        </a:lnTo>
                        <a:lnTo>
                          <a:pt x="14" y="9"/>
                        </a:lnTo>
                        <a:lnTo>
                          <a:pt x="10" y="10"/>
                        </a:lnTo>
                        <a:lnTo>
                          <a:pt x="6" y="12"/>
                        </a:lnTo>
                        <a:lnTo>
                          <a:pt x="3" y="14"/>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9" name="Google Shape;1029;p42"/>
                  <p:cNvSpPr/>
                  <p:nvPr/>
                </p:nvSpPr>
                <p:spPr>
                  <a:xfrm>
                    <a:off x="2395" y="2442"/>
                    <a:ext cx="56" cy="17"/>
                  </a:xfrm>
                  <a:custGeom>
                    <a:rect b="b" l="l" r="r" t="t"/>
                    <a:pathLst>
                      <a:path extrusionOk="0" h="17" w="56">
                        <a:moveTo>
                          <a:pt x="0" y="8"/>
                        </a:moveTo>
                        <a:lnTo>
                          <a:pt x="1" y="6"/>
                        </a:lnTo>
                        <a:lnTo>
                          <a:pt x="3" y="5"/>
                        </a:lnTo>
                        <a:lnTo>
                          <a:pt x="6" y="4"/>
                        </a:lnTo>
                        <a:lnTo>
                          <a:pt x="10" y="2"/>
                        </a:lnTo>
                        <a:lnTo>
                          <a:pt x="13" y="1"/>
                        </a:lnTo>
                        <a:lnTo>
                          <a:pt x="18" y="0"/>
                        </a:lnTo>
                        <a:lnTo>
                          <a:pt x="23" y="0"/>
                        </a:lnTo>
                        <a:lnTo>
                          <a:pt x="26" y="0"/>
                        </a:lnTo>
                        <a:lnTo>
                          <a:pt x="31" y="0"/>
                        </a:lnTo>
                        <a:lnTo>
                          <a:pt x="35" y="0"/>
                        </a:lnTo>
                        <a:lnTo>
                          <a:pt x="39" y="1"/>
                        </a:lnTo>
                        <a:lnTo>
                          <a:pt x="43" y="2"/>
                        </a:lnTo>
                        <a:lnTo>
                          <a:pt x="46" y="4"/>
                        </a:lnTo>
                        <a:lnTo>
                          <a:pt x="50" y="5"/>
                        </a:lnTo>
                        <a:lnTo>
                          <a:pt x="53" y="6"/>
                        </a:lnTo>
                        <a:lnTo>
                          <a:pt x="55" y="8"/>
                        </a:lnTo>
                        <a:lnTo>
                          <a:pt x="55" y="16"/>
                        </a:lnTo>
                        <a:lnTo>
                          <a:pt x="54" y="14"/>
                        </a:lnTo>
                        <a:lnTo>
                          <a:pt x="51" y="13"/>
                        </a:lnTo>
                        <a:lnTo>
                          <a:pt x="48" y="12"/>
                        </a:lnTo>
                        <a:lnTo>
                          <a:pt x="44" y="12"/>
                        </a:lnTo>
                        <a:lnTo>
                          <a:pt x="40" y="10"/>
                        </a:lnTo>
                        <a:lnTo>
                          <a:pt x="36" y="9"/>
                        </a:lnTo>
                        <a:lnTo>
                          <a:pt x="31" y="8"/>
                        </a:lnTo>
                        <a:lnTo>
                          <a:pt x="28" y="8"/>
                        </a:lnTo>
                        <a:lnTo>
                          <a:pt x="25" y="8"/>
                        </a:lnTo>
                        <a:lnTo>
                          <a:pt x="21" y="8"/>
                        </a:lnTo>
                        <a:lnTo>
                          <a:pt x="18" y="8"/>
                        </a:lnTo>
                        <a:lnTo>
                          <a:pt x="14" y="9"/>
                        </a:lnTo>
                        <a:lnTo>
                          <a:pt x="10" y="10"/>
                        </a:lnTo>
                        <a:lnTo>
                          <a:pt x="6" y="12"/>
                        </a:lnTo>
                        <a:lnTo>
                          <a:pt x="3"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1030" name="Google Shape;1030;p42"/>
              <p:cNvGrpSpPr/>
              <p:nvPr/>
            </p:nvGrpSpPr>
            <p:grpSpPr>
              <a:xfrm>
                <a:off x="2450" y="2370"/>
                <a:ext cx="85" cy="270"/>
                <a:chOff x="2450" y="2370"/>
                <a:chExt cx="85" cy="270"/>
              </a:xfrm>
            </p:grpSpPr>
            <p:grpSp>
              <p:nvGrpSpPr>
                <p:cNvPr id="1031" name="Google Shape;1031;p42"/>
                <p:cNvGrpSpPr/>
                <p:nvPr/>
              </p:nvGrpSpPr>
              <p:grpSpPr>
                <a:xfrm>
                  <a:off x="2450" y="2370"/>
                  <a:ext cx="85" cy="270"/>
                  <a:chOff x="2450" y="2370"/>
                  <a:chExt cx="85" cy="270"/>
                </a:xfrm>
              </p:grpSpPr>
              <p:sp>
                <p:nvSpPr>
                  <p:cNvPr id="1032" name="Google Shape;1032;p42"/>
                  <p:cNvSpPr/>
                  <p:nvPr/>
                </p:nvSpPr>
                <p:spPr>
                  <a:xfrm>
                    <a:off x="2507" y="2377"/>
                    <a:ext cx="28" cy="263"/>
                  </a:xfrm>
                  <a:custGeom>
                    <a:rect b="b" l="l" r="r" t="t"/>
                    <a:pathLst>
                      <a:path extrusionOk="0" h="263" w="28">
                        <a:moveTo>
                          <a:pt x="0" y="0"/>
                        </a:moveTo>
                        <a:lnTo>
                          <a:pt x="27" y="41"/>
                        </a:lnTo>
                        <a:lnTo>
                          <a:pt x="27" y="262"/>
                        </a:lnTo>
                        <a:lnTo>
                          <a:pt x="0" y="262"/>
                        </a:lnTo>
                        <a:lnTo>
                          <a:pt x="0" y="0"/>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3" name="Google Shape;1033;p42"/>
                  <p:cNvSpPr/>
                  <p:nvPr/>
                </p:nvSpPr>
                <p:spPr>
                  <a:xfrm>
                    <a:off x="2450" y="2370"/>
                    <a:ext cx="57" cy="269"/>
                  </a:xfrm>
                  <a:custGeom>
                    <a:rect b="b" l="l" r="r" t="t"/>
                    <a:pathLst>
                      <a:path extrusionOk="0" h="269" w="57">
                        <a:moveTo>
                          <a:pt x="0" y="268"/>
                        </a:moveTo>
                        <a:lnTo>
                          <a:pt x="0" y="5"/>
                        </a:lnTo>
                        <a:lnTo>
                          <a:pt x="2" y="3"/>
                        </a:lnTo>
                        <a:lnTo>
                          <a:pt x="7" y="2"/>
                        </a:lnTo>
                        <a:lnTo>
                          <a:pt x="13" y="0"/>
                        </a:lnTo>
                        <a:lnTo>
                          <a:pt x="18" y="0"/>
                        </a:lnTo>
                        <a:lnTo>
                          <a:pt x="23" y="0"/>
                        </a:lnTo>
                        <a:lnTo>
                          <a:pt x="27" y="0"/>
                        </a:lnTo>
                        <a:lnTo>
                          <a:pt x="30" y="0"/>
                        </a:lnTo>
                        <a:lnTo>
                          <a:pt x="33" y="0"/>
                        </a:lnTo>
                        <a:lnTo>
                          <a:pt x="36" y="0"/>
                        </a:lnTo>
                        <a:lnTo>
                          <a:pt x="39" y="0"/>
                        </a:lnTo>
                        <a:lnTo>
                          <a:pt x="41" y="1"/>
                        </a:lnTo>
                        <a:lnTo>
                          <a:pt x="45" y="2"/>
                        </a:lnTo>
                        <a:lnTo>
                          <a:pt x="51" y="3"/>
                        </a:lnTo>
                        <a:lnTo>
                          <a:pt x="53" y="4"/>
                        </a:lnTo>
                        <a:lnTo>
                          <a:pt x="56" y="5"/>
                        </a:lnTo>
                        <a:lnTo>
                          <a:pt x="56" y="268"/>
                        </a:lnTo>
                        <a:lnTo>
                          <a:pt x="0" y="268"/>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34" name="Google Shape;1034;p42"/>
                <p:cNvGrpSpPr/>
                <p:nvPr/>
              </p:nvGrpSpPr>
              <p:grpSpPr>
                <a:xfrm>
                  <a:off x="2450" y="2442"/>
                  <a:ext cx="57" cy="156"/>
                  <a:chOff x="2450" y="2442"/>
                  <a:chExt cx="57" cy="156"/>
                </a:xfrm>
              </p:grpSpPr>
              <p:sp>
                <p:nvSpPr>
                  <p:cNvPr id="1035" name="Google Shape;1035;p42"/>
                  <p:cNvSpPr/>
                  <p:nvPr/>
                </p:nvSpPr>
                <p:spPr>
                  <a:xfrm>
                    <a:off x="2450" y="2566"/>
                    <a:ext cx="57" cy="17"/>
                  </a:xfrm>
                  <a:custGeom>
                    <a:rect b="b" l="l" r="r" t="t"/>
                    <a:pathLst>
                      <a:path extrusionOk="0" h="17" w="5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6" name="Google Shape;1036;p42"/>
                  <p:cNvSpPr/>
                  <p:nvPr/>
                </p:nvSpPr>
                <p:spPr>
                  <a:xfrm>
                    <a:off x="2450" y="2581"/>
                    <a:ext cx="57" cy="17"/>
                  </a:xfrm>
                  <a:custGeom>
                    <a:rect b="b" l="l" r="r" t="t"/>
                    <a:pathLst>
                      <a:path extrusionOk="0" h="17" w="57">
                        <a:moveTo>
                          <a:pt x="0" y="8"/>
                        </a:moveTo>
                        <a:lnTo>
                          <a:pt x="1" y="6"/>
                        </a:lnTo>
                        <a:lnTo>
                          <a:pt x="3" y="5"/>
                        </a:lnTo>
                        <a:lnTo>
                          <a:pt x="6" y="4"/>
                        </a:lnTo>
                        <a:lnTo>
                          <a:pt x="10" y="2"/>
                        </a:lnTo>
                        <a:lnTo>
                          <a:pt x="14" y="1"/>
                        </a:lnTo>
                        <a:lnTo>
                          <a:pt x="18" y="0"/>
                        </a:lnTo>
                        <a:lnTo>
                          <a:pt x="23" y="0"/>
                        </a:lnTo>
                        <a:lnTo>
                          <a:pt x="26" y="0"/>
                        </a:lnTo>
                        <a:lnTo>
                          <a:pt x="31" y="0"/>
                        </a:lnTo>
                        <a:lnTo>
                          <a:pt x="36" y="1"/>
                        </a:lnTo>
                        <a:lnTo>
                          <a:pt x="39" y="1"/>
                        </a:lnTo>
                        <a:lnTo>
                          <a:pt x="43" y="2"/>
                        </a:lnTo>
                        <a:lnTo>
                          <a:pt x="47" y="4"/>
                        </a:lnTo>
                        <a:lnTo>
                          <a:pt x="51" y="5"/>
                        </a:lnTo>
                        <a:lnTo>
                          <a:pt x="54" y="6"/>
                        </a:lnTo>
                        <a:lnTo>
                          <a:pt x="56" y="8"/>
                        </a:lnTo>
                        <a:lnTo>
                          <a:pt x="56" y="16"/>
                        </a:lnTo>
                        <a:lnTo>
                          <a:pt x="54" y="16"/>
                        </a:lnTo>
                        <a:lnTo>
                          <a:pt x="51" y="14"/>
                        </a:lnTo>
                        <a:lnTo>
                          <a:pt x="48" y="13"/>
                        </a:lnTo>
                        <a:lnTo>
                          <a:pt x="45" y="12"/>
                        </a:lnTo>
                        <a:lnTo>
                          <a:pt x="40" y="10"/>
                        </a:lnTo>
                        <a:lnTo>
                          <a:pt x="36" y="9"/>
                        </a:lnTo>
                        <a:lnTo>
                          <a:pt x="32" y="8"/>
                        </a:lnTo>
                        <a:lnTo>
                          <a:pt x="28" y="8"/>
                        </a:lnTo>
                        <a:lnTo>
                          <a:pt x="25" y="8"/>
                        </a:lnTo>
                        <a:lnTo>
                          <a:pt x="22" y="8"/>
                        </a:lnTo>
                        <a:lnTo>
                          <a:pt x="18" y="9"/>
                        </a:lnTo>
                        <a:lnTo>
                          <a:pt x="14" y="9"/>
                        </a:lnTo>
                        <a:lnTo>
                          <a:pt x="10" y="10"/>
                        </a:lnTo>
                        <a:lnTo>
                          <a:pt x="7" y="12"/>
                        </a:lnTo>
                        <a:lnTo>
                          <a:pt x="3" y="14"/>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7" name="Google Shape;1037;p42"/>
                  <p:cNvSpPr/>
                  <p:nvPr/>
                </p:nvSpPr>
                <p:spPr>
                  <a:xfrm>
                    <a:off x="2450" y="2442"/>
                    <a:ext cx="57" cy="17"/>
                  </a:xfrm>
                  <a:custGeom>
                    <a:rect b="b" l="l" r="r" t="t"/>
                    <a:pathLst>
                      <a:path extrusionOk="0" h="17" w="57">
                        <a:moveTo>
                          <a:pt x="0" y="8"/>
                        </a:moveTo>
                        <a:lnTo>
                          <a:pt x="1" y="6"/>
                        </a:lnTo>
                        <a:lnTo>
                          <a:pt x="3" y="5"/>
                        </a:lnTo>
                        <a:lnTo>
                          <a:pt x="6" y="4"/>
                        </a:lnTo>
                        <a:lnTo>
                          <a:pt x="10" y="2"/>
                        </a:lnTo>
                        <a:lnTo>
                          <a:pt x="14" y="1"/>
                        </a:lnTo>
                        <a:lnTo>
                          <a:pt x="18" y="0"/>
                        </a:lnTo>
                        <a:lnTo>
                          <a:pt x="23" y="0"/>
                        </a:lnTo>
                        <a:lnTo>
                          <a:pt x="26" y="0"/>
                        </a:lnTo>
                        <a:lnTo>
                          <a:pt x="31" y="0"/>
                        </a:lnTo>
                        <a:lnTo>
                          <a:pt x="36" y="0"/>
                        </a:lnTo>
                        <a:lnTo>
                          <a:pt x="39" y="1"/>
                        </a:lnTo>
                        <a:lnTo>
                          <a:pt x="43" y="2"/>
                        </a:lnTo>
                        <a:lnTo>
                          <a:pt x="47" y="4"/>
                        </a:lnTo>
                        <a:lnTo>
                          <a:pt x="51" y="5"/>
                        </a:lnTo>
                        <a:lnTo>
                          <a:pt x="54" y="6"/>
                        </a:lnTo>
                        <a:lnTo>
                          <a:pt x="56" y="8"/>
                        </a:lnTo>
                        <a:lnTo>
                          <a:pt x="56" y="16"/>
                        </a:lnTo>
                        <a:lnTo>
                          <a:pt x="54" y="14"/>
                        </a:lnTo>
                        <a:lnTo>
                          <a:pt x="51" y="13"/>
                        </a:lnTo>
                        <a:lnTo>
                          <a:pt x="48" y="12"/>
                        </a:lnTo>
                        <a:lnTo>
                          <a:pt x="45" y="12"/>
                        </a:lnTo>
                        <a:lnTo>
                          <a:pt x="40" y="10"/>
                        </a:lnTo>
                        <a:lnTo>
                          <a:pt x="36" y="9"/>
                        </a:lnTo>
                        <a:lnTo>
                          <a:pt x="32" y="8"/>
                        </a:lnTo>
                        <a:lnTo>
                          <a:pt x="28" y="8"/>
                        </a:lnTo>
                        <a:lnTo>
                          <a:pt x="25" y="8"/>
                        </a:lnTo>
                        <a:lnTo>
                          <a:pt x="22" y="8"/>
                        </a:lnTo>
                        <a:lnTo>
                          <a:pt x="18" y="8"/>
                        </a:lnTo>
                        <a:lnTo>
                          <a:pt x="14" y="9"/>
                        </a:lnTo>
                        <a:lnTo>
                          <a:pt x="10" y="10"/>
                        </a:lnTo>
                        <a:lnTo>
                          <a:pt x="7" y="12"/>
                        </a:lnTo>
                        <a:lnTo>
                          <a:pt x="3"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1038" name="Google Shape;1038;p42"/>
              <p:cNvGrpSpPr/>
              <p:nvPr/>
            </p:nvGrpSpPr>
            <p:grpSpPr>
              <a:xfrm>
                <a:off x="2506" y="2370"/>
                <a:ext cx="84" cy="270"/>
                <a:chOff x="2506" y="2370"/>
                <a:chExt cx="84" cy="270"/>
              </a:xfrm>
            </p:grpSpPr>
            <p:grpSp>
              <p:nvGrpSpPr>
                <p:cNvPr id="1039" name="Google Shape;1039;p42"/>
                <p:cNvGrpSpPr/>
                <p:nvPr/>
              </p:nvGrpSpPr>
              <p:grpSpPr>
                <a:xfrm>
                  <a:off x="2506" y="2370"/>
                  <a:ext cx="84" cy="270"/>
                  <a:chOff x="2506" y="2370"/>
                  <a:chExt cx="84" cy="270"/>
                </a:xfrm>
              </p:grpSpPr>
              <p:sp>
                <p:nvSpPr>
                  <p:cNvPr id="1040" name="Google Shape;1040;p42"/>
                  <p:cNvSpPr/>
                  <p:nvPr/>
                </p:nvSpPr>
                <p:spPr>
                  <a:xfrm>
                    <a:off x="2506" y="2370"/>
                    <a:ext cx="58" cy="269"/>
                  </a:xfrm>
                  <a:custGeom>
                    <a:rect b="b" l="l" r="r" t="t"/>
                    <a:pathLst>
                      <a:path extrusionOk="0" h="269" w="58">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1" y="3"/>
                        </a:lnTo>
                        <a:lnTo>
                          <a:pt x="54" y="4"/>
                        </a:lnTo>
                        <a:lnTo>
                          <a:pt x="57" y="5"/>
                        </a:lnTo>
                        <a:lnTo>
                          <a:pt x="57" y="268"/>
                        </a:lnTo>
                        <a:lnTo>
                          <a:pt x="0" y="268"/>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1" name="Google Shape;1041;p42"/>
                  <p:cNvSpPr/>
                  <p:nvPr/>
                </p:nvSpPr>
                <p:spPr>
                  <a:xfrm>
                    <a:off x="2563" y="2377"/>
                    <a:ext cx="27" cy="263"/>
                  </a:xfrm>
                  <a:custGeom>
                    <a:rect b="b" l="l" r="r" t="t"/>
                    <a:pathLst>
                      <a:path extrusionOk="0" h="263" w="27">
                        <a:moveTo>
                          <a:pt x="0" y="0"/>
                        </a:moveTo>
                        <a:lnTo>
                          <a:pt x="26" y="41"/>
                        </a:lnTo>
                        <a:lnTo>
                          <a:pt x="26" y="262"/>
                        </a:lnTo>
                        <a:lnTo>
                          <a:pt x="0" y="262"/>
                        </a:lnTo>
                        <a:lnTo>
                          <a:pt x="0" y="0"/>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42" name="Google Shape;1042;p42"/>
                <p:cNvGrpSpPr/>
                <p:nvPr/>
              </p:nvGrpSpPr>
              <p:grpSpPr>
                <a:xfrm>
                  <a:off x="2506" y="2442"/>
                  <a:ext cx="58" cy="156"/>
                  <a:chOff x="2506" y="2442"/>
                  <a:chExt cx="58" cy="156"/>
                </a:xfrm>
              </p:grpSpPr>
              <p:sp>
                <p:nvSpPr>
                  <p:cNvPr id="1043" name="Google Shape;1043;p42"/>
                  <p:cNvSpPr/>
                  <p:nvPr/>
                </p:nvSpPr>
                <p:spPr>
                  <a:xfrm>
                    <a:off x="2506" y="2566"/>
                    <a:ext cx="57" cy="17"/>
                  </a:xfrm>
                  <a:custGeom>
                    <a:rect b="b" l="l" r="r" t="t"/>
                    <a:pathLst>
                      <a:path extrusionOk="0" h="17" w="5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4" name="Google Shape;1044;p42"/>
                  <p:cNvSpPr/>
                  <p:nvPr/>
                </p:nvSpPr>
                <p:spPr>
                  <a:xfrm>
                    <a:off x="2506" y="2581"/>
                    <a:ext cx="58" cy="17"/>
                  </a:xfrm>
                  <a:custGeom>
                    <a:rect b="b" l="l" r="r" t="t"/>
                    <a:pathLst>
                      <a:path extrusionOk="0" h="17" w="58">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5"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5" name="Google Shape;1045;p42"/>
                  <p:cNvSpPr/>
                  <p:nvPr/>
                </p:nvSpPr>
                <p:spPr>
                  <a:xfrm>
                    <a:off x="2506" y="2442"/>
                    <a:ext cx="58" cy="17"/>
                  </a:xfrm>
                  <a:custGeom>
                    <a:rect b="b" l="l" r="r" t="t"/>
                    <a:pathLst>
                      <a:path extrusionOk="0" h="17" w="58">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5"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1046" name="Google Shape;1046;p42"/>
              <p:cNvSpPr/>
              <p:nvPr/>
            </p:nvSpPr>
            <p:spPr>
              <a:xfrm>
                <a:off x="2249" y="2510"/>
                <a:ext cx="90" cy="129"/>
              </a:xfrm>
              <a:custGeom>
                <a:rect b="b" l="l" r="r" t="t"/>
                <a:pathLst>
                  <a:path extrusionOk="0" h="129" w="90">
                    <a:moveTo>
                      <a:pt x="89" y="0"/>
                    </a:moveTo>
                    <a:lnTo>
                      <a:pt x="71" y="0"/>
                    </a:lnTo>
                    <a:lnTo>
                      <a:pt x="71" y="110"/>
                    </a:lnTo>
                    <a:lnTo>
                      <a:pt x="0" y="110"/>
                    </a:lnTo>
                    <a:lnTo>
                      <a:pt x="0" y="128"/>
                    </a:lnTo>
                    <a:lnTo>
                      <a:pt x="89" y="128"/>
                    </a:lnTo>
                    <a:lnTo>
                      <a:pt x="89" y="0"/>
                    </a:lnTo>
                  </a:path>
                </a:pathLst>
              </a:custGeom>
              <a:solidFill>
                <a:srgbClr val="C0C0C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047" name="Google Shape;1047;p42"/>
              <p:cNvGrpSpPr/>
              <p:nvPr/>
            </p:nvGrpSpPr>
            <p:grpSpPr>
              <a:xfrm>
                <a:off x="2565" y="2510"/>
                <a:ext cx="90" cy="130"/>
                <a:chOff x="2565" y="2510"/>
                <a:chExt cx="90" cy="130"/>
              </a:xfrm>
            </p:grpSpPr>
            <p:sp>
              <p:nvSpPr>
                <p:cNvPr id="1048" name="Google Shape;1048;p42"/>
                <p:cNvSpPr/>
                <p:nvPr/>
              </p:nvSpPr>
              <p:spPr>
                <a:xfrm>
                  <a:off x="2583" y="2510"/>
                  <a:ext cx="72" cy="130"/>
                </a:xfrm>
                <a:custGeom>
                  <a:rect b="b" l="l" r="r" t="t"/>
                  <a:pathLst>
                    <a:path extrusionOk="0" h="130" w="72">
                      <a:moveTo>
                        <a:pt x="0" y="0"/>
                      </a:moveTo>
                      <a:lnTo>
                        <a:pt x="23" y="39"/>
                      </a:lnTo>
                      <a:lnTo>
                        <a:pt x="23" y="114"/>
                      </a:lnTo>
                      <a:lnTo>
                        <a:pt x="71" y="114"/>
                      </a:lnTo>
                      <a:lnTo>
                        <a:pt x="71" y="129"/>
                      </a:lnTo>
                      <a:lnTo>
                        <a:pt x="0" y="129"/>
                      </a:lnTo>
                      <a:lnTo>
                        <a:pt x="0" y="0"/>
                      </a:lnTo>
                    </a:path>
                  </a:pathLst>
                </a:custGeom>
                <a:solidFill>
                  <a:srgbClr val="808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9" name="Google Shape;1049;p42"/>
                <p:cNvSpPr/>
                <p:nvPr/>
              </p:nvSpPr>
              <p:spPr>
                <a:xfrm>
                  <a:off x="2565" y="2510"/>
                  <a:ext cx="90" cy="130"/>
                </a:xfrm>
                <a:custGeom>
                  <a:rect b="b" l="l" r="r" t="t"/>
                  <a:pathLst>
                    <a:path extrusionOk="0" h="130" w="90">
                      <a:moveTo>
                        <a:pt x="0" y="0"/>
                      </a:moveTo>
                      <a:lnTo>
                        <a:pt x="17" y="0"/>
                      </a:lnTo>
                      <a:lnTo>
                        <a:pt x="17" y="111"/>
                      </a:lnTo>
                      <a:lnTo>
                        <a:pt x="89" y="111"/>
                      </a:lnTo>
                      <a:lnTo>
                        <a:pt x="89" y="129"/>
                      </a:lnTo>
                      <a:lnTo>
                        <a:pt x="0" y="129"/>
                      </a:lnTo>
                      <a:lnTo>
                        <a:pt x="0" y="0"/>
                      </a:lnTo>
                    </a:path>
                  </a:pathLst>
                </a:custGeom>
                <a:solidFill>
                  <a:srgbClr val="C0C0C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1050" name="Google Shape;1050;p42"/>
            <p:cNvSpPr txBox="1"/>
            <p:nvPr/>
          </p:nvSpPr>
          <p:spPr>
            <a:xfrm>
              <a:off x="4884738" y="4319588"/>
              <a:ext cx="2044700" cy="3667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Rounded"/>
                <a:buNone/>
              </a:pPr>
              <a:r>
                <a:rPr b="1" i="0" lang="en-US" sz="1800" u="none">
                  <a:solidFill>
                    <a:schemeClr val="dk1"/>
                  </a:solidFill>
                  <a:latin typeface="Arial Rounded"/>
                  <a:ea typeface="Arial Rounded"/>
                  <a:cs typeface="Arial Rounded"/>
                  <a:sym typeface="Arial Rounded"/>
                </a:rPr>
                <a:t>Scientific Databases</a:t>
              </a:r>
              <a:endParaRPr/>
            </a:p>
          </p:txBody>
        </p:sp>
        <p:grpSp>
          <p:nvGrpSpPr>
            <p:cNvPr id="1051" name="Google Shape;1051;p42"/>
            <p:cNvGrpSpPr/>
            <p:nvPr/>
          </p:nvGrpSpPr>
          <p:grpSpPr>
            <a:xfrm>
              <a:off x="5413375" y="3486150"/>
              <a:ext cx="623888" cy="795338"/>
              <a:chOff x="3414" y="2101"/>
              <a:chExt cx="393" cy="501"/>
            </a:xfrm>
          </p:grpSpPr>
          <p:grpSp>
            <p:nvGrpSpPr>
              <p:cNvPr id="1052" name="Google Shape;1052;p42"/>
              <p:cNvGrpSpPr/>
              <p:nvPr/>
            </p:nvGrpSpPr>
            <p:grpSpPr>
              <a:xfrm>
                <a:off x="3414" y="2101"/>
                <a:ext cx="193" cy="501"/>
                <a:chOff x="3414" y="2101"/>
                <a:chExt cx="193" cy="501"/>
              </a:xfrm>
            </p:grpSpPr>
            <p:sp>
              <p:nvSpPr>
                <p:cNvPr id="1053" name="Google Shape;1053;p42"/>
                <p:cNvSpPr/>
                <p:nvPr/>
              </p:nvSpPr>
              <p:spPr>
                <a:xfrm>
                  <a:off x="3414" y="2101"/>
                  <a:ext cx="193" cy="476"/>
                </a:xfrm>
                <a:custGeom>
                  <a:rect b="b" l="l" r="r" t="t"/>
                  <a:pathLst>
                    <a:path extrusionOk="0" h="476" w="193">
                      <a:moveTo>
                        <a:pt x="192" y="0"/>
                      </a:moveTo>
                      <a:lnTo>
                        <a:pt x="180" y="475"/>
                      </a:lnTo>
                      <a:lnTo>
                        <a:pt x="32" y="456"/>
                      </a:lnTo>
                      <a:lnTo>
                        <a:pt x="0" y="40"/>
                      </a:lnTo>
                      <a:lnTo>
                        <a:pt x="192" y="0"/>
                      </a:lnTo>
                    </a:path>
                  </a:pathLst>
                </a:custGeom>
                <a:solidFill>
                  <a:srgbClr val="BFBFD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4" name="Google Shape;1054;p42"/>
                <p:cNvSpPr/>
                <p:nvPr/>
              </p:nvSpPr>
              <p:spPr>
                <a:xfrm>
                  <a:off x="3447" y="2558"/>
                  <a:ext cx="148" cy="44"/>
                </a:xfrm>
                <a:custGeom>
                  <a:rect b="b" l="l" r="r" t="t"/>
                  <a:pathLst>
                    <a:path extrusionOk="0" h="44" w="148">
                      <a:moveTo>
                        <a:pt x="146" y="17"/>
                      </a:moveTo>
                      <a:lnTo>
                        <a:pt x="147" y="43"/>
                      </a:lnTo>
                      <a:lnTo>
                        <a:pt x="2" y="18"/>
                      </a:lnTo>
                      <a:lnTo>
                        <a:pt x="0" y="0"/>
                      </a:lnTo>
                      <a:lnTo>
                        <a:pt x="146" y="17"/>
                      </a:lnTo>
                    </a:path>
                  </a:pathLst>
                </a:custGeom>
                <a:solidFill>
                  <a:srgbClr val="9F9FB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055" name="Google Shape;1055;p42"/>
                <p:cNvGrpSpPr/>
                <p:nvPr/>
              </p:nvGrpSpPr>
              <p:grpSpPr>
                <a:xfrm>
                  <a:off x="3430" y="2127"/>
                  <a:ext cx="159" cy="139"/>
                  <a:chOff x="3430" y="2127"/>
                  <a:chExt cx="159" cy="139"/>
                </a:xfrm>
              </p:grpSpPr>
              <p:sp>
                <p:nvSpPr>
                  <p:cNvPr id="1056" name="Google Shape;1056;p42"/>
                  <p:cNvSpPr/>
                  <p:nvPr/>
                </p:nvSpPr>
                <p:spPr>
                  <a:xfrm>
                    <a:off x="3430" y="2127"/>
                    <a:ext cx="159" cy="139"/>
                  </a:xfrm>
                  <a:custGeom>
                    <a:rect b="b" l="l" r="r" t="t"/>
                    <a:pathLst>
                      <a:path extrusionOk="0" h="139" w="159">
                        <a:moveTo>
                          <a:pt x="158" y="0"/>
                        </a:moveTo>
                        <a:lnTo>
                          <a:pt x="156" y="130"/>
                        </a:lnTo>
                        <a:lnTo>
                          <a:pt x="8" y="138"/>
                        </a:lnTo>
                        <a:lnTo>
                          <a:pt x="0" y="32"/>
                        </a:lnTo>
                        <a:lnTo>
                          <a:pt x="158" y="0"/>
                        </a:lnTo>
                      </a:path>
                    </a:pathLst>
                  </a:custGeom>
                  <a:solidFill>
                    <a:srgbClr val="9F9FB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7" name="Google Shape;1057;p42"/>
                  <p:cNvSpPr/>
                  <p:nvPr/>
                </p:nvSpPr>
                <p:spPr>
                  <a:xfrm>
                    <a:off x="3445" y="2244"/>
                    <a:ext cx="48" cy="17"/>
                  </a:xfrm>
                  <a:custGeom>
                    <a:rect b="b" l="l" r="r" t="t"/>
                    <a:pathLst>
                      <a:path extrusionOk="0" h="17" w="48">
                        <a:moveTo>
                          <a:pt x="47" y="0"/>
                        </a:moveTo>
                        <a:lnTo>
                          <a:pt x="0" y="6"/>
                        </a:lnTo>
                        <a:lnTo>
                          <a:pt x="0" y="16"/>
                        </a:lnTo>
                        <a:lnTo>
                          <a:pt x="47" y="11"/>
                        </a:lnTo>
                        <a:lnTo>
                          <a:pt x="47" y="0"/>
                        </a:lnTo>
                      </a:path>
                    </a:pathLst>
                  </a:custGeom>
                  <a:solidFill>
                    <a:srgbClr val="0000F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058" name="Google Shape;1058;p42"/>
                <p:cNvSpPr/>
                <p:nvPr/>
              </p:nvSpPr>
              <p:spPr>
                <a:xfrm>
                  <a:off x="3440" y="2285"/>
                  <a:ext cx="144" cy="261"/>
                </a:xfrm>
                <a:custGeom>
                  <a:rect b="b" l="l" r="r" t="t"/>
                  <a:pathLst>
                    <a:path extrusionOk="0" h="261" w="144">
                      <a:moveTo>
                        <a:pt x="143" y="0"/>
                      </a:moveTo>
                      <a:lnTo>
                        <a:pt x="140" y="260"/>
                      </a:lnTo>
                      <a:lnTo>
                        <a:pt x="17" y="247"/>
                      </a:lnTo>
                      <a:lnTo>
                        <a:pt x="0" y="4"/>
                      </a:lnTo>
                      <a:lnTo>
                        <a:pt x="143" y="0"/>
                      </a:lnTo>
                    </a:path>
                  </a:pathLst>
                </a:custGeom>
                <a:solidFill>
                  <a:srgbClr val="BFBFD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9" name="Google Shape;1059;p42"/>
                <p:cNvSpPr/>
                <p:nvPr/>
              </p:nvSpPr>
              <p:spPr>
                <a:xfrm>
                  <a:off x="3462" y="2501"/>
                  <a:ext cx="110" cy="35"/>
                </a:xfrm>
                <a:custGeom>
                  <a:rect b="b" l="l" r="r" t="t"/>
                  <a:pathLst>
                    <a:path extrusionOk="0" h="35" w="110">
                      <a:moveTo>
                        <a:pt x="109" y="7"/>
                      </a:moveTo>
                      <a:lnTo>
                        <a:pt x="0" y="0"/>
                      </a:lnTo>
                      <a:lnTo>
                        <a:pt x="1" y="25"/>
                      </a:lnTo>
                      <a:lnTo>
                        <a:pt x="109" y="34"/>
                      </a:lnTo>
                      <a:lnTo>
                        <a:pt x="109" y="7"/>
                      </a:lnTo>
                    </a:path>
                  </a:pathLst>
                </a:custGeom>
                <a:solidFill>
                  <a:srgbClr val="9F9FB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060" name="Google Shape;1060;p42"/>
                <p:cNvGrpSpPr/>
                <p:nvPr/>
              </p:nvGrpSpPr>
              <p:grpSpPr>
                <a:xfrm>
                  <a:off x="3550" y="2372"/>
                  <a:ext cx="21" cy="122"/>
                  <a:chOff x="3550" y="2372"/>
                  <a:chExt cx="21" cy="122"/>
                </a:xfrm>
              </p:grpSpPr>
              <p:grpSp>
                <p:nvGrpSpPr>
                  <p:cNvPr id="1061" name="Google Shape;1061;p42"/>
                  <p:cNvGrpSpPr/>
                  <p:nvPr/>
                </p:nvGrpSpPr>
                <p:grpSpPr>
                  <a:xfrm>
                    <a:off x="3553" y="2372"/>
                    <a:ext cx="18" cy="122"/>
                    <a:chOff x="3553" y="2372"/>
                    <a:chExt cx="18" cy="122"/>
                  </a:xfrm>
                </p:grpSpPr>
                <p:sp>
                  <p:nvSpPr>
                    <p:cNvPr id="1062" name="Google Shape;1062;p42"/>
                    <p:cNvSpPr/>
                    <p:nvPr/>
                  </p:nvSpPr>
                  <p:spPr>
                    <a:xfrm>
                      <a:off x="3554" y="2372"/>
                      <a:ext cx="17" cy="22"/>
                    </a:xfrm>
                    <a:custGeom>
                      <a:rect b="b" l="l" r="r" t="t"/>
                      <a:pathLst>
                        <a:path extrusionOk="0" h="22" w="17">
                          <a:moveTo>
                            <a:pt x="16" y="0"/>
                          </a:moveTo>
                          <a:lnTo>
                            <a:pt x="16" y="21"/>
                          </a:lnTo>
                          <a:lnTo>
                            <a:pt x="0" y="20"/>
                          </a:lnTo>
                          <a:lnTo>
                            <a:pt x="0" y="0"/>
                          </a:lnTo>
                          <a:lnTo>
                            <a:pt x="16" y="0"/>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3" name="Google Shape;1063;p42"/>
                    <p:cNvSpPr/>
                    <p:nvPr/>
                  </p:nvSpPr>
                  <p:spPr>
                    <a:xfrm>
                      <a:off x="3553" y="2398"/>
                      <a:ext cx="17" cy="21"/>
                    </a:xfrm>
                    <a:custGeom>
                      <a:rect b="b" l="l" r="r" t="t"/>
                      <a:pathLst>
                        <a:path extrusionOk="0" h="21" w="17">
                          <a:moveTo>
                            <a:pt x="16" y="0"/>
                          </a:moveTo>
                          <a:lnTo>
                            <a:pt x="16" y="20"/>
                          </a:lnTo>
                          <a:lnTo>
                            <a:pt x="0" y="19"/>
                          </a:lnTo>
                          <a:lnTo>
                            <a:pt x="0" y="0"/>
                          </a:lnTo>
                          <a:lnTo>
                            <a:pt x="16" y="0"/>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4" name="Google Shape;1064;p42"/>
                    <p:cNvSpPr/>
                    <p:nvPr/>
                  </p:nvSpPr>
                  <p:spPr>
                    <a:xfrm>
                      <a:off x="3553" y="2422"/>
                      <a:ext cx="17" cy="23"/>
                    </a:xfrm>
                    <a:custGeom>
                      <a:rect b="b" l="l" r="r" t="t"/>
                      <a:pathLst>
                        <a:path extrusionOk="0" h="23" w="17">
                          <a:moveTo>
                            <a:pt x="16" y="1"/>
                          </a:moveTo>
                          <a:lnTo>
                            <a:pt x="16" y="22"/>
                          </a:lnTo>
                          <a:lnTo>
                            <a:pt x="0" y="20"/>
                          </a:lnTo>
                          <a:lnTo>
                            <a:pt x="2" y="0"/>
                          </a:lnTo>
                          <a:lnTo>
                            <a:pt x="16" y="1"/>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5" name="Google Shape;1065;p42"/>
                    <p:cNvSpPr/>
                    <p:nvPr/>
                  </p:nvSpPr>
                  <p:spPr>
                    <a:xfrm>
                      <a:off x="3553" y="2448"/>
                      <a:ext cx="17" cy="21"/>
                    </a:xfrm>
                    <a:custGeom>
                      <a:rect b="b" l="l" r="r" t="t"/>
                      <a:pathLst>
                        <a:path extrusionOk="0" h="21" w="17">
                          <a:moveTo>
                            <a:pt x="16" y="0"/>
                          </a:moveTo>
                          <a:lnTo>
                            <a:pt x="16" y="20"/>
                          </a:lnTo>
                          <a:lnTo>
                            <a:pt x="0" y="19"/>
                          </a:lnTo>
                          <a:lnTo>
                            <a:pt x="0" y="0"/>
                          </a:lnTo>
                          <a:lnTo>
                            <a:pt x="16" y="0"/>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6" name="Google Shape;1066;p42"/>
                    <p:cNvSpPr/>
                    <p:nvPr/>
                  </p:nvSpPr>
                  <p:spPr>
                    <a:xfrm>
                      <a:off x="3553" y="2472"/>
                      <a:ext cx="17" cy="22"/>
                    </a:xfrm>
                    <a:custGeom>
                      <a:rect b="b" l="l" r="r" t="t"/>
                      <a:pathLst>
                        <a:path extrusionOk="0" h="22" w="17">
                          <a:moveTo>
                            <a:pt x="16" y="1"/>
                          </a:moveTo>
                          <a:lnTo>
                            <a:pt x="16" y="21"/>
                          </a:lnTo>
                          <a:lnTo>
                            <a:pt x="0" y="20"/>
                          </a:lnTo>
                          <a:lnTo>
                            <a:pt x="2" y="0"/>
                          </a:lnTo>
                          <a:lnTo>
                            <a:pt x="16" y="1"/>
                          </a:lnTo>
                        </a:path>
                      </a:pathLst>
                    </a:custGeom>
                    <a:solidFill>
                      <a:srgbClr val="80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67" name="Google Shape;1067;p42"/>
                  <p:cNvGrpSpPr/>
                  <p:nvPr/>
                </p:nvGrpSpPr>
                <p:grpSpPr>
                  <a:xfrm>
                    <a:off x="3550" y="2372"/>
                    <a:ext cx="19" cy="122"/>
                    <a:chOff x="3550" y="2372"/>
                    <a:chExt cx="19" cy="122"/>
                  </a:xfrm>
                </p:grpSpPr>
                <p:sp>
                  <p:nvSpPr>
                    <p:cNvPr id="1068" name="Google Shape;1068;p42"/>
                    <p:cNvSpPr/>
                    <p:nvPr/>
                  </p:nvSpPr>
                  <p:spPr>
                    <a:xfrm>
                      <a:off x="3552" y="2372"/>
                      <a:ext cx="17" cy="22"/>
                    </a:xfrm>
                    <a:custGeom>
                      <a:rect b="b" l="l" r="r" t="t"/>
                      <a:pathLst>
                        <a:path extrusionOk="0" h="22" w="17">
                          <a:moveTo>
                            <a:pt x="16" y="0"/>
                          </a:moveTo>
                          <a:lnTo>
                            <a:pt x="16" y="21"/>
                          </a:lnTo>
                          <a:lnTo>
                            <a:pt x="1" y="20"/>
                          </a:lnTo>
                          <a:lnTo>
                            <a:pt x="0" y="0"/>
                          </a:lnTo>
                          <a:lnTo>
                            <a:pt x="16" y="0"/>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9" name="Google Shape;1069;p42"/>
                    <p:cNvSpPr/>
                    <p:nvPr/>
                  </p:nvSpPr>
                  <p:spPr>
                    <a:xfrm>
                      <a:off x="3550" y="2398"/>
                      <a:ext cx="17" cy="21"/>
                    </a:xfrm>
                    <a:custGeom>
                      <a:rect b="b" l="l" r="r" t="t"/>
                      <a:pathLst>
                        <a:path extrusionOk="0" h="21" w="17">
                          <a:moveTo>
                            <a:pt x="16" y="0"/>
                          </a:moveTo>
                          <a:lnTo>
                            <a:pt x="16" y="20"/>
                          </a:lnTo>
                          <a:lnTo>
                            <a:pt x="2" y="19"/>
                          </a:lnTo>
                          <a:lnTo>
                            <a:pt x="0" y="0"/>
                          </a:lnTo>
                          <a:lnTo>
                            <a:pt x="16" y="0"/>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0" name="Google Shape;1070;p42"/>
                    <p:cNvSpPr/>
                    <p:nvPr/>
                  </p:nvSpPr>
                  <p:spPr>
                    <a:xfrm>
                      <a:off x="3550" y="2422"/>
                      <a:ext cx="17" cy="23"/>
                    </a:xfrm>
                    <a:custGeom>
                      <a:rect b="b" l="l" r="r" t="t"/>
                      <a:pathLst>
                        <a:path extrusionOk="0" h="23" w="17">
                          <a:moveTo>
                            <a:pt x="16" y="1"/>
                          </a:moveTo>
                          <a:lnTo>
                            <a:pt x="16" y="22"/>
                          </a:lnTo>
                          <a:lnTo>
                            <a:pt x="0" y="20"/>
                          </a:lnTo>
                          <a:lnTo>
                            <a:pt x="0" y="0"/>
                          </a:lnTo>
                          <a:lnTo>
                            <a:pt x="16" y="1"/>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1" name="Google Shape;1071;p42"/>
                    <p:cNvSpPr/>
                    <p:nvPr/>
                  </p:nvSpPr>
                  <p:spPr>
                    <a:xfrm>
                      <a:off x="3550" y="2448"/>
                      <a:ext cx="17" cy="21"/>
                    </a:xfrm>
                    <a:custGeom>
                      <a:rect b="b" l="l" r="r" t="t"/>
                      <a:pathLst>
                        <a:path extrusionOk="0" h="21" w="17">
                          <a:moveTo>
                            <a:pt x="16" y="0"/>
                          </a:moveTo>
                          <a:lnTo>
                            <a:pt x="16" y="20"/>
                          </a:lnTo>
                          <a:lnTo>
                            <a:pt x="2" y="19"/>
                          </a:lnTo>
                          <a:lnTo>
                            <a:pt x="0" y="0"/>
                          </a:lnTo>
                          <a:lnTo>
                            <a:pt x="16" y="0"/>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2" name="Google Shape;1072;p42"/>
                    <p:cNvSpPr/>
                    <p:nvPr/>
                  </p:nvSpPr>
                  <p:spPr>
                    <a:xfrm>
                      <a:off x="3550" y="2472"/>
                      <a:ext cx="17" cy="22"/>
                    </a:xfrm>
                    <a:custGeom>
                      <a:rect b="b" l="l" r="r" t="t"/>
                      <a:pathLst>
                        <a:path extrusionOk="0" h="22" w="17">
                          <a:moveTo>
                            <a:pt x="16" y="1"/>
                          </a:moveTo>
                          <a:lnTo>
                            <a:pt x="16" y="21"/>
                          </a:lnTo>
                          <a:lnTo>
                            <a:pt x="0" y="20"/>
                          </a:lnTo>
                          <a:lnTo>
                            <a:pt x="0" y="0"/>
                          </a:lnTo>
                          <a:lnTo>
                            <a:pt x="16" y="1"/>
                          </a:lnTo>
                        </a:path>
                      </a:pathLst>
                    </a:custGeom>
                    <a:solidFill>
                      <a:srgbClr val="FF000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grpSp>
            <p:nvGrpSpPr>
              <p:cNvPr id="1073" name="Google Shape;1073;p42"/>
              <p:cNvGrpSpPr/>
              <p:nvPr/>
            </p:nvGrpSpPr>
            <p:grpSpPr>
              <a:xfrm>
                <a:off x="3594" y="2101"/>
                <a:ext cx="213" cy="501"/>
                <a:chOff x="3594" y="2101"/>
                <a:chExt cx="213" cy="501"/>
              </a:xfrm>
            </p:grpSpPr>
            <p:grpSp>
              <p:nvGrpSpPr>
                <p:cNvPr id="1074" name="Google Shape;1074;p42"/>
                <p:cNvGrpSpPr/>
                <p:nvPr/>
              </p:nvGrpSpPr>
              <p:grpSpPr>
                <a:xfrm>
                  <a:off x="3594" y="2101"/>
                  <a:ext cx="213" cy="501"/>
                  <a:chOff x="3594" y="2101"/>
                  <a:chExt cx="213" cy="501"/>
                </a:xfrm>
              </p:grpSpPr>
              <p:sp>
                <p:nvSpPr>
                  <p:cNvPr id="1075" name="Google Shape;1075;p42"/>
                  <p:cNvSpPr/>
                  <p:nvPr/>
                </p:nvSpPr>
                <p:spPr>
                  <a:xfrm>
                    <a:off x="3594" y="2101"/>
                    <a:ext cx="213" cy="476"/>
                  </a:xfrm>
                  <a:custGeom>
                    <a:rect b="b" l="l" r="r" t="t"/>
                    <a:pathLst>
                      <a:path extrusionOk="0" h="476" w="213">
                        <a:moveTo>
                          <a:pt x="212" y="6"/>
                        </a:moveTo>
                        <a:lnTo>
                          <a:pt x="151" y="469"/>
                        </a:lnTo>
                        <a:lnTo>
                          <a:pt x="0" y="475"/>
                        </a:lnTo>
                        <a:lnTo>
                          <a:pt x="11" y="0"/>
                        </a:lnTo>
                        <a:lnTo>
                          <a:pt x="212" y="6"/>
                        </a:lnTo>
                      </a:path>
                    </a:pathLst>
                  </a:custGeom>
                  <a:solidFill>
                    <a:srgbClr val="7F7F9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6" name="Google Shape;1076;p42"/>
                  <p:cNvSpPr/>
                  <p:nvPr/>
                </p:nvSpPr>
                <p:spPr>
                  <a:xfrm>
                    <a:off x="3594" y="2569"/>
                    <a:ext cx="152" cy="33"/>
                  </a:xfrm>
                  <a:custGeom>
                    <a:rect b="b" l="l" r="r" t="t"/>
                    <a:pathLst>
                      <a:path extrusionOk="0" h="33" w="152">
                        <a:moveTo>
                          <a:pt x="151" y="0"/>
                        </a:moveTo>
                        <a:lnTo>
                          <a:pt x="0" y="6"/>
                        </a:lnTo>
                        <a:lnTo>
                          <a:pt x="0" y="32"/>
                        </a:lnTo>
                        <a:lnTo>
                          <a:pt x="148" y="25"/>
                        </a:lnTo>
                        <a:lnTo>
                          <a:pt x="151" y="0"/>
                        </a:lnTo>
                      </a:path>
                    </a:pathLst>
                  </a:custGeom>
                  <a:solidFill>
                    <a:srgbClr val="5F5F7F"/>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77" name="Google Shape;1077;p42"/>
                <p:cNvGrpSpPr/>
                <p:nvPr/>
              </p:nvGrpSpPr>
              <p:grpSpPr>
                <a:xfrm>
                  <a:off x="3615" y="2110"/>
                  <a:ext cx="187" cy="22"/>
                  <a:chOff x="3615" y="2110"/>
                  <a:chExt cx="187" cy="22"/>
                </a:xfrm>
              </p:grpSpPr>
              <p:sp>
                <p:nvSpPr>
                  <p:cNvPr id="1078" name="Google Shape;1078;p42"/>
                  <p:cNvSpPr/>
                  <p:nvPr/>
                </p:nvSpPr>
                <p:spPr>
                  <a:xfrm>
                    <a:off x="3786" y="2116"/>
                    <a:ext cx="16" cy="16"/>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9" name="Google Shape;1079;p42"/>
                  <p:cNvSpPr/>
                  <p:nvPr/>
                </p:nvSpPr>
                <p:spPr>
                  <a:xfrm>
                    <a:off x="3615" y="2110"/>
                    <a:ext cx="16" cy="16"/>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80" name="Google Shape;1080;p42"/>
                <p:cNvGrpSpPr/>
                <p:nvPr/>
              </p:nvGrpSpPr>
              <p:grpSpPr>
                <a:xfrm>
                  <a:off x="3601" y="2557"/>
                  <a:ext cx="143" cy="21"/>
                  <a:chOff x="3601" y="2557"/>
                  <a:chExt cx="143" cy="21"/>
                </a:xfrm>
              </p:grpSpPr>
              <p:sp>
                <p:nvSpPr>
                  <p:cNvPr id="1081" name="Google Shape;1081;p42"/>
                  <p:cNvSpPr/>
                  <p:nvPr/>
                </p:nvSpPr>
                <p:spPr>
                  <a:xfrm>
                    <a:off x="3728" y="2557"/>
                    <a:ext cx="16" cy="16"/>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2" name="Google Shape;1082;p42"/>
                  <p:cNvSpPr/>
                  <p:nvPr/>
                </p:nvSpPr>
                <p:spPr>
                  <a:xfrm>
                    <a:off x="3601" y="2562"/>
                    <a:ext cx="16" cy="16"/>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sp>
          <p:nvSpPr>
            <p:cNvPr id="1083" name="Google Shape;1083;p42"/>
            <p:cNvSpPr txBox="1"/>
            <p:nvPr/>
          </p:nvSpPr>
          <p:spPr>
            <a:xfrm>
              <a:off x="7581900" y="3937000"/>
              <a:ext cx="1111250" cy="64135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Rounded"/>
                <a:buNone/>
              </a:pPr>
              <a:r>
                <a:rPr b="1" i="0" lang="en-US" sz="1800" u="none">
                  <a:solidFill>
                    <a:schemeClr val="dk1"/>
                  </a:solidFill>
                  <a:latin typeface="Arial Rounded"/>
                  <a:ea typeface="Arial Rounded"/>
                  <a:cs typeface="Arial Rounded"/>
                  <a:sym typeface="Arial Rounded"/>
                </a:rPr>
                <a:t>Personal</a:t>
              </a:r>
              <a:endParaRPr/>
            </a:p>
            <a:p>
              <a:pPr indent="0" lvl="0" marL="0" marR="0" rtl="0" algn="ctr">
                <a:lnSpc>
                  <a:spcPct val="100000"/>
                </a:lnSpc>
                <a:spcBef>
                  <a:spcPts val="0"/>
                </a:spcBef>
                <a:spcAft>
                  <a:spcPts val="0"/>
                </a:spcAft>
                <a:buClr>
                  <a:schemeClr val="dk1"/>
                </a:buClr>
                <a:buSzPts val="1800"/>
                <a:buFont typeface="Arial Rounded"/>
                <a:buNone/>
              </a:pPr>
              <a:r>
                <a:rPr b="1" i="0" lang="en-US" sz="1800" u="none">
                  <a:solidFill>
                    <a:schemeClr val="dk1"/>
                  </a:solidFill>
                  <a:latin typeface="Arial Rounded"/>
                  <a:ea typeface="Arial Rounded"/>
                  <a:cs typeface="Arial Rounded"/>
                  <a:sym typeface="Arial Rounded"/>
                </a:rPr>
                <a:t>Databases</a:t>
              </a:r>
              <a:endParaRPr/>
            </a:p>
          </p:txBody>
        </p:sp>
        <p:pic>
          <p:nvPicPr>
            <p:cNvPr id="1084" name="Google Shape;1084;p42"/>
            <p:cNvPicPr preferRelativeResize="0"/>
            <p:nvPr/>
          </p:nvPicPr>
          <p:blipFill rotWithShape="1">
            <a:blip r:embed="rId7">
              <a:alphaModFix/>
            </a:blip>
            <a:srcRect b="0" l="0" r="0" t="0"/>
            <a:stretch/>
          </p:blipFill>
          <p:spPr>
            <a:xfrm>
              <a:off x="7688263" y="3225800"/>
              <a:ext cx="628650" cy="628650"/>
            </a:xfrm>
            <a:prstGeom prst="rect">
              <a:avLst/>
            </a:prstGeom>
            <a:noFill/>
            <a:ln>
              <a:noFill/>
            </a:ln>
          </p:spPr>
        </p:pic>
        <p:grpSp>
          <p:nvGrpSpPr>
            <p:cNvPr id="1085" name="Google Shape;1085;p42"/>
            <p:cNvGrpSpPr/>
            <p:nvPr/>
          </p:nvGrpSpPr>
          <p:grpSpPr>
            <a:xfrm>
              <a:off x="4379913" y="1254125"/>
              <a:ext cx="730250" cy="511175"/>
              <a:chOff x="2763" y="695"/>
              <a:chExt cx="460" cy="322"/>
            </a:xfrm>
          </p:grpSpPr>
          <p:grpSp>
            <p:nvGrpSpPr>
              <p:cNvPr id="1086" name="Google Shape;1086;p42"/>
              <p:cNvGrpSpPr/>
              <p:nvPr/>
            </p:nvGrpSpPr>
            <p:grpSpPr>
              <a:xfrm>
                <a:off x="2763" y="695"/>
                <a:ext cx="356" cy="292"/>
                <a:chOff x="2763" y="695"/>
                <a:chExt cx="356" cy="292"/>
              </a:xfrm>
            </p:grpSpPr>
            <p:grpSp>
              <p:nvGrpSpPr>
                <p:cNvPr id="1087" name="Google Shape;1087;p42"/>
                <p:cNvGrpSpPr/>
                <p:nvPr/>
              </p:nvGrpSpPr>
              <p:grpSpPr>
                <a:xfrm>
                  <a:off x="2763" y="695"/>
                  <a:ext cx="356" cy="292"/>
                  <a:chOff x="2763" y="695"/>
                  <a:chExt cx="356" cy="292"/>
                </a:xfrm>
              </p:grpSpPr>
              <p:grpSp>
                <p:nvGrpSpPr>
                  <p:cNvPr id="1088" name="Google Shape;1088;p42"/>
                  <p:cNvGrpSpPr/>
                  <p:nvPr/>
                </p:nvGrpSpPr>
                <p:grpSpPr>
                  <a:xfrm>
                    <a:off x="2763" y="860"/>
                    <a:ext cx="356" cy="127"/>
                    <a:chOff x="2763" y="860"/>
                    <a:chExt cx="356" cy="127"/>
                  </a:xfrm>
                </p:grpSpPr>
                <p:sp>
                  <p:nvSpPr>
                    <p:cNvPr id="1089" name="Google Shape;1089;p42"/>
                    <p:cNvSpPr/>
                    <p:nvPr/>
                  </p:nvSpPr>
                  <p:spPr>
                    <a:xfrm>
                      <a:off x="2914" y="860"/>
                      <a:ext cx="204" cy="127"/>
                    </a:xfrm>
                    <a:custGeom>
                      <a:rect b="b" l="l" r="r" t="t"/>
                      <a:pathLst>
                        <a:path extrusionOk="0" h="127" w="204">
                          <a:moveTo>
                            <a:pt x="0" y="37"/>
                          </a:moveTo>
                          <a:lnTo>
                            <a:pt x="0" y="126"/>
                          </a:lnTo>
                          <a:lnTo>
                            <a:pt x="203" y="61"/>
                          </a:lnTo>
                          <a:lnTo>
                            <a:pt x="203" y="0"/>
                          </a:lnTo>
                          <a:lnTo>
                            <a:pt x="0" y="37"/>
                          </a:lnTo>
                        </a:path>
                      </a:pathLst>
                    </a:custGeom>
                    <a:solidFill>
                      <a:srgbClr val="A0A0A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0" name="Google Shape;1090;p42"/>
                    <p:cNvSpPr/>
                    <p:nvPr/>
                  </p:nvSpPr>
                  <p:spPr>
                    <a:xfrm>
                      <a:off x="2763" y="889"/>
                      <a:ext cx="152" cy="98"/>
                    </a:xfrm>
                    <a:custGeom>
                      <a:rect b="b" l="l" r="r" t="t"/>
                      <a:pathLst>
                        <a:path extrusionOk="0" h="98" w="152">
                          <a:moveTo>
                            <a:pt x="151" y="8"/>
                          </a:moveTo>
                          <a:lnTo>
                            <a:pt x="151" y="97"/>
                          </a:lnTo>
                          <a:lnTo>
                            <a:pt x="0" y="75"/>
                          </a:lnTo>
                          <a:lnTo>
                            <a:pt x="0" y="0"/>
                          </a:lnTo>
                          <a:lnTo>
                            <a:pt x="151" y="8"/>
                          </a:lnTo>
                        </a:path>
                      </a:pathLst>
                    </a:custGeom>
                    <a:solidFill>
                      <a:srgbClr val="808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1" name="Google Shape;1091;p42"/>
                    <p:cNvSpPr/>
                    <p:nvPr/>
                  </p:nvSpPr>
                  <p:spPr>
                    <a:xfrm>
                      <a:off x="2764" y="861"/>
                      <a:ext cx="355" cy="39"/>
                    </a:xfrm>
                    <a:custGeom>
                      <a:rect b="b" l="l" r="r" t="t"/>
                      <a:pathLst>
                        <a:path extrusionOk="0" h="39" w="355">
                          <a:moveTo>
                            <a:pt x="0" y="29"/>
                          </a:moveTo>
                          <a:lnTo>
                            <a:pt x="152" y="38"/>
                          </a:lnTo>
                          <a:lnTo>
                            <a:pt x="354" y="0"/>
                          </a:lnTo>
                          <a:lnTo>
                            <a:pt x="205" y="0"/>
                          </a:lnTo>
                          <a:lnTo>
                            <a:pt x="0" y="29"/>
                          </a:lnTo>
                        </a:path>
                      </a:pathLst>
                    </a:custGeom>
                    <a:solidFill>
                      <a:srgbClr val="C0C0C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092" name="Google Shape;1092;p42"/>
                  <p:cNvSpPr/>
                  <p:nvPr/>
                </p:nvSpPr>
                <p:spPr>
                  <a:xfrm>
                    <a:off x="2878" y="849"/>
                    <a:ext cx="129" cy="37"/>
                  </a:xfrm>
                  <a:custGeom>
                    <a:rect b="b" l="l" r="r" t="t"/>
                    <a:pathLst>
                      <a:path extrusionOk="0" h="37" w="129">
                        <a:moveTo>
                          <a:pt x="0" y="20"/>
                        </a:moveTo>
                        <a:lnTo>
                          <a:pt x="0" y="31"/>
                        </a:lnTo>
                        <a:lnTo>
                          <a:pt x="59" y="36"/>
                        </a:lnTo>
                        <a:lnTo>
                          <a:pt x="128" y="23"/>
                        </a:lnTo>
                        <a:lnTo>
                          <a:pt x="128" y="0"/>
                        </a:lnTo>
                        <a:lnTo>
                          <a:pt x="0" y="20"/>
                        </a:lnTo>
                      </a:path>
                    </a:pathLst>
                  </a:custGeom>
                  <a:solidFill>
                    <a:srgbClr val="60606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093" name="Google Shape;1093;p42"/>
                  <p:cNvGrpSpPr/>
                  <p:nvPr/>
                </p:nvGrpSpPr>
                <p:grpSpPr>
                  <a:xfrm>
                    <a:off x="2791" y="695"/>
                    <a:ext cx="286" cy="183"/>
                    <a:chOff x="2791" y="695"/>
                    <a:chExt cx="286" cy="183"/>
                  </a:xfrm>
                </p:grpSpPr>
                <p:sp>
                  <p:nvSpPr>
                    <p:cNvPr id="1094" name="Google Shape;1094;p42"/>
                    <p:cNvSpPr/>
                    <p:nvPr/>
                  </p:nvSpPr>
                  <p:spPr>
                    <a:xfrm>
                      <a:off x="2913" y="695"/>
                      <a:ext cx="164" cy="178"/>
                    </a:xfrm>
                    <a:custGeom>
                      <a:rect b="b" l="l" r="r" t="t"/>
                      <a:pathLst>
                        <a:path extrusionOk="0" h="178" w="164">
                          <a:moveTo>
                            <a:pt x="23" y="177"/>
                          </a:moveTo>
                          <a:lnTo>
                            <a:pt x="0" y="5"/>
                          </a:lnTo>
                          <a:lnTo>
                            <a:pt x="140" y="0"/>
                          </a:lnTo>
                          <a:lnTo>
                            <a:pt x="163" y="153"/>
                          </a:lnTo>
                          <a:lnTo>
                            <a:pt x="23" y="177"/>
                          </a:lnTo>
                        </a:path>
                      </a:pathLst>
                    </a:custGeom>
                    <a:solidFill>
                      <a:srgbClr val="A0A0A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5" name="Google Shape;1095;p42"/>
                    <p:cNvSpPr/>
                    <p:nvPr/>
                  </p:nvSpPr>
                  <p:spPr>
                    <a:xfrm>
                      <a:off x="2791" y="702"/>
                      <a:ext cx="147" cy="176"/>
                    </a:xfrm>
                    <a:custGeom>
                      <a:rect b="b" l="l" r="r" t="t"/>
                      <a:pathLst>
                        <a:path extrusionOk="0" h="176" w="147">
                          <a:moveTo>
                            <a:pt x="122" y="0"/>
                          </a:moveTo>
                          <a:lnTo>
                            <a:pt x="0" y="39"/>
                          </a:lnTo>
                          <a:lnTo>
                            <a:pt x="16" y="175"/>
                          </a:lnTo>
                          <a:lnTo>
                            <a:pt x="146" y="170"/>
                          </a:lnTo>
                          <a:lnTo>
                            <a:pt x="122" y="0"/>
                          </a:lnTo>
                        </a:path>
                      </a:pathLst>
                    </a:custGeom>
                    <a:solidFill>
                      <a:srgbClr val="808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6" name="Google Shape;1096;p42"/>
                    <p:cNvSpPr/>
                    <p:nvPr/>
                  </p:nvSpPr>
                  <p:spPr>
                    <a:xfrm>
                      <a:off x="2940" y="713"/>
                      <a:ext cx="119" cy="134"/>
                    </a:xfrm>
                    <a:custGeom>
                      <a:rect b="b" l="l" r="r" t="t"/>
                      <a:pathLst>
                        <a:path extrusionOk="0" h="134" w="119">
                          <a:moveTo>
                            <a:pt x="0" y="7"/>
                          </a:moveTo>
                          <a:lnTo>
                            <a:pt x="16" y="133"/>
                          </a:lnTo>
                          <a:lnTo>
                            <a:pt x="118" y="119"/>
                          </a:lnTo>
                          <a:lnTo>
                            <a:pt x="99" y="0"/>
                          </a:lnTo>
                          <a:lnTo>
                            <a:pt x="0" y="7"/>
                          </a:lnTo>
                        </a:path>
                      </a:pathLst>
                    </a:custGeom>
                    <a:solidFill>
                      <a:srgbClr val="00C0C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1097" name="Google Shape;1097;p42"/>
                <p:cNvGrpSpPr/>
                <p:nvPr/>
              </p:nvGrpSpPr>
              <p:grpSpPr>
                <a:xfrm>
                  <a:off x="2988" y="874"/>
                  <a:ext cx="117" cy="83"/>
                  <a:chOff x="2988" y="874"/>
                  <a:chExt cx="117" cy="83"/>
                </a:xfrm>
              </p:grpSpPr>
              <p:sp>
                <p:nvSpPr>
                  <p:cNvPr id="1098" name="Google Shape;1098;p42"/>
                  <p:cNvSpPr/>
                  <p:nvPr/>
                </p:nvSpPr>
                <p:spPr>
                  <a:xfrm>
                    <a:off x="2988" y="874"/>
                    <a:ext cx="117" cy="83"/>
                  </a:xfrm>
                  <a:custGeom>
                    <a:rect b="b" l="l" r="r" t="t"/>
                    <a:pathLst>
                      <a:path extrusionOk="0" h="83" w="117">
                        <a:moveTo>
                          <a:pt x="116" y="0"/>
                        </a:moveTo>
                        <a:lnTo>
                          <a:pt x="0" y="25"/>
                        </a:lnTo>
                        <a:lnTo>
                          <a:pt x="0" y="82"/>
                        </a:lnTo>
                        <a:lnTo>
                          <a:pt x="116" y="47"/>
                        </a:lnTo>
                        <a:lnTo>
                          <a:pt x="116" y="0"/>
                        </a:lnTo>
                      </a:path>
                    </a:pathLst>
                  </a:custGeom>
                  <a:solidFill>
                    <a:srgbClr val="40404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99" name="Google Shape;1099;p42"/>
                  <p:cNvCxnSpPr/>
                  <p:nvPr/>
                </p:nvCxnSpPr>
                <p:spPr>
                  <a:xfrm flipH="1" rot="10800000">
                    <a:off x="3064" y="891"/>
                    <a:ext cx="28" cy="9"/>
                  </a:xfrm>
                  <a:prstGeom prst="straightConnector1">
                    <a:avLst/>
                  </a:prstGeom>
                  <a:noFill/>
                  <a:ln cap="flat" cmpd="sng" w="12700">
                    <a:solidFill>
                      <a:srgbClr val="000000"/>
                    </a:solidFill>
                    <a:prstDash val="solid"/>
                    <a:miter lim="800000"/>
                    <a:headEnd len="med" w="med" type="none"/>
                    <a:tailEnd len="med" w="med" type="none"/>
                  </a:ln>
                </p:spPr>
              </p:cxnSp>
              <p:cxnSp>
                <p:nvCxnSpPr>
                  <p:cNvPr id="1100" name="Google Shape;1100;p42"/>
                  <p:cNvCxnSpPr/>
                  <p:nvPr/>
                </p:nvCxnSpPr>
                <p:spPr>
                  <a:xfrm flipH="1">
                    <a:off x="3009" y="905"/>
                    <a:ext cx="38" cy="8"/>
                  </a:xfrm>
                  <a:prstGeom prst="straightConnector1">
                    <a:avLst/>
                  </a:prstGeom>
                  <a:noFill/>
                  <a:ln cap="flat" cmpd="sng" w="12700">
                    <a:solidFill>
                      <a:srgbClr val="000000"/>
                    </a:solidFill>
                    <a:prstDash val="solid"/>
                    <a:miter lim="800000"/>
                    <a:headEnd len="med" w="med" type="none"/>
                    <a:tailEnd len="med" w="med" type="none"/>
                  </a:ln>
                </p:spPr>
              </p:cxnSp>
              <p:cxnSp>
                <p:nvCxnSpPr>
                  <p:cNvPr id="1101" name="Google Shape;1101;p42"/>
                  <p:cNvCxnSpPr/>
                  <p:nvPr/>
                </p:nvCxnSpPr>
                <p:spPr>
                  <a:xfrm>
                    <a:off x="3054" y="885"/>
                    <a:ext cx="0" cy="52"/>
                  </a:xfrm>
                  <a:prstGeom prst="straightConnector1">
                    <a:avLst/>
                  </a:prstGeom>
                  <a:noFill/>
                  <a:ln cap="flat" cmpd="sng" w="12700">
                    <a:solidFill>
                      <a:srgbClr val="000000"/>
                    </a:solidFill>
                    <a:prstDash val="solid"/>
                    <a:miter lim="800000"/>
                    <a:headEnd len="med" w="med" type="none"/>
                    <a:tailEnd len="med" w="med" type="none"/>
                  </a:ln>
                </p:spPr>
              </p:cxnSp>
              <p:cxnSp>
                <p:nvCxnSpPr>
                  <p:cNvPr id="1102" name="Google Shape;1102;p42"/>
                  <p:cNvCxnSpPr/>
                  <p:nvPr/>
                </p:nvCxnSpPr>
                <p:spPr>
                  <a:xfrm>
                    <a:off x="2998" y="895"/>
                    <a:ext cx="0" cy="57"/>
                  </a:xfrm>
                  <a:prstGeom prst="straightConnector1">
                    <a:avLst/>
                  </a:prstGeom>
                  <a:noFill/>
                  <a:ln cap="flat" cmpd="sng" w="12700">
                    <a:solidFill>
                      <a:srgbClr val="000000"/>
                    </a:solidFill>
                    <a:prstDash val="solid"/>
                    <a:miter lim="800000"/>
                    <a:headEnd len="med" w="med" type="none"/>
                    <a:tailEnd len="med" w="med" type="none"/>
                  </a:ln>
                </p:spPr>
              </p:cxnSp>
              <p:cxnSp>
                <p:nvCxnSpPr>
                  <p:cNvPr id="1103" name="Google Shape;1103;p42"/>
                  <p:cNvCxnSpPr/>
                  <p:nvPr/>
                </p:nvCxnSpPr>
                <p:spPr>
                  <a:xfrm flipH="1">
                    <a:off x="2998" y="895"/>
                    <a:ext cx="104" cy="27"/>
                  </a:xfrm>
                  <a:prstGeom prst="straightConnector1">
                    <a:avLst/>
                  </a:prstGeom>
                  <a:noFill/>
                  <a:ln cap="flat" cmpd="sng" w="12700">
                    <a:solidFill>
                      <a:srgbClr val="000000"/>
                    </a:solidFill>
                    <a:prstDash val="solid"/>
                    <a:miter lim="800000"/>
                    <a:headEnd len="med" w="med" type="none"/>
                    <a:tailEnd len="med" w="med" type="none"/>
                  </a:ln>
                </p:spPr>
              </p:cxnSp>
              <p:cxnSp>
                <p:nvCxnSpPr>
                  <p:cNvPr id="1104" name="Google Shape;1104;p42"/>
                  <p:cNvCxnSpPr/>
                  <p:nvPr/>
                </p:nvCxnSpPr>
                <p:spPr>
                  <a:xfrm flipH="1" rot="10800000">
                    <a:off x="2998" y="884"/>
                    <a:ext cx="105" cy="25"/>
                  </a:xfrm>
                  <a:prstGeom prst="straightConnector1">
                    <a:avLst/>
                  </a:prstGeom>
                  <a:noFill/>
                  <a:ln cap="flat" cmpd="sng" w="12700">
                    <a:solidFill>
                      <a:srgbClr val="000000"/>
                    </a:solidFill>
                    <a:prstDash val="solid"/>
                    <a:miter lim="800000"/>
                    <a:headEnd len="med" w="med" type="none"/>
                    <a:tailEnd len="med" w="med" type="none"/>
                  </a:ln>
                </p:spPr>
              </p:cxnSp>
            </p:grpSp>
          </p:grpSp>
          <p:grpSp>
            <p:nvGrpSpPr>
              <p:cNvPr id="1105" name="Google Shape;1105;p42"/>
              <p:cNvGrpSpPr/>
              <p:nvPr/>
            </p:nvGrpSpPr>
            <p:grpSpPr>
              <a:xfrm>
                <a:off x="2946" y="875"/>
                <a:ext cx="277" cy="142"/>
                <a:chOff x="2946" y="875"/>
                <a:chExt cx="277" cy="142"/>
              </a:xfrm>
            </p:grpSpPr>
            <p:grpSp>
              <p:nvGrpSpPr>
                <p:cNvPr id="1106" name="Google Shape;1106;p42"/>
                <p:cNvGrpSpPr/>
                <p:nvPr/>
              </p:nvGrpSpPr>
              <p:grpSpPr>
                <a:xfrm>
                  <a:off x="2963" y="952"/>
                  <a:ext cx="46" cy="35"/>
                  <a:chOff x="2963" y="952"/>
                  <a:chExt cx="46" cy="35"/>
                </a:xfrm>
              </p:grpSpPr>
              <p:sp>
                <p:nvSpPr>
                  <p:cNvPr id="1107" name="Google Shape;1107;p42"/>
                  <p:cNvSpPr/>
                  <p:nvPr/>
                </p:nvSpPr>
                <p:spPr>
                  <a:xfrm>
                    <a:off x="2963" y="952"/>
                    <a:ext cx="24" cy="34"/>
                  </a:xfrm>
                  <a:custGeom>
                    <a:rect b="b" l="l" r="r" t="t"/>
                    <a:pathLst>
                      <a:path extrusionOk="0" h="34" w="24">
                        <a:moveTo>
                          <a:pt x="7" y="0"/>
                        </a:moveTo>
                        <a:lnTo>
                          <a:pt x="0" y="30"/>
                        </a:lnTo>
                        <a:lnTo>
                          <a:pt x="17" y="33"/>
                        </a:lnTo>
                        <a:lnTo>
                          <a:pt x="23" y="1"/>
                        </a:lnTo>
                        <a:lnTo>
                          <a:pt x="7" y="0"/>
                        </a:lnTo>
                      </a:path>
                    </a:pathLst>
                  </a:custGeom>
                  <a:solidFill>
                    <a:srgbClr val="60606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8" name="Google Shape;1108;p42"/>
                  <p:cNvSpPr/>
                  <p:nvPr/>
                </p:nvSpPr>
                <p:spPr>
                  <a:xfrm>
                    <a:off x="2973" y="957"/>
                    <a:ext cx="36" cy="30"/>
                  </a:xfrm>
                  <a:custGeom>
                    <a:rect b="b" l="l" r="r" t="t"/>
                    <a:pathLst>
                      <a:path extrusionOk="0" h="30" w="36">
                        <a:moveTo>
                          <a:pt x="2" y="1"/>
                        </a:moveTo>
                        <a:lnTo>
                          <a:pt x="0" y="29"/>
                        </a:lnTo>
                        <a:lnTo>
                          <a:pt x="35" y="13"/>
                        </a:lnTo>
                        <a:lnTo>
                          <a:pt x="21" y="9"/>
                        </a:lnTo>
                        <a:lnTo>
                          <a:pt x="8" y="16"/>
                        </a:lnTo>
                        <a:lnTo>
                          <a:pt x="12" y="0"/>
                        </a:lnTo>
                        <a:lnTo>
                          <a:pt x="2" y="1"/>
                        </a:lnTo>
                      </a:path>
                    </a:pathLst>
                  </a:custGeom>
                  <a:solidFill>
                    <a:srgbClr val="40404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09" name="Google Shape;1109;p42"/>
                <p:cNvGrpSpPr/>
                <p:nvPr/>
              </p:nvGrpSpPr>
              <p:grpSpPr>
                <a:xfrm>
                  <a:off x="2946" y="875"/>
                  <a:ext cx="277" cy="142"/>
                  <a:chOff x="2946" y="875"/>
                  <a:chExt cx="277" cy="142"/>
                </a:xfrm>
              </p:grpSpPr>
              <p:sp>
                <p:nvSpPr>
                  <p:cNvPr id="1110" name="Google Shape;1110;p42"/>
                  <p:cNvSpPr/>
                  <p:nvPr/>
                </p:nvSpPr>
                <p:spPr>
                  <a:xfrm>
                    <a:off x="2952" y="875"/>
                    <a:ext cx="271" cy="126"/>
                  </a:xfrm>
                  <a:custGeom>
                    <a:rect b="b" l="l" r="r" t="t"/>
                    <a:pathLst>
                      <a:path extrusionOk="0" h="126" w="271">
                        <a:moveTo>
                          <a:pt x="0" y="53"/>
                        </a:moveTo>
                        <a:lnTo>
                          <a:pt x="128" y="125"/>
                        </a:lnTo>
                        <a:lnTo>
                          <a:pt x="270" y="54"/>
                        </a:lnTo>
                        <a:lnTo>
                          <a:pt x="162" y="0"/>
                        </a:lnTo>
                        <a:lnTo>
                          <a:pt x="0" y="53"/>
                        </a:lnTo>
                      </a:path>
                    </a:pathLst>
                  </a:custGeom>
                  <a:solidFill>
                    <a:srgbClr val="808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1" name="Google Shape;1111;p42"/>
                  <p:cNvSpPr/>
                  <p:nvPr/>
                </p:nvSpPr>
                <p:spPr>
                  <a:xfrm>
                    <a:off x="2946" y="927"/>
                    <a:ext cx="137" cy="90"/>
                  </a:xfrm>
                  <a:custGeom>
                    <a:rect b="b" l="l" r="r" t="t"/>
                    <a:pathLst>
                      <a:path extrusionOk="0" h="90" w="137">
                        <a:moveTo>
                          <a:pt x="5" y="0"/>
                        </a:moveTo>
                        <a:lnTo>
                          <a:pt x="136" y="73"/>
                        </a:lnTo>
                        <a:lnTo>
                          <a:pt x="131" y="89"/>
                        </a:lnTo>
                        <a:lnTo>
                          <a:pt x="0" y="14"/>
                        </a:lnTo>
                        <a:lnTo>
                          <a:pt x="5" y="0"/>
                        </a:lnTo>
                      </a:path>
                    </a:pathLst>
                  </a:custGeom>
                  <a:solidFill>
                    <a:srgbClr val="60606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2" name="Google Shape;1112;p42"/>
                  <p:cNvSpPr/>
                  <p:nvPr/>
                </p:nvSpPr>
                <p:spPr>
                  <a:xfrm>
                    <a:off x="3076" y="929"/>
                    <a:ext cx="147" cy="88"/>
                  </a:xfrm>
                  <a:custGeom>
                    <a:rect b="b" l="l" r="r" t="t"/>
                    <a:pathLst>
                      <a:path extrusionOk="0" h="88" w="147">
                        <a:moveTo>
                          <a:pt x="0" y="87"/>
                        </a:moveTo>
                        <a:lnTo>
                          <a:pt x="4" y="70"/>
                        </a:lnTo>
                        <a:lnTo>
                          <a:pt x="146" y="0"/>
                        </a:lnTo>
                        <a:lnTo>
                          <a:pt x="140" y="12"/>
                        </a:lnTo>
                        <a:lnTo>
                          <a:pt x="0" y="87"/>
                        </a:lnTo>
                      </a:path>
                    </a:pathLst>
                  </a:custGeom>
                  <a:solidFill>
                    <a:srgbClr val="40404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3" name="Google Shape;1113;p42"/>
                  <p:cNvSpPr/>
                  <p:nvPr/>
                </p:nvSpPr>
                <p:spPr>
                  <a:xfrm>
                    <a:off x="3002" y="934"/>
                    <a:ext cx="110" cy="57"/>
                  </a:xfrm>
                  <a:custGeom>
                    <a:rect b="b" l="l" r="r" t="t"/>
                    <a:pathLst>
                      <a:path extrusionOk="0" h="57" w="110">
                        <a:moveTo>
                          <a:pt x="0" y="14"/>
                        </a:moveTo>
                        <a:lnTo>
                          <a:pt x="37" y="0"/>
                        </a:lnTo>
                        <a:lnTo>
                          <a:pt x="109" y="37"/>
                        </a:lnTo>
                        <a:lnTo>
                          <a:pt x="72" y="56"/>
                        </a:lnTo>
                        <a:lnTo>
                          <a:pt x="0" y="14"/>
                        </a:lnTo>
                      </a:path>
                    </a:pathLst>
                  </a:cu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4" name="Google Shape;1114;p42"/>
                  <p:cNvSpPr/>
                  <p:nvPr/>
                </p:nvSpPr>
                <p:spPr>
                  <a:xfrm>
                    <a:off x="3047" y="896"/>
                    <a:ext cx="162" cy="75"/>
                  </a:xfrm>
                  <a:custGeom>
                    <a:rect b="b" l="l" r="r" t="t"/>
                    <a:pathLst>
                      <a:path extrusionOk="0" h="75" w="162">
                        <a:moveTo>
                          <a:pt x="0" y="36"/>
                        </a:moveTo>
                        <a:lnTo>
                          <a:pt x="70" y="74"/>
                        </a:lnTo>
                        <a:lnTo>
                          <a:pt x="161" y="32"/>
                        </a:lnTo>
                        <a:lnTo>
                          <a:pt x="95" y="0"/>
                        </a:lnTo>
                        <a:lnTo>
                          <a:pt x="0" y="36"/>
                        </a:lnTo>
                      </a:path>
                    </a:pathLst>
                  </a:cu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5" name="Google Shape;1115;p42"/>
                  <p:cNvSpPr/>
                  <p:nvPr/>
                </p:nvSpPr>
                <p:spPr>
                  <a:xfrm>
                    <a:off x="2963" y="879"/>
                    <a:ext cx="177" cy="68"/>
                  </a:xfrm>
                  <a:custGeom>
                    <a:rect b="b" l="l" r="r" t="t"/>
                    <a:pathLst>
                      <a:path extrusionOk="0" h="68" w="177">
                        <a:moveTo>
                          <a:pt x="36" y="67"/>
                        </a:moveTo>
                        <a:lnTo>
                          <a:pt x="0" y="48"/>
                        </a:lnTo>
                        <a:lnTo>
                          <a:pt x="148" y="0"/>
                        </a:lnTo>
                        <a:lnTo>
                          <a:pt x="176" y="13"/>
                        </a:lnTo>
                        <a:lnTo>
                          <a:pt x="36" y="67"/>
                        </a:lnTo>
                      </a:path>
                    </a:pathLst>
                  </a:cu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16" name="Google Shape;1116;p42"/>
                  <p:cNvCxnSpPr/>
                  <p:nvPr/>
                </p:nvCxnSpPr>
                <p:spPr>
                  <a:xfrm flipH="1" rot="10800000">
                    <a:off x="2966" y="880"/>
                    <a:ext cx="151" cy="53"/>
                  </a:xfrm>
                  <a:prstGeom prst="straightConnector1">
                    <a:avLst/>
                  </a:prstGeom>
                  <a:noFill/>
                  <a:ln cap="flat" cmpd="sng" w="12700">
                    <a:solidFill>
                      <a:srgbClr val="808080"/>
                    </a:solidFill>
                    <a:prstDash val="solid"/>
                    <a:miter lim="800000"/>
                    <a:headEnd len="med" w="med" type="none"/>
                    <a:tailEnd len="med" w="med" type="none"/>
                  </a:ln>
                </p:spPr>
              </p:cxnSp>
              <p:cxnSp>
                <p:nvCxnSpPr>
                  <p:cNvPr id="1117" name="Google Shape;1117;p42"/>
                  <p:cNvCxnSpPr/>
                  <p:nvPr/>
                </p:nvCxnSpPr>
                <p:spPr>
                  <a:xfrm flipH="1" rot="10800000">
                    <a:off x="2981" y="885"/>
                    <a:ext cx="146" cy="54"/>
                  </a:xfrm>
                  <a:prstGeom prst="straightConnector1">
                    <a:avLst/>
                  </a:prstGeom>
                  <a:noFill/>
                  <a:ln cap="flat" cmpd="sng" w="12700">
                    <a:solidFill>
                      <a:srgbClr val="808080"/>
                    </a:solidFill>
                    <a:prstDash val="solid"/>
                    <a:miter lim="800000"/>
                    <a:headEnd len="med" w="med" type="none"/>
                    <a:tailEnd len="med" w="med" type="none"/>
                  </a:ln>
                </p:spPr>
              </p:cxnSp>
              <p:cxnSp>
                <p:nvCxnSpPr>
                  <p:cNvPr id="1118" name="Google Shape;1118;p42"/>
                  <p:cNvCxnSpPr/>
                  <p:nvPr/>
                </p:nvCxnSpPr>
                <p:spPr>
                  <a:xfrm flipH="1" rot="10800000">
                    <a:off x="2990" y="889"/>
                    <a:ext cx="142" cy="55"/>
                  </a:xfrm>
                  <a:prstGeom prst="straightConnector1">
                    <a:avLst/>
                  </a:prstGeom>
                  <a:noFill/>
                  <a:ln cap="flat" cmpd="sng" w="12700">
                    <a:solidFill>
                      <a:srgbClr val="808080"/>
                    </a:solidFill>
                    <a:prstDash val="solid"/>
                    <a:miter lim="800000"/>
                    <a:headEnd len="med" w="med" type="none"/>
                    <a:tailEnd len="med" w="med" type="none"/>
                  </a:ln>
                </p:spPr>
              </p:cxnSp>
              <p:cxnSp>
                <p:nvCxnSpPr>
                  <p:cNvPr id="1119" name="Google Shape;1119;p42"/>
                  <p:cNvCxnSpPr/>
                  <p:nvPr/>
                </p:nvCxnSpPr>
                <p:spPr>
                  <a:xfrm flipH="1" rot="10800000">
                    <a:off x="3011" y="898"/>
                    <a:ext cx="141" cy="57"/>
                  </a:xfrm>
                  <a:prstGeom prst="straightConnector1">
                    <a:avLst/>
                  </a:prstGeom>
                  <a:noFill/>
                  <a:ln cap="flat" cmpd="sng" w="12700">
                    <a:solidFill>
                      <a:srgbClr val="808080"/>
                    </a:solidFill>
                    <a:prstDash val="solid"/>
                    <a:miter lim="800000"/>
                    <a:headEnd len="med" w="med" type="none"/>
                    <a:tailEnd len="med" w="med" type="none"/>
                  </a:ln>
                </p:spPr>
              </p:cxnSp>
              <p:cxnSp>
                <p:nvCxnSpPr>
                  <p:cNvPr id="1120" name="Google Shape;1120;p42"/>
                  <p:cNvCxnSpPr/>
                  <p:nvPr/>
                </p:nvCxnSpPr>
                <p:spPr>
                  <a:xfrm flipH="1" rot="10800000">
                    <a:off x="3023" y="905"/>
                    <a:ext cx="139" cy="57"/>
                  </a:xfrm>
                  <a:prstGeom prst="straightConnector1">
                    <a:avLst/>
                  </a:prstGeom>
                  <a:noFill/>
                  <a:ln cap="flat" cmpd="sng" w="12700">
                    <a:solidFill>
                      <a:srgbClr val="808080"/>
                    </a:solidFill>
                    <a:prstDash val="solid"/>
                    <a:miter lim="800000"/>
                    <a:headEnd len="med" w="med" type="none"/>
                    <a:tailEnd len="med" w="med" type="none"/>
                  </a:ln>
                </p:spPr>
              </p:cxnSp>
              <p:cxnSp>
                <p:nvCxnSpPr>
                  <p:cNvPr id="1121" name="Google Shape;1121;p42"/>
                  <p:cNvCxnSpPr/>
                  <p:nvPr/>
                </p:nvCxnSpPr>
                <p:spPr>
                  <a:xfrm flipH="1" rot="10800000">
                    <a:off x="3033" y="910"/>
                    <a:ext cx="140" cy="60"/>
                  </a:xfrm>
                  <a:prstGeom prst="straightConnector1">
                    <a:avLst/>
                  </a:prstGeom>
                  <a:noFill/>
                  <a:ln cap="flat" cmpd="sng" w="12700">
                    <a:solidFill>
                      <a:srgbClr val="808080"/>
                    </a:solidFill>
                    <a:prstDash val="solid"/>
                    <a:miter lim="800000"/>
                    <a:headEnd len="med" w="med" type="none"/>
                    <a:tailEnd len="med" w="med" type="none"/>
                  </a:ln>
                </p:spPr>
              </p:cxnSp>
              <p:cxnSp>
                <p:nvCxnSpPr>
                  <p:cNvPr id="1122" name="Google Shape;1122;p42"/>
                  <p:cNvCxnSpPr/>
                  <p:nvPr/>
                </p:nvCxnSpPr>
                <p:spPr>
                  <a:xfrm flipH="1" rot="10800000">
                    <a:off x="3048" y="916"/>
                    <a:ext cx="136" cy="60"/>
                  </a:xfrm>
                  <a:prstGeom prst="straightConnector1">
                    <a:avLst/>
                  </a:prstGeom>
                  <a:noFill/>
                  <a:ln cap="flat" cmpd="sng" w="12700">
                    <a:solidFill>
                      <a:srgbClr val="808080"/>
                    </a:solidFill>
                    <a:prstDash val="solid"/>
                    <a:miter lim="800000"/>
                    <a:headEnd len="med" w="med" type="none"/>
                    <a:tailEnd len="med" w="med" type="none"/>
                  </a:ln>
                </p:spPr>
              </p:cxnSp>
              <p:cxnSp>
                <p:nvCxnSpPr>
                  <p:cNvPr id="1123" name="Google Shape;1123;p42"/>
                  <p:cNvCxnSpPr/>
                  <p:nvPr/>
                </p:nvCxnSpPr>
                <p:spPr>
                  <a:xfrm flipH="1" rot="10800000">
                    <a:off x="3061" y="923"/>
                    <a:ext cx="133" cy="60"/>
                  </a:xfrm>
                  <a:prstGeom prst="straightConnector1">
                    <a:avLst/>
                  </a:prstGeom>
                  <a:noFill/>
                  <a:ln cap="flat" cmpd="sng" w="12700">
                    <a:solidFill>
                      <a:srgbClr val="808080"/>
                    </a:solidFill>
                    <a:prstDash val="solid"/>
                    <a:miter lim="800000"/>
                    <a:headEnd len="med" w="med" type="none"/>
                    <a:tailEnd len="med" w="med" type="none"/>
                  </a:ln>
                </p:spPr>
              </p:cxnSp>
              <p:cxnSp>
                <p:nvCxnSpPr>
                  <p:cNvPr id="1124" name="Google Shape;1124;p42"/>
                  <p:cNvCxnSpPr/>
                  <p:nvPr/>
                </p:nvCxnSpPr>
                <p:spPr>
                  <a:xfrm>
                    <a:off x="3015" y="944"/>
                    <a:ext cx="73" cy="41"/>
                  </a:xfrm>
                  <a:prstGeom prst="straightConnector1">
                    <a:avLst/>
                  </a:prstGeom>
                  <a:noFill/>
                  <a:ln cap="flat" cmpd="sng" w="12700">
                    <a:solidFill>
                      <a:srgbClr val="808080"/>
                    </a:solidFill>
                    <a:prstDash val="solid"/>
                    <a:miter lim="800000"/>
                    <a:headEnd len="med" w="med" type="none"/>
                    <a:tailEnd len="med" w="med" type="none"/>
                  </a:ln>
                </p:spPr>
              </p:cxnSp>
              <p:cxnSp>
                <p:nvCxnSpPr>
                  <p:cNvPr id="1125" name="Google Shape;1125;p42"/>
                  <p:cNvCxnSpPr/>
                  <p:nvPr/>
                </p:nvCxnSpPr>
                <p:spPr>
                  <a:xfrm>
                    <a:off x="3031" y="938"/>
                    <a:ext cx="72" cy="39"/>
                  </a:xfrm>
                  <a:prstGeom prst="straightConnector1">
                    <a:avLst/>
                  </a:prstGeom>
                  <a:noFill/>
                  <a:ln cap="flat" cmpd="sng" w="12700">
                    <a:solidFill>
                      <a:srgbClr val="808080"/>
                    </a:solidFill>
                    <a:prstDash val="solid"/>
                    <a:miter lim="800000"/>
                    <a:headEnd len="med" w="med" type="none"/>
                    <a:tailEnd len="med" w="med" type="none"/>
                  </a:ln>
                </p:spPr>
              </p:cxnSp>
              <p:cxnSp>
                <p:nvCxnSpPr>
                  <p:cNvPr id="1126" name="Google Shape;1126;p42"/>
                  <p:cNvCxnSpPr/>
                  <p:nvPr/>
                </p:nvCxnSpPr>
                <p:spPr>
                  <a:xfrm>
                    <a:off x="3062" y="927"/>
                    <a:ext cx="69" cy="38"/>
                  </a:xfrm>
                  <a:prstGeom prst="straightConnector1">
                    <a:avLst/>
                  </a:prstGeom>
                  <a:noFill/>
                  <a:ln cap="flat" cmpd="sng" w="12700">
                    <a:solidFill>
                      <a:srgbClr val="808080"/>
                    </a:solidFill>
                    <a:prstDash val="solid"/>
                    <a:miter lim="800000"/>
                    <a:headEnd len="med" w="med" type="none"/>
                    <a:tailEnd len="med" w="med" type="none"/>
                  </a:ln>
                </p:spPr>
              </p:cxnSp>
              <p:cxnSp>
                <p:nvCxnSpPr>
                  <p:cNvPr id="1127" name="Google Shape;1127;p42"/>
                  <p:cNvCxnSpPr/>
                  <p:nvPr/>
                </p:nvCxnSpPr>
                <p:spPr>
                  <a:xfrm>
                    <a:off x="3079" y="919"/>
                    <a:ext cx="68" cy="37"/>
                  </a:xfrm>
                  <a:prstGeom prst="straightConnector1">
                    <a:avLst/>
                  </a:prstGeom>
                  <a:noFill/>
                  <a:ln cap="flat" cmpd="sng" w="12700">
                    <a:solidFill>
                      <a:srgbClr val="808080"/>
                    </a:solidFill>
                    <a:prstDash val="solid"/>
                    <a:miter lim="800000"/>
                    <a:headEnd len="med" w="med" type="none"/>
                    <a:tailEnd len="med" w="med" type="none"/>
                  </a:ln>
                </p:spPr>
              </p:cxnSp>
              <p:cxnSp>
                <p:nvCxnSpPr>
                  <p:cNvPr id="1128" name="Google Shape;1128;p42"/>
                  <p:cNvCxnSpPr/>
                  <p:nvPr/>
                </p:nvCxnSpPr>
                <p:spPr>
                  <a:xfrm>
                    <a:off x="3094" y="914"/>
                    <a:ext cx="67" cy="38"/>
                  </a:xfrm>
                  <a:prstGeom prst="straightConnector1">
                    <a:avLst/>
                  </a:prstGeom>
                  <a:noFill/>
                  <a:ln cap="flat" cmpd="sng" w="12700">
                    <a:solidFill>
                      <a:srgbClr val="808080"/>
                    </a:solidFill>
                    <a:prstDash val="solid"/>
                    <a:miter lim="800000"/>
                    <a:headEnd len="med" w="med" type="none"/>
                    <a:tailEnd len="med" w="med" type="none"/>
                  </a:ln>
                </p:spPr>
              </p:cxnSp>
              <p:cxnSp>
                <p:nvCxnSpPr>
                  <p:cNvPr id="1129" name="Google Shape;1129;p42"/>
                  <p:cNvCxnSpPr/>
                  <p:nvPr/>
                </p:nvCxnSpPr>
                <p:spPr>
                  <a:xfrm>
                    <a:off x="3110" y="908"/>
                    <a:ext cx="64" cy="35"/>
                  </a:xfrm>
                  <a:prstGeom prst="straightConnector1">
                    <a:avLst/>
                  </a:prstGeom>
                  <a:noFill/>
                  <a:ln cap="flat" cmpd="sng" w="12700">
                    <a:solidFill>
                      <a:srgbClr val="808080"/>
                    </a:solidFill>
                    <a:prstDash val="solid"/>
                    <a:miter lim="800000"/>
                    <a:headEnd len="med" w="med" type="none"/>
                    <a:tailEnd len="med" w="med" type="none"/>
                  </a:ln>
                </p:spPr>
              </p:cxnSp>
              <p:cxnSp>
                <p:nvCxnSpPr>
                  <p:cNvPr id="1130" name="Google Shape;1130;p42"/>
                  <p:cNvCxnSpPr/>
                  <p:nvPr/>
                </p:nvCxnSpPr>
                <p:spPr>
                  <a:xfrm>
                    <a:off x="3125" y="902"/>
                    <a:ext cx="66" cy="34"/>
                  </a:xfrm>
                  <a:prstGeom prst="straightConnector1">
                    <a:avLst/>
                  </a:prstGeom>
                  <a:noFill/>
                  <a:ln cap="flat" cmpd="sng" w="12700">
                    <a:solidFill>
                      <a:srgbClr val="808080"/>
                    </a:solidFill>
                    <a:prstDash val="solid"/>
                    <a:miter lim="800000"/>
                    <a:headEnd len="med" w="med" type="none"/>
                    <a:tailEnd len="med" w="med" type="none"/>
                  </a:ln>
                </p:spPr>
              </p:cxnSp>
              <p:cxnSp>
                <p:nvCxnSpPr>
                  <p:cNvPr id="1131" name="Google Shape;1131;p42"/>
                  <p:cNvCxnSpPr/>
                  <p:nvPr/>
                </p:nvCxnSpPr>
                <p:spPr>
                  <a:xfrm>
                    <a:off x="2984" y="920"/>
                    <a:ext cx="35" cy="19"/>
                  </a:xfrm>
                  <a:prstGeom prst="straightConnector1">
                    <a:avLst/>
                  </a:prstGeom>
                  <a:noFill/>
                  <a:ln cap="flat" cmpd="sng" w="12700">
                    <a:solidFill>
                      <a:srgbClr val="808080"/>
                    </a:solidFill>
                    <a:prstDash val="solid"/>
                    <a:miter lim="800000"/>
                    <a:headEnd len="med" w="med" type="none"/>
                    <a:tailEnd len="med" w="med" type="none"/>
                  </a:ln>
                </p:spPr>
              </p:cxnSp>
              <p:cxnSp>
                <p:nvCxnSpPr>
                  <p:cNvPr id="1132" name="Google Shape;1132;p42"/>
                  <p:cNvCxnSpPr/>
                  <p:nvPr/>
                </p:nvCxnSpPr>
                <p:spPr>
                  <a:xfrm>
                    <a:off x="3009" y="914"/>
                    <a:ext cx="32" cy="18"/>
                  </a:xfrm>
                  <a:prstGeom prst="straightConnector1">
                    <a:avLst/>
                  </a:prstGeom>
                  <a:noFill/>
                  <a:ln cap="flat" cmpd="sng" w="12700">
                    <a:solidFill>
                      <a:srgbClr val="808080"/>
                    </a:solidFill>
                    <a:prstDash val="solid"/>
                    <a:miter lim="800000"/>
                    <a:headEnd len="med" w="med" type="none"/>
                    <a:tailEnd len="med" w="med" type="none"/>
                  </a:ln>
                </p:spPr>
              </p:cxnSp>
              <p:cxnSp>
                <p:nvCxnSpPr>
                  <p:cNvPr id="1133" name="Google Shape;1133;p42"/>
                  <p:cNvCxnSpPr/>
                  <p:nvPr/>
                </p:nvCxnSpPr>
                <p:spPr>
                  <a:xfrm>
                    <a:off x="3027" y="907"/>
                    <a:ext cx="34" cy="18"/>
                  </a:xfrm>
                  <a:prstGeom prst="straightConnector1">
                    <a:avLst/>
                  </a:prstGeom>
                  <a:noFill/>
                  <a:ln cap="flat" cmpd="sng" w="12700">
                    <a:solidFill>
                      <a:srgbClr val="808080"/>
                    </a:solidFill>
                    <a:prstDash val="solid"/>
                    <a:miter lim="800000"/>
                    <a:headEnd len="med" w="med" type="none"/>
                    <a:tailEnd len="med" w="med" type="none"/>
                  </a:ln>
                </p:spPr>
              </p:cxnSp>
              <p:cxnSp>
                <p:nvCxnSpPr>
                  <p:cNvPr id="1134" name="Google Shape;1134;p42"/>
                  <p:cNvCxnSpPr/>
                  <p:nvPr/>
                </p:nvCxnSpPr>
                <p:spPr>
                  <a:xfrm>
                    <a:off x="3047" y="898"/>
                    <a:ext cx="34" cy="17"/>
                  </a:xfrm>
                  <a:prstGeom prst="straightConnector1">
                    <a:avLst/>
                  </a:prstGeom>
                  <a:noFill/>
                  <a:ln cap="flat" cmpd="sng" w="12700">
                    <a:solidFill>
                      <a:srgbClr val="808080"/>
                    </a:solidFill>
                    <a:prstDash val="solid"/>
                    <a:miter lim="800000"/>
                    <a:headEnd len="med" w="med" type="none"/>
                    <a:tailEnd len="med" w="med" type="none"/>
                  </a:ln>
                </p:spPr>
              </p:cxnSp>
              <p:cxnSp>
                <p:nvCxnSpPr>
                  <p:cNvPr id="1135" name="Google Shape;1135;p42"/>
                  <p:cNvCxnSpPr/>
                  <p:nvPr/>
                </p:nvCxnSpPr>
                <p:spPr>
                  <a:xfrm>
                    <a:off x="3070" y="891"/>
                    <a:ext cx="30" cy="17"/>
                  </a:xfrm>
                  <a:prstGeom prst="straightConnector1">
                    <a:avLst/>
                  </a:prstGeom>
                  <a:noFill/>
                  <a:ln cap="flat" cmpd="sng" w="12700">
                    <a:solidFill>
                      <a:srgbClr val="808080"/>
                    </a:solidFill>
                    <a:prstDash val="solid"/>
                    <a:miter lim="800000"/>
                    <a:headEnd len="med" w="med" type="none"/>
                    <a:tailEnd len="med" w="med" type="none"/>
                  </a:ln>
                </p:spPr>
              </p:cxnSp>
              <p:cxnSp>
                <p:nvCxnSpPr>
                  <p:cNvPr id="1136" name="Google Shape;1136;p42"/>
                  <p:cNvCxnSpPr/>
                  <p:nvPr/>
                </p:nvCxnSpPr>
                <p:spPr>
                  <a:xfrm>
                    <a:off x="3092" y="886"/>
                    <a:ext cx="29" cy="16"/>
                  </a:xfrm>
                  <a:prstGeom prst="straightConnector1">
                    <a:avLst/>
                  </a:prstGeom>
                  <a:noFill/>
                  <a:ln cap="flat" cmpd="sng" w="12700">
                    <a:solidFill>
                      <a:srgbClr val="808080"/>
                    </a:solidFill>
                    <a:prstDash val="solid"/>
                    <a:miter lim="800000"/>
                    <a:headEnd len="med" w="med" type="none"/>
                    <a:tailEnd len="med" w="med" type="none"/>
                  </a:ln>
                </p:spPr>
              </p:cxnSp>
            </p:grpSp>
          </p:grpSp>
        </p:grpSp>
        <p:graphicFrame>
          <p:nvGraphicFramePr>
            <p:cNvPr id="1137" name="Google Shape;1137;p42"/>
            <p:cNvGraphicFramePr/>
            <p:nvPr/>
          </p:nvGraphicFramePr>
          <p:xfrm>
            <a:off x="5078413" y="1146175"/>
            <a:ext cx="477837" cy="731838"/>
          </p:xfrm>
          <a:graphic>
            <a:graphicData uri="http://schemas.openxmlformats.org/presentationml/2006/ole">
              <mc:AlternateContent>
                <mc:Choice Requires="v">
                  <p:oleObj r:id="rId8" imgH="731838" imgW="477837" progId="MS_ClipArt_Gallery.2" spid="_x0000_s1">
                    <p:embed/>
                  </p:oleObj>
                </mc:Choice>
                <mc:Fallback>
                  <p:oleObj r:id="rId9" imgH="731838" imgW="477837" progId="MS_ClipArt_Gallery.2">
                    <p:embed/>
                    <p:pic>
                      <p:nvPicPr>
                        <p:cNvPr id="1137" name="Google Shape;1137;p42"/>
                        <p:cNvPicPr preferRelativeResize="0"/>
                        <p:nvPr/>
                      </p:nvPicPr>
                      <p:blipFill rotWithShape="1">
                        <a:blip r:embed="rId10">
                          <a:alphaModFix/>
                        </a:blip>
                        <a:srcRect b="0" l="0" r="0" t="0"/>
                        <a:stretch/>
                      </p:blipFill>
                      <p:spPr>
                        <a:xfrm>
                          <a:off x="5078413" y="1146175"/>
                          <a:ext cx="477837" cy="731838"/>
                        </a:xfrm>
                        <a:prstGeom prst="rect">
                          <a:avLst/>
                        </a:prstGeom>
                        <a:noFill/>
                        <a:ln>
                          <a:noFill/>
                        </a:ln>
                      </p:spPr>
                    </p:pic>
                  </p:oleObj>
                </mc:Fallback>
              </mc:AlternateContent>
            </a:graphicData>
          </a:graphic>
        </p:graphicFrame>
      </p:grpSp>
      <p:sp>
        <p:nvSpPr>
          <p:cNvPr id="1138" name="Google Shape;1138;p42"/>
          <p:cNvSpPr txBox="1"/>
          <p:nvPr/>
        </p:nvSpPr>
        <p:spPr>
          <a:xfrm>
            <a:off x="5432425" y="6650037"/>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cs.tufts.edu</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43"/>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1144" name="Google Shape;1144;p4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145" name="Google Shape;1145;p4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146" name="Google Shape;1146;p43"/>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7" name="Google Shape;1147;p4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The Traditional Research Approach</a:t>
            </a:r>
            <a:endParaRPr/>
          </a:p>
        </p:txBody>
      </p:sp>
      <p:pic>
        <p:nvPicPr>
          <p:cNvPr id="1148" name="Google Shape;1148;p4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1149" name="Google Shape;1149;p43"/>
          <p:cNvSpPr txBox="1"/>
          <p:nvPr/>
        </p:nvSpPr>
        <p:spPr>
          <a:xfrm>
            <a:off x="358775" y="2578100"/>
            <a:ext cx="3440112" cy="368300"/>
          </a:xfrm>
          <a:prstGeom prst="rect">
            <a:avLst/>
          </a:prstGeom>
          <a:solidFill>
            <a:srgbClr val="FCD5B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Query-driven (lazy, on-demand)</a:t>
            </a:r>
            <a:endParaRPr/>
          </a:p>
        </p:txBody>
      </p:sp>
      <p:sp>
        <p:nvSpPr>
          <p:cNvPr id="1150" name="Google Shape;1150;p43"/>
          <p:cNvSpPr txBox="1"/>
          <p:nvPr/>
        </p:nvSpPr>
        <p:spPr>
          <a:xfrm>
            <a:off x="5432425" y="6650037"/>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cs.tufts.edu</a:t>
            </a:r>
            <a:endParaRPr/>
          </a:p>
        </p:txBody>
      </p:sp>
      <p:grpSp>
        <p:nvGrpSpPr>
          <p:cNvPr id="1151" name="Google Shape;1151;p43"/>
          <p:cNvGrpSpPr/>
          <p:nvPr/>
        </p:nvGrpSpPr>
        <p:grpSpPr>
          <a:xfrm>
            <a:off x="1166812" y="2557462"/>
            <a:ext cx="7150100" cy="4184650"/>
            <a:chOff x="1166316" y="2556718"/>
            <a:chExt cx="7150100" cy="4184650"/>
          </a:xfrm>
        </p:grpSpPr>
        <p:sp>
          <p:nvSpPr>
            <p:cNvPr id="1152" name="Google Shape;1152;p43"/>
            <p:cNvSpPr txBox="1"/>
            <p:nvPr/>
          </p:nvSpPr>
          <p:spPr>
            <a:xfrm>
              <a:off x="1394916" y="6404818"/>
              <a:ext cx="749300" cy="33655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600"/>
                <a:buFont typeface="Arial Rounded"/>
                <a:buNone/>
              </a:pPr>
              <a:r>
                <a:rPr b="1" i="0" lang="en-US" sz="1600" u="none">
                  <a:solidFill>
                    <a:schemeClr val="dk1"/>
                  </a:solidFill>
                  <a:latin typeface="Arial Rounded"/>
                  <a:ea typeface="Arial Rounded"/>
                  <a:cs typeface="Arial Rounded"/>
                  <a:sym typeface="Arial Rounded"/>
                </a:rPr>
                <a:t>Source</a:t>
              </a:r>
              <a:endParaRPr/>
            </a:p>
          </p:txBody>
        </p:sp>
        <p:grpSp>
          <p:nvGrpSpPr>
            <p:cNvPr id="1153" name="Google Shape;1153;p43"/>
            <p:cNvGrpSpPr/>
            <p:nvPr/>
          </p:nvGrpSpPr>
          <p:grpSpPr>
            <a:xfrm>
              <a:off x="1469528" y="5742830"/>
              <a:ext cx="601663" cy="606425"/>
              <a:chOff x="723" y="3038"/>
              <a:chExt cx="379" cy="382"/>
            </a:xfrm>
          </p:grpSpPr>
          <p:sp>
            <p:nvSpPr>
              <p:cNvPr id="1154" name="Google Shape;1154;p43"/>
              <p:cNvSpPr txBox="1"/>
              <p:nvPr/>
            </p:nvSpPr>
            <p:spPr>
              <a:xfrm>
                <a:off x="723" y="3094"/>
                <a:ext cx="376" cy="274"/>
              </a:xfrm>
              <a:prstGeom prst="rect">
                <a:avLst/>
              </a:prstGeom>
              <a:gradFill>
                <a:gsLst>
                  <a:gs pos="0">
                    <a:srgbClr val="33CC33"/>
                  </a:gs>
                  <a:gs pos="50000">
                    <a:srgbClr val="5CD65C"/>
                  </a:gs>
                  <a:gs pos="100000">
                    <a:srgbClr val="33CC33"/>
                  </a:gs>
                </a:gsLst>
                <a:lin ang="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155" name="Google Shape;1155;p43"/>
              <p:cNvGrpSpPr/>
              <p:nvPr/>
            </p:nvGrpSpPr>
            <p:grpSpPr>
              <a:xfrm>
                <a:off x="724" y="3038"/>
                <a:ext cx="378" cy="382"/>
                <a:chOff x="724" y="3038"/>
                <a:chExt cx="378" cy="382"/>
              </a:xfrm>
            </p:grpSpPr>
            <p:cxnSp>
              <p:nvCxnSpPr>
                <p:cNvPr id="1156" name="Google Shape;1156;p43"/>
                <p:cNvCxnSpPr/>
                <p:nvPr/>
              </p:nvCxnSpPr>
              <p:spPr>
                <a:xfrm>
                  <a:off x="724" y="3087"/>
                  <a:ext cx="0" cy="292"/>
                </a:xfrm>
                <a:prstGeom prst="straightConnector1">
                  <a:avLst/>
                </a:prstGeom>
                <a:noFill/>
                <a:ln cap="flat" cmpd="sng" w="12700">
                  <a:solidFill>
                    <a:schemeClr val="dk1"/>
                  </a:solidFill>
                  <a:prstDash val="solid"/>
                  <a:miter lim="800000"/>
                  <a:headEnd len="med" w="med" type="none"/>
                  <a:tailEnd len="med" w="med" type="none"/>
                </a:ln>
              </p:spPr>
            </p:cxnSp>
            <p:cxnSp>
              <p:nvCxnSpPr>
                <p:cNvPr id="1157" name="Google Shape;1157;p43"/>
                <p:cNvCxnSpPr/>
                <p:nvPr/>
              </p:nvCxnSpPr>
              <p:spPr>
                <a:xfrm>
                  <a:off x="1102" y="3089"/>
                  <a:ext cx="0" cy="292"/>
                </a:xfrm>
                <a:prstGeom prst="straightConnector1">
                  <a:avLst/>
                </a:prstGeom>
                <a:noFill/>
                <a:ln cap="flat" cmpd="sng" w="12700">
                  <a:solidFill>
                    <a:schemeClr val="dk1"/>
                  </a:solidFill>
                  <a:prstDash val="solid"/>
                  <a:miter lim="800000"/>
                  <a:headEnd len="med" w="med" type="none"/>
                  <a:tailEnd len="med" w="med" type="none"/>
                </a:ln>
              </p:spPr>
            </p:cxnSp>
            <p:sp>
              <p:nvSpPr>
                <p:cNvPr id="1158" name="Google Shape;1158;p43"/>
                <p:cNvSpPr/>
                <p:nvPr/>
              </p:nvSpPr>
              <p:spPr>
                <a:xfrm>
                  <a:off x="725" y="3038"/>
                  <a:ext cx="376" cy="90"/>
                </a:xfrm>
                <a:prstGeom prst="ellipse">
                  <a:avLst/>
                </a:prstGeom>
                <a:gradFill>
                  <a:gsLst>
                    <a:gs pos="0">
                      <a:srgbClr val="33CC33"/>
                    </a:gs>
                    <a:gs pos="50000">
                      <a:srgbClr val="5CD65C"/>
                    </a:gs>
                    <a:gs pos="100000">
                      <a:srgbClr val="33CC33"/>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9" name="Google Shape;1159;p43"/>
                <p:cNvSpPr/>
                <p:nvPr/>
              </p:nvSpPr>
              <p:spPr>
                <a:xfrm>
                  <a:off x="725" y="3331"/>
                  <a:ext cx="376" cy="89"/>
                </a:xfrm>
                <a:prstGeom prst="ellipse">
                  <a:avLst/>
                </a:prstGeom>
                <a:gradFill>
                  <a:gsLst>
                    <a:gs pos="0">
                      <a:srgbClr val="33CC33"/>
                    </a:gs>
                    <a:gs pos="50000">
                      <a:srgbClr val="5CD65C"/>
                    </a:gs>
                    <a:gs pos="100000">
                      <a:srgbClr val="33CC33"/>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1160" name="Google Shape;1160;p43"/>
            <p:cNvSpPr txBox="1"/>
            <p:nvPr/>
          </p:nvSpPr>
          <p:spPr>
            <a:xfrm>
              <a:off x="7338516" y="6404818"/>
              <a:ext cx="749300" cy="33655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600"/>
                <a:buFont typeface="Arial Rounded"/>
                <a:buNone/>
              </a:pPr>
              <a:r>
                <a:rPr b="1" i="0" lang="en-US" sz="1600" u="none">
                  <a:solidFill>
                    <a:schemeClr val="dk1"/>
                  </a:solidFill>
                  <a:latin typeface="Arial Rounded"/>
                  <a:ea typeface="Arial Rounded"/>
                  <a:cs typeface="Arial Rounded"/>
                  <a:sym typeface="Arial Rounded"/>
                </a:rPr>
                <a:t>Source</a:t>
              </a:r>
              <a:endParaRPr/>
            </a:p>
          </p:txBody>
        </p:sp>
        <p:grpSp>
          <p:nvGrpSpPr>
            <p:cNvPr id="1161" name="Google Shape;1161;p43"/>
            <p:cNvGrpSpPr/>
            <p:nvPr/>
          </p:nvGrpSpPr>
          <p:grpSpPr>
            <a:xfrm>
              <a:off x="7413128" y="5742830"/>
              <a:ext cx="601663" cy="606425"/>
              <a:chOff x="4467" y="3038"/>
              <a:chExt cx="379" cy="382"/>
            </a:xfrm>
          </p:grpSpPr>
          <p:sp>
            <p:nvSpPr>
              <p:cNvPr id="1162" name="Google Shape;1162;p43"/>
              <p:cNvSpPr txBox="1"/>
              <p:nvPr/>
            </p:nvSpPr>
            <p:spPr>
              <a:xfrm>
                <a:off x="4467" y="3094"/>
                <a:ext cx="376" cy="274"/>
              </a:xfrm>
              <a:prstGeom prst="rect">
                <a:avLst/>
              </a:prstGeom>
              <a:gradFill>
                <a:gsLst>
                  <a:gs pos="0">
                    <a:srgbClr val="33CC33"/>
                  </a:gs>
                  <a:gs pos="50000">
                    <a:srgbClr val="5CD65C"/>
                  </a:gs>
                  <a:gs pos="100000">
                    <a:srgbClr val="33CC33"/>
                  </a:gs>
                </a:gsLst>
                <a:lin ang="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163" name="Google Shape;1163;p43"/>
              <p:cNvGrpSpPr/>
              <p:nvPr/>
            </p:nvGrpSpPr>
            <p:grpSpPr>
              <a:xfrm>
                <a:off x="4468" y="3038"/>
                <a:ext cx="378" cy="382"/>
                <a:chOff x="4468" y="3038"/>
                <a:chExt cx="378" cy="382"/>
              </a:xfrm>
            </p:grpSpPr>
            <p:cxnSp>
              <p:nvCxnSpPr>
                <p:cNvPr id="1164" name="Google Shape;1164;p43"/>
                <p:cNvCxnSpPr/>
                <p:nvPr/>
              </p:nvCxnSpPr>
              <p:spPr>
                <a:xfrm>
                  <a:off x="4468" y="3087"/>
                  <a:ext cx="0" cy="292"/>
                </a:xfrm>
                <a:prstGeom prst="straightConnector1">
                  <a:avLst/>
                </a:prstGeom>
                <a:noFill/>
                <a:ln cap="flat" cmpd="sng" w="12700">
                  <a:solidFill>
                    <a:schemeClr val="dk1"/>
                  </a:solidFill>
                  <a:prstDash val="solid"/>
                  <a:miter lim="800000"/>
                  <a:headEnd len="med" w="med" type="none"/>
                  <a:tailEnd len="med" w="med" type="none"/>
                </a:ln>
              </p:spPr>
            </p:cxnSp>
            <p:cxnSp>
              <p:nvCxnSpPr>
                <p:cNvPr id="1165" name="Google Shape;1165;p43"/>
                <p:cNvCxnSpPr/>
                <p:nvPr/>
              </p:nvCxnSpPr>
              <p:spPr>
                <a:xfrm>
                  <a:off x="4846" y="3089"/>
                  <a:ext cx="0" cy="292"/>
                </a:xfrm>
                <a:prstGeom prst="straightConnector1">
                  <a:avLst/>
                </a:prstGeom>
                <a:noFill/>
                <a:ln cap="flat" cmpd="sng" w="12700">
                  <a:solidFill>
                    <a:schemeClr val="dk1"/>
                  </a:solidFill>
                  <a:prstDash val="solid"/>
                  <a:miter lim="800000"/>
                  <a:headEnd len="med" w="med" type="none"/>
                  <a:tailEnd len="med" w="med" type="none"/>
                </a:ln>
              </p:spPr>
            </p:cxnSp>
            <p:sp>
              <p:nvSpPr>
                <p:cNvPr id="1166" name="Google Shape;1166;p43"/>
                <p:cNvSpPr/>
                <p:nvPr/>
              </p:nvSpPr>
              <p:spPr>
                <a:xfrm>
                  <a:off x="4469" y="3038"/>
                  <a:ext cx="376" cy="90"/>
                </a:xfrm>
                <a:prstGeom prst="ellipse">
                  <a:avLst/>
                </a:prstGeom>
                <a:gradFill>
                  <a:gsLst>
                    <a:gs pos="0">
                      <a:srgbClr val="33CC33"/>
                    </a:gs>
                    <a:gs pos="50000">
                      <a:srgbClr val="5CD65C"/>
                    </a:gs>
                    <a:gs pos="100000">
                      <a:srgbClr val="33CC33"/>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7" name="Google Shape;1167;p43"/>
                <p:cNvSpPr/>
                <p:nvPr/>
              </p:nvSpPr>
              <p:spPr>
                <a:xfrm>
                  <a:off x="4469" y="3331"/>
                  <a:ext cx="376" cy="89"/>
                </a:xfrm>
                <a:prstGeom prst="ellipse">
                  <a:avLst/>
                </a:prstGeom>
                <a:gradFill>
                  <a:gsLst>
                    <a:gs pos="0">
                      <a:srgbClr val="33CC33"/>
                    </a:gs>
                    <a:gs pos="50000">
                      <a:srgbClr val="5CD65C"/>
                    </a:gs>
                    <a:gs pos="100000">
                      <a:srgbClr val="33CC33"/>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1168" name="Google Shape;1168;p43"/>
            <p:cNvSpPr txBox="1"/>
            <p:nvPr/>
          </p:nvSpPr>
          <p:spPr>
            <a:xfrm>
              <a:off x="3604716" y="6404818"/>
              <a:ext cx="749300" cy="33655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600"/>
                <a:buFont typeface="Arial Rounded"/>
                <a:buNone/>
              </a:pPr>
              <a:r>
                <a:rPr b="1" i="0" lang="en-US" sz="1600" u="none">
                  <a:solidFill>
                    <a:schemeClr val="dk1"/>
                  </a:solidFill>
                  <a:latin typeface="Arial Rounded"/>
                  <a:ea typeface="Arial Rounded"/>
                  <a:cs typeface="Arial Rounded"/>
                  <a:sym typeface="Arial Rounded"/>
                </a:rPr>
                <a:t>Source</a:t>
              </a:r>
              <a:endParaRPr/>
            </a:p>
          </p:txBody>
        </p:sp>
        <p:sp>
          <p:nvSpPr>
            <p:cNvPr id="1169" name="Google Shape;1169;p43"/>
            <p:cNvSpPr txBox="1"/>
            <p:nvPr/>
          </p:nvSpPr>
          <p:spPr>
            <a:xfrm>
              <a:off x="3679328" y="5831730"/>
              <a:ext cx="596900" cy="434975"/>
            </a:xfrm>
            <a:prstGeom prst="rect">
              <a:avLst/>
            </a:prstGeom>
            <a:gradFill>
              <a:gsLst>
                <a:gs pos="0">
                  <a:srgbClr val="33CC33"/>
                </a:gs>
                <a:gs pos="50000">
                  <a:srgbClr val="5CD65C"/>
                </a:gs>
                <a:gs pos="100000">
                  <a:srgbClr val="33CC33"/>
                </a:gs>
              </a:gsLst>
              <a:lin ang="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170" name="Google Shape;1170;p43"/>
            <p:cNvGrpSpPr/>
            <p:nvPr/>
          </p:nvGrpSpPr>
          <p:grpSpPr>
            <a:xfrm>
              <a:off x="3680916" y="5742830"/>
              <a:ext cx="600075" cy="606425"/>
              <a:chOff x="2116" y="3038"/>
              <a:chExt cx="378" cy="382"/>
            </a:xfrm>
          </p:grpSpPr>
          <p:cxnSp>
            <p:nvCxnSpPr>
              <p:cNvPr id="1171" name="Google Shape;1171;p43"/>
              <p:cNvCxnSpPr/>
              <p:nvPr/>
            </p:nvCxnSpPr>
            <p:spPr>
              <a:xfrm>
                <a:off x="2116" y="3087"/>
                <a:ext cx="0" cy="292"/>
              </a:xfrm>
              <a:prstGeom prst="straightConnector1">
                <a:avLst/>
              </a:prstGeom>
              <a:noFill/>
              <a:ln cap="flat" cmpd="sng" w="12700">
                <a:solidFill>
                  <a:schemeClr val="dk1"/>
                </a:solidFill>
                <a:prstDash val="solid"/>
                <a:miter lim="800000"/>
                <a:headEnd len="med" w="med" type="none"/>
                <a:tailEnd len="med" w="med" type="none"/>
              </a:ln>
            </p:spPr>
          </p:cxnSp>
          <p:cxnSp>
            <p:nvCxnSpPr>
              <p:cNvPr id="1172" name="Google Shape;1172;p43"/>
              <p:cNvCxnSpPr/>
              <p:nvPr/>
            </p:nvCxnSpPr>
            <p:spPr>
              <a:xfrm>
                <a:off x="2494" y="3089"/>
                <a:ext cx="0" cy="292"/>
              </a:xfrm>
              <a:prstGeom prst="straightConnector1">
                <a:avLst/>
              </a:prstGeom>
              <a:noFill/>
              <a:ln cap="flat" cmpd="sng" w="12700">
                <a:solidFill>
                  <a:schemeClr val="dk1"/>
                </a:solidFill>
                <a:prstDash val="solid"/>
                <a:miter lim="800000"/>
                <a:headEnd len="med" w="med" type="none"/>
                <a:tailEnd len="med" w="med" type="none"/>
              </a:ln>
            </p:spPr>
          </p:cxnSp>
          <p:sp>
            <p:nvSpPr>
              <p:cNvPr id="1173" name="Google Shape;1173;p43"/>
              <p:cNvSpPr/>
              <p:nvPr/>
            </p:nvSpPr>
            <p:spPr>
              <a:xfrm>
                <a:off x="2117" y="3038"/>
                <a:ext cx="376" cy="90"/>
              </a:xfrm>
              <a:prstGeom prst="ellipse">
                <a:avLst/>
              </a:prstGeom>
              <a:gradFill>
                <a:gsLst>
                  <a:gs pos="0">
                    <a:srgbClr val="33CC33"/>
                  </a:gs>
                  <a:gs pos="50000">
                    <a:srgbClr val="5CD65C"/>
                  </a:gs>
                  <a:gs pos="100000">
                    <a:srgbClr val="33CC33"/>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4" name="Google Shape;1174;p43"/>
              <p:cNvSpPr/>
              <p:nvPr/>
            </p:nvSpPr>
            <p:spPr>
              <a:xfrm>
                <a:off x="2117" y="3331"/>
                <a:ext cx="376" cy="89"/>
              </a:xfrm>
              <a:prstGeom prst="ellipse">
                <a:avLst/>
              </a:prstGeom>
              <a:gradFill>
                <a:gsLst>
                  <a:gs pos="0">
                    <a:srgbClr val="33CC33"/>
                  </a:gs>
                  <a:gs pos="50000">
                    <a:srgbClr val="5CD65C"/>
                  </a:gs>
                  <a:gs pos="100000">
                    <a:srgbClr val="33CC33"/>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175" name="Google Shape;1175;p43"/>
            <p:cNvSpPr txBox="1"/>
            <p:nvPr/>
          </p:nvSpPr>
          <p:spPr>
            <a:xfrm>
              <a:off x="5409703" y="5949205"/>
              <a:ext cx="692150" cy="57943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 .</a:t>
              </a:r>
              <a:endParaRPr/>
            </a:p>
          </p:txBody>
        </p:sp>
        <p:sp>
          <p:nvSpPr>
            <p:cNvPr id="1176" name="Google Shape;1176;p43"/>
            <p:cNvSpPr txBox="1"/>
            <p:nvPr/>
          </p:nvSpPr>
          <p:spPr>
            <a:xfrm>
              <a:off x="1166316" y="5023693"/>
              <a:ext cx="1206500" cy="3683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7" name="Google Shape;1177;p43"/>
            <p:cNvSpPr txBox="1"/>
            <p:nvPr/>
          </p:nvSpPr>
          <p:spPr>
            <a:xfrm>
              <a:off x="7109916" y="5041155"/>
              <a:ext cx="1206500" cy="3683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8" name="Google Shape;1178;p43"/>
            <p:cNvSpPr txBox="1"/>
            <p:nvPr/>
          </p:nvSpPr>
          <p:spPr>
            <a:xfrm>
              <a:off x="3376116" y="5041155"/>
              <a:ext cx="1206500" cy="3683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79" name="Google Shape;1179;p43"/>
            <p:cNvCxnSpPr/>
            <p:nvPr/>
          </p:nvCxnSpPr>
          <p:spPr>
            <a:xfrm>
              <a:off x="1769566" y="5415805"/>
              <a:ext cx="0" cy="381000"/>
            </a:xfrm>
            <a:prstGeom prst="straightConnector1">
              <a:avLst/>
            </a:prstGeom>
            <a:noFill/>
            <a:ln cap="flat" cmpd="sng" w="12700">
              <a:solidFill>
                <a:schemeClr val="dk1"/>
              </a:solidFill>
              <a:prstDash val="solid"/>
              <a:miter lim="800000"/>
              <a:headEnd len="med" w="med" type="stealth"/>
              <a:tailEnd len="med" w="med" type="stealth"/>
            </a:ln>
          </p:spPr>
        </p:cxnSp>
        <p:cxnSp>
          <p:nvCxnSpPr>
            <p:cNvPr id="1180" name="Google Shape;1180;p43"/>
            <p:cNvCxnSpPr/>
            <p:nvPr/>
          </p:nvCxnSpPr>
          <p:spPr>
            <a:xfrm>
              <a:off x="3979366" y="5415805"/>
              <a:ext cx="0" cy="381000"/>
            </a:xfrm>
            <a:prstGeom prst="straightConnector1">
              <a:avLst/>
            </a:prstGeom>
            <a:noFill/>
            <a:ln cap="flat" cmpd="sng" w="12700">
              <a:solidFill>
                <a:schemeClr val="dk1"/>
              </a:solidFill>
              <a:prstDash val="solid"/>
              <a:miter lim="800000"/>
              <a:headEnd len="med" w="med" type="stealth"/>
              <a:tailEnd len="med" w="med" type="stealth"/>
            </a:ln>
          </p:spPr>
        </p:cxnSp>
        <p:cxnSp>
          <p:nvCxnSpPr>
            <p:cNvPr id="1181" name="Google Shape;1181;p43"/>
            <p:cNvCxnSpPr/>
            <p:nvPr/>
          </p:nvCxnSpPr>
          <p:spPr>
            <a:xfrm>
              <a:off x="7713166" y="5415805"/>
              <a:ext cx="0" cy="381000"/>
            </a:xfrm>
            <a:prstGeom prst="straightConnector1">
              <a:avLst/>
            </a:prstGeom>
            <a:noFill/>
            <a:ln cap="flat" cmpd="sng" w="12700">
              <a:solidFill>
                <a:schemeClr val="dk1"/>
              </a:solidFill>
              <a:prstDash val="solid"/>
              <a:miter lim="800000"/>
              <a:headEnd len="med" w="med" type="stealth"/>
              <a:tailEnd len="med" w="med" type="stealth"/>
            </a:ln>
          </p:spPr>
        </p:cxnSp>
        <p:sp>
          <p:nvSpPr>
            <p:cNvPr id="1182" name="Google Shape;1182;p43"/>
            <p:cNvSpPr txBox="1"/>
            <p:nvPr/>
          </p:nvSpPr>
          <p:spPr>
            <a:xfrm>
              <a:off x="3528516" y="3745755"/>
              <a:ext cx="2120900" cy="520700"/>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3" name="Google Shape;1183;p43"/>
            <p:cNvSpPr txBox="1"/>
            <p:nvPr/>
          </p:nvSpPr>
          <p:spPr>
            <a:xfrm>
              <a:off x="3726953" y="3837830"/>
              <a:ext cx="1730375" cy="33655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600"/>
                <a:buFont typeface="Arial Rounded"/>
                <a:buNone/>
              </a:pPr>
              <a:r>
                <a:rPr b="1" i="0" lang="en-US" sz="1600" u="none">
                  <a:solidFill>
                    <a:schemeClr val="dk1"/>
                  </a:solidFill>
                  <a:latin typeface="Arial Rounded"/>
                  <a:ea typeface="Arial Rounded"/>
                  <a:cs typeface="Arial Rounded"/>
                  <a:sym typeface="Arial Rounded"/>
                </a:rPr>
                <a:t>Integration System</a:t>
              </a:r>
              <a:endParaRPr/>
            </a:p>
          </p:txBody>
        </p:sp>
        <p:cxnSp>
          <p:nvCxnSpPr>
            <p:cNvPr id="1184" name="Google Shape;1184;p43"/>
            <p:cNvCxnSpPr/>
            <p:nvPr/>
          </p:nvCxnSpPr>
          <p:spPr>
            <a:xfrm flipH="1" rot="10800000">
              <a:off x="1464766" y="4272805"/>
              <a:ext cx="2438400" cy="762000"/>
            </a:xfrm>
            <a:prstGeom prst="straightConnector1">
              <a:avLst/>
            </a:prstGeom>
            <a:noFill/>
            <a:ln cap="flat" cmpd="sng" w="12700">
              <a:solidFill>
                <a:schemeClr val="dk1"/>
              </a:solidFill>
              <a:prstDash val="solid"/>
              <a:miter lim="800000"/>
              <a:headEnd len="med" w="med" type="none"/>
              <a:tailEnd len="med" w="med" type="stealth"/>
            </a:ln>
          </p:spPr>
        </p:cxnSp>
        <p:cxnSp>
          <p:nvCxnSpPr>
            <p:cNvPr id="1185" name="Google Shape;1185;p43"/>
            <p:cNvCxnSpPr/>
            <p:nvPr/>
          </p:nvCxnSpPr>
          <p:spPr>
            <a:xfrm flipH="1" rot="10800000">
              <a:off x="3826966" y="4272805"/>
              <a:ext cx="457200" cy="762000"/>
            </a:xfrm>
            <a:prstGeom prst="straightConnector1">
              <a:avLst/>
            </a:prstGeom>
            <a:noFill/>
            <a:ln cap="flat" cmpd="sng" w="12700">
              <a:solidFill>
                <a:schemeClr val="dk1"/>
              </a:solidFill>
              <a:prstDash val="solid"/>
              <a:miter lim="800000"/>
              <a:headEnd len="med" w="med" type="none"/>
              <a:tailEnd len="med" w="med" type="stealth"/>
            </a:ln>
          </p:spPr>
        </p:cxnSp>
        <p:cxnSp>
          <p:nvCxnSpPr>
            <p:cNvPr id="1186" name="Google Shape;1186;p43"/>
            <p:cNvCxnSpPr/>
            <p:nvPr/>
          </p:nvCxnSpPr>
          <p:spPr>
            <a:xfrm rot="10800000">
              <a:off x="5122366" y="4272805"/>
              <a:ext cx="2438400" cy="762000"/>
            </a:xfrm>
            <a:prstGeom prst="straightConnector1">
              <a:avLst/>
            </a:prstGeom>
            <a:noFill/>
            <a:ln cap="flat" cmpd="sng" w="12700">
              <a:solidFill>
                <a:schemeClr val="dk1"/>
              </a:solidFill>
              <a:prstDash val="solid"/>
              <a:miter lim="800000"/>
              <a:headEnd len="med" w="med" type="none"/>
              <a:tailEnd len="med" w="med" type="stealth"/>
            </a:ln>
          </p:spPr>
        </p:cxnSp>
        <p:cxnSp>
          <p:nvCxnSpPr>
            <p:cNvPr id="1187" name="Google Shape;1187;p43"/>
            <p:cNvCxnSpPr/>
            <p:nvPr/>
          </p:nvCxnSpPr>
          <p:spPr>
            <a:xfrm flipH="1">
              <a:off x="1769566" y="4272805"/>
              <a:ext cx="2362200" cy="762000"/>
            </a:xfrm>
            <a:prstGeom prst="straightConnector1">
              <a:avLst/>
            </a:prstGeom>
            <a:noFill/>
            <a:ln cap="flat" cmpd="sng" w="12700">
              <a:solidFill>
                <a:schemeClr val="dk1"/>
              </a:solidFill>
              <a:prstDash val="solid"/>
              <a:miter lim="800000"/>
              <a:headEnd len="med" w="med" type="none"/>
              <a:tailEnd len="med" w="med" type="stealth"/>
            </a:ln>
          </p:spPr>
        </p:cxnSp>
        <p:cxnSp>
          <p:nvCxnSpPr>
            <p:cNvPr id="1188" name="Google Shape;1188;p43"/>
            <p:cNvCxnSpPr/>
            <p:nvPr/>
          </p:nvCxnSpPr>
          <p:spPr>
            <a:xfrm flipH="1">
              <a:off x="3903166" y="4272805"/>
              <a:ext cx="457200" cy="762000"/>
            </a:xfrm>
            <a:prstGeom prst="straightConnector1">
              <a:avLst/>
            </a:prstGeom>
            <a:noFill/>
            <a:ln cap="flat" cmpd="sng" w="12700">
              <a:solidFill>
                <a:schemeClr val="dk1"/>
              </a:solidFill>
              <a:prstDash val="solid"/>
              <a:miter lim="800000"/>
              <a:headEnd len="med" w="med" type="none"/>
              <a:tailEnd len="med" w="med" type="stealth"/>
            </a:ln>
          </p:spPr>
        </p:cxnSp>
        <p:cxnSp>
          <p:nvCxnSpPr>
            <p:cNvPr id="1189" name="Google Shape;1189;p43"/>
            <p:cNvCxnSpPr/>
            <p:nvPr/>
          </p:nvCxnSpPr>
          <p:spPr>
            <a:xfrm>
              <a:off x="5427166" y="4272805"/>
              <a:ext cx="2362200" cy="762000"/>
            </a:xfrm>
            <a:prstGeom prst="straightConnector1">
              <a:avLst/>
            </a:prstGeom>
            <a:noFill/>
            <a:ln cap="flat" cmpd="sng" w="12700">
              <a:solidFill>
                <a:schemeClr val="dk1"/>
              </a:solidFill>
              <a:prstDash val="solid"/>
              <a:miter lim="800000"/>
              <a:headEnd len="med" w="med" type="none"/>
              <a:tailEnd len="med" w="med" type="stealth"/>
            </a:ln>
          </p:spPr>
        </p:cxnSp>
        <p:sp>
          <p:nvSpPr>
            <p:cNvPr id="1190" name="Google Shape;1190;p43"/>
            <p:cNvSpPr txBox="1"/>
            <p:nvPr/>
          </p:nvSpPr>
          <p:spPr>
            <a:xfrm>
              <a:off x="4647703" y="4487118"/>
              <a:ext cx="5651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 .</a:t>
              </a:r>
              <a:endParaRPr/>
            </a:p>
          </p:txBody>
        </p:sp>
        <p:grpSp>
          <p:nvGrpSpPr>
            <p:cNvPr id="1191" name="Google Shape;1191;p43"/>
            <p:cNvGrpSpPr/>
            <p:nvPr/>
          </p:nvGrpSpPr>
          <p:grpSpPr>
            <a:xfrm>
              <a:off x="6684466" y="3745755"/>
              <a:ext cx="1041400" cy="469900"/>
              <a:chOff x="4008" y="1780"/>
              <a:chExt cx="656" cy="296"/>
            </a:xfrm>
          </p:grpSpPr>
          <p:sp>
            <p:nvSpPr>
              <p:cNvPr id="1192" name="Google Shape;1192;p43"/>
              <p:cNvSpPr txBox="1"/>
              <p:nvPr/>
            </p:nvSpPr>
            <p:spPr>
              <a:xfrm>
                <a:off x="4008" y="1824"/>
                <a:ext cx="652" cy="212"/>
              </a:xfrm>
              <a:prstGeom prst="rect">
                <a:avLst/>
              </a:prstGeom>
              <a:gradFill>
                <a:gsLst>
                  <a:gs pos="0">
                    <a:srgbClr val="FF9900"/>
                  </a:gs>
                  <a:gs pos="50000">
                    <a:srgbClr val="FFCC7F"/>
                  </a:gs>
                  <a:gs pos="100000">
                    <a:srgbClr val="FF9900"/>
                  </a:gs>
                </a:gsLst>
                <a:lin ang="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193" name="Google Shape;1193;p43"/>
              <p:cNvGrpSpPr/>
              <p:nvPr/>
            </p:nvGrpSpPr>
            <p:grpSpPr>
              <a:xfrm>
                <a:off x="4012" y="1780"/>
                <a:ext cx="652" cy="296"/>
                <a:chOff x="4012" y="1780"/>
                <a:chExt cx="652" cy="296"/>
              </a:xfrm>
            </p:grpSpPr>
            <p:cxnSp>
              <p:nvCxnSpPr>
                <p:cNvPr id="1194" name="Google Shape;1194;p43"/>
                <p:cNvCxnSpPr/>
                <p:nvPr/>
              </p:nvCxnSpPr>
              <p:spPr>
                <a:xfrm>
                  <a:off x="4013" y="1818"/>
                  <a:ext cx="0" cy="226"/>
                </a:xfrm>
                <a:prstGeom prst="straightConnector1">
                  <a:avLst/>
                </a:prstGeom>
                <a:noFill/>
                <a:ln cap="flat" cmpd="sng" w="12700">
                  <a:solidFill>
                    <a:schemeClr val="dk1"/>
                  </a:solidFill>
                  <a:prstDash val="solid"/>
                  <a:miter lim="800000"/>
                  <a:headEnd len="med" w="med" type="none"/>
                  <a:tailEnd len="med" w="med" type="none"/>
                </a:ln>
              </p:spPr>
            </p:cxnSp>
            <p:cxnSp>
              <p:nvCxnSpPr>
                <p:cNvPr id="1195" name="Google Shape;1195;p43"/>
                <p:cNvCxnSpPr/>
                <p:nvPr/>
              </p:nvCxnSpPr>
              <p:spPr>
                <a:xfrm>
                  <a:off x="4663" y="1819"/>
                  <a:ext cx="0" cy="228"/>
                </a:xfrm>
                <a:prstGeom prst="straightConnector1">
                  <a:avLst/>
                </a:prstGeom>
                <a:noFill/>
                <a:ln cap="flat" cmpd="sng" w="12700">
                  <a:solidFill>
                    <a:schemeClr val="dk1"/>
                  </a:solidFill>
                  <a:prstDash val="solid"/>
                  <a:miter lim="800000"/>
                  <a:headEnd len="med" w="med" type="none"/>
                  <a:tailEnd len="med" w="med" type="none"/>
                </a:ln>
              </p:spPr>
            </p:cxnSp>
            <p:sp>
              <p:nvSpPr>
                <p:cNvPr id="1196" name="Google Shape;1196;p43"/>
                <p:cNvSpPr/>
                <p:nvPr/>
              </p:nvSpPr>
              <p:spPr>
                <a:xfrm>
                  <a:off x="4012" y="1780"/>
                  <a:ext cx="652" cy="68"/>
                </a:xfrm>
                <a:prstGeom prst="ellipse">
                  <a:avLst/>
                </a:prstGeom>
                <a:gradFill>
                  <a:gsLst>
                    <a:gs pos="0">
                      <a:srgbClr val="FF9900"/>
                    </a:gs>
                    <a:gs pos="50000">
                      <a:srgbClr val="FFCC7F"/>
                    </a:gs>
                    <a:gs pos="100000">
                      <a:srgbClr val="FF9900"/>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7" name="Google Shape;1197;p43"/>
                <p:cNvSpPr/>
                <p:nvPr/>
              </p:nvSpPr>
              <p:spPr>
                <a:xfrm>
                  <a:off x="4012" y="2008"/>
                  <a:ext cx="652" cy="68"/>
                </a:xfrm>
                <a:prstGeom prst="ellipse">
                  <a:avLst/>
                </a:prstGeom>
                <a:gradFill>
                  <a:gsLst>
                    <a:gs pos="0">
                      <a:srgbClr val="FF9900"/>
                    </a:gs>
                    <a:gs pos="50000">
                      <a:srgbClr val="FFCC7F"/>
                    </a:gs>
                    <a:gs pos="100000">
                      <a:srgbClr val="FF9900"/>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1198" name="Google Shape;1198;p43"/>
            <p:cNvSpPr txBox="1"/>
            <p:nvPr/>
          </p:nvSpPr>
          <p:spPr>
            <a:xfrm>
              <a:off x="6781303" y="3828305"/>
              <a:ext cx="847725" cy="3048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400"/>
                <a:buFont typeface="Arial Rounded"/>
                <a:buNone/>
              </a:pPr>
              <a:r>
                <a:rPr b="1" i="0" lang="en-US" sz="1400" u="none">
                  <a:solidFill>
                    <a:schemeClr val="dk1"/>
                  </a:solidFill>
                  <a:latin typeface="Arial Rounded"/>
                  <a:ea typeface="Arial Rounded"/>
                  <a:cs typeface="Arial Rounded"/>
                  <a:sym typeface="Arial Rounded"/>
                </a:rPr>
                <a:t>Metadata</a:t>
              </a:r>
              <a:endParaRPr/>
            </a:p>
          </p:txBody>
        </p:sp>
        <p:cxnSp>
          <p:nvCxnSpPr>
            <p:cNvPr id="1199" name="Google Shape;1199;p43"/>
            <p:cNvCxnSpPr/>
            <p:nvPr/>
          </p:nvCxnSpPr>
          <p:spPr>
            <a:xfrm>
              <a:off x="5655766" y="3968005"/>
              <a:ext cx="1066800" cy="0"/>
            </a:xfrm>
            <a:prstGeom prst="straightConnector1">
              <a:avLst/>
            </a:prstGeom>
            <a:noFill/>
            <a:ln cap="flat" cmpd="sng" w="12700">
              <a:solidFill>
                <a:schemeClr val="dk1"/>
              </a:solidFill>
              <a:prstDash val="solid"/>
              <a:miter lim="800000"/>
              <a:headEnd len="med" w="med" type="stealth"/>
              <a:tailEnd len="med" w="med" type="stealth"/>
            </a:ln>
          </p:spPr>
        </p:cxnSp>
        <p:cxnSp>
          <p:nvCxnSpPr>
            <p:cNvPr id="1200" name="Google Shape;1200;p43"/>
            <p:cNvCxnSpPr/>
            <p:nvPr/>
          </p:nvCxnSpPr>
          <p:spPr>
            <a:xfrm>
              <a:off x="4284166" y="2825005"/>
              <a:ext cx="228600" cy="914400"/>
            </a:xfrm>
            <a:prstGeom prst="straightConnector1">
              <a:avLst/>
            </a:prstGeom>
            <a:noFill/>
            <a:ln cap="flat" cmpd="sng" w="12700">
              <a:solidFill>
                <a:schemeClr val="dk1"/>
              </a:solidFill>
              <a:prstDash val="solid"/>
              <a:miter lim="800000"/>
              <a:headEnd len="med" w="med" type="stealth"/>
              <a:tailEnd len="med" w="med" type="stealth"/>
            </a:ln>
          </p:spPr>
        </p:cxnSp>
        <p:cxnSp>
          <p:nvCxnSpPr>
            <p:cNvPr id="1201" name="Google Shape;1201;p43"/>
            <p:cNvCxnSpPr/>
            <p:nvPr/>
          </p:nvCxnSpPr>
          <p:spPr>
            <a:xfrm>
              <a:off x="4588966" y="2825005"/>
              <a:ext cx="0" cy="914400"/>
            </a:xfrm>
            <a:prstGeom prst="straightConnector1">
              <a:avLst/>
            </a:prstGeom>
            <a:noFill/>
            <a:ln cap="flat" cmpd="sng" w="12700">
              <a:solidFill>
                <a:schemeClr val="dk1"/>
              </a:solidFill>
              <a:prstDash val="solid"/>
              <a:miter lim="800000"/>
              <a:headEnd len="med" w="med" type="stealth"/>
              <a:tailEnd len="med" w="med" type="stealth"/>
            </a:ln>
          </p:spPr>
        </p:cxnSp>
        <p:cxnSp>
          <p:nvCxnSpPr>
            <p:cNvPr id="1202" name="Google Shape;1202;p43"/>
            <p:cNvCxnSpPr/>
            <p:nvPr/>
          </p:nvCxnSpPr>
          <p:spPr>
            <a:xfrm flipH="1">
              <a:off x="4665166" y="2825005"/>
              <a:ext cx="228600" cy="914400"/>
            </a:xfrm>
            <a:prstGeom prst="straightConnector1">
              <a:avLst/>
            </a:prstGeom>
            <a:noFill/>
            <a:ln cap="flat" cmpd="sng" w="12700">
              <a:solidFill>
                <a:schemeClr val="dk1"/>
              </a:solidFill>
              <a:prstDash val="solid"/>
              <a:miter lim="800000"/>
              <a:headEnd len="med" w="med" type="stealth"/>
              <a:tailEnd len="med" w="med" type="stealth"/>
            </a:ln>
          </p:spPr>
        </p:cxnSp>
        <p:sp>
          <p:nvSpPr>
            <p:cNvPr id="1203" name="Google Shape;1203;p43"/>
            <p:cNvSpPr txBox="1"/>
            <p:nvPr/>
          </p:nvSpPr>
          <p:spPr>
            <a:xfrm>
              <a:off x="4220666" y="2556718"/>
              <a:ext cx="882650" cy="366712"/>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Rounded"/>
                <a:buNone/>
              </a:pPr>
              <a:r>
                <a:rPr b="1" i="0" lang="en-US" sz="1800" u="none">
                  <a:solidFill>
                    <a:schemeClr val="dk1"/>
                  </a:solidFill>
                  <a:latin typeface="Arial Rounded"/>
                  <a:ea typeface="Arial Rounded"/>
                  <a:cs typeface="Arial Rounded"/>
                  <a:sym typeface="Arial Rounded"/>
                </a:rPr>
                <a:t>Clients</a:t>
              </a:r>
              <a:endParaRPr/>
            </a:p>
          </p:txBody>
        </p:sp>
        <p:sp>
          <p:nvSpPr>
            <p:cNvPr id="1204" name="Google Shape;1204;p43"/>
            <p:cNvSpPr txBox="1"/>
            <p:nvPr/>
          </p:nvSpPr>
          <p:spPr>
            <a:xfrm>
              <a:off x="1191716" y="5025280"/>
              <a:ext cx="1085850" cy="366713"/>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Rounded"/>
                <a:buNone/>
              </a:pPr>
              <a:r>
                <a:rPr b="1" i="0" lang="en-US" sz="1800" u="none">
                  <a:solidFill>
                    <a:schemeClr val="dk1"/>
                  </a:solidFill>
                  <a:latin typeface="Arial Rounded"/>
                  <a:ea typeface="Arial Rounded"/>
                  <a:cs typeface="Arial Rounded"/>
                  <a:sym typeface="Arial Rounded"/>
                </a:rPr>
                <a:t>Wrapper</a:t>
              </a:r>
              <a:endParaRPr/>
            </a:p>
          </p:txBody>
        </p:sp>
        <p:sp>
          <p:nvSpPr>
            <p:cNvPr id="1205" name="Google Shape;1205;p43"/>
            <p:cNvSpPr txBox="1"/>
            <p:nvPr/>
          </p:nvSpPr>
          <p:spPr>
            <a:xfrm>
              <a:off x="7135316" y="5025280"/>
              <a:ext cx="1085850" cy="366713"/>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Rounded"/>
                <a:buNone/>
              </a:pPr>
              <a:r>
                <a:rPr b="1" i="0" lang="en-US" sz="1800" u="none">
                  <a:solidFill>
                    <a:schemeClr val="dk1"/>
                  </a:solidFill>
                  <a:latin typeface="Arial Rounded"/>
                  <a:ea typeface="Arial Rounded"/>
                  <a:cs typeface="Arial Rounded"/>
                  <a:sym typeface="Arial Rounded"/>
                </a:rPr>
                <a:t>Wrapper</a:t>
              </a:r>
              <a:endParaRPr/>
            </a:p>
          </p:txBody>
        </p:sp>
        <p:sp>
          <p:nvSpPr>
            <p:cNvPr id="1206" name="Google Shape;1206;p43"/>
            <p:cNvSpPr txBox="1"/>
            <p:nvPr/>
          </p:nvSpPr>
          <p:spPr>
            <a:xfrm>
              <a:off x="3401516" y="5057030"/>
              <a:ext cx="1111250" cy="366713"/>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Rounded"/>
                <a:buNone/>
              </a:pPr>
              <a:r>
                <a:rPr b="1" i="0" lang="en-US" sz="1800" u="none">
                  <a:solidFill>
                    <a:schemeClr val="dk1"/>
                  </a:solidFill>
                  <a:latin typeface="Arial Rounded"/>
                  <a:ea typeface="Arial Rounded"/>
                  <a:cs typeface="Arial Rounded"/>
                  <a:sym typeface="Arial Rounded"/>
                </a:rPr>
                <a:t>Wrapper</a:t>
              </a: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44"/>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1212" name="Google Shape;1212;p4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213" name="Google Shape;1213;p4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214" name="Google Shape;1214;p44"/>
          <p:cNvSpPr txBox="1"/>
          <p:nvPr/>
        </p:nvSpPr>
        <p:spPr>
          <a:xfrm>
            <a:off x="203200" y="2405062"/>
            <a:ext cx="8616950" cy="310832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Delay in query processing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Slow or unavailable information sources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Complex filtering and integration</a:t>
            </a:r>
            <a:endParaRPr/>
          </a:p>
          <a:p>
            <a:pPr indent="-177800" lvl="0" marL="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Inefficient and potentially expensive for frequent queries</a:t>
            </a:r>
            <a:endParaRPr/>
          </a:p>
          <a:p>
            <a:pPr indent="-177800" lvl="0" marL="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Competes with local processing at sources</a:t>
            </a:r>
            <a:endParaRPr/>
          </a:p>
          <a:p>
            <a:pPr indent="-177800" lvl="0" marL="0" marR="0" rtl="0" algn="l">
              <a:lnSpc>
                <a:spcPct val="100000"/>
              </a:lnSpc>
              <a:spcBef>
                <a:spcPts val="560"/>
              </a:spcBef>
              <a:spcAft>
                <a:spcPts val="0"/>
              </a:spcAft>
              <a:buClr>
                <a:schemeClr val="dk1"/>
              </a:buClr>
              <a:buSzPts val="2800"/>
              <a:buFont typeface="Arial"/>
              <a:buChar char="•"/>
            </a:pPr>
            <a:r>
              <a:rPr b="0" i="1" lang="en-US" sz="2800" u="sng">
                <a:solidFill>
                  <a:schemeClr val="dk1"/>
                </a:solidFill>
                <a:latin typeface="Calibri"/>
                <a:ea typeface="Calibri"/>
                <a:cs typeface="Calibri"/>
                <a:sym typeface="Calibri"/>
              </a:rPr>
              <a:t>Hasn’t</a:t>
            </a:r>
            <a:r>
              <a:rPr b="0" i="0" lang="en-US" sz="2800" u="none">
                <a:solidFill>
                  <a:schemeClr val="dk1"/>
                </a:solidFill>
                <a:latin typeface="Calibri"/>
                <a:ea typeface="Calibri"/>
                <a:cs typeface="Calibri"/>
                <a:sym typeface="Calibri"/>
              </a:rPr>
              <a:t> caught on in industry</a:t>
            </a:r>
            <a:endParaRPr/>
          </a:p>
        </p:txBody>
      </p:sp>
      <p:sp>
        <p:nvSpPr>
          <p:cNvPr id="1215" name="Google Shape;1215;p44"/>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6" name="Google Shape;1216;p4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Disadvantages of Query-Driven Approach</a:t>
            </a:r>
            <a:endParaRPr/>
          </a:p>
        </p:txBody>
      </p:sp>
      <p:pic>
        <p:nvPicPr>
          <p:cNvPr id="1217" name="Google Shape;1217;p44"/>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45"/>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1223" name="Google Shape;1223;p4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224" name="Google Shape;1224;p4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225" name="Google Shape;1225;p45"/>
          <p:cNvSpPr txBox="1"/>
          <p:nvPr/>
        </p:nvSpPr>
        <p:spPr>
          <a:xfrm>
            <a:off x="203200" y="2405062"/>
            <a:ext cx="2352675" cy="2382837"/>
          </a:xfrm>
          <a:prstGeom prst="rect">
            <a:avLst/>
          </a:prstGeom>
          <a:solidFill>
            <a:srgbClr val="FCD5B5"/>
          </a:solid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Information integrated in advance</a:t>
            </a:r>
            <a:endParaRPr/>
          </a:p>
          <a:p>
            <a:pPr indent="-15240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Stored in </a:t>
            </a:r>
            <a:r>
              <a:rPr b="1" i="0" lang="en-US" sz="2400" u="none">
                <a:solidFill>
                  <a:schemeClr val="dk1"/>
                </a:solidFill>
                <a:latin typeface="Calibri"/>
                <a:ea typeface="Calibri"/>
                <a:cs typeface="Calibri"/>
                <a:sym typeface="Calibri"/>
              </a:rPr>
              <a:t>wh</a:t>
            </a:r>
            <a:r>
              <a:rPr b="0" i="0" lang="en-US" sz="2400" u="none">
                <a:solidFill>
                  <a:schemeClr val="dk1"/>
                </a:solidFill>
                <a:latin typeface="Calibri"/>
                <a:ea typeface="Calibri"/>
                <a:cs typeface="Calibri"/>
                <a:sym typeface="Calibri"/>
              </a:rPr>
              <a:t> for direct querying and analysis</a:t>
            </a:r>
            <a:endParaRPr/>
          </a:p>
        </p:txBody>
      </p:sp>
      <p:sp>
        <p:nvSpPr>
          <p:cNvPr id="1226" name="Google Shape;1226;p45"/>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7" name="Google Shape;1227;p4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The Warehousing Approach</a:t>
            </a:r>
            <a:endParaRPr/>
          </a:p>
        </p:txBody>
      </p:sp>
      <p:pic>
        <p:nvPicPr>
          <p:cNvPr id="1228" name="Google Shape;1228;p4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grpSp>
        <p:nvGrpSpPr>
          <p:cNvPr id="1229" name="Google Shape;1229;p45"/>
          <p:cNvGrpSpPr/>
          <p:nvPr/>
        </p:nvGrpSpPr>
        <p:grpSpPr>
          <a:xfrm>
            <a:off x="2282825" y="2443162"/>
            <a:ext cx="5819775" cy="4149725"/>
            <a:chOff x="773113" y="1371600"/>
            <a:chExt cx="7096125" cy="5205413"/>
          </a:xfrm>
        </p:grpSpPr>
        <p:sp>
          <p:nvSpPr>
            <p:cNvPr id="1230" name="Google Shape;1230;p45"/>
            <p:cNvSpPr txBox="1"/>
            <p:nvPr/>
          </p:nvSpPr>
          <p:spPr>
            <a:xfrm>
              <a:off x="3498521" y="2203988"/>
              <a:ext cx="1676280" cy="838362"/>
            </a:xfrm>
            <a:prstGeom prst="rect">
              <a:avLst/>
            </a:prstGeom>
            <a:gradFill>
              <a:gsLst>
                <a:gs pos="0">
                  <a:srgbClr val="4774AA"/>
                </a:gs>
                <a:gs pos="50000">
                  <a:schemeClr val="accent1"/>
                </a:gs>
                <a:gs pos="100000">
                  <a:srgbClr val="4774A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1" name="Google Shape;1231;p45"/>
            <p:cNvSpPr/>
            <p:nvPr/>
          </p:nvSpPr>
          <p:spPr>
            <a:xfrm>
              <a:off x="3504328" y="2134290"/>
              <a:ext cx="1664667" cy="139395"/>
            </a:xfrm>
            <a:prstGeom prst="ellipse">
              <a:avLst/>
            </a:prstGeom>
            <a:gradFill>
              <a:gsLst>
                <a:gs pos="0">
                  <a:srgbClr val="4774AA"/>
                </a:gs>
                <a:gs pos="50000">
                  <a:schemeClr val="accent1"/>
                </a:gs>
                <a:gs pos="100000">
                  <a:srgbClr val="4774AA"/>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2" name="Google Shape;1232;p45"/>
            <p:cNvSpPr/>
            <p:nvPr/>
          </p:nvSpPr>
          <p:spPr>
            <a:xfrm>
              <a:off x="3504328" y="2972653"/>
              <a:ext cx="1664667" cy="139395"/>
            </a:xfrm>
            <a:prstGeom prst="ellipse">
              <a:avLst/>
            </a:prstGeom>
            <a:gradFill>
              <a:gsLst>
                <a:gs pos="0">
                  <a:srgbClr val="4774AA"/>
                </a:gs>
                <a:gs pos="50000">
                  <a:schemeClr val="accent1"/>
                </a:gs>
                <a:gs pos="100000">
                  <a:srgbClr val="4774AA"/>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3" name="Google Shape;1233;p45"/>
            <p:cNvSpPr txBox="1"/>
            <p:nvPr/>
          </p:nvSpPr>
          <p:spPr>
            <a:xfrm>
              <a:off x="3726928" y="2331435"/>
              <a:ext cx="1213659" cy="641218"/>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Rounded"/>
                <a:buNone/>
              </a:pPr>
              <a:r>
                <a:rPr b="1" i="0" lang="en-US" sz="1800" u="none">
                  <a:solidFill>
                    <a:schemeClr val="dk1"/>
                  </a:solidFill>
                  <a:latin typeface="Arial Rounded"/>
                  <a:ea typeface="Arial Rounded"/>
                  <a:cs typeface="Arial Rounded"/>
                  <a:sym typeface="Arial Rounded"/>
                </a:rPr>
                <a:t>Data</a:t>
              </a:r>
              <a:endParaRPr/>
            </a:p>
            <a:p>
              <a:pPr indent="0" lvl="0" marL="0" marR="0" rtl="0" algn="ctr">
                <a:lnSpc>
                  <a:spcPct val="100000"/>
                </a:lnSpc>
                <a:spcBef>
                  <a:spcPts val="0"/>
                </a:spcBef>
                <a:spcAft>
                  <a:spcPts val="0"/>
                </a:spcAft>
                <a:buClr>
                  <a:schemeClr val="dk1"/>
                </a:buClr>
                <a:buSzPts val="1800"/>
                <a:buFont typeface="Arial Rounded"/>
                <a:buNone/>
              </a:pPr>
              <a:r>
                <a:rPr b="1" i="0" lang="en-US" sz="1800" u="none">
                  <a:solidFill>
                    <a:schemeClr val="dk1"/>
                  </a:solidFill>
                  <a:latin typeface="Arial Rounded"/>
                  <a:ea typeface="Arial Rounded"/>
                  <a:cs typeface="Arial Rounded"/>
                  <a:sym typeface="Arial Rounded"/>
                </a:rPr>
                <a:t>Warehouse</a:t>
              </a:r>
              <a:endParaRPr/>
            </a:p>
          </p:txBody>
        </p:sp>
        <p:cxnSp>
          <p:nvCxnSpPr>
            <p:cNvPr id="1234" name="Google Shape;1234;p45"/>
            <p:cNvCxnSpPr/>
            <p:nvPr/>
          </p:nvCxnSpPr>
          <p:spPr>
            <a:xfrm>
              <a:off x="3498850" y="2203450"/>
              <a:ext cx="0" cy="838200"/>
            </a:xfrm>
            <a:prstGeom prst="straightConnector1">
              <a:avLst/>
            </a:prstGeom>
            <a:noFill/>
            <a:ln cap="flat" cmpd="sng" w="12700">
              <a:solidFill>
                <a:schemeClr val="dk1"/>
              </a:solidFill>
              <a:prstDash val="solid"/>
              <a:miter lim="800000"/>
              <a:headEnd len="med" w="med" type="none"/>
              <a:tailEnd len="med" w="med" type="none"/>
            </a:ln>
          </p:spPr>
        </p:cxnSp>
        <p:cxnSp>
          <p:nvCxnSpPr>
            <p:cNvPr id="1235" name="Google Shape;1235;p45"/>
            <p:cNvCxnSpPr/>
            <p:nvPr/>
          </p:nvCxnSpPr>
          <p:spPr>
            <a:xfrm>
              <a:off x="5175250" y="2203450"/>
              <a:ext cx="0" cy="838200"/>
            </a:xfrm>
            <a:prstGeom prst="straightConnector1">
              <a:avLst/>
            </a:prstGeom>
            <a:noFill/>
            <a:ln cap="flat" cmpd="sng" w="12700">
              <a:solidFill>
                <a:schemeClr val="dk1"/>
              </a:solidFill>
              <a:prstDash val="solid"/>
              <a:miter lim="800000"/>
              <a:headEnd len="med" w="med" type="none"/>
              <a:tailEnd len="med" w="med" type="none"/>
            </a:ln>
          </p:spPr>
        </p:cxnSp>
        <p:sp>
          <p:nvSpPr>
            <p:cNvPr id="1236" name="Google Shape;1236;p45"/>
            <p:cNvSpPr txBox="1"/>
            <p:nvPr/>
          </p:nvSpPr>
          <p:spPr>
            <a:xfrm>
              <a:off x="3886200" y="1371600"/>
              <a:ext cx="831850" cy="366713"/>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800"/>
                <a:buFont typeface="Arial Rounded"/>
                <a:buNone/>
              </a:pPr>
              <a:r>
                <a:rPr b="1" i="0" lang="en-US" sz="1800" u="none">
                  <a:solidFill>
                    <a:schemeClr val="dk1"/>
                  </a:solidFill>
                  <a:latin typeface="Arial Rounded"/>
                  <a:ea typeface="Arial Rounded"/>
                  <a:cs typeface="Arial Rounded"/>
                  <a:sym typeface="Arial Rounded"/>
                </a:rPr>
                <a:t>Clients</a:t>
              </a:r>
              <a:endParaRPr/>
            </a:p>
          </p:txBody>
        </p:sp>
        <p:cxnSp>
          <p:nvCxnSpPr>
            <p:cNvPr id="1237" name="Google Shape;1237;p45"/>
            <p:cNvCxnSpPr/>
            <p:nvPr/>
          </p:nvCxnSpPr>
          <p:spPr>
            <a:xfrm>
              <a:off x="4032250" y="1746250"/>
              <a:ext cx="152400" cy="381000"/>
            </a:xfrm>
            <a:prstGeom prst="straightConnector1">
              <a:avLst/>
            </a:prstGeom>
            <a:noFill/>
            <a:ln cap="flat" cmpd="sng" w="12700">
              <a:solidFill>
                <a:schemeClr val="dk1"/>
              </a:solidFill>
              <a:prstDash val="solid"/>
              <a:miter lim="800000"/>
              <a:headEnd len="med" w="med" type="stealth"/>
              <a:tailEnd len="med" w="med" type="stealth"/>
            </a:ln>
          </p:spPr>
        </p:cxnSp>
        <p:cxnSp>
          <p:nvCxnSpPr>
            <p:cNvPr id="1238" name="Google Shape;1238;p45"/>
            <p:cNvCxnSpPr/>
            <p:nvPr/>
          </p:nvCxnSpPr>
          <p:spPr>
            <a:xfrm>
              <a:off x="4337050" y="1746250"/>
              <a:ext cx="0" cy="381000"/>
            </a:xfrm>
            <a:prstGeom prst="straightConnector1">
              <a:avLst/>
            </a:prstGeom>
            <a:noFill/>
            <a:ln cap="flat" cmpd="sng" w="12700">
              <a:solidFill>
                <a:schemeClr val="dk1"/>
              </a:solidFill>
              <a:prstDash val="solid"/>
              <a:miter lim="800000"/>
              <a:headEnd len="med" w="med" type="stealth"/>
              <a:tailEnd len="med" w="med" type="stealth"/>
            </a:ln>
          </p:spPr>
        </p:cxnSp>
        <p:cxnSp>
          <p:nvCxnSpPr>
            <p:cNvPr id="1239" name="Google Shape;1239;p45"/>
            <p:cNvCxnSpPr/>
            <p:nvPr/>
          </p:nvCxnSpPr>
          <p:spPr>
            <a:xfrm flipH="1">
              <a:off x="4489450" y="1746250"/>
              <a:ext cx="152400" cy="381000"/>
            </a:xfrm>
            <a:prstGeom prst="straightConnector1">
              <a:avLst/>
            </a:prstGeom>
            <a:noFill/>
            <a:ln cap="flat" cmpd="sng" w="12700">
              <a:solidFill>
                <a:schemeClr val="dk1"/>
              </a:solidFill>
              <a:prstDash val="solid"/>
              <a:miter lim="800000"/>
              <a:headEnd len="med" w="med" type="stealth"/>
              <a:tailEnd len="med" w="med" type="stealth"/>
            </a:ln>
          </p:spPr>
        </p:cxnSp>
        <p:sp>
          <p:nvSpPr>
            <p:cNvPr id="1240" name="Google Shape;1240;p45"/>
            <p:cNvSpPr txBox="1"/>
            <p:nvPr/>
          </p:nvSpPr>
          <p:spPr>
            <a:xfrm>
              <a:off x="990600" y="6240463"/>
              <a:ext cx="749300" cy="33655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600"/>
                <a:buFont typeface="Arial Rounded"/>
                <a:buNone/>
              </a:pPr>
              <a:r>
                <a:rPr b="1" i="0" lang="en-US" sz="1600" u="none">
                  <a:solidFill>
                    <a:schemeClr val="dk1"/>
                  </a:solidFill>
                  <a:latin typeface="Arial Rounded"/>
                  <a:ea typeface="Arial Rounded"/>
                  <a:cs typeface="Arial Rounded"/>
                  <a:sym typeface="Arial Rounded"/>
                </a:rPr>
                <a:t>Source</a:t>
              </a:r>
              <a:endParaRPr/>
            </a:p>
          </p:txBody>
        </p:sp>
        <p:grpSp>
          <p:nvGrpSpPr>
            <p:cNvPr id="1241" name="Google Shape;1241;p45"/>
            <p:cNvGrpSpPr/>
            <p:nvPr/>
          </p:nvGrpSpPr>
          <p:grpSpPr>
            <a:xfrm>
              <a:off x="1065213" y="5578475"/>
              <a:ext cx="601662" cy="606425"/>
              <a:chOff x="627" y="3470"/>
              <a:chExt cx="379" cy="382"/>
            </a:xfrm>
          </p:grpSpPr>
          <p:sp>
            <p:nvSpPr>
              <p:cNvPr id="1242" name="Google Shape;1242;p45"/>
              <p:cNvSpPr txBox="1"/>
              <p:nvPr/>
            </p:nvSpPr>
            <p:spPr>
              <a:xfrm>
                <a:off x="627" y="3526"/>
                <a:ext cx="376" cy="274"/>
              </a:xfrm>
              <a:prstGeom prst="rect">
                <a:avLst/>
              </a:prstGeom>
              <a:gradFill>
                <a:gsLst>
                  <a:gs pos="0">
                    <a:srgbClr val="33CC33"/>
                  </a:gs>
                  <a:gs pos="50000">
                    <a:srgbClr val="5CD65C"/>
                  </a:gs>
                  <a:gs pos="100000">
                    <a:srgbClr val="33CC33"/>
                  </a:gs>
                </a:gsLst>
                <a:lin ang="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243" name="Google Shape;1243;p45"/>
              <p:cNvGrpSpPr/>
              <p:nvPr/>
            </p:nvGrpSpPr>
            <p:grpSpPr>
              <a:xfrm>
                <a:off x="628" y="3470"/>
                <a:ext cx="378" cy="382"/>
                <a:chOff x="628" y="3470"/>
                <a:chExt cx="378" cy="382"/>
              </a:xfrm>
            </p:grpSpPr>
            <p:cxnSp>
              <p:nvCxnSpPr>
                <p:cNvPr id="1244" name="Google Shape;1244;p45"/>
                <p:cNvCxnSpPr/>
                <p:nvPr/>
              </p:nvCxnSpPr>
              <p:spPr>
                <a:xfrm>
                  <a:off x="628" y="3519"/>
                  <a:ext cx="0" cy="292"/>
                </a:xfrm>
                <a:prstGeom prst="straightConnector1">
                  <a:avLst/>
                </a:prstGeom>
                <a:noFill/>
                <a:ln cap="flat" cmpd="sng" w="12700">
                  <a:solidFill>
                    <a:schemeClr val="dk1"/>
                  </a:solidFill>
                  <a:prstDash val="solid"/>
                  <a:miter lim="800000"/>
                  <a:headEnd len="med" w="med" type="none"/>
                  <a:tailEnd len="med" w="med" type="none"/>
                </a:ln>
              </p:spPr>
            </p:cxnSp>
            <p:cxnSp>
              <p:nvCxnSpPr>
                <p:cNvPr id="1245" name="Google Shape;1245;p45"/>
                <p:cNvCxnSpPr/>
                <p:nvPr/>
              </p:nvCxnSpPr>
              <p:spPr>
                <a:xfrm>
                  <a:off x="1006" y="3521"/>
                  <a:ext cx="0" cy="292"/>
                </a:xfrm>
                <a:prstGeom prst="straightConnector1">
                  <a:avLst/>
                </a:prstGeom>
                <a:noFill/>
                <a:ln cap="flat" cmpd="sng" w="12700">
                  <a:solidFill>
                    <a:schemeClr val="dk1"/>
                  </a:solidFill>
                  <a:prstDash val="solid"/>
                  <a:miter lim="800000"/>
                  <a:headEnd len="med" w="med" type="none"/>
                  <a:tailEnd len="med" w="med" type="none"/>
                </a:ln>
              </p:spPr>
            </p:cxnSp>
            <p:sp>
              <p:nvSpPr>
                <p:cNvPr id="1246" name="Google Shape;1246;p45"/>
                <p:cNvSpPr/>
                <p:nvPr/>
              </p:nvSpPr>
              <p:spPr>
                <a:xfrm>
                  <a:off x="629" y="3470"/>
                  <a:ext cx="376" cy="90"/>
                </a:xfrm>
                <a:prstGeom prst="ellipse">
                  <a:avLst/>
                </a:prstGeom>
                <a:gradFill>
                  <a:gsLst>
                    <a:gs pos="0">
                      <a:srgbClr val="33CC33"/>
                    </a:gs>
                    <a:gs pos="50000">
                      <a:srgbClr val="5CD65C"/>
                    </a:gs>
                    <a:gs pos="100000">
                      <a:srgbClr val="33CC33"/>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7" name="Google Shape;1247;p45"/>
                <p:cNvSpPr/>
                <p:nvPr/>
              </p:nvSpPr>
              <p:spPr>
                <a:xfrm>
                  <a:off x="629" y="3763"/>
                  <a:ext cx="376" cy="89"/>
                </a:xfrm>
                <a:prstGeom prst="ellipse">
                  <a:avLst/>
                </a:prstGeom>
                <a:gradFill>
                  <a:gsLst>
                    <a:gs pos="0">
                      <a:srgbClr val="33CC33"/>
                    </a:gs>
                    <a:gs pos="50000">
                      <a:srgbClr val="5CD65C"/>
                    </a:gs>
                    <a:gs pos="100000">
                      <a:srgbClr val="33CC33"/>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1248" name="Google Shape;1248;p45"/>
            <p:cNvSpPr txBox="1"/>
            <p:nvPr/>
          </p:nvSpPr>
          <p:spPr>
            <a:xfrm>
              <a:off x="6934200" y="6240463"/>
              <a:ext cx="749300" cy="33655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600"/>
                <a:buFont typeface="Arial Rounded"/>
                <a:buNone/>
              </a:pPr>
              <a:r>
                <a:rPr b="1" i="0" lang="en-US" sz="1600" u="none">
                  <a:solidFill>
                    <a:schemeClr val="dk1"/>
                  </a:solidFill>
                  <a:latin typeface="Arial Rounded"/>
                  <a:ea typeface="Arial Rounded"/>
                  <a:cs typeface="Arial Rounded"/>
                  <a:sym typeface="Arial Rounded"/>
                </a:rPr>
                <a:t>Source</a:t>
              </a:r>
              <a:endParaRPr/>
            </a:p>
          </p:txBody>
        </p:sp>
        <p:grpSp>
          <p:nvGrpSpPr>
            <p:cNvPr id="1249" name="Google Shape;1249;p45"/>
            <p:cNvGrpSpPr/>
            <p:nvPr/>
          </p:nvGrpSpPr>
          <p:grpSpPr>
            <a:xfrm>
              <a:off x="7008813" y="5578475"/>
              <a:ext cx="601662" cy="606425"/>
              <a:chOff x="4371" y="3470"/>
              <a:chExt cx="379" cy="382"/>
            </a:xfrm>
          </p:grpSpPr>
          <p:sp>
            <p:nvSpPr>
              <p:cNvPr id="1250" name="Google Shape;1250;p45"/>
              <p:cNvSpPr txBox="1"/>
              <p:nvPr/>
            </p:nvSpPr>
            <p:spPr>
              <a:xfrm>
                <a:off x="4371" y="3526"/>
                <a:ext cx="376" cy="274"/>
              </a:xfrm>
              <a:prstGeom prst="rect">
                <a:avLst/>
              </a:prstGeom>
              <a:gradFill>
                <a:gsLst>
                  <a:gs pos="0">
                    <a:srgbClr val="33CC33"/>
                  </a:gs>
                  <a:gs pos="50000">
                    <a:srgbClr val="5CD65C"/>
                  </a:gs>
                  <a:gs pos="100000">
                    <a:srgbClr val="33CC33"/>
                  </a:gs>
                </a:gsLst>
                <a:lin ang="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251" name="Google Shape;1251;p45"/>
              <p:cNvGrpSpPr/>
              <p:nvPr/>
            </p:nvGrpSpPr>
            <p:grpSpPr>
              <a:xfrm>
                <a:off x="4372" y="3470"/>
                <a:ext cx="378" cy="382"/>
                <a:chOff x="4372" y="3470"/>
                <a:chExt cx="378" cy="382"/>
              </a:xfrm>
            </p:grpSpPr>
            <p:cxnSp>
              <p:nvCxnSpPr>
                <p:cNvPr id="1252" name="Google Shape;1252;p45"/>
                <p:cNvCxnSpPr/>
                <p:nvPr/>
              </p:nvCxnSpPr>
              <p:spPr>
                <a:xfrm>
                  <a:off x="4372" y="3519"/>
                  <a:ext cx="0" cy="292"/>
                </a:xfrm>
                <a:prstGeom prst="straightConnector1">
                  <a:avLst/>
                </a:prstGeom>
                <a:noFill/>
                <a:ln cap="flat" cmpd="sng" w="12700">
                  <a:solidFill>
                    <a:schemeClr val="dk1"/>
                  </a:solidFill>
                  <a:prstDash val="solid"/>
                  <a:miter lim="800000"/>
                  <a:headEnd len="med" w="med" type="none"/>
                  <a:tailEnd len="med" w="med" type="none"/>
                </a:ln>
              </p:spPr>
            </p:cxnSp>
            <p:cxnSp>
              <p:nvCxnSpPr>
                <p:cNvPr id="1253" name="Google Shape;1253;p45"/>
                <p:cNvCxnSpPr/>
                <p:nvPr/>
              </p:nvCxnSpPr>
              <p:spPr>
                <a:xfrm>
                  <a:off x="4750" y="3521"/>
                  <a:ext cx="0" cy="292"/>
                </a:xfrm>
                <a:prstGeom prst="straightConnector1">
                  <a:avLst/>
                </a:prstGeom>
                <a:noFill/>
                <a:ln cap="flat" cmpd="sng" w="12700">
                  <a:solidFill>
                    <a:schemeClr val="dk1"/>
                  </a:solidFill>
                  <a:prstDash val="solid"/>
                  <a:miter lim="800000"/>
                  <a:headEnd len="med" w="med" type="none"/>
                  <a:tailEnd len="med" w="med" type="none"/>
                </a:ln>
              </p:spPr>
            </p:cxnSp>
            <p:sp>
              <p:nvSpPr>
                <p:cNvPr id="1254" name="Google Shape;1254;p45"/>
                <p:cNvSpPr/>
                <p:nvPr/>
              </p:nvSpPr>
              <p:spPr>
                <a:xfrm>
                  <a:off x="4373" y="3470"/>
                  <a:ext cx="376" cy="90"/>
                </a:xfrm>
                <a:prstGeom prst="ellipse">
                  <a:avLst/>
                </a:prstGeom>
                <a:gradFill>
                  <a:gsLst>
                    <a:gs pos="0">
                      <a:srgbClr val="33CC33"/>
                    </a:gs>
                    <a:gs pos="50000">
                      <a:srgbClr val="5CD65C"/>
                    </a:gs>
                    <a:gs pos="100000">
                      <a:srgbClr val="33CC33"/>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5" name="Google Shape;1255;p45"/>
                <p:cNvSpPr/>
                <p:nvPr/>
              </p:nvSpPr>
              <p:spPr>
                <a:xfrm>
                  <a:off x="4373" y="3763"/>
                  <a:ext cx="376" cy="89"/>
                </a:xfrm>
                <a:prstGeom prst="ellipse">
                  <a:avLst/>
                </a:prstGeom>
                <a:gradFill>
                  <a:gsLst>
                    <a:gs pos="0">
                      <a:srgbClr val="33CC33"/>
                    </a:gs>
                    <a:gs pos="50000">
                      <a:srgbClr val="5CD65C"/>
                    </a:gs>
                    <a:gs pos="100000">
                      <a:srgbClr val="33CC33"/>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1256" name="Google Shape;1256;p45"/>
            <p:cNvSpPr txBox="1"/>
            <p:nvPr/>
          </p:nvSpPr>
          <p:spPr>
            <a:xfrm>
              <a:off x="3200400" y="6240463"/>
              <a:ext cx="749300" cy="33655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600"/>
                <a:buFont typeface="Arial Rounded"/>
                <a:buNone/>
              </a:pPr>
              <a:r>
                <a:rPr b="1" i="0" lang="en-US" sz="1600" u="none">
                  <a:solidFill>
                    <a:schemeClr val="dk1"/>
                  </a:solidFill>
                  <a:latin typeface="Arial Rounded"/>
                  <a:ea typeface="Arial Rounded"/>
                  <a:cs typeface="Arial Rounded"/>
                  <a:sym typeface="Arial Rounded"/>
                </a:rPr>
                <a:t>Source</a:t>
              </a:r>
              <a:endParaRPr/>
            </a:p>
          </p:txBody>
        </p:sp>
        <p:grpSp>
          <p:nvGrpSpPr>
            <p:cNvPr id="1257" name="Google Shape;1257;p45"/>
            <p:cNvGrpSpPr/>
            <p:nvPr/>
          </p:nvGrpSpPr>
          <p:grpSpPr>
            <a:xfrm>
              <a:off x="3275013" y="5578475"/>
              <a:ext cx="601662" cy="606425"/>
              <a:chOff x="2019" y="3470"/>
              <a:chExt cx="379" cy="382"/>
            </a:xfrm>
          </p:grpSpPr>
          <p:sp>
            <p:nvSpPr>
              <p:cNvPr id="1258" name="Google Shape;1258;p45"/>
              <p:cNvSpPr txBox="1"/>
              <p:nvPr/>
            </p:nvSpPr>
            <p:spPr>
              <a:xfrm>
                <a:off x="2019" y="3526"/>
                <a:ext cx="376" cy="274"/>
              </a:xfrm>
              <a:prstGeom prst="rect">
                <a:avLst/>
              </a:prstGeom>
              <a:gradFill>
                <a:gsLst>
                  <a:gs pos="0">
                    <a:srgbClr val="33CC33"/>
                  </a:gs>
                  <a:gs pos="50000">
                    <a:srgbClr val="5CD65C"/>
                  </a:gs>
                  <a:gs pos="100000">
                    <a:srgbClr val="33CC33"/>
                  </a:gs>
                </a:gsLst>
                <a:lin ang="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259" name="Google Shape;1259;p45"/>
              <p:cNvGrpSpPr/>
              <p:nvPr/>
            </p:nvGrpSpPr>
            <p:grpSpPr>
              <a:xfrm>
                <a:off x="2020" y="3470"/>
                <a:ext cx="378" cy="382"/>
                <a:chOff x="2020" y="3470"/>
                <a:chExt cx="378" cy="382"/>
              </a:xfrm>
            </p:grpSpPr>
            <p:cxnSp>
              <p:nvCxnSpPr>
                <p:cNvPr id="1260" name="Google Shape;1260;p45"/>
                <p:cNvCxnSpPr/>
                <p:nvPr/>
              </p:nvCxnSpPr>
              <p:spPr>
                <a:xfrm>
                  <a:off x="2020" y="3519"/>
                  <a:ext cx="0" cy="292"/>
                </a:xfrm>
                <a:prstGeom prst="straightConnector1">
                  <a:avLst/>
                </a:prstGeom>
                <a:noFill/>
                <a:ln cap="flat" cmpd="sng" w="12700">
                  <a:solidFill>
                    <a:schemeClr val="dk1"/>
                  </a:solidFill>
                  <a:prstDash val="solid"/>
                  <a:miter lim="800000"/>
                  <a:headEnd len="med" w="med" type="none"/>
                  <a:tailEnd len="med" w="med" type="none"/>
                </a:ln>
              </p:spPr>
            </p:cxnSp>
            <p:cxnSp>
              <p:nvCxnSpPr>
                <p:cNvPr id="1261" name="Google Shape;1261;p45"/>
                <p:cNvCxnSpPr/>
                <p:nvPr/>
              </p:nvCxnSpPr>
              <p:spPr>
                <a:xfrm>
                  <a:off x="2398" y="3521"/>
                  <a:ext cx="0" cy="292"/>
                </a:xfrm>
                <a:prstGeom prst="straightConnector1">
                  <a:avLst/>
                </a:prstGeom>
                <a:noFill/>
                <a:ln cap="flat" cmpd="sng" w="12700">
                  <a:solidFill>
                    <a:schemeClr val="dk1"/>
                  </a:solidFill>
                  <a:prstDash val="solid"/>
                  <a:miter lim="800000"/>
                  <a:headEnd len="med" w="med" type="none"/>
                  <a:tailEnd len="med" w="med" type="none"/>
                </a:ln>
              </p:spPr>
            </p:cxnSp>
            <p:sp>
              <p:nvSpPr>
                <p:cNvPr id="1262" name="Google Shape;1262;p45"/>
                <p:cNvSpPr/>
                <p:nvPr/>
              </p:nvSpPr>
              <p:spPr>
                <a:xfrm>
                  <a:off x="2021" y="3470"/>
                  <a:ext cx="376" cy="90"/>
                </a:xfrm>
                <a:prstGeom prst="ellipse">
                  <a:avLst/>
                </a:prstGeom>
                <a:gradFill>
                  <a:gsLst>
                    <a:gs pos="0">
                      <a:srgbClr val="33CC33"/>
                    </a:gs>
                    <a:gs pos="50000">
                      <a:srgbClr val="5CD65C"/>
                    </a:gs>
                    <a:gs pos="100000">
                      <a:srgbClr val="33CC33"/>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3" name="Google Shape;1263;p45"/>
                <p:cNvSpPr/>
                <p:nvPr/>
              </p:nvSpPr>
              <p:spPr>
                <a:xfrm>
                  <a:off x="2021" y="3763"/>
                  <a:ext cx="376" cy="89"/>
                </a:xfrm>
                <a:prstGeom prst="ellipse">
                  <a:avLst/>
                </a:prstGeom>
                <a:gradFill>
                  <a:gsLst>
                    <a:gs pos="0">
                      <a:srgbClr val="33CC33"/>
                    </a:gs>
                    <a:gs pos="50000">
                      <a:srgbClr val="5CD65C"/>
                    </a:gs>
                    <a:gs pos="100000">
                      <a:srgbClr val="33CC33"/>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1264" name="Google Shape;1264;p45"/>
            <p:cNvSpPr txBox="1"/>
            <p:nvPr/>
          </p:nvSpPr>
          <p:spPr>
            <a:xfrm>
              <a:off x="5005388" y="5784850"/>
              <a:ext cx="692150" cy="57943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 .</a:t>
              </a:r>
              <a:endParaRPr/>
            </a:p>
          </p:txBody>
        </p:sp>
        <p:sp>
          <p:nvSpPr>
            <p:cNvPr id="1265" name="Google Shape;1265;p45"/>
            <p:cNvSpPr txBox="1"/>
            <p:nvPr/>
          </p:nvSpPr>
          <p:spPr>
            <a:xfrm>
              <a:off x="773113" y="4875213"/>
              <a:ext cx="1206500" cy="4445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6" name="Google Shape;1266;p45"/>
            <p:cNvSpPr txBox="1"/>
            <p:nvPr/>
          </p:nvSpPr>
          <p:spPr>
            <a:xfrm>
              <a:off x="930275" y="4838700"/>
              <a:ext cx="893763" cy="51752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400"/>
                <a:buFont typeface="Arial Rounded"/>
                <a:buNone/>
              </a:pPr>
              <a:r>
                <a:rPr b="1" i="0" lang="en-US" sz="1400" u="none">
                  <a:solidFill>
                    <a:schemeClr val="dk1"/>
                  </a:solidFill>
                  <a:latin typeface="Arial Rounded"/>
                  <a:ea typeface="Arial Rounded"/>
                  <a:cs typeface="Arial Rounded"/>
                  <a:sym typeface="Arial Rounded"/>
                </a:rPr>
                <a:t>Extractor/</a:t>
              </a:r>
              <a:endParaRPr/>
            </a:p>
            <a:p>
              <a:pPr indent="0" lvl="0" marL="0" marR="0" rtl="0" algn="ctr">
                <a:lnSpc>
                  <a:spcPct val="100000"/>
                </a:lnSpc>
                <a:spcBef>
                  <a:spcPts val="0"/>
                </a:spcBef>
                <a:spcAft>
                  <a:spcPts val="0"/>
                </a:spcAft>
                <a:buClr>
                  <a:schemeClr val="dk1"/>
                </a:buClr>
                <a:buSzPts val="1400"/>
                <a:buFont typeface="Arial Rounded"/>
                <a:buNone/>
              </a:pPr>
              <a:r>
                <a:rPr b="1" i="0" lang="en-US" sz="1400" u="none">
                  <a:solidFill>
                    <a:schemeClr val="dk1"/>
                  </a:solidFill>
                  <a:latin typeface="Arial Rounded"/>
                  <a:ea typeface="Arial Rounded"/>
                  <a:cs typeface="Arial Rounded"/>
                  <a:sym typeface="Arial Rounded"/>
                </a:rPr>
                <a:t>Monitor</a:t>
              </a:r>
              <a:endParaRPr/>
            </a:p>
          </p:txBody>
        </p:sp>
        <p:cxnSp>
          <p:nvCxnSpPr>
            <p:cNvPr id="1267" name="Google Shape;1267;p45"/>
            <p:cNvCxnSpPr/>
            <p:nvPr/>
          </p:nvCxnSpPr>
          <p:spPr>
            <a:xfrm>
              <a:off x="1365250" y="5318125"/>
              <a:ext cx="0" cy="304800"/>
            </a:xfrm>
            <a:prstGeom prst="straightConnector1">
              <a:avLst/>
            </a:prstGeom>
            <a:noFill/>
            <a:ln cap="flat" cmpd="sng" w="12700">
              <a:solidFill>
                <a:schemeClr val="dk1"/>
              </a:solidFill>
              <a:prstDash val="solid"/>
              <a:miter lim="800000"/>
              <a:headEnd len="med" w="med" type="stealth"/>
              <a:tailEnd len="med" w="med" type="stealth"/>
            </a:ln>
          </p:spPr>
        </p:cxnSp>
        <p:cxnSp>
          <p:nvCxnSpPr>
            <p:cNvPr id="1268" name="Google Shape;1268;p45"/>
            <p:cNvCxnSpPr/>
            <p:nvPr/>
          </p:nvCxnSpPr>
          <p:spPr>
            <a:xfrm>
              <a:off x="3571875" y="5329238"/>
              <a:ext cx="3175" cy="303212"/>
            </a:xfrm>
            <a:prstGeom prst="straightConnector1">
              <a:avLst/>
            </a:prstGeom>
            <a:noFill/>
            <a:ln cap="flat" cmpd="sng" w="12700">
              <a:solidFill>
                <a:schemeClr val="dk1"/>
              </a:solidFill>
              <a:prstDash val="solid"/>
              <a:miter lim="800000"/>
              <a:headEnd len="med" w="med" type="stealth"/>
              <a:tailEnd len="med" w="med" type="stealth"/>
            </a:ln>
          </p:spPr>
        </p:cxnSp>
        <p:cxnSp>
          <p:nvCxnSpPr>
            <p:cNvPr id="1269" name="Google Shape;1269;p45"/>
            <p:cNvCxnSpPr/>
            <p:nvPr/>
          </p:nvCxnSpPr>
          <p:spPr>
            <a:xfrm>
              <a:off x="7307263" y="5329238"/>
              <a:ext cx="1587" cy="303212"/>
            </a:xfrm>
            <a:prstGeom prst="straightConnector1">
              <a:avLst/>
            </a:prstGeom>
            <a:noFill/>
            <a:ln cap="flat" cmpd="sng" w="12700">
              <a:solidFill>
                <a:schemeClr val="dk1"/>
              </a:solidFill>
              <a:prstDash val="solid"/>
              <a:miter lim="800000"/>
              <a:headEnd len="med" w="med" type="stealth"/>
              <a:tailEnd len="med" w="med" type="stealth"/>
            </a:ln>
          </p:spPr>
        </p:cxnSp>
        <p:sp>
          <p:nvSpPr>
            <p:cNvPr id="1270" name="Google Shape;1270;p45"/>
            <p:cNvSpPr txBox="1"/>
            <p:nvPr/>
          </p:nvSpPr>
          <p:spPr>
            <a:xfrm>
              <a:off x="3276600" y="3581400"/>
              <a:ext cx="2120900" cy="520700"/>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1" name="Google Shape;1271;p45"/>
            <p:cNvSpPr txBox="1"/>
            <p:nvPr/>
          </p:nvSpPr>
          <p:spPr>
            <a:xfrm>
              <a:off x="3476625" y="3673475"/>
              <a:ext cx="1730375" cy="336550"/>
            </a:xfrm>
            <a:prstGeom prst="rect">
              <a:avLst/>
            </a:prstGeom>
            <a:solidFill>
              <a:srgbClr val="FFFF00"/>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600"/>
                <a:buFont typeface="Arial Rounded"/>
                <a:buNone/>
              </a:pPr>
              <a:r>
                <a:rPr b="1" i="0" lang="en-US" sz="1600" u="none">
                  <a:solidFill>
                    <a:schemeClr val="dk1"/>
                  </a:solidFill>
                  <a:latin typeface="Arial Rounded"/>
                  <a:ea typeface="Arial Rounded"/>
                  <a:cs typeface="Arial Rounded"/>
                  <a:sym typeface="Arial Rounded"/>
                </a:rPr>
                <a:t>Integration System</a:t>
              </a:r>
              <a:endParaRPr/>
            </a:p>
          </p:txBody>
        </p:sp>
        <p:cxnSp>
          <p:nvCxnSpPr>
            <p:cNvPr id="1272" name="Google Shape;1272;p45"/>
            <p:cNvCxnSpPr/>
            <p:nvPr/>
          </p:nvCxnSpPr>
          <p:spPr>
            <a:xfrm flipH="1" rot="10800000">
              <a:off x="4337050" y="3124200"/>
              <a:ext cx="6350" cy="450850"/>
            </a:xfrm>
            <a:prstGeom prst="straightConnector1">
              <a:avLst/>
            </a:prstGeom>
            <a:noFill/>
            <a:ln cap="flat" cmpd="sng" w="12700">
              <a:solidFill>
                <a:schemeClr val="dk1"/>
              </a:solidFill>
              <a:prstDash val="solid"/>
              <a:miter lim="800000"/>
              <a:headEnd len="med" w="med" type="none"/>
              <a:tailEnd len="med" w="med" type="stealth"/>
            </a:ln>
          </p:spPr>
        </p:cxnSp>
        <p:cxnSp>
          <p:nvCxnSpPr>
            <p:cNvPr id="1273" name="Google Shape;1273;p45"/>
            <p:cNvCxnSpPr/>
            <p:nvPr/>
          </p:nvCxnSpPr>
          <p:spPr>
            <a:xfrm flipH="1" rot="10800000">
              <a:off x="1292225" y="4108450"/>
              <a:ext cx="2359025" cy="728663"/>
            </a:xfrm>
            <a:prstGeom prst="straightConnector1">
              <a:avLst/>
            </a:prstGeom>
            <a:noFill/>
            <a:ln cap="flat" cmpd="sng" w="12700">
              <a:solidFill>
                <a:schemeClr val="dk1"/>
              </a:solidFill>
              <a:prstDash val="solid"/>
              <a:miter lim="800000"/>
              <a:headEnd len="med" w="med" type="none"/>
              <a:tailEnd len="med" w="med" type="stealth"/>
            </a:ln>
          </p:spPr>
        </p:cxnSp>
        <p:cxnSp>
          <p:nvCxnSpPr>
            <p:cNvPr id="1274" name="Google Shape;1274;p45"/>
            <p:cNvCxnSpPr/>
            <p:nvPr/>
          </p:nvCxnSpPr>
          <p:spPr>
            <a:xfrm flipH="1" rot="10800000">
              <a:off x="3575050" y="4108450"/>
              <a:ext cx="457200" cy="762000"/>
            </a:xfrm>
            <a:prstGeom prst="straightConnector1">
              <a:avLst/>
            </a:prstGeom>
            <a:noFill/>
            <a:ln cap="flat" cmpd="sng" w="12700">
              <a:solidFill>
                <a:schemeClr val="dk1"/>
              </a:solidFill>
              <a:prstDash val="solid"/>
              <a:miter lim="800000"/>
              <a:headEnd len="med" w="med" type="none"/>
              <a:tailEnd len="med" w="med" type="stealth"/>
            </a:ln>
          </p:spPr>
        </p:cxnSp>
        <p:cxnSp>
          <p:nvCxnSpPr>
            <p:cNvPr id="1275" name="Google Shape;1275;p45"/>
            <p:cNvCxnSpPr/>
            <p:nvPr/>
          </p:nvCxnSpPr>
          <p:spPr>
            <a:xfrm rot="10800000">
              <a:off x="4870450" y="4108450"/>
              <a:ext cx="2438400" cy="762000"/>
            </a:xfrm>
            <a:prstGeom prst="straightConnector1">
              <a:avLst/>
            </a:prstGeom>
            <a:noFill/>
            <a:ln cap="flat" cmpd="sng" w="12700">
              <a:solidFill>
                <a:schemeClr val="dk1"/>
              </a:solidFill>
              <a:prstDash val="solid"/>
              <a:miter lim="800000"/>
              <a:headEnd len="med" w="med" type="none"/>
              <a:tailEnd len="med" w="med" type="stealth"/>
            </a:ln>
          </p:spPr>
        </p:cxnSp>
        <p:cxnSp>
          <p:nvCxnSpPr>
            <p:cNvPr id="1276" name="Google Shape;1276;p45"/>
            <p:cNvCxnSpPr/>
            <p:nvPr/>
          </p:nvCxnSpPr>
          <p:spPr>
            <a:xfrm flipH="1">
              <a:off x="1516063" y="4108450"/>
              <a:ext cx="2363787" cy="739775"/>
            </a:xfrm>
            <a:prstGeom prst="straightConnector1">
              <a:avLst/>
            </a:prstGeom>
            <a:noFill/>
            <a:ln cap="flat" cmpd="sng" w="12700">
              <a:solidFill>
                <a:schemeClr val="dk1"/>
              </a:solidFill>
              <a:prstDash val="solid"/>
              <a:miter lim="800000"/>
              <a:headEnd len="med" w="med" type="none"/>
              <a:tailEnd len="med" w="med" type="stealth"/>
            </a:ln>
          </p:spPr>
        </p:cxnSp>
        <p:cxnSp>
          <p:nvCxnSpPr>
            <p:cNvPr id="1277" name="Google Shape;1277;p45"/>
            <p:cNvCxnSpPr/>
            <p:nvPr/>
          </p:nvCxnSpPr>
          <p:spPr>
            <a:xfrm flipH="1">
              <a:off x="3651250" y="4108450"/>
              <a:ext cx="457200" cy="762000"/>
            </a:xfrm>
            <a:prstGeom prst="straightConnector1">
              <a:avLst/>
            </a:prstGeom>
            <a:noFill/>
            <a:ln cap="flat" cmpd="sng" w="12700">
              <a:solidFill>
                <a:schemeClr val="dk1"/>
              </a:solidFill>
              <a:prstDash val="solid"/>
              <a:miter lim="800000"/>
              <a:headEnd len="med" w="med" type="none"/>
              <a:tailEnd len="med" w="med" type="stealth"/>
            </a:ln>
          </p:spPr>
        </p:cxnSp>
        <p:cxnSp>
          <p:nvCxnSpPr>
            <p:cNvPr id="1278" name="Google Shape;1278;p45"/>
            <p:cNvCxnSpPr/>
            <p:nvPr/>
          </p:nvCxnSpPr>
          <p:spPr>
            <a:xfrm>
              <a:off x="5175250" y="4108450"/>
              <a:ext cx="2362200" cy="762000"/>
            </a:xfrm>
            <a:prstGeom prst="straightConnector1">
              <a:avLst/>
            </a:prstGeom>
            <a:noFill/>
            <a:ln cap="flat" cmpd="sng" w="12700">
              <a:solidFill>
                <a:schemeClr val="dk1"/>
              </a:solidFill>
              <a:prstDash val="solid"/>
              <a:miter lim="800000"/>
              <a:headEnd len="med" w="med" type="none"/>
              <a:tailEnd len="med" w="med" type="stealth"/>
            </a:ln>
          </p:spPr>
        </p:cxnSp>
        <p:sp>
          <p:nvSpPr>
            <p:cNvPr id="1279" name="Google Shape;1279;p45"/>
            <p:cNvSpPr txBox="1"/>
            <p:nvPr/>
          </p:nvSpPr>
          <p:spPr>
            <a:xfrm>
              <a:off x="4395788" y="4321175"/>
              <a:ext cx="5651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 .</a:t>
              </a:r>
              <a:endParaRPr/>
            </a:p>
          </p:txBody>
        </p:sp>
        <p:grpSp>
          <p:nvGrpSpPr>
            <p:cNvPr id="1280" name="Google Shape;1280;p45"/>
            <p:cNvGrpSpPr/>
            <p:nvPr/>
          </p:nvGrpSpPr>
          <p:grpSpPr>
            <a:xfrm>
              <a:off x="6432550" y="3581400"/>
              <a:ext cx="1041400" cy="469900"/>
              <a:chOff x="4008" y="2212"/>
              <a:chExt cx="656" cy="296"/>
            </a:xfrm>
          </p:grpSpPr>
          <p:sp>
            <p:nvSpPr>
              <p:cNvPr id="1281" name="Google Shape;1281;p45"/>
              <p:cNvSpPr txBox="1"/>
              <p:nvPr/>
            </p:nvSpPr>
            <p:spPr>
              <a:xfrm>
                <a:off x="4008" y="2256"/>
                <a:ext cx="652" cy="212"/>
              </a:xfrm>
              <a:prstGeom prst="rect">
                <a:avLst/>
              </a:prstGeom>
              <a:gradFill>
                <a:gsLst>
                  <a:gs pos="0">
                    <a:srgbClr val="FF9900"/>
                  </a:gs>
                  <a:gs pos="50000">
                    <a:srgbClr val="FFE0B2"/>
                  </a:gs>
                  <a:gs pos="100000">
                    <a:srgbClr val="FF9900"/>
                  </a:gs>
                </a:gsLst>
                <a:lin ang="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282" name="Google Shape;1282;p45"/>
              <p:cNvGrpSpPr/>
              <p:nvPr/>
            </p:nvGrpSpPr>
            <p:grpSpPr>
              <a:xfrm>
                <a:off x="4012" y="2212"/>
                <a:ext cx="652" cy="296"/>
                <a:chOff x="4012" y="2212"/>
                <a:chExt cx="652" cy="296"/>
              </a:xfrm>
            </p:grpSpPr>
            <p:cxnSp>
              <p:nvCxnSpPr>
                <p:cNvPr id="1283" name="Google Shape;1283;p45"/>
                <p:cNvCxnSpPr/>
                <p:nvPr/>
              </p:nvCxnSpPr>
              <p:spPr>
                <a:xfrm>
                  <a:off x="4013" y="2250"/>
                  <a:ext cx="0" cy="226"/>
                </a:xfrm>
                <a:prstGeom prst="straightConnector1">
                  <a:avLst/>
                </a:prstGeom>
                <a:noFill/>
                <a:ln cap="flat" cmpd="sng" w="12700">
                  <a:solidFill>
                    <a:schemeClr val="dk1"/>
                  </a:solidFill>
                  <a:prstDash val="solid"/>
                  <a:miter lim="800000"/>
                  <a:headEnd len="med" w="med" type="none"/>
                  <a:tailEnd len="med" w="med" type="none"/>
                </a:ln>
              </p:spPr>
            </p:cxnSp>
            <p:cxnSp>
              <p:nvCxnSpPr>
                <p:cNvPr id="1284" name="Google Shape;1284;p45"/>
                <p:cNvCxnSpPr/>
                <p:nvPr/>
              </p:nvCxnSpPr>
              <p:spPr>
                <a:xfrm>
                  <a:off x="4663" y="2251"/>
                  <a:ext cx="0" cy="228"/>
                </a:xfrm>
                <a:prstGeom prst="straightConnector1">
                  <a:avLst/>
                </a:prstGeom>
                <a:noFill/>
                <a:ln cap="flat" cmpd="sng" w="12700">
                  <a:solidFill>
                    <a:schemeClr val="dk1"/>
                  </a:solidFill>
                  <a:prstDash val="solid"/>
                  <a:miter lim="800000"/>
                  <a:headEnd len="med" w="med" type="none"/>
                  <a:tailEnd len="med" w="med" type="none"/>
                </a:ln>
              </p:spPr>
            </p:cxnSp>
            <p:sp>
              <p:nvSpPr>
                <p:cNvPr id="1285" name="Google Shape;1285;p45"/>
                <p:cNvSpPr/>
                <p:nvPr/>
              </p:nvSpPr>
              <p:spPr>
                <a:xfrm>
                  <a:off x="4012" y="2212"/>
                  <a:ext cx="652" cy="68"/>
                </a:xfrm>
                <a:prstGeom prst="ellipse">
                  <a:avLst/>
                </a:prstGeom>
                <a:gradFill>
                  <a:gsLst>
                    <a:gs pos="0">
                      <a:srgbClr val="FF9900"/>
                    </a:gs>
                    <a:gs pos="50000">
                      <a:srgbClr val="FFE0B2"/>
                    </a:gs>
                    <a:gs pos="100000">
                      <a:srgbClr val="FF9900"/>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6" name="Google Shape;1286;p45"/>
                <p:cNvSpPr/>
                <p:nvPr/>
              </p:nvSpPr>
              <p:spPr>
                <a:xfrm>
                  <a:off x="4012" y="2440"/>
                  <a:ext cx="652" cy="68"/>
                </a:xfrm>
                <a:prstGeom prst="ellipse">
                  <a:avLst/>
                </a:prstGeom>
                <a:gradFill>
                  <a:gsLst>
                    <a:gs pos="0">
                      <a:srgbClr val="FF9900"/>
                    </a:gs>
                    <a:gs pos="50000">
                      <a:srgbClr val="FFE0B2"/>
                    </a:gs>
                    <a:gs pos="100000">
                      <a:srgbClr val="FF9900"/>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1287" name="Google Shape;1287;p45"/>
            <p:cNvSpPr txBox="1"/>
            <p:nvPr/>
          </p:nvSpPr>
          <p:spPr>
            <a:xfrm>
              <a:off x="6529388" y="3663950"/>
              <a:ext cx="847725" cy="3048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400"/>
                <a:buFont typeface="Arial Rounded"/>
                <a:buNone/>
              </a:pPr>
              <a:r>
                <a:rPr b="1" i="0" lang="en-US" sz="1400" u="none">
                  <a:solidFill>
                    <a:schemeClr val="dk1"/>
                  </a:solidFill>
                  <a:latin typeface="Arial Rounded"/>
                  <a:ea typeface="Arial Rounded"/>
                  <a:cs typeface="Arial Rounded"/>
                  <a:sym typeface="Arial Rounded"/>
                </a:rPr>
                <a:t>Metadata</a:t>
              </a:r>
              <a:endParaRPr/>
            </a:p>
          </p:txBody>
        </p:sp>
        <p:cxnSp>
          <p:nvCxnSpPr>
            <p:cNvPr id="1288" name="Google Shape;1288;p45"/>
            <p:cNvCxnSpPr/>
            <p:nvPr/>
          </p:nvCxnSpPr>
          <p:spPr>
            <a:xfrm>
              <a:off x="5403850" y="3803650"/>
              <a:ext cx="1066800" cy="0"/>
            </a:xfrm>
            <a:prstGeom prst="straightConnector1">
              <a:avLst/>
            </a:prstGeom>
            <a:noFill/>
            <a:ln cap="flat" cmpd="sng" w="12700">
              <a:solidFill>
                <a:schemeClr val="dk1"/>
              </a:solidFill>
              <a:prstDash val="solid"/>
              <a:miter lim="800000"/>
              <a:headEnd len="med" w="med" type="stealth"/>
              <a:tailEnd len="med" w="med" type="stealth"/>
            </a:ln>
          </p:spPr>
        </p:cxnSp>
        <p:sp>
          <p:nvSpPr>
            <p:cNvPr id="1289" name="Google Shape;1289;p45"/>
            <p:cNvSpPr txBox="1"/>
            <p:nvPr/>
          </p:nvSpPr>
          <p:spPr>
            <a:xfrm>
              <a:off x="2938463" y="4875213"/>
              <a:ext cx="1206500" cy="4445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0" name="Google Shape;1290;p45"/>
            <p:cNvSpPr txBox="1"/>
            <p:nvPr/>
          </p:nvSpPr>
          <p:spPr>
            <a:xfrm>
              <a:off x="3095625" y="4838700"/>
              <a:ext cx="893763" cy="51752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400"/>
                <a:buFont typeface="Arial Rounded"/>
                <a:buNone/>
              </a:pPr>
              <a:r>
                <a:rPr b="1" i="0" lang="en-US" sz="1400" u="none">
                  <a:solidFill>
                    <a:schemeClr val="dk1"/>
                  </a:solidFill>
                  <a:latin typeface="Arial Rounded"/>
                  <a:ea typeface="Arial Rounded"/>
                  <a:cs typeface="Arial Rounded"/>
                  <a:sym typeface="Arial Rounded"/>
                </a:rPr>
                <a:t>Extractor/</a:t>
              </a:r>
              <a:endParaRPr/>
            </a:p>
            <a:p>
              <a:pPr indent="0" lvl="0" marL="0" marR="0" rtl="0" algn="ctr">
                <a:lnSpc>
                  <a:spcPct val="100000"/>
                </a:lnSpc>
                <a:spcBef>
                  <a:spcPts val="0"/>
                </a:spcBef>
                <a:spcAft>
                  <a:spcPts val="0"/>
                </a:spcAft>
                <a:buClr>
                  <a:schemeClr val="dk1"/>
                </a:buClr>
                <a:buSzPts val="1400"/>
                <a:buFont typeface="Arial Rounded"/>
                <a:buNone/>
              </a:pPr>
              <a:r>
                <a:rPr b="1" i="0" lang="en-US" sz="1400" u="none">
                  <a:solidFill>
                    <a:schemeClr val="dk1"/>
                  </a:solidFill>
                  <a:latin typeface="Arial Rounded"/>
                  <a:ea typeface="Arial Rounded"/>
                  <a:cs typeface="Arial Rounded"/>
                  <a:sym typeface="Arial Rounded"/>
                </a:rPr>
                <a:t>Monitor</a:t>
              </a:r>
              <a:endParaRPr/>
            </a:p>
          </p:txBody>
        </p:sp>
        <p:sp>
          <p:nvSpPr>
            <p:cNvPr id="1291" name="Google Shape;1291;p45"/>
            <p:cNvSpPr txBox="1"/>
            <p:nvPr/>
          </p:nvSpPr>
          <p:spPr>
            <a:xfrm>
              <a:off x="6662738" y="4875213"/>
              <a:ext cx="1206500" cy="4445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2" name="Google Shape;1292;p45"/>
            <p:cNvSpPr txBox="1"/>
            <p:nvPr/>
          </p:nvSpPr>
          <p:spPr>
            <a:xfrm>
              <a:off x="6819900" y="4838700"/>
              <a:ext cx="893763" cy="51752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1400"/>
                <a:buFont typeface="Arial Rounded"/>
                <a:buNone/>
              </a:pPr>
              <a:r>
                <a:rPr b="1" i="0" lang="en-US" sz="1400" u="none">
                  <a:solidFill>
                    <a:schemeClr val="dk1"/>
                  </a:solidFill>
                  <a:latin typeface="Arial Rounded"/>
                  <a:ea typeface="Arial Rounded"/>
                  <a:cs typeface="Arial Rounded"/>
                  <a:sym typeface="Arial Rounded"/>
                </a:rPr>
                <a:t>Extractor/</a:t>
              </a:r>
              <a:endParaRPr/>
            </a:p>
            <a:p>
              <a:pPr indent="0" lvl="0" marL="0" marR="0" rtl="0" algn="ctr">
                <a:lnSpc>
                  <a:spcPct val="100000"/>
                </a:lnSpc>
                <a:spcBef>
                  <a:spcPts val="0"/>
                </a:spcBef>
                <a:spcAft>
                  <a:spcPts val="0"/>
                </a:spcAft>
                <a:buClr>
                  <a:schemeClr val="dk1"/>
                </a:buClr>
                <a:buSzPts val="1400"/>
                <a:buFont typeface="Arial Rounded"/>
                <a:buNone/>
              </a:pPr>
              <a:r>
                <a:rPr b="1" i="0" lang="en-US" sz="1400" u="none">
                  <a:solidFill>
                    <a:schemeClr val="dk1"/>
                  </a:solidFill>
                  <a:latin typeface="Arial Rounded"/>
                  <a:ea typeface="Arial Rounded"/>
                  <a:cs typeface="Arial Rounded"/>
                  <a:sym typeface="Arial Rounded"/>
                </a:rPr>
                <a:t>Monitor</a:t>
              </a:r>
              <a:endParaRPr/>
            </a:p>
          </p:txBody>
        </p:sp>
      </p:grpSp>
      <p:sp>
        <p:nvSpPr>
          <p:cNvPr id="1293" name="Google Shape;1293;p45"/>
          <p:cNvSpPr txBox="1"/>
          <p:nvPr/>
        </p:nvSpPr>
        <p:spPr>
          <a:xfrm>
            <a:off x="5432425" y="6650037"/>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cs.tufts.edu</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46"/>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1299" name="Google Shape;1299;p4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00" name="Google Shape;1300;p4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01" name="Google Shape;1301;p46"/>
          <p:cNvSpPr txBox="1"/>
          <p:nvPr/>
        </p:nvSpPr>
        <p:spPr>
          <a:xfrm>
            <a:off x="203200" y="2405062"/>
            <a:ext cx="8616950" cy="4340225"/>
          </a:xfrm>
          <a:prstGeom prst="rect">
            <a:avLst/>
          </a:prstGeom>
          <a:noFill/>
          <a:ln>
            <a:noFill/>
          </a:ln>
        </p:spPr>
        <p:txBody>
          <a:bodyPr anchorCtr="0" anchor="t" bIns="45700" lIns="91425" spcFirstLastPara="1" rIns="91425" wrap="square" tIns="45700">
            <a:spAutoFit/>
          </a:bodyPr>
          <a:lstStyle/>
          <a:p>
            <a:pPr indent="-177800" lvl="0" marL="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High query performance</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But not necessarily most current information</a:t>
            </a:r>
            <a:endParaRPr/>
          </a:p>
          <a:p>
            <a:pPr indent="-177800" lvl="0" marL="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Doesn’t interfere with local processing at sources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Complex queries at warehouse</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OLTP at information sources</a:t>
            </a:r>
            <a:endParaRPr/>
          </a:p>
          <a:p>
            <a:pPr indent="-177800" lvl="0" marL="0" marR="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Information copied at warehouse</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Can modify, annotate, summarize,  restructure, etc.</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Can store historical information</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Security, no auditing</a:t>
            </a:r>
            <a:endParaRPr/>
          </a:p>
          <a:p>
            <a:pPr indent="-177800" lvl="0" marL="0" marR="0" rtl="0" algn="l">
              <a:lnSpc>
                <a:spcPct val="90000"/>
              </a:lnSpc>
              <a:spcBef>
                <a:spcPts val="560"/>
              </a:spcBef>
              <a:spcAft>
                <a:spcPts val="0"/>
              </a:spcAft>
              <a:buClr>
                <a:schemeClr val="dk1"/>
              </a:buClr>
              <a:buSzPts val="2800"/>
              <a:buFont typeface="Arial"/>
              <a:buChar char="•"/>
            </a:pPr>
            <a:r>
              <a:rPr b="0" i="1" lang="en-US" sz="2800" u="sng">
                <a:solidFill>
                  <a:schemeClr val="dk1"/>
                </a:solidFill>
                <a:latin typeface="Calibri"/>
                <a:ea typeface="Calibri"/>
                <a:cs typeface="Calibri"/>
                <a:sym typeface="Calibri"/>
              </a:rPr>
              <a:t>Has</a:t>
            </a:r>
            <a:r>
              <a:rPr b="0" i="0" lang="en-US" sz="2800" u="none">
                <a:solidFill>
                  <a:schemeClr val="dk1"/>
                </a:solidFill>
                <a:latin typeface="Calibri"/>
                <a:ea typeface="Calibri"/>
                <a:cs typeface="Calibri"/>
                <a:sym typeface="Calibri"/>
              </a:rPr>
              <a:t> caught on in industry</a:t>
            </a:r>
            <a:endParaRPr/>
          </a:p>
        </p:txBody>
      </p:sp>
      <p:sp>
        <p:nvSpPr>
          <p:cNvPr id="1302" name="Google Shape;1302;p46"/>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3" name="Google Shape;1303;p4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Advantages of Warehousing Approach</a:t>
            </a:r>
            <a:endParaRPr/>
          </a:p>
        </p:txBody>
      </p:sp>
      <p:pic>
        <p:nvPicPr>
          <p:cNvPr id="1304" name="Google Shape;1304;p46"/>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47"/>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1310" name="Google Shape;1310;p4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11" name="Google Shape;1311;p4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12" name="Google Shape;1312;p47"/>
          <p:cNvSpPr txBox="1"/>
          <p:nvPr/>
        </p:nvSpPr>
        <p:spPr>
          <a:xfrm>
            <a:off x="512762" y="2811462"/>
            <a:ext cx="7404100" cy="3890962"/>
          </a:xfrm>
          <a:prstGeom prst="rect">
            <a:avLst/>
          </a:prstGeom>
          <a:noFill/>
          <a:ln>
            <a:noFill/>
          </a:ln>
        </p:spPr>
        <p:txBody>
          <a:bodyPr anchorCtr="0" anchor="t" bIns="45700" lIns="91425" spcFirstLastPara="1" rIns="91425" wrap="square" tIns="45700">
            <a:spAutoFit/>
          </a:bodyPr>
          <a:lstStyle/>
          <a:p>
            <a:pPr indent="-177800" lvl="0" marL="0" marR="0" rtl="0" algn="just">
              <a:lnSpc>
                <a:spcPct val="8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Classification:</a:t>
            </a:r>
            <a:r>
              <a:rPr b="0" i="0" lang="en-US" sz="2400" u="none">
                <a:solidFill>
                  <a:schemeClr val="dk1"/>
                </a:solidFill>
                <a:latin typeface="Calibri"/>
                <a:ea typeface="Calibri"/>
                <a:cs typeface="Calibri"/>
                <a:sym typeface="Calibri"/>
              </a:rPr>
              <a:t> predicting an item class</a:t>
            </a:r>
            <a:endParaRPr/>
          </a:p>
          <a:p>
            <a:pPr indent="-177800" lvl="0" marL="0" marR="0" rtl="0" algn="just">
              <a:lnSpc>
                <a:spcPct val="90000"/>
              </a:lnSpc>
              <a:spcBef>
                <a:spcPts val="56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Clustering:</a:t>
            </a:r>
            <a:r>
              <a:rPr b="0" i="0" lang="en-US" sz="2400" u="none">
                <a:solidFill>
                  <a:schemeClr val="dk1"/>
                </a:solidFill>
                <a:latin typeface="Calibri"/>
                <a:ea typeface="Calibri"/>
                <a:cs typeface="Calibri"/>
                <a:sym typeface="Calibri"/>
              </a:rPr>
              <a:t> finding clusters in data</a:t>
            </a:r>
            <a:endParaRPr/>
          </a:p>
          <a:p>
            <a:pPr indent="-177800" lvl="0" marL="0" marR="0" rtl="0" algn="just">
              <a:lnSpc>
                <a:spcPct val="90000"/>
              </a:lnSpc>
              <a:spcBef>
                <a:spcPts val="56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Associations:</a:t>
            </a:r>
            <a:r>
              <a:rPr b="0" i="0" lang="en-US" sz="28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e.g. A &amp; B &amp; C occur frequently</a:t>
            </a:r>
            <a:endParaRPr/>
          </a:p>
          <a:p>
            <a:pPr indent="-152400" lvl="0" marL="0" marR="0" rtl="0" algn="just">
              <a:lnSpc>
                <a:spcPct val="90000"/>
              </a:lnSpc>
              <a:spcBef>
                <a:spcPts val="48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Visualization:</a:t>
            </a:r>
            <a:r>
              <a:rPr b="0" i="0" lang="en-US" sz="2400" u="none">
                <a:solidFill>
                  <a:schemeClr val="dk1"/>
                </a:solidFill>
                <a:latin typeface="Calibri"/>
                <a:ea typeface="Calibri"/>
                <a:cs typeface="Calibri"/>
                <a:sym typeface="Calibri"/>
              </a:rPr>
              <a:t> to facilitate human discovery</a:t>
            </a:r>
            <a:endParaRPr/>
          </a:p>
          <a:p>
            <a:pPr indent="-177800" lvl="0" marL="0" marR="0" rtl="0" algn="just">
              <a:lnSpc>
                <a:spcPct val="90000"/>
              </a:lnSpc>
              <a:spcBef>
                <a:spcPts val="56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Summarization:</a:t>
            </a:r>
            <a:r>
              <a:rPr b="0" i="0" lang="en-US" sz="2400" u="none">
                <a:solidFill>
                  <a:schemeClr val="dk1"/>
                </a:solidFill>
                <a:latin typeface="Calibri"/>
                <a:ea typeface="Calibri"/>
                <a:cs typeface="Calibri"/>
                <a:sym typeface="Calibri"/>
              </a:rPr>
              <a:t> describing a group</a:t>
            </a:r>
            <a:endParaRPr/>
          </a:p>
          <a:p>
            <a:pPr indent="-152400" lvl="0" marL="0" marR="0" rtl="0" algn="just">
              <a:lnSpc>
                <a:spcPct val="90000"/>
              </a:lnSpc>
              <a:spcBef>
                <a:spcPts val="48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Deviation Detection</a:t>
            </a:r>
            <a:r>
              <a:rPr b="0" i="0" lang="en-US" sz="2400" u="none">
                <a:solidFill>
                  <a:schemeClr val="dk1"/>
                </a:solidFill>
                <a:latin typeface="Calibri"/>
                <a:ea typeface="Calibri"/>
                <a:cs typeface="Calibri"/>
                <a:sym typeface="Calibri"/>
              </a:rPr>
              <a:t>: finding changes</a:t>
            </a:r>
            <a:endParaRPr/>
          </a:p>
          <a:p>
            <a:pPr indent="-152400" lvl="0" marL="0" marR="0" rtl="0" algn="just">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Estimation: predicting a continuous value</a:t>
            </a:r>
            <a:endParaRPr/>
          </a:p>
          <a:p>
            <a:pPr indent="-152400" lvl="0" marL="0" marR="0" rtl="0" algn="just">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Link Analysis:  finding relationships</a:t>
            </a:r>
            <a:endParaRPr/>
          </a:p>
          <a:p>
            <a:pPr indent="-152400" lvl="0" marL="0" marR="0" rtl="0" algn="just">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t>
            </a:r>
            <a:endParaRPr/>
          </a:p>
        </p:txBody>
      </p:sp>
      <p:sp>
        <p:nvSpPr>
          <p:cNvPr id="1313" name="Google Shape;1313;p47"/>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4" name="Google Shape;1314;p4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Data Mining </a:t>
            </a:r>
            <a:endParaRPr/>
          </a:p>
        </p:txBody>
      </p:sp>
      <p:pic>
        <p:nvPicPr>
          <p:cNvPr id="1315" name="Google Shape;1315;p47"/>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1316" name="Google Shape;1316;p47"/>
          <p:cNvSpPr txBox="1"/>
          <p:nvPr/>
        </p:nvSpPr>
        <p:spPr>
          <a:xfrm>
            <a:off x="263525" y="2346325"/>
            <a:ext cx="8616950" cy="4921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600"/>
              <a:buFont typeface="Calibri"/>
              <a:buNone/>
            </a:pPr>
            <a:r>
              <a:rPr b="1" i="0" lang="en-US" sz="2600" u="none">
                <a:solidFill>
                  <a:schemeClr val="dk1"/>
                </a:solidFill>
                <a:latin typeface="Calibri"/>
                <a:ea typeface="Calibri"/>
                <a:cs typeface="Calibri"/>
                <a:sym typeface="Calibri"/>
              </a:rPr>
              <a:t>Major Data Mining Tasks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48"/>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1322" name="Google Shape;1322;p4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23" name="Google Shape;1323;p4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24" name="Google Shape;1324;p48"/>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5" name="Google Shape;1325;p48"/>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Data Mining </a:t>
            </a:r>
            <a:endParaRPr/>
          </a:p>
        </p:txBody>
      </p:sp>
      <p:pic>
        <p:nvPicPr>
          <p:cNvPr id="1326" name="Google Shape;1326;p48"/>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1327" name="Google Shape;1327;p48"/>
          <p:cNvSpPr txBox="1"/>
          <p:nvPr/>
        </p:nvSpPr>
        <p:spPr>
          <a:xfrm>
            <a:off x="263525" y="2346325"/>
            <a:ext cx="8616950" cy="9731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600"/>
              <a:buFont typeface="Calibri"/>
              <a:buNone/>
            </a:pPr>
            <a:r>
              <a:rPr b="1" i="0" lang="en-US" sz="2600" u="none">
                <a:solidFill>
                  <a:schemeClr val="dk1"/>
                </a:solidFill>
                <a:latin typeface="Calibri"/>
                <a:ea typeface="Calibri"/>
                <a:cs typeface="Calibri"/>
                <a:sym typeface="Calibri"/>
              </a:rPr>
              <a:t>Classification: Linear Regression</a:t>
            </a:r>
            <a:endParaRPr b="0" i="0" sz="1600" u="none">
              <a:solidFill>
                <a:srgbClr val="660099"/>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a:solidFill>
                <a:srgbClr val="660099"/>
              </a:solidFill>
              <a:latin typeface="Arial"/>
              <a:ea typeface="Arial"/>
              <a:cs typeface="Arial"/>
              <a:sym typeface="Arial"/>
            </a:endParaRPr>
          </a:p>
        </p:txBody>
      </p:sp>
      <p:grpSp>
        <p:nvGrpSpPr>
          <p:cNvPr id="1328" name="Google Shape;1328;p48"/>
          <p:cNvGrpSpPr/>
          <p:nvPr/>
        </p:nvGrpSpPr>
        <p:grpSpPr>
          <a:xfrm>
            <a:off x="2555875" y="2832100"/>
            <a:ext cx="4200525" cy="3576637"/>
            <a:chOff x="1600200" y="2438400"/>
            <a:chExt cx="3505200" cy="2895600"/>
          </a:xfrm>
        </p:grpSpPr>
        <p:cxnSp>
          <p:nvCxnSpPr>
            <p:cNvPr id="1329" name="Google Shape;1329;p48"/>
            <p:cNvCxnSpPr/>
            <p:nvPr/>
          </p:nvCxnSpPr>
          <p:spPr>
            <a:xfrm>
              <a:off x="1600200" y="2438400"/>
              <a:ext cx="0" cy="2895600"/>
            </a:xfrm>
            <a:prstGeom prst="straightConnector1">
              <a:avLst/>
            </a:prstGeom>
            <a:noFill/>
            <a:ln cap="flat" cmpd="sng" w="12700">
              <a:solidFill>
                <a:schemeClr val="dk1"/>
              </a:solidFill>
              <a:prstDash val="solid"/>
              <a:miter lim="800000"/>
              <a:headEnd len="med" w="med" type="none"/>
              <a:tailEnd len="med" w="med" type="none"/>
            </a:ln>
          </p:spPr>
        </p:cxnSp>
        <p:cxnSp>
          <p:nvCxnSpPr>
            <p:cNvPr id="1330" name="Google Shape;1330;p48"/>
            <p:cNvCxnSpPr/>
            <p:nvPr/>
          </p:nvCxnSpPr>
          <p:spPr>
            <a:xfrm>
              <a:off x="1600200" y="5334000"/>
              <a:ext cx="3505200" cy="0"/>
            </a:xfrm>
            <a:prstGeom prst="straightConnector1">
              <a:avLst/>
            </a:prstGeom>
            <a:noFill/>
            <a:ln cap="flat" cmpd="sng" w="12700">
              <a:solidFill>
                <a:schemeClr val="dk1"/>
              </a:solidFill>
              <a:prstDash val="solid"/>
              <a:miter lim="800000"/>
              <a:headEnd len="med" w="med" type="none"/>
              <a:tailEnd len="med" w="med" type="none"/>
            </a:ln>
          </p:spPr>
        </p:cxnSp>
        <p:sp>
          <p:nvSpPr>
            <p:cNvPr id="1331" name="Google Shape;1331;p48"/>
            <p:cNvSpPr/>
            <p:nvPr/>
          </p:nvSpPr>
          <p:spPr>
            <a:xfrm>
              <a:off x="2292350" y="3587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2" name="Google Shape;1332;p48"/>
            <p:cNvSpPr/>
            <p:nvPr/>
          </p:nvSpPr>
          <p:spPr>
            <a:xfrm>
              <a:off x="2444750" y="37401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3" name="Google Shape;1333;p48"/>
            <p:cNvSpPr/>
            <p:nvPr/>
          </p:nvSpPr>
          <p:spPr>
            <a:xfrm>
              <a:off x="2749550" y="3663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4" name="Google Shape;1334;p48"/>
            <p:cNvSpPr/>
            <p:nvPr/>
          </p:nvSpPr>
          <p:spPr>
            <a:xfrm>
              <a:off x="3054350" y="3587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5" name="Google Shape;1335;p48"/>
            <p:cNvSpPr/>
            <p:nvPr/>
          </p:nvSpPr>
          <p:spPr>
            <a:xfrm>
              <a:off x="2216150" y="42735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6" name="Google Shape;1336;p48"/>
            <p:cNvSpPr/>
            <p:nvPr/>
          </p:nvSpPr>
          <p:spPr>
            <a:xfrm>
              <a:off x="3435350" y="3282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7" name="Google Shape;1337;p48"/>
            <p:cNvSpPr/>
            <p:nvPr/>
          </p:nvSpPr>
          <p:spPr>
            <a:xfrm>
              <a:off x="2597150" y="4044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8" name="Google Shape;1338;p48"/>
            <p:cNvSpPr/>
            <p:nvPr/>
          </p:nvSpPr>
          <p:spPr>
            <a:xfrm>
              <a:off x="3054350" y="38925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9" name="Google Shape;1339;p48"/>
            <p:cNvSpPr/>
            <p:nvPr/>
          </p:nvSpPr>
          <p:spPr>
            <a:xfrm>
              <a:off x="3435350" y="38163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0" name="Google Shape;1340;p48"/>
            <p:cNvSpPr/>
            <p:nvPr/>
          </p:nvSpPr>
          <p:spPr>
            <a:xfrm>
              <a:off x="2368550" y="4425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1" name="Google Shape;1341;p48"/>
            <p:cNvSpPr/>
            <p:nvPr/>
          </p:nvSpPr>
          <p:spPr>
            <a:xfrm>
              <a:off x="2139950" y="46545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2" name="Google Shape;1342;p48"/>
            <p:cNvSpPr/>
            <p:nvPr/>
          </p:nvSpPr>
          <p:spPr>
            <a:xfrm>
              <a:off x="2825750" y="3282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3" name="Google Shape;1343;p48"/>
            <p:cNvSpPr/>
            <p:nvPr/>
          </p:nvSpPr>
          <p:spPr>
            <a:xfrm>
              <a:off x="3435350" y="35115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4" name="Google Shape;1344;p48"/>
            <p:cNvSpPr/>
            <p:nvPr/>
          </p:nvSpPr>
          <p:spPr>
            <a:xfrm>
              <a:off x="4502150" y="3587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5" name="Google Shape;1345;p48"/>
            <p:cNvSpPr/>
            <p:nvPr/>
          </p:nvSpPr>
          <p:spPr>
            <a:xfrm>
              <a:off x="4197350" y="38163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6" name="Google Shape;1346;p48"/>
            <p:cNvSpPr/>
            <p:nvPr/>
          </p:nvSpPr>
          <p:spPr>
            <a:xfrm>
              <a:off x="4121150" y="41211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7" name="Google Shape;1347;p48"/>
            <p:cNvSpPr/>
            <p:nvPr/>
          </p:nvSpPr>
          <p:spPr>
            <a:xfrm>
              <a:off x="4425950" y="41973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8" name="Google Shape;1348;p48"/>
            <p:cNvSpPr/>
            <p:nvPr/>
          </p:nvSpPr>
          <p:spPr>
            <a:xfrm>
              <a:off x="4578350" y="4349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9" name="Google Shape;1349;p48"/>
            <p:cNvSpPr/>
            <p:nvPr/>
          </p:nvSpPr>
          <p:spPr>
            <a:xfrm>
              <a:off x="4502150" y="3968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0" name="Google Shape;1350;p48"/>
            <p:cNvSpPr/>
            <p:nvPr/>
          </p:nvSpPr>
          <p:spPr>
            <a:xfrm>
              <a:off x="2590800" y="48006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1" name="Google Shape;1351;p48"/>
            <p:cNvSpPr/>
            <p:nvPr/>
          </p:nvSpPr>
          <p:spPr>
            <a:xfrm>
              <a:off x="2819400" y="46482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2" name="Google Shape;1352;p48"/>
            <p:cNvSpPr/>
            <p:nvPr/>
          </p:nvSpPr>
          <p:spPr>
            <a:xfrm>
              <a:off x="3124200" y="47244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3" name="Google Shape;1353;p48"/>
            <p:cNvSpPr/>
            <p:nvPr/>
          </p:nvSpPr>
          <p:spPr>
            <a:xfrm>
              <a:off x="3124200" y="44958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4" name="Google Shape;1354;p48"/>
            <p:cNvSpPr/>
            <p:nvPr/>
          </p:nvSpPr>
          <p:spPr>
            <a:xfrm>
              <a:off x="3429000" y="44196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5" name="Google Shape;1355;p48"/>
            <p:cNvSpPr/>
            <p:nvPr/>
          </p:nvSpPr>
          <p:spPr>
            <a:xfrm>
              <a:off x="3505200" y="4724400"/>
              <a:ext cx="152400" cy="1524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6" name="Google Shape;1356;p48"/>
            <p:cNvSpPr/>
            <p:nvPr/>
          </p:nvSpPr>
          <p:spPr>
            <a:xfrm>
              <a:off x="3124200" y="32766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7" name="Google Shape;1357;p48"/>
            <p:cNvSpPr/>
            <p:nvPr/>
          </p:nvSpPr>
          <p:spPr>
            <a:xfrm>
              <a:off x="4114800" y="44196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58" name="Google Shape;1358;p48"/>
            <p:cNvCxnSpPr/>
            <p:nvPr/>
          </p:nvCxnSpPr>
          <p:spPr>
            <a:xfrm flipH="1" rot="10800000">
              <a:off x="1828800" y="3276600"/>
              <a:ext cx="2819400" cy="1981200"/>
            </a:xfrm>
            <a:prstGeom prst="straightConnector1">
              <a:avLst/>
            </a:prstGeom>
            <a:noFill/>
            <a:ln cap="flat" cmpd="sng" w="9525">
              <a:solidFill>
                <a:schemeClr val="dk1"/>
              </a:solidFill>
              <a:prstDash val="solid"/>
              <a:miter lim="800000"/>
              <a:headEnd len="med" w="med" type="none"/>
              <a:tailEnd len="med" w="med" type="none"/>
            </a:ln>
          </p:spPr>
        </p:cxnSp>
        <p:sp>
          <p:nvSpPr>
            <p:cNvPr id="1359" name="Google Shape;1359;p48"/>
            <p:cNvSpPr/>
            <p:nvPr/>
          </p:nvSpPr>
          <p:spPr>
            <a:xfrm>
              <a:off x="3505200" y="4114800"/>
              <a:ext cx="139700" cy="1397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360" name="Google Shape;1360;p48"/>
          <p:cNvSpPr txBox="1"/>
          <p:nvPr/>
        </p:nvSpPr>
        <p:spPr>
          <a:xfrm>
            <a:off x="5432425" y="6650037"/>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www.wright.edu</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49"/>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1366" name="Google Shape;1366;p4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67" name="Google Shape;1367;p4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68" name="Google Shape;1368;p49"/>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9" name="Google Shape;1369;p4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Data Mining </a:t>
            </a:r>
            <a:endParaRPr/>
          </a:p>
        </p:txBody>
      </p:sp>
      <p:pic>
        <p:nvPicPr>
          <p:cNvPr id="1370" name="Google Shape;1370;p49"/>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1371" name="Google Shape;1371;p49"/>
          <p:cNvSpPr txBox="1"/>
          <p:nvPr/>
        </p:nvSpPr>
        <p:spPr>
          <a:xfrm>
            <a:off x="263525" y="2346325"/>
            <a:ext cx="8616950" cy="4921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600"/>
              <a:buFont typeface="Calibri"/>
              <a:buNone/>
            </a:pPr>
            <a:r>
              <a:rPr b="1" i="0" lang="en-US" sz="2600" u="none">
                <a:solidFill>
                  <a:schemeClr val="dk1"/>
                </a:solidFill>
                <a:latin typeface="Calibri"/>
                <a:ea typeface="Calibri"/>
                <a:cs typeface="Calibri"/>
                <a:sym typeface="Calibri"/>
              </a:rPr>
              <a:t>Classification: Decision Trees</a:t>
            </a:r>
            <a:endParaRPr/>
          </a:p>
        </p:txBody>
      </p:sp>
      <p:sp>
        <p:nvSpPr>
          <p:cNvPr id="1372" name="Google Shape;1372;p49"/>
          <p:cNvSpPr txBox="1"/>
          <p:nvPr/>
        </p:nvSpPr>
        <p:spPr>
          <a:xfrm>
            <a:off x="5432425" y="6650037"/>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www.wright.edu</a:t>
            </a:r>
            <a:endParaRPr/>
          </a:p>
        </p:txBody>
      </p:sp>
      <p:grpSp>
        <p:nvGrpSpPr>
          <p:cNvPr id="1373" name="Google Shape;1373;p49"/>
          <p:cNvGrpSpPr/>
          <p:nvPr/>
        </p:nvGrpSpPr>
        <p:grpSpPr>
          <a:xfrm>
            <a:off x="2987675" y="2862262"/>
            <a:ext cx="4475162" cy="3730625"/>
            <a:chOff x="1050925" y="2403475"/>
            <a:chExt cx="4062413" cy="3387725"/>
          </a:xfrm>
        </p:grpSpPr>
        <p:sp>
          <p:nvSpPr>
            <p:cNvPr id="1374" name="Google Shape;1374;p49"/>
            <p:cNvSpPr txBox="1"/>
            <p:nvPr/>
          </p:nvSpPr>
          <p:spPr>
            <a:xfrm>
              <a:off x="3810000" y="2971800"/>
              <a:ext cx="1219200" cy="2362200"/>
            </a:xfrm>
            <a:prstGeom prst="rect">
              <a:avLst/>
            </a:prstGeom>
            <a:solidFill>
              <a:schemeClr val="accent2">
                <a:alpha val="24705"/>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75" name="Google Shape;1375;p49"/>
            <p:cNvCxnSpPr/>
            <p:nvPr/>
          </p:nvCxnSpPr>
          <p:spPr>
            <a:xfrm>
              <a:off x="1600200" y="2438400"/>
              <a:ext cx="0" cy="2895600"/>
            </a:xfrm>
            <a:prstGeom prst="straightConnector1">
              <a:avLst/>
            </a:prstGeom>
            <a:noFill/>
            <a:ln cap="flat" cmpd="sng" w="12700">
              <a:solidFill>
                <a:schemeClr val="dk1"/>
              </a:solidFill>
              <a:prstDash val="solid"/>
              <a:miter lim="800000"/>
              <a:headEnd len="med" w="med" type="none"/>
              <a:tailEnd len="med" w="med" type="none"/>
            </a:ln>
          </p:spPr>
        </p:cxnSp>
        <p:cxnSp>
          <p:nvCxnSpPr>
            <p:cNvPr id="1376" name="Google Shape;1376;p49"/>
            <p:cNvCxnSpPr/>
            <p:nvPr/>
          </p:nvCxnSpPr>
          <p:spPr>
            <a:xfrm>
              <a:off x="1600200" y="5334000"/>
              <a:ext cx="3505200" cy="0"/>
            </a:xfrm>
            <a:prstGeom prst="straightConnector1">
              <a:avLst/>
            </a:prstGeom>
            <a:noFill/>
            <a:ln cap="flat" cmpd="sng" w="12700">
              <a:solidFill>
                <a:schemeClr val="dk1"/>
              </a:solidFill>
              <a:prstDash val="solid"/>
              <a:miter lim="800000"/>
              <a:headEnd len="med" w="med" type="none"/>
              <a:tailEnd len="med" w="med" type="none"/>
            </a:ln>
          </p:spPr>
        </p:cxnSp>
        <p:sp>
          <p:nvSpPr>
            <p:cNvPr id="1377" name="Google Shape;1377;p49"/>
            <p:cNvSpPr/>
            <p:nvPr/>
          </p:nvSpPr>
          <p:spPr>
            <a:xfrm>
              <a:off x="2292350" y="3587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8" name="Google Shape;1378;p49"/>
            <p:cNvSpPr/>
            <p:nvPr/>
          </p:nvSpPr>
          <p:spPr>
            <a:xfrm>
              <a:off x="2444750" y="37401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9" name="Google Shape;1379;p49"/>
            <p:cNvSpPr/>
            <p:nvPr/>
          </p:nvSpPr>
          <p:spPr>
            <a:xfrm>
              <a:off x="2749550" y="3663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0" name="Google Shape;1380;p49"/>
            <p:cNvSpPr/>
            <p:nvPr/>
          </p:nvSpPr>
          <p:spPr>
            <a:xfrm>
              <a:off x="3054350" y="3587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1" name="Google Shape;1381;p49"/>
            <p:cNvSpPr/>
            <p:nvPr/>
          </p:nvSpPr>
          <p:spPr>
            <a:xfrm>
              <a:off x="2216150" y="42735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2" name="Google Shape;1382;p49"/>
            <p:cNvSpPr/>
            <p:nvPr/>
          </p:nvSpPr>
          <p:spPr>
            <a:xfrm>
              <a:off x="3435350" y="3282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3" name="Google Shape;1383;p49"/>
            <p:cNvSpPr/>
            <p:nvPr/>
          </p:nvSpPr>
          <p:spPr>
            <a:xfrm>
              <a:off x="2597150" y="4044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4" name="Google Shape;1384;p49"/>
            <p:cNvSpPr/>
            <p:nvPr/>
          </p:nvSpPr>
          <p:spPr>
            <a:xfrm>
              <a:off x="3054350" y="38925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5" name="Google Shape;1385;p49"/>
            <p:cNvSpPr/>
            <p:nvPr/>
          </p:nvSpPr>
          <p:spPr>
            <a:xfrm>
              <a:off x="3435350" y="38163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6" name="Google Shape;1386;p49"/>
            <p:cNvSpPr/>
            <p:nvPr/>
          </p:nvSpPr>
          <p:spPr>
            <a:xfrm>
              <a:off x="2368550" y="4425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7" name="Google Shape;1387;p49"/>
            <p:cNvSpPr/>
            <p:nvPr/>
          </p:nvSpPr>
          <p:spPr>
            <a:xfrm>
              <a:off x="2139950" y="46545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8" name="Google Shape;1388;p49"/>
            <p:cNvSpPr/>
            <p:nvPr/>
          </p:nvSpPr>
          <p:spPr>
            <a:xfrm>
              <a:off x="2825750" y="3282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9" name="Google Shape;1389;p49"/>
            <p:cNvSpPr/>
            <p:nvPr/>
          </p:nvSpPr>
          <p:spPr>
            <a:xfrm>
              <a:off x="3435350" y="35115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0" name="Google Shape;1390;p49"/>
            <p:cNvSpPr/>
            <p:nvPr/>
          </p:nvSpPr>
          <p:spPr>
            <a:xfrm>
              <a:off x="4502150" y="3587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1" name="Google Shape;1391;p49"/>
            <p:cNvSpPr/>
            <p:nvPr/>
          </p:nvSpPr>
          <p:spPr>
            <a:xfrm>
              <a:off x="4197350" y="38163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2" name="Google Shape;1392;p49"/>
            <p:cNvSpPr/>
            <p:nvPr/>
          </p:nvSpPr>
          <p:spPr>
            <a:xfrm>
              <a:off x="4121150" y="41211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3" name="Google Shape;1393;p49"/>
            <p:cNvSpPr/>
            <p:nvPr/>
          </p:nvSpPr>
          <p:spPr>
            <a:xfrm>
              <a:off x="4425950" y="41973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4" name="Google Shape;1394;p49"/>
            <p:cNvSpPr/>
            <p:nvPr/>
          </p:nvSpPr>
          <p:spPr>
            <a:xfrm>
              <a:off x="4578350" y="4349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5" name="Google Shape;1395;p49"/>
            <p:cNvSpPr/>
            <p:nvPr/>
          </p:nvSpPr>
          <p:spPr>
            <a:xfrm>
              <a:off x="4502150" y="3968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6" name="Google Shape;1396;p49"/>
            <p:cNvSpPr/>
            <p:nvPr/>
          </p:nvSpPr>
          <p:spPr>
            <a:xfrm>
              <a:off x="2590800" y="48006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7" name="Google Shape;1397;p49"/>
            <p:cNvSpPr/>
            <p:nvPr/>
          </p:nvSpPr>
          <p:spPr>
            <a:xfrm>
              <a:off x="2819400" y="46482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8" name="Google Shape;1398;p49"/>
            <p:cNvSpPr/>
            <p:nvPr/>
          </p:nvSpPr>
          <p:spPr>
            <a:xfrm>
              <a:off x="3124200" y="47244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9" name="Google Shape;1399;p49"/>
            <p:cNvSpPr/>
            <p:nvPr/>
          </p:nvSpPr>
          <p:spPr>
            <a:xfrm>
              <a:off x="3124200" y="44958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0" name="Google Shape;1400;p49"/>
            <p:cNvSpPr/>
            <p:nvPr/>
          </p:nvSpPr>
          <p:spPr>
            <a:xfrm>
              <a:off x="3429000" y="44196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1" name="Google Shape;1401;p49"/>
            <p:cNvSpPr/>
            <p:nvPr/>
          </p:nvSpPr>
          <p:spPr>
            <a:xfrm>
              <a:off x="3505200" y="4724400"/>
              <a:ext cx="152400" cy="1524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2" name="Google Shape;1402;p49"/>
            <p:cNvSpPr/>
            <p:nvPr/>
          </p:nvSpPr>
          <p:spPr>
            <a:xfrm>
              <a:off x="3124200" y="32766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3" name="Google Shape;1403;p49"/>
            <p:cNvSpPr/>
            <p:nvPr/>
          </p:nvSpPr>
          <p:spPr>
            <a:xfrm>
              <a:off x="4114800" y="44196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4" name="Google Shape;1404;p49"/>
            <p:cNvSpPr txBox="1"/>
            <p:nvPr/>
          </p:nvSpPr>
          <p:spPr>
            <a:xfrm>
              <a:off x="4708525" y="5299075"/>
              <a:ext cx="4048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X</a:t>
              </a:r>
              <a:endParaRPr/>
            </a:p>
          </p:txBody>
        </p:sp>
        <p:sp>
          <p:nvSpPr>
            <p:cNvPr id="1405" name="Google Shape;1405;p49"/>
            <p:cNvSpPr txBox="1"/>
            <p:nvPr/>
          </p:nvSpPr>
          <p:spPr>
            <a:xfrm>
              <a:off x="1050925" y="2403475"/>
              <a:ext cx="4048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a:t>
              </a:r>
              <a:endParaRPr/>
            </a:p>
          </p:txBody>
        </p:sp>
        <p:cxnSp>
          <p:nvCxnSpPr>
            <p:cNvPr id="1406" name="Google Shape;1406;p49"/>
            <p:cNvCxnSpPr/>
            <p:nvPr/>
          </p:nvCxnSpPr>
          <p:spPr>
            <a:xfrm>
              <a:off x="3810000" y="2514600"/>
              <a:ext cx="0" cy="2819400"/>
            </a:xfrm>
            <a:prstGeom prst="straightConnector1">
              <a:avLst/>
            </a:prstGeom>
            <a:noFill/>
            <a:ln cap="flat" cmpd="sng" w="25400">
              <a:solidFill>
                <a:schemeClr val="dk1"/>
              </a:solidFill>
              <a:prstDash val="solid"/>
              <a:miter lim="800000"/>
              <a:headEnd len="med" w="med" type="none"/>
              <a:tailEnd len="med" w="med" type="none"/>
            </a:ln>
          </p:spPr>
        </p:cxnSp>
        <p:cxnSp>
          <p:nvCxnSpPr>
            <p:cNvPr id="1407" name="Google Shape;1407;p49"/>
            <p:cNvCxnSpPr/>
            <p:nvPr/>
          </p:nvCxnSpPr>
          <p:spPr>
            <a:xfrm rot="10800000">
              <a:off x="1524000" y="4419600"/>
              <a:ext cx="2286000" cy="0"/>
            </a:xfrm>
            <a:prstGeom prst="straightConnector1">
              <a:avLst/>
            </a:prstGeom>
            <a:noFill/>
            <a:ln cap="flat" cmpd="sng" w="25400">
              <a:solidFill>
                <a:schemeClr val="dk1"/>
              </a:solidFill>
              <a:prstDash val="solid"/>
              <a:miter lim="800000"/>
              <a:headEnd len="med" w="med" type="none"/>
              <a:tailEnd len="med" w="med" type="none"/>
            </a:ln>
          </p:spPr>
        </p:cxnSp>
        <p:cxnSp>
          <p:nvCxnSpPr>
            <p:cNvPr id="1408" name="Google Shape;1408;p49"/>
            <p:cNvCxnSpPr/>
            <p:nvPr/>
          </p:nvCxnSpPr>
          <p:spPr>
            <a:xfrm>
              <a:off x="2514600" y="4419600"/>
              <a:ext cx="0" cy="914400"/>
            </a:xfrm>
            <a:prstGeom prst="straightConnector1">
              <a:avLst/>
            </a:prstGeom>
            <a:noFill/>
            <a:ln cap="flat" cmpd="sng" w="25400">
              <a:solidFill>
                <a:schemeClr val="dk1"/>
              </a:solidFill>
              <a:prstDash val="solid"/>
              <a:miter lim="800000"/>
              <a:headEnd len="med" w="med" type="none"/>
              <a:tailEnd len="med" w="med" type="none"/>
            </a:ln>
          </p:spPr>
        </p:cxnSp>
        <p:sp>
          <p:nvSpPr>
            <p:cNvPr id="1409" name="Google Shape;1409;p49"/>
            <p:cNvSpPr txBox="1"/>
            <p:nvPr/>
          </p:nvSpPr>
          <p:spPr>
            <a:xfrm>
              <a:off x="1600200" y="2971800"/>
              <a:ext cx="2209800" cy="1447800"/>
            </a:xfrm>
            <a:prstGeom prst="rect">
              <a:avLst/>
            </a:prstGeom>
            <a:solidFill>
              <a:schemeClr val="accent2">
                <a:alpha val="24705"/>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0" name="Google Shape;1410;p49"/>
            <p:cNvSpPr txBox="1"/>
            <p:nvPr/>
          </p:nvSpPr>
          <p:spPr>
            <a:xfrm>
              <a:off x="1600200" y="4419600"/>
              <a:ext cx="914400" cy="914400"/>
            </a:xfrm>
            <a:prstGeom prst="rect">
              <a:avLst/>
            </a:prstGeom>
            <a:solidFill>
              <a:schemeClr val="accent2">
                <a:alpha val="24705"/>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1" name="Google Shape;1411;p49"/>
            <p:cNvSpPr txBox="1"/>
            <p:nvPr/>
          </p:nvSpPr>
          <p:spPr>
            <a:xfrm>
              <a:off x="2514600" y="4419600"/>
              <a:ext cx="1295400" cy="914400"/>
            </a:xfrm>
            <a:prstGeom prst="rect">
              <a:avLst/>
            </a:prstGeom>
            <a:solidFill>
              <a:schemeClr val="folHlink">
                <a:alpha val="24705"/>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2" name="Google Shape;1412;p49"/>
            <p:cNvSpPr txBox="1"/>
            <p:nvPr/>
          </p:nvSpPr>
          <p:spPr>
            <a:xfrm>
              <a:off x="3733800" y="5334000"/>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5</a:t>
              </a:r>
              <a:endParaRPr/>
            </a:p>
          </p:txBody>
        </p:sp>
        <p:sp>
          <p:nvSpPr>
            <p:cNvPr id="1413" name="Google Shape;1413;p49"/>
            <p:cNvSpPr txBox="1"/>
            <p:nvPr/>
          </p:nvSpPr>
          <p:spPr>
            <a:xfrm>
              <a:off x="2362200" y="5334000"/>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2</a:t>
              </a:r>
              <a:endParaRPr/>
            </a:p>
          </p:txBody>
        </p:sp>
        <p:sp>
          <p:nvSpPr>
            <p:cNvPr id="1414" name="Google Shape;1414;p49"/>
            <p:cNvSpPr txBox="1"/>
            <p:nvPr/>
          </p:nvSpPr>
          <p:spPr>
            <a:xfrm>
              <a:off x="1066800" y="4191000"/>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3</a:t>
              </a:r>
              <a:endParaRPr/>
            </a:p>
          </p:txBody>
        </p:sp>
        <p:sp>
          <p:nvSpPr>
            <p:cNvPr id="1415" name="Google Shape;1415;p49"/>
            <p:cNvSpPr/>
            <p:nvPr/>
          </p:nvSpPr>
          <p:spPr>
            <a:xfrm>
              <a:off x="3505200" y="4114800"/>
              <a:ext cx="139700" cy="1397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416" name="Google Shape;1416;p49"/>
          <p:cNvSpPr txBox="1"/>
          <p:nvPr/>
        </p:nvSpPr>
        <p:spPr>
          <a:xfrm>
            <a:off x="488950" y="3505200"/>
            <a:ext cx="2352675" cy="2124075"/>
          </a:xfrm>
          <a:prstGeom prst="rect">
            <a:avLst/>
          </a:prstGeom>
          <a:solidFill>
            <a:srgbClr val="FCD5B5"/>
          </a:solid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if X &gt; 5 then blue</a:t>
            </a:r>
            <a:endParaRPr/>
          </a:p>
          <a:p>
            <a:pPr indent="-127000" lvl="0" marL="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else if Y &gt; 3 then blue</a:t>
            </a:r>
            <a:endParaRPr/>
          </a:p>
          <a:p>
            <a:pPr indent="-127000" lvl="0" marL="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else if X &gt; 2 then green</a:t>
            </a:r>
            <a:endParaRPr/>
          </a:p>
          <a:p>
            <a:pPr indent="-127000" lvl="0" marL="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else blue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50"/>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1422" name="Google Shape;1422;p50"/>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423" name="Google Shape;1423;p50"/>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424" name="Google Shape;1424;p50"/>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5" name="Google Shape;1425;p50"/>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Data Mining </a:t>
            </a:r>
            <a:endParaRPr/>
          </a:p>
        </p:txBody>
      </p:sp>
      <p:pic>
        <p:nvPicPr>
          <p:cNvPr id="1426" name="Google Shape;1426;p50"/>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1427" name="Google Shape;1427;p50"/>
          <p:cNvSpPr txBox="1"/>
          <p:nvPr/>
        </p:nvSpPr>
        <p:spPr>
          <a:xfrm>
            <a:off x="263525" y="2346325"/>
            <a:ext cx="8616950" cy="4921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600"/>
              <a:buFont typeface="Calibri"/>
              <a:buNone/>
            </a:pPr>
            <a:r>
              <a:rPr b="1" i="0" lang="en-US" sz="2600" u="none">
                <a:solidFill>
                  <a:schemeClr val="dk1"/>
                </a:solidFill>
                <a:latin typeface="Calibri"/>
                <a:ea typeface="Calibri"/>
                <a:cs typeface="Calibri"/>
                <a:sym typeface="Calibri"/>
              </a:rPr>
              <a:t>Classification: Neural Nets</a:t>
            </a:r>
            <a:endParaRPr/>
          </a:p>
        </p:txBody>
      </p:sp>
      <p:sp>
        <p:nvSpPr>
          <p:cNvPr id="1428" name="Google Shape;1428;p50"/>
          <p:cNvSpPr txBox="1"/>
          <p:nvPr/>
        </p:nvSpPr>
        <p:spPr>
          <a:xfrm>
            <a:off x="5432425" y="6650037"/>
            <a:ext cx="317182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Image Source: www.wright.edu</a:t>
            </a:r>
            <a:endParaRPr/>
          </a:p>
        </p:txBody>
      </p:sp>
      <p:sp>
        <p:nvSpPr>
          <p:cNvPr id="1429" name="Google Shape;1429;p50"/>
          <p:cNvSpPr txBox="1"/>
          <p:nvPr/>
        </p:nvSpPr>
        <p:spPr>
          <a:xfrm>
            <a:off x="503237" y="3398837"/>
            <a:ext cx="2352675" cy="2370137"/>
          </a:xfrm>
          <a:prstGeom prst="rect">
            <a:avLst/>
          </a:prstGeom>
          <a:solidFill>
            <a:srgbClr val="FCD5B5"/>
          </a:solid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Can select more complex regions</a:t>
            </a:r>
            <a:endParaRPr/>
          </a:p>
          <a:p>
            <a:pPr indent="-127000" lvl="0" marL="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Can be more accurate</a:t>
            </a:r>
            <a:endParaRPr/>
          </a:p>
          <a:p>
            <a:pPr indent="-127000" lvl="0" marL="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Also can overfit the data – find patterns in random noise</a:t>
            </a:r>
            <a:endParaRPr/>
          </a:p>
        </p:txBody>
      </p:sp>
      <p:grpSp>
        <p:nvGrpSpPr>
          <p:cNvPr id="1430" name="Google Shape;1430;p50"/>
          <p:cNvGrpSpPr/>
          <p:nvPr/>
        </p:nvGrpSpPr>
        <p:grpSpPr>
          <a:xfrm>
            <a:off x="3635375" y="2924175"/>
            <a:ext cx="4176712" cy="3529012"/>
            <a:chOff x="1600200" y="2438400"/>
            <a:chExt cx="3505200" cy="2895600"/>
          </a:xfrm>
        </p:grpSpPr>
        <p:sp>
          <p:nvSpPr>
            <p:cNvPr id="1431" name="Google Shape;1431;p50"/>
            <p:cNvSpPr/>
            <p:nvPr/>
          </p:nvSpPr>
          <p:spPr>
            <a:xfrm>
              <a:off x="1920875" y="3113088"/>
              <a:ext cx="3087688" cy="1838325"/>
            </a:xfrm>
            <a:custGeom>
              <a:rect b="b" l="l" r="r" t="t"/>
              <a:pathLst>
                <a:path extrusionOk="0" h="1158" w="1945">
                  <a:moveTo>
                    <a:pt x="0" y="1101"/>
                  </a:moveTo>
                  <a:cubicBezTo>
                    <a:pt x="5" y="1043"/>
                    <a:pt x="13" y="947"/>
                    <a:pt x="15" y="890"/>
                  </a:cubicBezTo>
                  <a:cubicBezTo>
                    <a:pt x="18" y="814"/>
                    <a:pt x="1" y="639"/>
                    <a:pt x="59" y="554"/>
                  </a:cubicBezTo>
                  <a:cubicBezTo>
                    <a:pt x="82" y="483"/>
                    <a:pt x="101" y="397"/>
                    <a:pt x="153" y="343"/>
                  </a:cubicBezTo>
                  <a:cubicBezTo>
                    <a:pt x="169" y="299"/>
                    <a:pt x="148" y="340"/>
                    <a:pt x="190" y="307"/>
                  </a:cubicBezTo>
                  <a:cubicBezTo>
                    <a:pt x="232" y="273"/>
                    <a:pt x="260" y="229"/>
                    <a:pt x="314" y="212"/>
                  </a:cubicBezTo>
                  <a:cubicBezTo>
                    <a:pt x="358" y="168"/>
                    <a:pt x="414" y="100"/>
                    <a:pt x="474" y="81"/>
                  </a:cubicBezTo>
                  <a:cubicBezTo>
                    <a:pt x="547" y="31"/>
                    <a:pt x="635" y="10"/>
                    <a:pt x="722" y="0"/>
                  </a:cubicBezTo>
                  <a:cubicBezTo>
                    <a:pt x="757" y="1"/>
                    <a:pt x="913" y="2"/>
                    <a:pt x="985" y="15"/>
                  </a:cubicBezTo>
                  <a:cubicBezTo>
                    <a:pt x="1033" y="24"/>
                    <a:pt x="1075" y="37"/>
                    <a:pt x="1123" y="44"/>
                  </a:cubicBezTo>
                  <a:cubicBezTo>
                    <a:pt x="1240" y="81"/>
                    <a:pt x="1368" y="77"/>
                    <a:pt x="1488" y="102"/>
                  </a:cubicBezTo>
                  <a:cubicBezTo>
                    <a:pt x="1548" y="114"/>
                    <a:pt x="1604" y="139"/>
                    <a:pt x="1663" y="153"/>
                  </a:cubicBezTo>
                  <a:cubicBezTo>
                    <a:pt x="1694" y="184"/>
                    <a:pt x="1734" y="203"/>
                    <a:pt x="1765" y="234"/>
                  </a:cubicBezTo>
                  <a:cubicBezTo>
                    <a:pt x="1782" y="251"/>
                    <a:pt x="1799" y="268"/>
                    <a:pt x="1816" y="285"/>
                  </a:cubicBezTo>
                  <a:cubicBezTo>
                    <a:pt x="1823" y="292"/>
                    <a:pt x="1838" y="307"/>
                    <a:pt x="1838" y="307"/>
                  </a:cubicBezTo>
                  <a:cubicBezTo>
                    <a:pt x="1847" y="335"/>
                    <a:pt x="1867" y="359"/>
                    <a:pt x="1874" y="387"/>
                  </a:cubicBezTo>
                  <a:cubicBezTo>
                    <a:pt x="1885" y="433"/>
                    <a:pt x="1898" y="479"/>
                    <a:pt x="1911" y="525"/>
                  </a:cubicBezTo>
                  <a:cubicBezTo>
                    <a:pt x="1925" y="642"/>
                    <a:pt x="1945" y="786"/>
                    <a:pt x="1874" y="890"/>
                  </a:cubicBezTo>
                  <a:cubicBezTo>
                    <a:pt x="1860" y="933"/>
                    <a:pt x="1836" y="939"/>
                    <a:pt x="1801" y="963"/>
                  </a:cubicBezTo>
                  <a:cubicBezTo>
                    <a:pt x="1770" y="956"/>
                    <a:pt x="1744" y="944"/>
                    <a:pt x="1714" y="934"/>
                  </a:cubicBezTo>
                  <a:cubicBezTo>
                    <a:pt x="1691" y="911"/>
                    <a:pt x="1660" y="878"/>
                    <a:pt x="1634" y="861"/>
                  </a:cubicBezTo>
                  <a:cubicBezTo>
                    <a:pt x="1599" y="809"/>
                    <a:pt x="1522" y="804"/>
                    <a:pt x="1466" y="780"/>
                  </a:cubicBezTo>
                  <a:cubicBezTo>
                    <a:pt x="1435" y="767"/>
                    <a:pt x="1415" y="743"/>
                    <a:pt x="1386" y="729"/>
                  </a:cubicBezTo>
                  <a:cubicBezTo>
                    <a:pt x="1357" y="715"/>
                    <a:pt x="1321" y="706"/>
                    <a:pt x="1291" y="693"/>
                  </a:cubicBezTo>
                  <a:cubicBezTo>
                    <a:pt x="1263" y="681"/>
                    <a:pt x="1247" y="655"/>
                    <a:pt x="1218" y="649"/>
                  </a:cubicBezTo>
                  <a:cubicBezTo>
                    <a:pt x="1195" y="644"/>
                    <a:pt x="1120" y="637"/>
                    <a:pt x="1101" y="635"/>
                  </a:cubicBezTo>
                  <a:cubicBezTo>
                    <a:pt x="987" y="640"/>
                    <a:pt x="848" y="638"/>
                    <a:pt x="737" y="678"/>
                  </a:cubicBezTo>
                  <a:cubicBezTo>
                    <a:pt x="703" y="690"/>
                    <a:pt x="675" y="711"/>
                    <a:pt x="642" y="722"/>
                  </a:cubicBezTo>
                  <a:cubicBezTo>
                    <a:pt x="619" y="745"/>
                    <a:pt x="593" y="753"/>
                    <a:pt x="569" y="773"/>
                  </a:cubicBezTo>
                  <a:cubicBezTo>
                    <a:pt x="524" y="810"/>
                    <a:pt x="474" y="856"/>
                    <a:pt x="423" y="883"/>
                  </a:cubicBezTo>
                  <a:cubicBezTo>
                    <a:pt x="401" y="916"/>
                    <a:pt x="384" y="924"/>
                    <a:pt x="358" y="963"/>
                  </a:cubicBezTo>
                  <a:cubicBezTo>
                    <a:pt x="308" y="1039"/>
                    <a:pt x="269" y="1122"/>
                    <a:pt x="175" y="1152"/>
                  </a:cubicBezTo>
                  <a:cubicBezTo>
                    <a:pt x="101" y="1147"/>
                    <a:pt x="73" y="1158"/>
                    <a:pt x="22" y="1123"/>
                  </a:cubicBezTo>
                  <a:cubicBezTo>
                    <a:pt x="13" y="1096"/>
                    <a:pt x="23" y="1101"/>
                    <a:pt x="0" y="1101"/>
                  </a:cubicBezTo>
                  <a:close/>
                </a:path>
              </a:pathLst>
            </a:custGeom>
            <a:solidFill>
              <a:schemeClr val="accent2">
                <a:alpha val="25490"/>
              </a:schemeClr>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32" name="Google Shape;1432;p50"/>
            <p:cNvCxnSpPr/>
            <p:nvPr/>
          </p:nvCxnSpPr>
          <p:spPr>
            <a:xfrm>
              <a:off x="1600200" y="2438400"/>
              <a:ext cx="0" cy="2895600"/>
            </a:xfrm>
            <a:prstGeom prst="straightConnector1">
              <a:avLst/>
            </a:prstGeom>
            <a:noFill/>
            <a:ln cap="flat" cmpd="sng" w="12700">
              <a:solidFill>
                <a:schemeClr val="dk1"/>
              </a:solidFill>
              <a:prstDash val="solid"/>
              <a:miter lim="800000"/>
              <a:headEnd len="med" w="med" type="none"/>
              <a:tailEnd len="med" w="med" type="none"/>
            </a:ln>
          </p:spPr>
        </p:cxnSp>
        <p:cxnSp>
          <p:nvCxnSpPr>
            <p:cNvPr id="1433" name="Google Shape;1433;p50"/>
            <p:cNvCxnSpPr/>
            <p:nvPr/>
          </p:nvCxnSpPr>
          <p:spPr>
            <a:xfrm>
              <a:off x="1600200" y="5334000"/>
              <a:ext cx="3505200" cy="0"/>
            </a:xfrm>
            <a:prstGeom prst="straightConnector1">
              <a:avLst/>
            </a:prstGeom>
            <a:noFill/>
            <a:ln cap="flat" cmpd="sng" w="12700">
              <a:solidFill>
                <a:schemeClr val="dk1"/>
              </a:solidFill>
              <a:prstDash val="solid"/>
              <a:miter lim="800000"/>
              <a:headEnd len="med" w="med" type="none"/>
              <a:tailEnd len="med" w="med" type="none"/>
            </a:ln>
          </p:spPr>
        </p:cxnSp>
        <p:sp>
          <p:nvSpPr>
            <p:cNvPr id="1434" name="Google Shape;1434;p50"/>
            <p:cNvSpPr/>
            <p:nvPr/>
          </p:nvSpPr>
          <p:spPr>
            <a:xfrm>
              <a:off x="2292350" y="3587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5" name="Google Shape;1435;p50"/>
            <p:cNvSpPr/>
            <p:nvPr/>
          </p:nvSpPr>
          <p:spPr>
            <a:xfrm>
              <a:off x="2444750" y="37401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6" name="Google Shape;1436;p50"/>
            <p:cNvSpPr/>
            <p:nvPr/>
          </p:nvSpPr>
          <p:spPr>
            <a:xfrm>
              <a:off x="2749550" y="3663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7" name="Google Shape;1437;p50"/>
            <p:cNvSpPr/>
            <p:nvPr/>
          </p:nvSpPr>
          <p:spPr>
            <a:xfrm>
              <a:off x="3054350" y="3587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8" name="Google Shape;1438;p50"/>
            <p:cNvSpPr/>
            <p:nvPr/>
          </p:nvSpPr>
          <p:spPr>
            <a:xfrm>
              <a:off x="2216150" y="42735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9" name="Google Shape;1439;p50"/>
            <p:cNvSpPr/>
            <p:nvPr/>
          </p:nvSpPr>
          <p:spPr>
            <a:xfrm>
              <a:off x="3435350" y="3282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0" name="Google Shape;1440;p50"/>
            <p:cNvSpPr/>
            <p:nvPr/>
          </p:nvSpPr>
          <p:spPr>
            <a:xfrm>
              <a:off x="2597150" y="4044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1" name="Google Shape;1441;p50"/>
            <p:cNvSpPr/>
            <p:nvPr/>
          </p:nvSpPr>
          <p:spPr>
            <a:xfrm>
              <a:off x="3054350" y="38925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2" name="Google Shape;1442;p50"/>
            <p:cNvSpPr/>
            <p:nvPr/>
          </p:nvSpPr>
          <p:spPr>
            <a:xfrm>
              <a:off x="3435350" y="38163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3" name="Google Shape;1443;p50"/>
            <p:cNvSpPr/>
            <p:nvPr/>
          </p:nvSpPr>
          <p:spPr>
            <a:xfrm>
              <a:off x="2368550" y="4425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4" name="Google Shape;1444;p50"/>
            <p:cNvSpPr/>
            <p:nvPr/>
          </p:nvSpPr>
          <p:spPr>
            <a:xfrm>
              <a:off x="2139950" y="46545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5" name="Google Shape;1445;p50"/>
            <p:cNvSpPr/>
            <p:nvPr/>
          </p:nvSpPr>
          <p:spPr>
            <a:xfrm>
              <a:off x="2825750" y="32829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6" name="Google Shape;1446;p50"/>
            <p:cNvSpPr/>
            <p:nvPr/>
          </p:nvSpPr>
          <p:spPr>
            <a:xfrm>
              <a:off x="3435350" y="35115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7" name="Google Shape;1447;p50"/>
            <p:cNvSpPr/>
            <p:nvPr/>
          </p:nvSpPr>
          <p:spPr>
            <a:xfrm>
              <a:off x="4502150" y="3587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8" name="Google Shape;1448;p50"/>
            <p:cNvSpPr/>
            <p:nvPr/>
          </p:nvSpPr>
          <p:spPr>
            <a:xfrm>
              <a:off x="4197350" y="38163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9" name="Google Shape;1449;p50"/>
            <p:cNvSpPr/>
            <p:nvPr/>
          </p:nvSpPr>
          <p:spPr>
            <a:xfrm>
              <a:off x="4121150" y="41211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0" name="Google Shape;1450;p50"/>
            <p:cNvSpPr/>
            <p:nvPr/>
          </p:nvSpPr>
          <p:spPr>
            <a:xfrm>
              <a:off x="4425950" y="41973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1" name="Google Shape;1451;p50"/>
            <p:cNvSpPr/>
            <p:nvPr/>
          </p:nvSpPr>
          <p:spPr>
            <a:xfrm>
              <a:off x="4578350" y="4349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2" name="Google Shape;1452;p50"/>
            <p:cNvSpPr/>
            <p:nvPr/>
          </p:nvSpPr>
          <p:spPr>
            <a:xfrm>
              <a:off x="4502150" y="3968750"/>
              <a:ext cx="139700" cy="1397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3" name="Google Shape;1453;p50"/>
            <p:cNvSpPr/>
            <p:nvPr/>
          </p:nvSpPr>
          <p:spPr>
            <a:xfrm>
              <a:off x="2590800" y="48006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4" name="Google Shape;1454;p50"/>
            <p:cNvSpPr/>
            <p:nvPr/>
          </p:nvSpPr>
          <p:spPr>
            <a:xfrm>
              <a:off x="2819400" y="46482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5" name="Google Shape;1455;p50"/>
            <p:cNvSpPr/>
            <p:nvPr/>
          </p:nvSpPr>
          <p:spPr>
            <a:xfrm>
              <a:off x="3124200" y="47244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6" name="Google Shape;1456;p50"/>
            <p:cNvSpPr/>
            <p:nvPr/>
          </p:nvSpPr>
          <p:spPr>
            <a:xfrm>
              <a:off x="3124200" y="44958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7" name="Google Shape;1457;p50"/>
            <p:cNvSpPr/>
            <p:nvPr/>
          </p:nvSpPr>
          <p:spPr>
            <a:xfrm>
              <a:off x="3429000" y="44196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8" name="Google Shape;1458;p50"/>
            <p:cNvSpPr/>
            <p:nvPr/>
          </p:nvSpPr>
          <p:spPr>
            <a:xfrm>
              <a:off x="3505200" y="4724400"/>
              <a:ext cx="152400" cy="1524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9" name="Google Shape;1459;p50"/>
            <p:cNvSpPr/>
            <p:nvPr/>
          </p:nvSpPr>
          <p:spPr>
            <a:xfrm>
              <a:off x="3124200" y="32766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0" name="Google Shape;1460;p50"/>
            <p:cNvSpPr/>
            <p:nvPr/>
          </p:nvSpPr>
          <p:spPr>
            <a:xfrm>
              <a:off x="4114800" y="4419600"/>
              <a:ext cx="139700" cy="139700"/>
            </a:xfrm>
            <a:prstGeom prst="ellipse">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1" name="Google Shape;1461;p50"/>
            <p:cNvSpPr/>
            <p:nvPr/>
          </p:nvSpPr>
          <p:spPr>
            <a:xfrm>
              <a:off x="2419350" y="4267200"/>
              <a:ext cx="2076450" cy="884238"/>
            </a:xfrm>
            <a:custGeom>
              <a:rect b="b" l="l" r="r" t="t"/>
              <a:pathLst>
                <a:path extrusionOk="0" h="479" w="937">
                  <a:moveTo>
                    <a:pt x="0" y="442"/>
                  </a:moveTo>
                  <a:cubicBezTo>
                    <a:pt x="10" y="400"/>
                    <a:pt x="36" y="369"/>
                    <a:pt x="58" y="333"/>
                  </a:cubicBezTo>
                  <a:cubicBezTo>
                    <a:pt x="77" y="301"/>
                    <a:pt x="96" y="269"/>
                    <a:pt x="117" y="238"/>
                  </a:cubicBezTo>
                  <a:cubicBezTo>
                    <a:pt x="153" y="185"/>
                    <a:pt x="244" y="144"/>
                    <a:pt x="299" y="114"/>
                  </a:cubicBezTo>
                  <a:cubicBezTo>
                    <a:pt x="332" y="96"/>
                    <a:pt x="357" y="65"/>
                    <a:pt x="386" y="41"/>
                  </a:cubicBezTo>
                  <a:cubicBezTo>
                    <a:pt x="412" y="19"/>
                    <a:pt x="449" y="13"/>
                    <a:pt x="481" y="5"/>
                  </a:cubicBezTo>
                  <a:cubicBezTo>
                    <a:pt x="601" y="9"/>
                    <a:pt x="691" y="0"/>
                    <a:pt x="795" y="48"/>
                  </a:cubicBezTo>
                  <a:cubicBezTo>
                    <a:pt x="802" y="58"/>
                    <a:pt x="807" y="70"/>
                    <a:pt x="816" y="78"/>
                  </a:cubicBezTo>
                  <a:cubicBezTo>
                    <a:pt x="824" y="85"/>
                    <a:pt x="838" y="84"/>
                    <a:pt x="846" y="92"/>
                  </a:cubicBezTo>
                  <a:cubicBezTo>
                    <a:pt x="932" y="176"/>
                    <a:pt x="834" y="110"/>
                    <a:pt x="897" y="150"/>
                  </a:cubicBezTo>
                  <a:cubicBezTo>
                    <a:pt x="905" y="174"/>
                    <a:pt x="918" y="192"/>
                    <a:pt x="926" y="216"/>
                  </a:cubicBezTo>
                  <a:cubicBezTo>
                    <a:pt x="934" y="271"/>
                    <a:pt x="937" y="259"/>
                    <a:pt x="926" y="311"/>
                  </a:cubicBezTo>
                  <a:cubicBezTo>
                    <a:pt x="901" y="430"/>
                    <a:pt x="785" y="451"/>
                    <a:pt x="685" y="479"/>
                  </a:cubicBezTo>
                  <a:cubicBezTo>
                    <a:pt x="607" y="476"/>
                    <a:pt x="530" y="475"/>
                    <a:pt x="452" y="471"/>
                  </a:cubicBezTo>
                  <a:cubicBezTo>
                    <a:pt x="348" y="465"/>
                    <a:pt x="242" y="434"/>
                    <a:pt x="138" y="420"/>
                  </a:cubicBezTo>
                  <a:cubicBezTo>
                    <a:pt x="119" y="423"/>
                    <a:pt x="100" y="428"/>
                    <a:pt x="80" y="428"/>
                  </a:cubicBezTo>
                  <a:cubicBezTo>
                    <a:pt x="0" y="428"/>
                    <a:pt x="28" y="398"/>
                    <a:pt x="0" y="442"/>
                  </a:cubicBezTo>
                  <a:close/>
                </a:path>
              </a:pathLst>
            </a:custGeom>
            <a:solidFill>
              <a:schemeClr val="folHlink">
                <a:alpha val="24705"/>
              </a:schemeClr>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C:\Users\parul\Desktop\Digital Learning Content.png" id="84" name="Google Shape;84;p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85" name="Google Shape;85;p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86" name="Google Shape;86;p5"/>
          <p:cNvSpPr txBox="1"/>
          <p:nvPr/>
        </p:nvSpPr>
        <p:spPr>
          <a:xfrm>
            <a:off x="190500" y="2286000"/>
            <a:ext cx="8737600" cy="303530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Relational model (70’s): </a:t>
            </a:r>
            <a:r>
              <a:rPr b="0" i="0" lang="en-US" sz="2800" u="none">
                <a:solidFill>
                  <a:schemeClr val="dk1"/>
                </a:solidFill>
                <a:latin typeface="Calibri"/>
                <a:ea typeface="Calibri"/>
                <a:cs typeface="Calibri"/>
                <a:sym typeface="Calibri"/>
              </a:rPr>
              <a:t>clean and simple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great for administrative data</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not as good for other kinds of data (e.g. multimedia, networks, CAD)</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Object-Oriented models (80’s): </a:t>
            </a:r>
            <a:r>
              <a:rPr b="0" i="0" lang="en-US" sz="2400" u="none">
                <a:solidFill>
                  <a:schemeClr val="dk1"/>
                </a:solidFill>
                <a:latin typeface="Calibri"/>
                <a:ea typeface="Calibri"/>
                <a:cs typeface="Calibri"/>
                <a:sym typeface="Calibri"/>
              </a:rPr>
              <a:t>complicated, but some influential ideas</a:t>
            </a:r>
            <a:endParaRPr/>
          </a:p>
        </p:txBody>
      </p:sp>
      <p:sp>
        <p:nvSpPr>
          <p:cNvPr id="87" name="Google Shape;87;p5"/>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Motivation</a:t>
            </a:r>
            <a:endParaRPr/>
          </a:p>
        </p:txBody>
      </p:sp>
      <p:sp>
        <p:nvSpPr>
          <p:cNvPr id="89" name="Google Shape;89;p5"/>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5"/>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1" name="Google Shape;91;p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51"/>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1467" name="Google Shape;1467;p51"/>
          <p:cNvPicPr preferRelativeResize="0"/>
          <p:nvPr/>
        </p:nvPicPr>
        <p:blipFill rotWithShape="1">
          <a:blip r:embed="rId4">
            <a:alphaModFix/>
          </a:blip>
          <a:srcRect b="0" l="0" r="0" t="0"/>
          <a:stretch/>
        </p:blipFill>
        <p:spPr>
          <a:xfrm>
            <a:off x="0" y="0"/>
            <a:ext cx="9144000" cy="6900862"/>
          </a:xfrm>
          <a:prstGeom prst="rect">
            <a:avLst/>
          </a:prstGeom>
          <a:noFill/>
          <a:ln>
            <a:noFill/>
          </a:ln>
        </p:spPr>
      </p:pic>
      <p:pic>
        <p:nvPicPr>
          <p:cNvPr descr="C:\Users\parul\Desktop\Untitled-1.png" id="1468" name="Google Shape;1468;p51"/>
          <p:cNvPicPr preferRelativeResize="0"/>
          <p:nvPr/>
        </p:nvPicPr>
        <p:blipFill rotWithShape="1">
          <a:blip r:embed="rId5">
            <a:alphaModFix/>
          </a:blip>
          <a:srcRect b="0" l="0" r="0" t="0"/>
          <a:stretch/>
        </p:blipFill>
        <p:spPr>
          <a:xfrm>
            <a:off x="1857375" y="3071812"/>
            <a:ext cx="5430837" cy="2803525"/>
          </a:xfrm>
          <a:prstGeom prst="rect">
            <a:avLst/>
          </a:prstGeom>
          <a:noFill/>
          <a:ln>
            <a:noFill/>
          </a:ln>
        </p:spPr>
      </p:pic>
      <p:sp>
        <p:nvSpPr>
          <p:cNvPr id="1469" name="Google Shape;1469;p51"/>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70" name="Google Shape;1470;p5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Data mining technique: Association</a:t>
            </a:r>
            <a:endParaRPr/>
          </a:p>
        </p:txBody>
      </p:sp>
      <p:pic>
        <p:nvPicPr>
          <p:cNvPr id="1471" name="Google Shape;1471;p51"/>
          <p:cNvPicPr preferRelativeResize="0"/>
          <p:nvPr/>
        </p:nvPicPr>
        <p:blipFill rotWithShape="1">
          <a:blip r:embed="rId6">
            <a:alphaModFix/>
          </a:blip>
          <a:srcRect b="0" l="0" r="0" t="0"/>
          <a:stretch/>
        </p:blipFill>
        <p:spPr>
          <a:xfrm>
            <a:off x="8318500" y="6032500"/>
            <a:ext cx="609600" cy="609600"/>
          </a:xfrm>
          <a:prstGeom prst="rect">
            <a:avLst/>
          </a:prstGeom>
          <a:noFill/>
          <a:ln>
            <a:noFill/>
          </a:ln>
        </p:spPr>
      </p:pic>
      <p:sp>
        <p:nvSpPr>
          <p:cNvPr id="1472" name="Google Shape;1472;p51"/>
          <p:cNvSpPr txBox="1"/>
          <p:nvPr/>
        </p:nvSpPr>
        <p:spPr>
          <a:xfrm>
            <a:off x="263525" y="2346325"/>
            <a:ext cx="8616950" cy="4921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600"/>
              <a:buFont typeface="Calibri"/>
              <a:buNone/>
            </a:pPr>
            <a:r>
              <a:rPr b="1" i="0" lang="en-US" sz="2600" u="none">
                <a:solidFill>
                  <a:schemeClr val="dk1"/>
                </a:solidFill>
                <a:latin typeface="Calibri"/>
                <a:ea typeface="Calibri"/>
                <a:cs typeface="Calibri"/>
                <a:sym typeface="Calibri"/>
              </a:rPr>
              <a:t>Transaction database: Example</a:t>
            </a:r>
            <a:endParaRPr/>
          </a:p>
        </p:txBody>
      </p:sp>
      <p:graphicFrame>
        <p:nvGraphicFramePr>
          <p:cNvPr id="1473" name="Google Shape;1473;p51"/>
          <p:cNvGraphicFramePr/>
          <p:nvPr/>
        </p:nvGraphicFramePr>
        <p:xfrm>
          <a:off x="1187450" y="3017837"/>
          <a:ext cx="2730500" cy="3508375"/>
        </p:xfrm>
        <a:graphic>
          <a:graphicData uri="http://schemas.openxmlformats.org/presentationml/2006/ole">
            <mc:AlternateContent>
              <mc:Choice Requires="v">
                <p:oleObj r:id="rId7" imgH="3508375" imgW="2730500" progId="Word.Document.8" spid="_x0000_s1">
                  <p:embed/>
                </p:oleObj>
              </mc:Choice>
              <mc:Fallback>
                <p:oleObj r:id="rId8" imgH="3508375" imgW="2730500" progId="Word.Document.8">
                  <p:embed/>
                  <p:pic>
                    <p:nvPicPr>
                      <p:cNvPr id="1473" name="Google Shape;1473;p51"/>
                      <p:cNvPicPr preferRelativeResize="0"/>
                      <p:nvPr/>
                    </p:nvPicPr>
                    <p:blipFill rotWithShape="1">
                      <a:blip r:embed="rId9">
                        <a:alphaModFix/>
                      </a:blip>
                      <a:srcRect b="0" l="0" r="0" t="0"/>
                      <a:stretch/>
                    </p:blipFill>
                    <p:spPr>
                      <a:xfrm>
                        <a:off x="1187450" y="3017837"/>
                        <a:ext cx="2730500" cy="3508375"/>
                      </a:xfrm>
                      <a:prstGeom prst="rect">
                        <a:avLst/>
                      </a:prstGeom>
                      <a:noFill/>
                      <a:ln>
                        <a:noFill/>
                      </a:ln>
                    </p:spPr>
                  </p:pic>
                </p:oleObj>
              </mc:Fallback>
            </mc:AlternateContent>
          </a:graphicData>
        </a:graphic>
      </p:graphicFrame>
      <p:sp>
        <p:nvSpPr>
          <p:cNvPr id="1474" name="Google Shape;1474;p51"/>
          <p:cNvSpPr txBox="1"/>
          <p:nvPr/>
        </p:nvSpPr>
        <p:spPr>
          <a:xfrm>
            <a:off x="5122862" y="4122737"/>
            <a:ext cx="1050925" cy="203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1" i="1" lang="en-US" sz="1800" u="none">
                <a:solidFill>
                  <a:srgbClr val="000000"/>
                </a:solidFill>
                <a:latin typeface="Calibri"/>
                <a:ea typeface="Calibri"/>
                <a:cs typeface="Calibri"/>
                <a:sym typeface="Calibri"/>
              </a:rPr>
              <a:t>ITEMS:</a:t>
            </a:r>
            <a:endParaRPr/>
          </a:p>
          <a:p>
            <a:pPr indent="0" lvl="0" marL="0" marR="0" rtl="0" algn="l">
              <a:lnSpc>
                <a:spcPct val="100000"/>
              </a:lnSpc>
              <a:spcBef>
                <a:spcPts val="0"/>
              </a:spcBef>
              <a:spcAft>
                <a:spcPts val="0"/>
              </a:spcAft>
              <a:buClr>
                <a:schemeClr val="dk1"/>
              </a:buClr>
              <a:buSzPts val="1800"/>
              <a:buFont typeface="Arial"/>
              <a:buNone/>
            </a:pPr>
            <a:r>
              <a:t/>
            </a:r>
            <a:endParaRPr b="1" i="1" sz="18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A = milk</a:t>
            </a:r>
            <a:endParaRPr/>
          </a:p>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B= bread</a:t>
            </a:r>
            <a:endParaRPr/>
          </a:p>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C= cereal</a:t>
            </a:r>
            <a:endParaRPr/>
          </a:p>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D= sugar</a:t>
            </a:r>
            <a:endParaRPr/>
          </a:p>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E= eggs</a:t>
            </a:r>
            <a:endParaRPr/>
          </a:p>
        </p:txBody>
      </p:sp>
      <p:sp>
        <p:nvSpPr>
          <p:cNvPr id="1475" name="Google Shape;1475;p51"/>
          <p:cNvSpPr txBox="1"/>
          <p:nvPr/>
        </p:nvSpPr>
        <p:spPr>
          <a:xfrm>
            <a:off x="4284662" y="3284537"/>
            <a:ext cx="31972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Instances = Transactions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52"/>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1481" name="Google Shape;1481;p52"/>
          <p:cNvPicPr preferRelativeResize="0"/>
          <p:nvPr/>
        </p:nvPicPr>
        <p:blipFill rotWithShape="1">
          <a:blip r:embed="rId4">
            <a:alphaModFix/>
          </a:blip>
          <a:srcRect b="0" l="0" r="0" t="0"/>
          <a:stretch/>
        </p:blipFill>
        <p:spPr>
          <a:xfrm>
            <a:off x="0" y="0"/>
            <a:ext cx="9144000" cy="6900862"/>
          </a:xfrm>
          <a:prstGeom prst="rect">
            <a:avLst/>
          </a:prstGeom>
          <a:noFill/>
          <a:ln>
            <a:noFill/>
          </a:ln>
        </p:spPr>
      </p:pic>
      <p:pic>
        <p:nvPicPr>
          <p:cNvPr descr="C:\Users\parul\Desktop\Untitled-1.png" id="1482" name="Google Shape;1482;p52"/>
          <p:cNvPicPr preferRelativeResize="0"/>
          <p:nvPr/>
        </p:nvPicPr>
        <p:blipFill rotWithShape="1">
          <a:blip r:embed="rId5">
            <a:alphaModFix/>
          </a:blip>
          <a:srcRect b="0" l="0" r="0" t="0"/>
          <a:stretch/>
        </p:blipFill>
        <p:spPr>
          <a:xfrm>
            <a:off x="1857375" y="3071812"/>
            <a:ext cx="5430837" cy="2803525"/>
          </a:xfrm>
          <a:prstGeom prst="rect">
            <a:avLst/>
          </a:prstGeom>
          <a:noFill/>
          <a:ln>
            <a:noFill/>
          </a:ln>
        </p:spPr>
      </p:pic>
      <p:sp>
        <p:nvSpPr>
          <p:cNvPr id="1483" name="Google Shape;1483;p52"/>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4" name="Google Shape;1484;p52"/>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Data mining technique: Association</a:t>
            </a:r>
            <a:endParaRPr/>
          </a:p>
        </p:txBody>
      </p:sp>
      <p:pic>
        <p:nvPicPr>
          <p:cNvPr id="1485" name="Google Shape;1485;p52"/>
          <p:cNvPicPr preferRelativeResize="0"/>
          <p:nvPr/>
        </p:nvPicPr>
        <p:blipFill rotWithShape="1">
          <a:blip r:embed="rId6">
            <a:alphaModFix/>
          </a:blip>
          <a:srcRect b="0" l="0" r="0" t="0"/>
          <a:stretch/>
        </p:blipFill>
        <p:spPr>
          <a:xfrm>
            <a:off x="8318500" y="6032500"/>
            <a:ext cx="609600" cy="609600"/>
          </a:xfrm>
          <a:prstGeom prst="rect">
            <a:avLst/>
          </a:prstGeom>
          <a:noFill/>
          <a:ln>
            <a:noFill/>
          </a:ln>
        </p:spPr>
      </p:pic>
      <p:sp>
        <p:nvSpPr>
          <p:cNvPr id="1486" name="Google Shape;1486;p52"/>
          <p:cNvSpPr txBox="1"/>
          <p:nvPr/>
        </p:nvSpPr>
        <p:spPr>
          <a:xfrm>
            <a:off x="263525" y="2346325"/>
            <a:ext cx="8616950" cy="4921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600"/>
              <a:buFont typeface="Calibri"/>
              <a:buNone/>
            </a:pPr>
            <a:r>
              <a:rPr b="1" i="0" lang="en-US" sz="2600" u="none">
                <a:solidFill>
                  <a:schemeClr val="dk1"/>
                </a:solidFill>
                <a:latin typeface="Calibri"/>
                <a:ea typeface="Calibri"/>
                <a:cs typeface="Calibri"/>
                <a:sym typeface="Calibri"/>
              </a:rPr>
              <a:t>Transaction database: Example</a:t>
            </a:r>
            <a:endParaRPr/>
          </a:p>
        </p:txBody>
      </p:sp>
      <p:sp>
        <p:nvSpPr>
          <p:cNvPr id="1487" name="Google Shape;1487;p52"/>
          <p:cNvSpPr txBox="1"/>
          <p:nvPr/>
        </p:nvSpPr>
        <p:spPr>
          <a:xfrm>
            <a:off x="2484437" y="2944812"/>
            <a:ext cx="4175125" cy="400050"/>
          </a:xfrm>
          <a:prstGeom prst="rect">
            <a:avLst/>
          </a:prstGeom>
          <a:solidFill>
            <a:srgbClr val="FCD5B5"/>
          </a:solid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Attributes converted to binary flags</a:t>
            </a:r>
            <a:endParaRPr/>
          </a:p>
        </p:txBody>
      </p:sp>
      <p:graphicFrame>
        <p:nvGraphicFramePr>
          <p:cNvPr id="1488" name="Google Shape;1488;p52"/>
          <p:cNvGraphicFramePr/>
          <p:nvPr/>
        </p:nvGraphicFramePr>
        <p:xfrm>
          <a:off x="4676775" y="3578225"/>
          <a:ext cx="3484562" cy="3286125"/>
        </p:xfrm>
        <a:graphic>
          <a:graphicData uri="http://schemas.openxmlformats.org/presentationml/2006/ole">
            <mc:AlternateContent>
              <mc:Choice Requires="v">
                <p:oleObj r:id="rId7" imgH="3286125" imgW="3484562" progId="Word.Document.8" spid="_x0000_s1">
                  <p:embed/>
                </p:oleObj>
              </mc:Choice>
              <mc:Fallback>
                <p:oleObj r:id="rId8" imgH="3286125" imgW="3484562" progId="Word.Document.8">
                  <p:embed/>
                  <p:pic>
                    <p:nvPicPr>
                      <p:cNvPr id="1488" name="Google Shape;1488;p52"/>
                      <p:cNvPicPr preferRelativeResize="0"/>
                      <p:nvPr/>
                    </p:nvPicPr>
                    <p:blipFill rotWithShape="1">
                      <a:blip r:embed="rId9">
                        <a:alphaModFix/>
                      </a:blip>
                      <a:srcRect b="0" l="0" r="0" t="0"/>
                      <a:stretch/>
                    </p:blipFill>
                    <p:spPr>
                      <a:xfrm>
                        <a:off x="4676775" y="3578225"/>
                        <a:ext cx="3484562" cy="3286125"/>
                      </a:xfrm>
                      <a:prstGeom prst="rect">
                        <a:avLst/>
                      </a:prstGeom>
                      <a:noFill/>
                      <a:ln>
                        <a:noFill/>
                      </a:ln>
                    </p:spPr>
                  </p:pic>
                </p:oleObj>
              </mc:Fallback>
            </mc:AlternateContent>
          </a:graphicData>
        </a:graphic>
      </p:graphicFrame>
      <p:graphicFrame>
        <p:nvGraphicFramePr>
          <p:cNvPr id="1489" name="Google Shape;1489;p52"/>
          <p:cNvGraphicFramePr/>
          <p:nvPr/>
        </p:nvGraphicFramePr>
        <p:xfrm>
          <a:off x="1400175" y="3502025"/>
          <a:ext cx="2387600" cy="3089275"/>
        </p:xfrm>
        <a:graphic>
          <a:graphicData uri="http://schemas.openxmlformats.org/presentationml/2006/ole">
            <mc:AlternateContent>
              <mc:Choice Requires="v">
                <p:oleObj r:id="rId10" imgH="3089275" imgW="2387600" progId="Word.Document.8" spid="_x0000_s2">
                  <p:embed/>
                </p:oleObj>
              </mc:Choice>
              <mc:Fallback>
                <p:oleObj r:id="rId11" imgH="3089275" imgW="2387600" progId="Word.Document.8">
                  <p:embed/>
                  <p:pic>
                    <p:nvPicPr>
                      <p:cNvPr id="1489" name="Google Shape;1489;p52"/>
                      <p:cNvPicPr preferRelativeResize="0"/>
                      <p:nvPr>
                        <p:ph idx="1" type="body"/>
                      </p:nvPr>
                    </p:nvPicPr>
                    <p:blipFill rotWithShape="1">
                      <a:blip r:embed="rId12">
                        <a:alphaModFix/>
                      </a:blip>
                      <a:srcRect b="0" l="0" r="0" t="0"/>
                      <a:stretch/>
                    </p:blipFill>
                    <p:spPr>
                      <a:xfrm>
                        <a:off x="1400175" y="3502025"/>
                        <a:ext cx="2387600" cy="3089275"/>
                      </a:xfrm>
                      <a:prstGeom prst="rect">
                        <a:avLst/>
                      </a:prstGeom>
                      <a:noFill/>
                      <a:ln>
                        <a:noFill/>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53"/>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Digital Learning Content.png" id="1495" name="Google Shape;1495;p5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496" name="Google Shape;1496;p5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497" name="Google Shape;1497;p53"/>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8" name="Google Shape;1498;p5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Data mining technique: Association</a:t>
            </a:r>
            <a:endParaRPr/>
          </a:p>
        </p:txBody>
      </p:sp>
      <p:pic>
        <p:nvPicPr>
          <p:cNvPr id="1499" name="Google Shape;1499;p5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1500" name="Google Shape;1500;p53"/>
          <p:cNvSpPr txBox="1"/>
          <p:nvPr/>
        </p:nvSpPr>
        <p:spPr>
          <a:xfrm>
            <a:off x="263525" y="2346325"/>
            <a:ext cx="8616950" cy="4921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600"/>
              <a:buFont typeface="Calibri"/>
              <a:buNone/>
            </a:pPr>
            <a:r>
              <a:rPr b="1" i="0" lang="en-US" sz="2600" u="none">
                <a:solidFill>
                  <a:schemeClr val="dk1"/>
                </a:solidFill>
                <a:latin typeface="Calibri"/>
                <a:ea typeface="Calibri"/>
                <a:cs typeface="Calibri"/>
                <a:sym typeface="Calibri"/>
              </a:rPr>
              <a:t>Definitions</a:t>
            </a:r>
            <a:endParaRPr/>
          </a:p>
        </p:txBody>
      </p:sp>
      <p:sp>
        <p:nvSpPr>
          <p:cNvPr id="1501" name="Google Shape;1501;p53"/>
          <p:cNvSpPr txBox="1"/>
          <p:nvPr>
            <p:ph idx="1" type="body"/>
          </p:nvPr>
        </p:nvSpPr>
        <p:spPr>
          <a:xfrm>
            <a:off x="539750" y="2981325"/>
            <a:ext cx="8229600" cy="2984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Item: </a:t>
            </a:r>
            <a:r>
              <a:rPr b="0" i="1" lang="en-US" sz="2400" u="none">
                <a:solidFill>
                  <a:schemeClr val="dk1"/>
                </a:solidFill>
                <a:latin typeface="Calibri"/>
                <a:ea typeface="Calibri"/>
                <a:cs typeface="Calibri"/>
                <a:sym typeface="Calibri"/>
              </a:rPr>
              <a:t>attribute</a:t>
            </a:r>
            <a:r>
              <a:rPr b="0" i="0" lang="en-US" sz="2400" u="none">
                <a:solidFill>
                  <a:schemeClr val="dk1"/>
                </a:solidFill>
                <a:latin typeface="Calibri"/>
                <a:ea typeface="Calibri"/>
                <a:cs typeface="Calibri"/>
                <a:sym typeface="Calibri"/>
              </a:rPr>
              <a:t>=</a:t>
            </a:r>
            <a:r>
              <a:rPr b="0" i="1" lang="en-US" sz="2400" u="none">
                <a:solidFill>
                  <a:schemeClr val="dk1"/>
                </a:solidFill>
                <a:latin typeface="Calibri"/>
                <a:ea typeface="Calibri"/>
                <a:cs typeface="Calibri"/>
                <a:sym typeface="Calibri"/>
              </a:rPr>
              <a:t>value</a:t>
            </a:r>
            <a:r>
              <a:rPr b="0" i="0" lang="en-US" sz="2400" u="none">
                <a:solidFill>
                  <a:schemeClr val="dk1"/>
                </a:solidFill>
                <a:latin typeface="Calibri"/>
                <a:ea typeface="Calibri"/>
                <a:cs typeface="Calibri"/>
                <a:sym typeface="Calibri"/>
              </a:rPr>
              <a:t> pair or simply </a:t>
            </a:r>
            <a:r>
              <a:rPr b="0" i="1" lang="en-US" sz="2400" u="none">
                <a:solidFill>
                  <a:schemeClr val="dk1"/>
                </a:solidFill>
                <a:latin typeface="Calibri"/>
                <a:ea typeface="Calibri"/>
                <a:cs typeface="Calibri"/>
                <a:sym typeface="Calibri"/>
              </a:rPr>
              <a:t>value</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usually attributes are converted to binary </a:t>
            </a:r>
            <a:r>
              <a:rPr b="0" i="1" lang="en-US" sz="2000" u="none" cap="none" strike="noStrike">
                <a:solidFill>
                  <a:schemeClr val="dk1"/>
                </a:solidFill>
                <a:latin typeface="Calibri"/>
                <a:ea typeface="Calibri"/>
                <a:cs typeface="Calibri"/>
                <a:sym typeface="Calibri"/>
              </a:rPr>
              <a:t>flags</a:t>
            </a:r>
            <a:r>
              <a:rPr b="0" i="0" lang="en-US" sz="2000" u="none" cap="none" strike="noStrike">
                <a:solidFill>
                  <a:schemeClr val="dk1"/>
                </a:solidFill>
                <a:latin typeface="Calibri"/>
                <a:ea typeface="Calibri"/>
                <a:cs typeface="Calibri"/>
                <a:sym typeface="Calibri"/>
              </a:rPr>
              <a:t> for each value, e.g. </a:t>
            </a:r>
            <a:r>
              <a:rPr b="1" i="0" lang="en-US" sz="2000" u="none" cap="none" strike="noStrike">
                <a:solidFill>
                  <a:schemeClr val="dk1"/>
                </a:solidFill>
                <a:latin typeface="Calibri"/>
                <a:ea typeface="Calibri"/>
                <a:cs typeface="Calibri"/>
                <a:sym typeface="Calibri"/>
              </a:rPr>
              <a:t>product=“A”</a:t>
            </a:r>
            <a:r>
              <a:rPr b="0" i="0" lang="en-US" sz="2000" u="none" cap="none" strike="noStrike">
                <a:solidFill>
                  <a:schemeClr val="dk1"/>
                </a:solidFill>
                <a:latin typeface="Calibri"/>
                <a:ea typeface="Calibri"/>
                <a:cs typeface="Calibri"/>
                <a:sym typeface="Calibri"/>
              </a:rPr>
              <a:t> is written as </a:t>
            </a:r>
            <a:r>
              <a:rPr b="1" i="0" lang="en-US" sz="2000" u="none" cap="none" strike="noStrike">
                <a:solidFill>
                  <a:schemeClr val="dk1"/>
                </a:solidFill>
                <a:latin typeface="Calibri"/>
                <a:ea typeface="Calibri"/>
                <a:cs typeface="Calibri"/>
                <a:sym typeface="Calibri"/>
              </a:rPr>
              <a:t>“A”</a:t>
            </a:r>
            <a:endParaRPr/>
          </a:p>
          <a:p>
            <a:pPr indent="-158750" lvl="1" marL="742950" marR="0" rtl="0" algn="l">
              <a:lnSpc>
                <a:spcPct val="90000"/>
              </a:lnSpc>
              <a:spcBef>
                <a:spcPts val="400"/>
              </a:spcBef>
              <a:spcAft>
                <a:spcPts val="0"/>
              </a:spcAft>
              <a:buClr>
                <a:schemeClr val="dk1"/>
              </a:buClr>
              <a:buSzPts val="2000"/>
              <a:buFont typeface="Arial"/>
              <a:buNone/>
            </a:pPr>
            <a:r>
              <a:t/>
            </a:r>
            <a:endParaRPr b="1" i="0" sz="2000" u="none" cap="none" strike="noStrik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Itemset </a:t>
            </a:r>
            <a:r>
              <a:rPr b="0" i="1" lang="en-US" sz="2400" u="none">
                <a:solidFill>
                  <a:schemeClr val="dk1"/>
                </a:solidFill>
                <a:latin typeface="Calibri"/>
                <a:ea typeface="Calibri"/>
                <a:cs typeface="Calibri"/>
                <a:sym typeface="Calibri"/>
              </a:rPr>
              <a:t>I </a:t>
            </a:r>
            <a:r>
              <a:rPr b="0" i="0" lang="en-US" sz="2400" u="none">
                <a:solidFill>
                  <a:schemeClr val="dk1"/>
                </a:solidFill>
                <a:latin typeface="Calibri"/>
                <a:ea typeface="Calibri"/>
                <a:cs typeface="Calibri"/>
                <a:sym typeface="Calibri"/>
              </a:rPr>
              <a:t>: a subset of possible items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Example: </a:t>
            </a:r>
            <a:r>
              <a:rPr b="0" i="1" lang="en-US" sz="2000" u="none" cap="none" strike="noStrike">
                <a:solidFill>
                  <a:schemeClr val="dk1"/>
                </a:solidFill>
                <a:latin typeface="Calibri"/>
                <a:ea typeface="Calibri"/>
                <a:cs typeface="Calibri"/>
                <a:sym typeface="Calibri"/>
              </a:rPr>
              <a:t>I</a:t>
            </a:r>
            <a:r>
              <a:rPr b="0" i="0" lang="en-US" sz="2000" u="none" cap="none" strike="noStrike">
                <a:solidFill>
                  <a:schemeClr val="dk1"/>
                </a:solidFill>
                <a:latin typeface="Calibri"/>
                <a:ea typeface="Calibri"/>
                <a:cs typeface="Calibri"/>
                <a:sym typeface="Calibri"/>
              </a:rPr>
              <a:t> = {A,B,E}  (order unimportant)</a:t>
            </a:r>
            <a:endParaRPr/>
          </a:p>
          <a:p>
            <a:pPr indent="-158750" lvl="1" marL="74295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Transaction: (TID, itemset)</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TID is transaction ID</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54"/>
          <p:cNvSpPr txBox="1"/>
          <p:nvPr/>
        </p:nvSpPr>
        <p:spPr>
          <a:xfrm>
            <a:off x="0" y="3214687"/>
            <a:ext cx="9144000" cy="3643312"/>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1.png" id="1507" name="Google Shape;1507;p54"/>
          <p:cNvPicPr preferRelativeResize="0"/>
          <p:nvPr/>
        </p:nvPicPr>
        <p:blipFill rotWithShape="1">
          <a:blip r:embed="rId3">
            <a:alphaModFix/>
          </a:blip>
          <a:srcRect b="0" l="0" r="0" t="0"/>
          <a:stretch/>
        </p:blipFill>
        <p:spPr>
          <a:xfrm>
            <a:off x="1219200" y="361950"/>
            <a:ext cx="6705600" cy="2857500"/>
          </a:xfrm>
          <a:prstGeom prst="rect">
            <a:avLst/>
          </a:prstGeom>
          <a:noFill/>
          <a:ln>
            <a:noFill/>
          </a:ln>
        </p:spPr>
      </p:pic>
      <p:pic>
        <p:nvPicPr>
          <p:cNvPr descr="C:\Users\parul\Desktop\2.png" id="1508" name="Google Shape;1508;p54"/>
          <p:cNvPicPr preferRelativeResize="0"/>
          <p:nvPr/>
        </p:nvPicPr>
        <p:blipFill rotWithShape="1">
          <a:blip r:embed="rId4">
            <a:alphaModFix/>
          </a:blip>
          <a:srcRect b="0" l="0" r="0" t="0"/>
          <a:stretch/>
        </p:blipFill>
        <p:spPr>
          <a:xfrm>
            <a:off x="2433637" y="4000500"/>
            <a:ext cx="4276725" cy="571500"/>
          </a:xfrm>
          <a:prstGeom prst="rect">
            <a:avLst/>
          </a:prstGeom>
          <a:noFill/>
          <a:ln>
            <a:noFill/>
          </a:ln>
        </p:spPr>
      </p:pic>
      <p:pic>
        <p:nvPicPr>
          <p:cNvPr descr="C:\Users\parul\Desktop\Cover Page with yellow patch - Version 18.png" id="1509" name="Google Shape;1509;p54"/>
          <p:cNvPicPr preferRelativeResize="0"/>
          <p:nvPr/>
        </p:nvPicPr>
        <p:blipFill rotWithShape="1">
          <a:blip r:embed="rId5">
            <a:alphaModFix/>
          </a:blip>
          <a:srcRect b="0" l="0" r="0" t="0"/>
          <a:stretch/>
        </p:blipFill>
        <p:spPr>
          <a:xfrm>
            <a:off x="3038475" y="4946650"/>
            <a:ext cx="3067050" cy="260350"/>
          </a:xfrm>
          <a:prstGeom prst="rect">
            <a:avLst/>
          </a:prstGeom>
          <a:noFill/>
          <a:ln>
            <a:noFill/>
          </a:ln>
        </p:spPr>
      </p:pic>
      <p:sp>
        <p:nvSpPr>
          <p:cNvPr id="1510" name="Google Shape;1510;p54"/>
          <p:cNvSpPr txBox="1"/>
          <p:nvPr/>
        </p:nvSpPr>
        <p:spPr>
          <a:xfrm>
            <a:off x="0" y="6003925"/>
            <a:ext cx="9144000" cy="3571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11" name="Google Shape;1511;p54"/>
          <p:cNvSpPr txBox="1"/>
          <p:nvPr/>
        </p:nvSpPr>
        <p:spPr>
          <a:xfrm>
            <a:off x="3249612" y="5997575"/>
            <a:ext cx="2644775"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Calibri"/>
              <a:buNone/>
            </a:pPr>
            <a:r>
              <a:rPr b="0" i="0" lang="en-US" sz="1800" u="none">
                <a:solidFill>
                  <a:schemeClr val="dk2"/>
                </a:solidFill>
                <a:latin typeface="Calibri"/>
                <a:ea typeface="Calibri"/>
                <a:cs typeface="Calibri"/>
                <a:sym typeface="Calibri"/>
              </a:rPr>
              <a:t>www.paruluniversity.ac.in</a:t>
            </a:r>
            <a:endParaRPr/>
          </a:p>
        </p:txBody>
      </p:sp>
      <p:pic>
        <p:nvPicPr>
          <p:cNvPr id="1512" name="Google Shape;1512;p54"/>
          <p:cNvPicPr preferRelativeResize="0"/>
          <p:nvPr/>
        </p:nvPicPr>
        <p:blipFill rotWithShape="1">
          <a:blip r:embed="rId6">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C:\Users\parul\Desktop\Digital Learning Content.png" id="96" name="Google Shape;96;p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97" name="Google Shape;97;p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98" name="Google Shape;98;p6"/>
          <p:cNvSpPr txBox="1"/>
          <p:nvPr/>
        </p:nvSpPr>
        <p:spPr>
          <a:xfrm>
            <a:off x="190500" y="2286000"/>
            <a:ext cx="8737600" cy="2751137"/>
          </a:xfrm>
          <a:prstGeom prst="rect">
            <a:avLst/>
          </a:prstGeom>
          <a:noFill/>
          <a:ln>
            <a:noFill/>
          </a:ln>
        </p:spPr>
        <p:txBody>
          <a:bodyPr anchorCtr="0" anchor="t" bIns="45700" lIns="91425" spcFirstLastPara="1" rIns="91425" wrap="square" tIns="45700">
            <a:spAutoFit/>
          </a:bodyPr>
          <a:lstStyle/>
          <a:p>
            <a:pPr indent="-285750" lvl="1" marL="7429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complex data types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object identity/references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ADTs (encapsulation, behavior goes with data)</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Inheritance</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Idea</a:t>
            </a:r>
            <a:r>
              <a:rPr b="0" i="0" lang="en-US" sz="2400" u="none">
                <a:solidFill>
                  <a:schemeClr val="dk1"/>
                </a:solidFill>
                <a:latin typeface="Calibri"/>
                <a:ea typeface="Calibri"/>
                <a:cs typeface="Calibri"/>
                <a:sym typeface="Calibri"/>
              </a:rPr>
              <a:t>: build DBMS based on OO model</a:t>
            </a:r>
            <a:endParaRPr/>
          </a:p>
        </p:txBody>
      </p:sp>
      <p:sp>
        <p:nvSpPr>
          <p:cNvPr id="99" name="Google Shape;99;p6"/>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Motivation</a:t>
            </a:r>
            <a:endParaRPr/>
          </a:p>
        </p:txBody>
      </p:sp>
      <p:sp>
        <p:nvSpPr>
          <p:cNvPr id="101" name="Google Shape;101;p6"/>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6"/>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03" name="Google Shape;103;p6"/>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C:\Users\parul\Desktop\Digital Learning Content.png" id="108" name="Google Shape;108;p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09" name="Google Shape;109;p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10" name="Google Shape;110;p7"/>
          <p:cNvSpPr txBox="1"/>
          <p:nvPr/>
        </p:nvSpPr>
        <p:spPr>
          <a:xfrm>
            <a:off x="190500" y="2286000"/>
            <a:ext cx="8737600" cy="333057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Old world: data </a:t>
            </a:r>
            <a:r>
              <a:rPr b="0" i="1" lang="en-US" sz="2800" u="none">
                <a:solidFill>
                  <a:schemeClr val="dk1"/>
                </a:solidFill>
                <a:latin typeface="Calibri"/>
                <a:ea typeface="Calibri"/>
                <a:cs typeface="Calibri"/>
                <a:sym typeface="Calibri"/>
              </a:rPr>
              <a:t>models</a:t>
            </a:r>
            <a:r>
              <a:rPr b="0" i="0" lang="en-US" sz="2800" u="none">
                <a:solidFill>
                  <a:schemeClr val="dk1"/>
                </a:solidFill>
                <a:latin typeface="Calibri"/>
                <a:ea typeface="Calibri"/>
                <a:cs typeface="Calibri"/>
                <a:sym typeface="Calibri"/>
              </a:rPr>
              <a:t> a business</a:t>
            </a:r>
            <a:endParaRPr/>
          </a:p>
          <a:p>
            <a:pPr indent="-177800" lvl="0" marL="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New world: data </a:t>
            </a:r>
            <a:r>
              <a:rPr b="0" i="0" lang="en-US" sz="2800" u="none">
                <a:solidFill>
                  <a:schemeClr val="accent2"/>
                </a:solidFill>
                <a:latin typeface="Calibri"/>
                <a:ea typeface="Calibri"/>
                <a:cs typeface="Calibri"/>
                <a:sym typeface="Calibri"/>
              </a:rPr>
              <a:t>IS</a:t>
            </a:r>
            <a:r>
              <a:rPr b="0" i="0" lang="en-US" sz="2800" u="none">
                <a:solidFill>
                  <a:schemeClr val="dk1"/>
                </a:solidFill>
                <a:latin typeface="Calibri"/>
                <a:ea typeface="Calibri"/>
                <a:cs typeface="Calibri"/>
                <a:sym typeface="Calibri"/>
              </a:rPr>
              <a:t> business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1011010111010100010100111 =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software vendors, entertainment industry, direct-mail marketing, etc...</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data is typically more complex than administrative data</a:t>
            </a:r>
            <a:endParaRPr/>
          </a:p>
          <a:p>
            <a:pPr indent="-177800" lvl="0" marL="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Emerging apps mix these two worlds.</a:t>
            </a:r>
            <a:endParaRPr/>
          </a:p>
        </p:txBody>
      </p:sp>
      <p:sp>
        <p:nvSpPr>
          <p:cNvPr id="111" name="Google Shape;111;p7"/>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Example App: Asset Management</a:t>
            </a:r>
            <a:endParaRPr/>
          </a:p>
        </p:txBody>
      </p:sp>
      <p:sp>
        <p:nvSpPr>
          <p:cNvPr id="113" name="Google Shape;113;p7"/>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7"/>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15" name="Google Shape;115;p7"/>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C:\Users\parul\Desktop\Digital Learning Content.png" id="120" name="Google Shape;120;p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21" name="Google Shape;121;p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22" name="Google Shape;122;p8"/>
          <p:cNvSpPr txBox="1"/>
          <p:nvPr/>
        </p:nvSpPr>
        <p:spPr>
          <a:xfrm>
            <a:off x="460375" y="3416300"/>
            <a:ext cx="8737600" cy="30480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Binary Large Objects (BLOBs) can be stored and fetched</a:t>
            </a:r>
            <a:endParaRPr/>
          </a:p>
          <a:p>
            <a:pPr indent="-15240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User-level code must provide all logic for BLOBs</a:t>
            </a:r>
            <a:endParaRPr/>
          </a:p>
          <a:p>
            <a:pPr indent="-15240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Performance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Scenario: client (Machine A) requests “thumbnail” images for all frames in DBMS (Machine B)</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Should move </a:t>
            </a:r>
            <a:r>
              <a:rPr b="0" i="1" lang="en-US" sz="2400" u="none" cap="none" strike="noStrike">
                <a:solidFill>
                  <a:schemeClr val="dk1"/>
                </a:solidFill>
                <a:latin typeface="Calibri"/>
                <a:ea typeface="Calibri"/>
                <a:cs typeface="Calibri"/>
                <a:sym typeface="Calibri"/>
              </a:rPr>
              <a:t>code to data</a:t>
            </a:r>
            <a:r>
              <a:rPr b="0" i="0" lang="en-US" sz="2400" u="none" cap="none" strike="noStrike">
                <a:solidFill>
                  <a:schemeClr val="dk1"/>
                </a:solidFill>
                <a:latin typeface="Calibri"/>
                <a:ea typeface="Calibri"/>
                <a:cs typeface="Calibri"/>
                <a:sym typeface="Calibri"/>
              </a:rPr>
              <a:t>, don’t move data to code!</a:t>
            </a:r>
            <a:endParaRPr/>
          </a:p>
          <a:p>
            <a:pPr indent="-15240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Inefficient, too hard to express queries. </a:t>
            </a:r>
            <a:endParaRPr/>
          </a:p>
        </p:txBody>
      </p:sp>
      <p:sp>
        <p:nvSpPr>
          <p:cNvPr id="123" name="Google Shape;123;p8"/>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8"/>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Why not a Standard RDBMS?</a:t>
            </a:r>
            <a:endParaRPr/>
          </a:p>
        </p:txBody>
      </p:sp>
      <p:sp>
        <p:nvSpPr>
          <p:cNvPr id="125" name="Google Shape;125;p8"/>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8"/>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27" name="Google Shape;127;p8"/>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128" name="Google Shape;128;p8"/>
          <p:cNvSpPr txBox="1"/>
          <p:nvPr/>
        </p:nvSpPr>
        <p:spPr>
          <a:xfrm>
            <a:off x="539750" y="2646362"/>
            <a:ext cx="7651750" cy="7016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create table frames (frameno integer, image BLOB,</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                     category integer)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C:\Users\parul\Desktop\Digital Learning Content.png" id="133" name="Google Shape;133;p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4" name="Google Shape;134;p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5" name="Google Shape;135;p9"/>
          <p:cNvSpPr txBox="1"/>
          <p:nvPr/>
        </p:nvSpPr>
        <p:spPr>
          <a:xfrm>
            <a:off x="190500" y="2286000"/>
            <a:ext cx="8737600" cy="4186237"/>
          </a:xfrm>
          <a:prstGeom prst="rect">
            <a:avLst/>
          </a:prstGeom>
          <a:noFill/>
          <a:ln>
            <a:noFill/>
          </a:ln>
        </p:spPr>
        <p:txBody>
          <a:bodyPr anchorCtr="0" anchor="t" bIns="45700" lIns="91425" spcFirstLastPara="1" rIns="91425" wrap="square" tIns="45700">
            <a:spAutoFit/>
          </a:bodyPr>
          <a:lstStyle/>
          <a:p>
            <a:pPr indent="-127000" lvl="0" marL="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 the 1980’s and 90’s, DB researchers recognized benefits of objects.  Two research thrusts: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OODBMS: extend C++ with transactionally persistent objects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ORDBMS: extend Relational DBs with object features</a:t>
            </a:r>
            <a:endParaRPr/>
          </a:p>
          <a:p>
            <a:pPr indent="-127000" lvl="0" marL="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Postgres was a Berkeley research project, defined ORDBMSs.  Postgres “beat” OODBMSs.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Was commercialized as Illustra</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Informix (a relational vendor) bought Illustra and integrated the ORDBMS features into Informix’ core server</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Oracle and IBM were forced to compete with Informix</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OODBMS companies never caught on</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SQL:1999 standard included many features invented in the Postquel language</a:t>
            </a:r>
            <a:endParaRPr/>
          </a:p>
        </p:txBody>
      </p:sp>
      <p:sp>
        <p:nvSpPr>
          <p:cNvPr id="136" name="Google Shape;136;p9"/>
          <p:cNvSpPr txBox="1"/>
          <p:nvPr/>
        </p:nvSpPr>
        <p:spPr>
          <a:xfrm>
            <a:off x="0" y="16525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 name="Google Shape;137;p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History</a:t>
            </a:r>
            <a:endParaRPr/>
          </a:p>
        </p:txBody>
      </p:sp>
      <p:sp>
        <p:nvSpPr>
          <p:cNvPr id="138" name="Google Shape;138;p9"/>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9"/>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40" name="Google Shape;140;p9"/>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2020-05-18T10:32:41Z</dcterms:created>
  <dc:creator>parul</dc:creator>
</cp:coreProperties>
</file>

<file path=docProps/custom.xml><?xml version="1.0" encoding="utf-8"?>
<Properties xmlns="http://schemas.openxmlformats.org/officeDocument/2006/custom-properties" xmlns:vt="http://schemas.openxmlformats.org/officeDocument/2006/docPropsVTypes"/>
</file>