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8" r:id="rId10"/>
    <p:sldId id="269" r:id="rId11"/>
    <p:sldId id="270" r:id="rId12"/>
    <p:sldId id="271" r:id="rId13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3520" y="1"/>
            <a:ext cx="4156075" cy="77724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641" y="1036321"/>
            <a:ext cx="7641840" cy="3953368"/>
          </a:xfrm>
        </p:spPr>
        <p:txBody>
          <a:bodyPr anchor="b">
            <a:normAutofit/>
          </a:bodyPr>
          <a:lstStyle>
            <a:lvl1pPr algn="r">
              <a:defRPr sz="594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6663" y="4989689"/>
            <a:ext cx="6338819" cy="1546468"/>
          </a:xfrm>
        </p:spPr>
        <p:txBody>
          <a:bodyPr anchor="t">
            <a:normAutofit/>
          </a:bodyPr>
          <a:lstStyle>
            <a:lvl1pPr marL="0" indent="0" algn="r">
              <a:buNone/>
              <a:defRPr sz="1980">
                <a:solidFill>
                  <a:schemeClr val="tx1"/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58351" y="6932982"/>
            <a:ext cx="943220" cy="41380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86106" y="6932982"/>
            <a:ext cx="3970382" cy="413808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2852" y="6932982"/>
            <a:ext cx="452628" cy="41380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reeform 12"/>
          <p:cNvSpPr/>
          <p:nvPr/>
        </p:nvSpPr>
        <p:spPr bwMode="auto">
          <a:xfrm>
            <a:off x="223520" y="4274820"/>
            <a:ext cx="398145" cy="102553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16428" y="4382771"/>
            <a:ext cx="68104" cy="91758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6957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6" y="5363914"/>
            <a:ext cx="8267590" cy="642303"/>
          </a:xfrm>
        </p:spPr>
        <p:txBody>
          <a:bodyPr anchor="b">
            <a:normAutofit/>
          </a:bodyPr>
          <a:lstStyle>
            <a:lvl1pPr algn="ctr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68973" y="1056394"/>
            <a:ext cx="6788172" cy="358697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4876" y="6006217"/>
            <a:ext cx="8267590" cy="559540"/>
          </a:xfrm>
        </p:spPr>
        <p:txBody>
          <a:bodyPr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30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7" y="777240"/>
            <a:ext cx="8267590" cy="3454400"/>
          </a:xfrm>
        </p:spPr>
        <p:txBody>
          <a:bodyPr anchor="ctr">
            <a:normAutofit/>
          </a:bodyPr>
          <a:lstStyle>
            <a:lvl1pPr algn="ctr">
              <a:defRPr sz="35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7" y="4922520"/>
            <a:ext cx="8267591" cy="1640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31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6364" y="978093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9417" y="3195319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15" y="777242"/>
            <a:ext cx="7671527" cy="3108959"/>
          </a:xfrm>
        </p:spPr>
        <p:txBody>
          <a:bodyPr anchor="ctr">
            <a:normAutofit/>
          </a:bodyPr>
          <a:lstStyle>
            <a:lvl1pPr algn="ctr">
              <a:defRPr sz="35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58058" y="3886199"/>
            <a:ext cx="7294241" cy="431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80"/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6" y="4922520"/>
            <a:ext cx="8267590" cy="1640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50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8" y="3749725"/>
            <a:ext cx="8267588" cy="1664640"/>
          </a:xfrm>
        </p:spPr>
        <p:txBody>
          <a:bodyPr anchor="b">
            <a:normAutofit/>
          </a:bodyPr>
          <a:lstStyle>
            <a:lvl1pPr algn="r">
              <a:defRPr sz="35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6" y="5414365"/>
            <a:ext cx="8267589" cy="975120"/>
          </a:xfrm>
        </p:spPr>
        <p:txBody>
          <a:bodyPr anchor="t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270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6364" y="978093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9417" y="3195319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15" y="777242"/>
            <a:ext cx="7671527" cy="3108959"/>
          </a:xfrm>
        </p:spPr>
        <p:txBody>
          <a:bodyPr anchor="ctr">
            <a:normAutofit/>
          </a:bodyPr>
          <a:lstStyle>
            <a:lvl1pPr algn="ctr">
              <a:defRPr sz="35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4878" y="4404360"/>
            <a:ext cx="8267589" cy="1007533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64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6" y="5411893"/>
            <a:ext cx="8267589" cy="1151467"/>
          </a:xfrm>
        </p:spPr>
        <p:txBody>
          <a:bodyPr anchor="t">
            <a:normAutofit/>
          </a:bodyPr>
          <a:lstStyle>
            <a:lvl1pPr marL="0" indent="0" algn="r">
              <a:buNone/>
              <a:defRPr sz="198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84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8" y="777242"/>
            <a:ext cx="8267590" cy="30909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4877" y="3972560"/>
            <a:ext cx="8267591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7" y="4922520"/>
            <a:ext cx="8267591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829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831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31533" y="777240"/>
            <a:ext cx="1460935" cy="5786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4877" y="777240"/>
            <a:ext cx="6618010" cy="57861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26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47" y="518161"/>
            <a:ext cx="8475134" cy="2245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347" y="3022600"/>
            <a:ext cx="8475134" cy="37771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78763" y="6922597"/>
            <a:ext cx="943220" cy="41380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9912" y="6922597"/>
            <a:ext cx="5845969" cy="413808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4864" y="6922597"/>
            <a:ext cx="470616" cy="41380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61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695" y="3022598"/>
            <a:ext cx="7369786" cy="2674747"/>
          </a:xfrm>
        </p:spPr>
        <p:txBody>
          <a:bodyPr anchor="b"/>
          <a:lstStyle>
            <a:lvl1pPr algn="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698" y="5697346"/>
            <a:ext cx="7369782" cy="975120"/>
          </a:xfrm>
        </p:spPr>
        <p:txBody>
          <a:bodyPr anchor="t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0649" y="6931547"/>
            <a:ext cx="454831" cy="41380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24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47" y="777242"/>
            <a:ext cx="8475134" cy="19862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346" y="3022600"/>
            <a:ext cx="4113886" cy="3817831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1594" y="3022600"/>
            <a:ext cx="4113886" cy="3793067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81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430" y="3013004"/>
            <a:ext cx="3801920" cy="653097"/>
          </a:xfrm>
        </p:spPr>
        <p:txBody>
          <a:bodyPr anchor="b">
            <a:noAutofit/>
          </a:bodyPr>
          <a:lstStyle>
            <a:lvl1pPr marL="0" indent="0">
              <a:buNone/>
              <a:defRPr sz="3080" b="0">
                <a:solidFill>
                  <a:schemeClr val="accent1">
                    <a:lumMod val="75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4875" y="3780048"/>
            <a:ext cx="4039473" cy="3020627"/>
          </a:xfrm>
        </p:spPr>
        <p:txBody>
          <a:bodyPr anchor="t"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7881" y="3022600"/>
            <a:ext cx="3814587" cy="653097"/>
          </a:xfrm>
        </p:spPr>
        <p:txBody>
          <a:bodyPr anchor="b">
            <a:noAutofit/>
          </a:bodyPr>
          <a:lstStyle>
            <a:lvl1pPr marL="0" indent="0">
              <a:buNone/>
              <a:defRPr sz="3080" b="0">
                <a:solidFill>
                  <a:schemeClr val="accent1">
                    <a:lumMod val="75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52993" y="3780048"/>
            <a:ext cx="4039473" cy="3020627"/>
          </a:xfrm>
        </p:spPr>
        <p:txBody>
          <a:bodyPr anchor="t"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87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97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7" y="1813560"/>
            <a:ext cx="2928787" cy="1554480"/>
          </a:xfrm>
        </p:spPr>
        <p:txBody>
          <a:bodyPr anchor="b">
            <a:normAutofit/>
          </a:bodyPr>
          <a:lstStyle>
            <a:lvl1pPr algn="ctr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2308" y="777241"/>
            <a:ext cx="5150158" cy="5786121"/>
          </a:xfrm>
        </p:spPr>
        <p:txBody>
          <a:bodyPr anchor="ctr">
            <a:normAutofit/>
          </a:bodyPr>
          <a:lstStyle>
            <a:lvl1pPr>
              <a:defRPr sz="2200"/>
            </a:lvl1pPr>
            <a:lvl2pPr>
              <a:defRPr sz="1980"/>
            </a:lvl2pPr>
            <a:lvl3pPr>
              <a:defRPr sz="176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4877" y="3368040"/>
            <a:ext cx="2928787" cy="2072640"/>
          </a:xfrm>
        </p:spPr>
        <p:txBody>
          <a:bodyPr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50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566" y="1986279"/>
            <a:ext cx="4477747" cy="1554480"/>
          </a:xfrm>
        </p:spPr>
        <p:txBody>
          <a:bodyPr anchor="b">
            <a:normAutofit/>
          </a:bodyPr>
          <a:lstStyle>
            <a:lvl1pPr algn="ctr">
              <a:defRPr sz="30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67245" y="1036320"/>
            <a:ext cx="2707508" cy="51816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3566" y="3540759"/>
            <a:ext cx="4477747" cy="2072640"/>
          </a:xfrm>
        </p:spPr>
        <p:txBody>
          <a:bodyPr>
            <a:normAutofit/>
          </a:bodyPr>
          <a:lstStyle>
            <a:lvl1pPr marL="0" indent="0" algn="ctr">
              <a:buNone/>
              <a:defRPr sz="198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7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345214" cy="77724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347" y="518161"/>
            <a:ext cx="8475134" cy="22453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47" y="3022601"/>
            <a:ext cx="8475133" cy="38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94548" y="6931547"/>
            <a:ext cx="9432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5697" y="6931547"/>
            <a:ext cx="5845969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0649" y="6931547"/>
            <a:ext cx="454831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56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</p:sldLayoutIdLst>
  <p:txStyles>
    <p:titleStyle>
      <a:lvl1pPr algn="ctr" defTabSz="50292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32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016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97355" indent="-18859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0275" indent="-18859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4379" y="2458211"/>
            <a:ext cx="8549640" cy="1617345"/>
          </a:xfrm>
          <a:prstGeom prst="rect">
            <a:avLst/>
          </a:prstGeom>
          <a:solidFill>
            <a:srgbClr val="FFFFFF"/>
          </a:solidFill>
          <a:ln w="41148">
            <a:solidFill>
              <a:srgbClr val="3F3F3F"/>
            </a:solidFill>
          </a:ln>
        </p:spPr>
        <p:txBody>
          <a:bodyPr vert="horz" wrap="square" lIns="0" tIns="382270" rIns="0" bIns="0" rtlCol="0">
            <a:spAutoFit/>
          </a:bodyPr>
          <a:lstStyle/>
          <a:p>
            <a:pPr marR="24130" algn="ctr">
              <a:lnSpc>
                <a:spcPct val="100000"/>
              </a:lnSpc>
              <a:spcBef>
                <a:spcPts val="3010"/>
              </a:spcBef>
            </a:pPr>
            <a:r>
              <a:rPr sz="4800" spc="225" dirty="0"/>
              <a:t>FIREWALLS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2015742" y="4789034"/>
            <a:ext cx="4069715" cy="1347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6800"/>
              </a:lnSpc>
              <a:spcBef>
                <a:spcPts val="90"/>
              </a:spcBef>
            </a:pPr>
            <a:r>
              <a:rPr sz="2050" spc="315" dirty="0">
                <a:latin typeface="Trebuchet MS"/>
                <a:cs typeface="Trebuchet MS"/>
              </a:rPr>
              <a:t>N</a:t>
            </a:r>
            <a:r>
              <a:rPr sz="2050" spc="-185" dirty="0">
                <a:latin typeface="Trebuchet MS"/>
                <a:cs typeface="Trebuchet MS"/>
              </a:rPr>
              <a:t>a</a:t>
            </a:r>
            <a:r>
              <a:rPr sz="2050" spc="-100" dirty="0">
                <a:latin typeface="Trebuchet MS"/>
                <a:cs typeface="Trebuchet MS"/>
              </a:rPr>
              <a:t>m</a:t>
            </a:r>
            <a:r>
              <a:rPr sz="2050" spc="-120" dirty="0">
                <a:latin typeface="Trebuchet MS"/>
                <a:cs typeface="Trebuchet MS"/>
              </a:rPr>
              <a:t>e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295" dirty="0">
                <a:latin typeface="Trebuchet MS"/>
                <a:cs typeface="Trebuchet MS"/>
              </a:rPr>
              <a:t>:</a:t>
            </a:r>
            <a:r>
              <a:rPr sz="2050" spc="-265" dirty="0">
                <a:latin typeface="Trebuchet MS"/>
                <a:cs typeface="Trebuchet MS"/>
              </a:rPr>
              <a:t> </a:t>
            </a:r>
            <a:r>
              <a:rPr lang="en-US" sz="2050" spc="25" dirty="0">
                <a:latin typeface="Trebuchet MS"/>
                <a:cs typeface="Trebuchet MS"/>
              </a:rPr>
              <a:t>Hemil Chovatiya</a:t>
            </a:r>
          </a:p>
          <a:p>
            <a:pPr marL="12700" marR="5080">
              <a:lnSpc>
                <a:spcPct val="146800"/>
              </a:lnSpc>
              <a:spcBef>
                <a:spcPts val="90"/>
              </a:spcBef>
            </a:pPr>
            <a:r>
              <a:rPr sz="2050" spc="-85" dirty="0">
                <a:latin typeface="Trebuchet MS"/>
                <a:cs typeface="Trebuchet MS"/>
              </a:rPr>
              <a:t>Enrollment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80" dirty="0">
                <a:latin typeface="Trebuchet MS"/>
                <a:cs typeface="Trebuchet MS"/>
              </a:rPr>
              <a:t>number</a:t>
            </a:r>
            <a:r>
              <a:rPr sz="2050" spc="-25" dirty="0">
                <a:latin typeface="Trebuchet MS"/>
                <a:cs typeface="Trebuchet MS"/>
              </a:rPr>
              <a:t> </a:t>
            </a:r>
            <a:r>
              <a:rPr sz="2050" spc="-295" dirty="0">
                <a:latin typeface="Trebuchet MS"/>
                <a:cs typeface="Trebuchet MS"/>
              </a:rPr>
              <a:t>:</a:t>
            </a:r>
            <a:r>
              <a:rPr sz="2050" spc="-265" dirty="0">
                <a:latin typeface="Trebuchet MS"/>
                <a:cs typeface="Trebuchet MS"/>
              </a:rPr>
              <a:t> </a:t>
            </a:r>
            <a:r>
              <a:rPr sz="2050" spc="-35" dirty="0">
                <a:latin typeface="Trebuchet MS"/>
                <a:cs typeface="Trebuchet MS"/>
              </a:rPr>
              <a:t>20030310800</a:t>
            </a:r>
            <a:r>
              <a:rPr lang="en-US" sz="2050" spc="-35" dirty="0">
                <a:latin typeface="Trebuchet MS"/>
                <a:cs typeface="Trebuchet MS"/>
              </a:rPr>
              <a:t>3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30" dirty="0">
                <a:latin typeface="Trebuchet MS"/>
                <a:cs typeface="Trebuchet MS"/>
              </a:rPr>
              <a:t> </a:t>
            </a:r>
            <a:r>
              <a:rPr sz="2050" spc="-254" dirty="0">
                <a:latin typeface="Trebuchet MS"/>
                <a:cs typeface="Trebuchet MS"/>
              </a:rPr>
              <a:t>T</a:t>
            </a:r>
            <a:r>
              <a:rPr sz="2050" spc="65" dirty="0">
                <a:latin typeface="Trebuchet MS"/>
                <a:cs typeface="Trebuchet MS"/>
              </a:rPr>
              <a:t>o</a:t>
            </a:r>
            <a:r>
              <a:rPr sz="2050" spc="-100" dirty="0">
                <a:latin typeface="Trebuchet MS"/>
                <a:cs typeface="Trebuchet MS"/>
              </a:rPr>
              <a:t>p</a:t>
            </a:r>
            <a:r>
              <a:rPr sz="2050" spc="-150" dirty="0">
                <a:latin typeface="Trebuchet MS"/>
                <a:cs typeface="Trebuchet MS"/>
              </a:rPr>
              <a:t>i</a:t>
            </a:r>
            <a:r>
              <a:rPr sz="2050" spc="-105" dirty="0">
                <a:latin typeface="Trebuchet MS"/>
                <a:cs typeface="Trebuchet MS"/>
              </a:rPr>
              <a:t>c</a:t>
            </a:r>
            <a:r>
              <a:rPr sz="2050" spc="-30" dirty="0">
                <a:latin typeface="Trebuchet MS"/>
                <a:cs typeface="Trebuchet MS"/>
              </a:rPr>
              <a:t> </a:t>
            </a:r>
            <a:r>
              <a:rPr sz="2050" spc="-295" dirty="0">
                <a:latin typeface="Trebuchet MS"/>
                <a:cs typeface="Trebuchet MS"/>
              </a:rPr>
              <a:t>:</a:t>
            </a:r>
            <a:r>
              <a:rPr sz="2050" spc="-245" dirty="0">
                <a:latin typeface="Trebuchet MS"/>
                <a:cs typeface="Trebuchet MS"/>
              </a:rPr>
              <a:t> </a:t>
            </a:r>
            <a:r>
              <a:rPr sz="2050" spc="-100" dirty="0">
                <a:latin typeface="Trebuchet MS"/>
                <a:cs typeface="Trebuchet MS"/>
              </a:rPr>
              <a:t>F</a:t>
            </a:r>
            <a:r>
              <a:rPr sz="2050" spc="-130" dirty="0">
                <a:latin typeface="Trebuchet MS"/>
                <a:cs typeface="Trebuchet MS"/>
              </a:rPr>
              <a:t>i</a:t>
            </a:r>
            <a:r>
              <a:rPr sz="2050" spc="-5" dirty="0">
                <a:latin typeface="Trebuchet MS"/>
                <a:cs typeface="Trebuchet MS"/>
              </a:rPr>
              <a:t>r</a:t>
            </a:r>
            <a:r>
              <a:rPr sz="2050" spc="-160" dirty="0">
                <a:latin typeface="Trebuchet MS"/>
                <a:cs typeface="Trebuchet MS"/>
              </a:rPr>
              <a:t>e</a:t>
            </a:r>
            <a:r>
              <a:rPr sz="2050" spc="-25" dirty="0">
                <a:latin typeface="Trebuchet MS"/>
                <a:cs typeface="Trebuchet MS"/>
              </a:rPr>
              <a:t>w</a:t>
            </a:r>
            <a:r>
              <a:rPr sz="2050" spc="-204" dirty="0">
                <a:latin typeface="Trebuchet MS"/>
                <a:cs typeface="Trebuchet MS"/>
              </a:rPr>
              <a:t>a</a:t>
            </a:r>
            <a:r>
              <a:rPr sz="2050" spc="-150" dirty="0">
                <a:latin typeface="Trebuchet MS"/>
                <a:cs typeface="Trebuchet MS"/>
              </a:rPr>
              <a:t>ll</a:t>
            </a:r>
            <a:r>
              <a:rPr sz="2050" spc="-30" dirty="0">
                <a:latin typeface="Trebuchet MS"/>
                <a:cs typeface="Trebuchet MS"/>
              </a:rPr>
              <a:t>s</a:t>
            </a:r>
            <a:endParaRPr sz="20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4160" y="7019024"/>
            <a:ext cx="22097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1295400"/>
            <a:ext cx="6858000" cy="4406976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125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3200" spc="10" dirty="0">
                <a:solidFill>
                  <a:srgbClr val="262626"/>
                </a:solidFill>
                <a:latin typeface="Comic Sans MS"/>
                <a:cs typeface="Comic Sans MS"/>
              </a:rPr>
              <a:t>Advantages:</a:t>
            </a:r>
            <a:endParaRPr sz="3200" dirty="0">
              <a:latin typeface="Comic Sans MS"/>
              <a:cs typeface="Comic Sans MS"/>
            </a:endParaRPr>
          </a:p>
          <a:p>
            <a:pPr marL="515620" lvl="1" indent="-252729">
              <a:lnSpc>
                <a:spcPct val="100000"/>
              </a:lnSpc>
              <a:spcBef>
                <a:spcPts val="910"/>
              </a:spcBef>
              <a:buClr>
                <a:srgbClr val="9AAFB5"/>
              </a:buClr>
              <a:buFont typeface="Arial MT"/>
              <a:buChar char="•"/>
              <a:tabLst>
                <a:tab pos="514984" algn="l"/>
                <a:tab pos="516255" algn="l"/>
              </a:tabLst>
            </a:pPr>
            <a:r>
              <a:rPr sz="2800" dirty="0">
                <a:solidFill>
                  <a:srgbClr val="262626"/>
                </a:solidFill>
                <a:latin typeface="Comic Sans MS"/>
                <a:cs typeface="Comic Sans MS"/>
              </a:rPr>
              <a:t>Simplicity</a:t>
            </a:r>
            <a:endParaRPr sz="2800" dirty="0">
              <a:latin typeface="Comic Sans MS"/>
              <a:cs typeface="Comic Sans MS"/>
            </a:endParaRPr>
          </a:p>
          <a:p>
            <a:pPr marL="515620" lvl="1" indent="-252729">
              <a:lnSpc>
                <a:spcPct val="100000"/>
              </a:lnSpc>
              <a:spcBef>
                <a:spcPts val="910"/>
              </a:spcBef>
              <a:buClr>
                <a:srgbClr val="9AAFB5"/>
              </a:buClr>
              <a:buFont typeface="Arial MT"/>
              <a:buChar char="•"/>
              <a:tabLst>
                <a:tab pos="514984" algn="l"/>
                <a:tab pos="516255" algn="l"/>
              </a:tabLst>
            </a:pPr>
            <a:r>
              <a:rPr sz="2800" spc="5" dirty="0">
                <a:solidFill>
                  <a:srgbClr val="262626"/>
                </a:solidFill>
                <a:latin typeface="Comic Sans MS"/>
                <a:cs typeface="Comic Sans MS"/>
              </a:rPr>
              <a:t>Transparency</a:t>
            </a:r>
            <a:r>
              <a:rPr sz="2800" spc="-4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262626"/>
                </a:solidFill>
                <a:latin typeface="Comic Sans MS"/>
                <a:cs typeface="Comic Sans MS"/>
              </a:rPr>
              <a:t>to</a:t>
            </a:r>
            <a:r>
              <a:rPr sz="2800" spc="-2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262626"/>
                </a:solidFill>
                <a:latin typeface="Comic Sans MS"/>
                <a:cs typeface="Comic Sans MS"/>
              </a:rPr>
              <a:t>users</a:t>
            </a:r>
            <a:endParaRPr sz="2800" dirty="0">
              <a:latin typeface="Comic Sans MS"/>
              <a:cs typeface="Comic Sans MS"/>
            </a:endParaRPr>
          </a:p>
          <a:p>
            <a:pPr marL="515620" lvl="1" indent="-252729">
              <a:lnSpc>
                <a:spcPct val="100000"/>
              </a:lnSpc>
              <a:spcBef>
                <a:spcPts val="900"/>
              </a:spcBef>
              <a:buClr>
                <a:srgbClr val="9AAFB5"/>
              </a:buClr>
              <a:buFont typeface="Arial MT"/>
              <a:buChar char="•"/>
              <a:tabLst>
                <a:tab pos="514984" algn="l"/>
                <a:tab pos="516255" algn="l"/>
              </a:tabLst>
            </a:pPr>
            <a:r>
              <a:rPr sz="2800" spc="5" dirty="0">
                <a:solidFill>
                  <a:srgbClr val="262626"/>
                </a:solidFill>
                <a:latin typeface="Comic Sans MS"/>
                <a:cs typeface="Comic Sans MS"/>
              </a:rPr>
              <a:t>High</a:t>
            </a:r>
            <a:r>
              <a:rPr sz="2800" spc="-5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262626"/>
                </a:solidFill>
                <a:latin typeface="Comic Sans MS"/>
                <a:cs typeface="Comic Sans MS"/>
              </a:rPr>
              <a:t>speed</a:t>
            </a:r>
            <a:endParaRPr sz="2800" dirty="0">
              <a:latin typeface="Comic Sans MS"/>
              <a:cs typeface="Comic Sans MS"/>
            </a:endParaRPr>
          </a:p>
          <a:p>
            <a:pPr marL="264160" indent="-251460">
              <a:lnSpc>
                <a:spcPct val="100000"/>
              </a:lnSpc>
              <a:spcBef>
                <a:spcPts val="880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3200" spc="10" dirty="0">
                <a:solidFill>
                  <a:srgbClr val="262626"/>
                </a:solidFill>
                <a:latin typeface="Comic Sans MS"/>
                <a:cs typeface="Comic Sans MS"/>
              </a:rPr>
              <a:t>Disadvantages:</a:t>
            </a:r>
            <a:endParaRPr sz="3200" dirty="0">
              <a:latin typeface="Comic Sans MS"/>
              <a:cs typeface="Comic Sans MS"/>
            </a:endParaRPr>
          </a:p>
          <a:p>
            <a:pPr marL="515620" lvl="1" indent="-252729">
              <a:lnSpc>
                <a:spcPct val="100000"/>
              </a:lnSpc>
              <a:spcBef>
                <a:spcPts val="919"/>
              </a:spcBef>
              <a:buClr>
                <a:srgbClr val="9AAFB5"/>
              </a:buClr>
              <a:buFont typeface="Arial MT"/>
              <a:buChar char="•"/>
              <a:tabLst>
                <a:tab pos="514984" algn="l"/>
                <a:tab pos="516255" algn="l"/>
              </a:tabLst>
            </a:pPr>
            <a:r>
              <a:rPr sz="2800" dirty="0">
                <a:solidFill>
                  <a:srgbClr val="262626"/>
                </a:solidFill>
                <a:latin typeface="Comic Sans MS"/>
                <a:cs typeface="Comic Sans MS"/>
              </a:rPr>
              <a:t>Difficulty</a:t>
            </a:r>
            <a:r>
              <a:rPr sz="2800" spc="-1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262626"/>
                </a:solidFill>
                <a:latin typeface="Comic Sans MS"/>
                <a:cs typeface="Comic Sans MS"/>
              </a:rPr>
              <a:t>of</a:t>
            </a:r>
            <a:r>
              <a:rPr sz="2800" spc="-1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262626"/>
                </a:solidFill>
                <a:latin typeface="Comic Sans MS"/>
                <a:cs typeface="Comic Sans MS"/>
              </a:rPr>
              <a:t>setting</a:t>
            </a:r>
            <a:r>
              <a:rPr sz="2800" spc="-3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262626"/>
                </a:solidFill>
                <a:latin typeface="Comic Sans MS"/>
                <a:cs typeface="Comic Sans MS"/>
              </a:rPr>
              <a:t>up</a:t>
            </a:r>
            <a:r>
              <a:rPr sz="2800" spc="1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262626"/>
                </a:solidFill>
                <a:latin typeface="Comic Sans MS"/>
                <a:cs typeface="Comic Sans MS"/>
              </a:rPr>
              <a:t>packet</a:t>
            </a:r>
            <a:r>
              <a:rPr sz="2800" spc="-3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262626"/>
                </a:solidFill>
                <a:latin typeface="Comic Sans MS"/>
                <a:cs typeface="Comic Sans MS"/>
              </a:rPr>
              <a:t>filter</a:t>
            </a:r>
            <a:r>
              <a:rPr sz="2800" spc="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262626"/>
                </a:solidFill>
                <a:latin typeface="Comic Sans MS"/>
                <a:cs typeface="Comic Sans MS"/>
              </a:rPr>
              <a:t>rules</a:t>
            </a:r>
            <a:endParaRPr sz="2800" dirty="0">
              <a:latin typeface="Comic Sans MS"/>
              <a:cs typeface="Comic Sans MS"/>
            </a:endParaRPr>
          </a:p>
          <a:p>
            <a:pPr marL="515620" lvl="1" indent="-252729">
              <a:lnSpc>
                <a:spcPct val="100000"/>
              </a:lnSpc>
              <a:spcBef>
                <a:spcPts val="900"/>
              </a:spcBef>
              <a:buClr>
                <a:srgbClr val="9AAFB5"/>
              </a:buClr>
              <a:buFont typeface="Arial MT"/>
              <a:buChar char="•"/>
              <a:tabLst>
                <a:tab pos="514984" algn="l"/>
                <a:tab pos="516255" algn="l"/>
              </a:tabLst>
            </a:pPr>
            <a:r>
              <a:rPr sz="2800" spc="5" dirty="0">
                <a:solidFill>
                  <a:srgbClr val="262626"/>
                </a:solidFill>
                <a:latin typeface="Comic Sans MS"/>
                <a:cs typeface="Comic Sans MS"/>
              </a:rPr>
              <a:t>Lack</a:t>
            </a:r>
            <a:r>
              <a:rPr sz="2800" spc="-5" dirty="0">
                <a:solidFill>
                  <a:srgbClr val="262626"/>
                </a:solidFill>
                <a:latin typeface="Comic Sans MS"/>
                <a:cs typeface="Comic Sans MS"/>
              </a:rPr>
              <a:t> of</a:t>
            </a:r>
            <a:r>
              <a:rPr sz="2800" spc="-2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262626"/>
                </a:solidFill>
                <a:latin typeface="Comic Sans MS"/>
                <a:cs typeface="Comic Sans MS"/>
              </a:rPr>
              <a:t>Authentication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839" y="1176527"/>
            <a:ext cx="6530340" cy="1306195"/>
          </a:xfrm>
          <a:prstGeom prst="rect">
            <a:avLst/>
          </a:prstGeom>
          <a:solidFill>
            <a:srgbClr val="FFFFFF"/>
          </a:solidFill>
          <a:ln w="35051">
            <a:solidFill>
              <a:srgbClr val="3F3F3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R="20320" algn="ctr">
              <a:lnSpc>
                <a:spcPct val="100000"/>
              </a:lnSpc>
            </a:pPr>
            <a:r>
              <a:rPr spc="42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682" y="3044463"/>
            <a:ext cx="6170295" cy="2755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525" marR="5080" indent="-251460">
              <a:lnSpc>
                <a:spcPct val="101499"/>
              </a:lnSpc>
              <a:spcBef>
                <a:spcPts val="95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2400" spc="-85" dirty="0">
                <a:solidFill>
                  <a:srgbClr val="262626"/>
                </a:solidFill>
                <a:latin typeface="Trebuchet MS"/>
                <a:cs typeface="Trebuchet MS"/>
              </a:rPr>
              <a:t>It</a:t>
            </a:r>
            <a:r>
              <a:rPr sz="24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262626"/>
                </a:solidFill>
                <a:latin typeface="Trebuchet MS"/>
                <a:cs typeface="Trebuchet MS"/>
              </a:rPr>
              <a:t>is</a:t>
            </a:r>
            <a:r>
              <a:rPr sz="240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262626"/>
                </a:solidFill>
                <a:latin typeface="Trebuchet MS"/>
                <a:cs typeface="Trebuchet MS"/>
              </a:rPr>
              <a:t>clear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262626"/>
                </a:solidFill>
                <a:latin typeface="Trebuchet MS"/>
                <a:cs typeface="Trebuchet MS"/>
              </a:rPr>
              <a:t>that</a:t>
            </a:r>
            <a:r>
              <a:rPr sz="240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262626"/>
                </a:solidFill>
                <a:latin typeface="Trebuchet MS"/>
                <a:cs typeface="Trebuchet MS"/>
              </a:rPr>
              <a:t>some </a:t>
            </a:r>
            <a:r>
              <a:rPr sz="2400" spc="-75" dirty="0">
                <a:solidFill>
                  <a:srgbClr val="262626"/>
                </a:solidFill>
                <a:latin typeface="Trebuchet MS"/>
                <a:cs typeface="Trebuchet MS"/>
              </a:rPr>
              <a:t>form</a:t>
            </a:r>
            <a:r>
              <a:rPr sz="24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262626"/>
                </a:solidFill>
                <a:latin typeface="Trebuchet MS"/>
                <a:cs typeface="Trebuchet MS"/>
              </a:rPr>
              <a:t>security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262626"/>
                </a:solidFill>
                <a:latin typeface="Trebuchet MS"/>
                <a:cs typeface="Trebuchet MS"/>
              </a:rPr>
              <a:t>for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262626"/>
                </a:solidFill>
                <a:latin typeface="Trebuchet MS"/>
                <a:cs typeface="Trebuchet MS"/>
              </a:rPr>
              <a:t>private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Trebuchet MS"/>
                <a:cs typeface="Trebuchet MS"/>
              </a:rPr>
              <a:t>networks </a:t>
            </a:r>
            <a:r>
              <a:rPr sz="2400" spc="-5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2400" spc="4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2400" spc="-80" dirty="0">
                <a:solidFill>
                  <a:srgbClr val="262626"/>
                </a:solidFill>
                <a:latin typeface="Trebuchet MS"/>
                <a:cs typeface="Trebuchet MS"/>
              </a:rPr>
              <a:t>nn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100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2400" spc="-12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80" dirty="0">
                <a:solidFill>
                  <a:srgbClr val="262626"/>
                </a:solidFill>
                <a:latin typeface="Trebuchet MS"/>
                <a:cs typeface="Trebuchet MS"/>
              </a:rPr>
              <a:t>d</a:t>
            </a:r>
            <a:r>
              <a:rPr sz="240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45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24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65" dirty="0">
                <a:solidFill>
                  <a:srgbClr val="262626"/>
                </a:solidFill>
                <a:latin typeface="Trebuchet MS"/>
                <a:cs typeface="Trebuchet MS"/>
              </a:rPr>
              <a:t>h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400" spc="-80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2400" spc="-12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3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2400" spc="-80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114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sz="240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40" dirty="0">
                <a:solidFill>
                  <a:srgbClr val="262626"/>
                </a:solidFill>
                <a:latin typeface="Trebuchet MS"/>
                <a:cs typeface="Trebuchet MS"/>
              </a:rPr>
              <a:t>ss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80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2400" spc="-10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14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400" spc="-17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-145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endParaRPr sz="2400" dirty="0">
              <a:latin typeface="Trebuchet MS"/>
              <a:cs typeface="Trebuchet MS"/>
            </a:endParaRPr>
          </a:p>
          <a:p>
            <a:pPr marL="263525" marR="596265" indent="-251460">
              <a:lnSpc>
                <a:spcPct val="101600"/>
              </a:lnSpc>
              <a:spcBef>
                <a:spcPts val="1090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2400" spc="170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250" dirty="0">
                <a:solidFill>
                  <a:srgbClr val="262626"/>
                </a:solidFill>
                <a:latin typeface="Trebuchet MS"/>
                <a:cs typeface="Trebuchet MS"/>
              </a:rPr>
              <a:t>f</a:t>
            </a:r>
            <a:r>
              <a:rPr sz="2400" spc="-12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400" spc="-1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2400" spc="-16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10" dirty="0">
                <a:solidFill>
                  <a:srgbClr val="262626"/>
                </a:solidFill>
                <a:latin typeface="Trebuchet MS"/>
                <a:cs typeface="Trebuchet MS"/>
              </a:rPr>
              <a:t>w</a:t>
            </a:r>
            <a:r>
              <a:rPr sz="2400" spc="-19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-145" dirty="0">
                <a:solidFill>
                  <a:srgbClr val="262626"/>
                </a:solidFill>
                <a:latin typeface="Trebuchet MS"/>
                <a:cs typeface="Trebuchet MS"/>
              </a:rPr>
              <a:t>ll</a:t>
            </a:r>
            <a:r>
              <a:rPr sz="24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sz="240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9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-80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240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400" spc="-100" dirty="0">
                <a:solidFill>
                  <a:srgbClr val="262626"/>
                </a:solidFill>
                <a:latin typeface="Trebuchet MS"/>
                <a:cs typeface="Trebuchet MS"/>
              </a:rPr>
              <a:t>m</a:t>
            </a:r>
            <a:r>
              <a:rPr sz="2400" spc="-85" dirty="0">
                <a:solidFill>
                  <a:srgbClr val="262626"/>
                </a:solidFill>
                <a:latin typeface="Trebuchet MS"/>
                <a:cs typeface="Trebuchet MS"/>
              </a:rPr>
              <a:t>p</a:t>
            </a:r>
            <a:r>
              <a:rPr sz="2400" spc="4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2400" spc="5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2400" spc="-12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17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-80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2400" spc="-114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-80" dirty="0">
                <a:solidFill>
                  <a:srgbClr val="262626"/>
                </a:solidFill>
                <a:latin typeface="Trebuchet MS"/>
                <a:cs typeface="Trebuchet MS"/>
              </a:rPr>
              <a:t>nd</a:t>
            </a:r>
            <a:r>
              <a:rPr sz="240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2400" spc="-14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100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40" dirty="0">
                <a:solidFill>
                  <a:srgbClr val="262626"/>
                </a:solidFill>
                <a:latin typeface="Trebuchet MS"/>
                <a:cs typeface="Trebuchet MS"/>
              </a:rPr>
              <a:t>ss</a:t>
            </a:r>
            <a:r>
              <a:rPr sz="2400" spc="-17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7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2400" spc="-95" dirty="0">
                <a:solidFill>
                  <a:srgbClr val="262626"/>
                </a:solidFill>
                <a:latin typeface="Trebuchet MS"/>
                <a:cs typeface="Trebuchet MS"/>
              </a:rPr>
              <a:t>y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262626"/>
                </a:solidFill>
                <a:latin typeface="Trebuchet MS"/>
                <a:cs typeface="Trebuchet MS"/>
              </a:rPr>
              <a:t>p</a:t>
            </a:r>
            <a:r>
              <a:rPr sz="2400" spc="-19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7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2400" spc="-114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2400" spc="-229" dirty="0">
                <a:solidFill>
                  <a:srgbClr val="262626"/>
                </a:solidFill>
                <a:latin typeface="Trebuchet MS"/>
                <a:cs typeface="Trebuchet MS"/>
              </a:rPr>
              <a:t>f</a:t>
            </a:r>
            <a:r>
              <a:rPr sz="240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65" dirty="0">
                <a:solidFill>
                  <a:srgbClr val="262626"/>
                </a:solidFill>
                <a:latin typeface="Trebuchet MS"/>
                <a:cs typeface="Trebuchet MS"/>
              </a:rPr>
              <a:t>h</a:t>
            </a:r>
            <a:r>
              <a:rPr sz="2400" spc="-19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-100" dirty="0">
                <a:solidFill>
                  <a:srgbClr val="262626"/>
                </a:solidFill>
                <a:latin typeface="Trebuchet MS"/>
                <a:cs typeface="Trebuchet MS"/>
              </a:rPr>
              <a:t>t  </a:t>
            </a:r>
            <a:r>
              <a:rPr sz="2400" spc="-125" dirty="0">
                <a:solidFill>
                  <a:srgbClr val="262626"/>
                </a:solidFill>
                <a:latin typeface="Trebuchet MS"/>
                <a:cs typeface="Trebuchet MS"/>
              </a:rPr>
              <a:t>security,</a:t>
            </a:r>
            <a:r>
              <a:rPr sz="2400" spc="-2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262626"/>
                </a:solidFill>
                <a:latin typeface="Trebuchet MS"/>
                <a:cs typeface="Trebuchet MS"/>
              </a:rPr>
              <a:t>but</a:t>
            </a:r>
            <a:r>
              <a:rPr sz="240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262626"/>
                </a:solidFill>
                <a:latin typeface="Trebuchet MS"/>
                <a:cs typeface="Trebuchet MS"/>
              </a:rPr>
              <a:t>cannot</a:t>
            </a:r>
            <a:r>
              <a:rPr sz="240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262626"/>
                </a:solidFill>
                <a:latin typeface="Trebuchet MS"/>
                <a:cs typeface="Trebuchet MS"/>
              </a:rPr>
              <a:t>be</a:t>
            </a:r>
            <a:r>
              <a:rPr sz="240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262626"/>
                </a:solidFill>
                <a:latin typeface="Trebuchet MS"/>
                <a:cs typeface="Trebuchet MS"/>
              </a:rPr>
              <a:t>expected</a:t>
            </a:r>
            <a:r>
              <a:rPr sz="240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262626"/>
                </a:solidFill>
                <a:latin typeface="Trebuchet MS"/>
                <a:cs typeface="Trebuchet MS"/>
              </a:rPr>
              <a:t>to </a:t>
            </a:r>
            <a:r>
              <a:rPr sz="2400" spc="-70" dirty="0">
                <a:solidFill>
                  <a:srgbClr val="262626"/>
                </a:solidFill>
                <a:latin typeface="Trebuchet MS"/>
                <a:cs typeface="Trebuchet MS"/>
              </a:rPr>
              <a:t>perform</a:t>
            </a:r>
            <a:r>
              <a:rPr sz="24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262626"/>
                </a:solidFill>
                <a:latin typeface="Trebuchet MS"/>
                <a:cs typeface="Trebuchet MS"/>
              </a:rPr>
              <a:t>all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262626"/>
                </a:solidFill>
                <a:latin typeface="Trebuchet MS"/>
                <a:cs typeface="Trebuchet MS"/>
              </a:rPr>
              <a:t>the </a:t>
            </a:r>
            <a:r>
              <a:rPr sz="2400" spc="-9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262626"/>
                </a:solidFill>
                <a:latin typeface="Trebuchet MS"/>
                <a:cs typeface="Trebuchet MS"/>
              </a:rPr>
              <a:t>required</a:t>
            </a:r>
            <a:r>
              <a:rPr sz="24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262626"/>
                </a:solidFill>
                <a:latin typeface="Trebuchet MS"/>
                <a:cs typeface="Trebuchet MS"/>
              </a:rPr>
              <a:t>security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262626"/>
                </a:solidFill>
                <a:latin typeface="Trebuchet MS"/>
                <a:cs typeface="Trebuchet MS"/>
              </a:rPr>
              <a:t>functions.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4792" y="3048000"/>
            <a:ext cx="6530340" cy="1308100"/>
          </a:xfrm>
          <a:prstGeom prst="rect">
            <a:avLst/>
          </a:prstGeom>
          <a:solidFill>
            <a:srgbClr val="FFFFFF"/>
          </a:solidFill>
          <a:ln w="35051">
            <a:solidFill>
              <a:srgbClr val="3F3F3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R="22860" algn="ctr">
              <a:lnSpc>
                <a:spcPct val="100000"/>
              </a:lnSpc>
            </a:pPr>
            <a:r>
              <a:rPr spc="405" dirty="0"/>
              <a:t>THANK</a:t>
            </a:r>
            <a:r>
              <a:rPr spc="-95" dirty="0"/>
              <a:t> </a:t>
            </a:r>
            <a:r>
              <a:rPr spc="30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839" y="1176527"/>
            <a:ext cx="6530340" cy="1306195"/>
          </a:xfrm>
          <a:prstGeom prst="rect">
            <a:avLst/>
          </a:prstGeom>
          <a:solidFill>
            <a:srgbClr val="FFFFFF"/>
          </a:solidFill>
          <a:ln w="35051">
            <a:solidFill>
              <a:srgbClr val="3F3F3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R="20955" algn="ctr">
              <a:lnSpc>
                <a:spcPct val="100000"/>
              </a:lnSpc>
            </a:pPr>
            <a:r>
              <a:rPr spc="40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682" y="2905793"/>
            <a:ext cx="6086475" cy="253238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220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1950" spc="-105" dirty="0">
                <a:solidFill>
                  <a:srgbClr val="262626"/>
                </a:solidFill>
                <a:latin typeface="Trebuchet MS"/>
                <a:cs typeface="Trebuchet MS"/>
              </a:rPr>
              <a:t>Firewalls</a:t>
            </a:r>
            <a:r>
              <a:rPr sz="195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55" dirty="0">
                <a:solidFill>
                  <a:srgbClr val="262626"/>
                </a:solidFill>
                <a:latin typeface="Trebuchet MS"/>
                <a:cs typeface="Trebuchet MS"/>
              </a:rPr>
              <a:t>control </a:t>
            </a:r>
            <a:r>
              <a:rPr sz="1950" spc="-1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95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95" dirty="0">
                <a:solidFill>
                  <a:srgbClr val="262626"/>
                </a:solidFill>
                <a:latin typeface="Trebuchet MS"/>
                <a:cs typeface="Trebuchet MS"/>
              </a:rPr>
              <a:t>flow</a:t>
            </a:r>
            <a:r>
              <a:rPr sz="195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85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95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50" dirty="0">
                <a:solidFill>
                  <a:srgbClr val="262626"/>
                </a:solidFill>
                <a:latin typeface="Trebuchet MS"/>
                <a:cs typeface="Trebuchet MS"/>
              </a:rPr>
              <a:t>network </a:t>
            </a:r>
            <a:r>
              <a:rPr sz="1950" spc="-140" dirty="0">
                <a:solidFill>
                  <a:srgbClr val="262626"/>
                </a:solidFill>
                <a:latin typeface="Trebuchet MS"/>
                <a:cs typeface="Trebuchet MS"/>
              </a:rPr>
              <a:t>traffic</a:t>
            </a:r>
            <a:endParaRPr sz="1950" dirty="0">
              <a:latin typeface="Trebuchet MS"/>
              <a:cs typeface="Trebuchet MS"/>
            </a:endParaRPr>
          </a:p>
          <a:p>
            <a:pPr marL="263525" marR="5080" indent="-251460">
              <a:lnSpc>
                <a:spcPct val="101499"/>
              </a:lnSpc>
              <a:spcBef>
                <a:spcPts val="1095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1950" spc="-105" dirty="0">
                <a:solidFill>
                  <a:srgbClr val="262626"/>
                </a:solidFill>
                <a:latin typeface="Trebuchet MS"/>
                <a:cs typeface="Trebuchet MS"/>
              </a:rPr>
              <a:t>Firewalls</a:t>
            </a:r>
            <a:r>
              <a:rPr sz="195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45" dirty="0">
                <a:solidFill>
                  <a:srgbClr val="262626"/>
                </a:solidFill>
                <a:latin typeface="Trebuchet MS"/>
                <a:cs typeface="Trebuchet MS"/>
              </a:rPr>
              <a:t>have</a:t>
            </a:r>
            <a:r>
              <a:rPr sz="195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30" dirty="0">
                <a:solidFill>
                  <a:srgbClr val="262626"/>
                </a:solidFill>
                <a:latin typeface="Trebuchet MS"/>
                <a:cs typeface="Trebuchet MS"/>
              </a:rPr>
              <a:t>applicability</a:t>
            </a:r>
            <a:r>
              <a:rPr sz="195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00" dirty="0">
                <a:solidFill>
                  <a:srgbClr val="262626"/>
                </a:solidFill>
                <a:latin typeface="Trebuchet MS"/>
                <a:cs typeface="Trebuchet MS"/>
              </a:rPr>
              <a:t>in</a:t>
            </a:r>
            <a:r>
              <a:rPr sz="195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50" dirty="0">
                <a:solidFill>
                  <a:srgbClr val="262626"/>
                </a:solidFill>
                <a:latin typeface="Trebuchet MS"/>
                <a:cs typeface="Trebuchet MS"/>
              </a:rPr>
              <a:t>networks</a:t>
            </a:r>
            <a:r>
              <a:rPr sz="195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70" dirty="0">
                <a:solidFill>
                  <a:srgbClr val="262626"/>
                </a:solidFill>
                <a:latin typeface="Trebuchet MS"/>
                <a:cs typeface="Trebuchet MS"/>
              </a:rPr>
              <a:t>where</a:t>
            </a:r>
            <a:r>
              <a:rPr sz="195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90" dirty="0">
                <a:solidFill>
                  <a:srgbClr val="262626"/>
                </a:solidFill>
                <a:latin typeface="Trebuchet MS"/>
                <a:cs typeface="Trebuchet MS"/>
              </a:rPr>
              <a:t>there</a:t>
            </a:r>
            <a:r>
              <a:rPr sz="195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75" dirty="0">
                <a:solidFill>
                  <a:srgbClr val="262626"/>
                </a:solidFill>
                <a:latin typeface="Trebuchet MS"/>
                <a:cs typeface="Trebuchet MS"/>
              </a:rPr>
              <a:t>is</a:t>
            </a:r>
            <a:r>
              <a:rPr sz="195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262626"/>
                </a:solidFill>
                <a:latin typeface="Trebuchet MS"/>
                <a:cs typeface="Trebuchet MS"/>
              </a:rPr>
              <a:t>no </a:t>
            </a:r>
            <a:r>
              <a:rPr sz="1950" spc="-5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90" dirty="0">
                <a:solidFill>
                  <a:srgbClr val="262626"/>
                </a:solidFill>
                <a:latin typeface="Trebuchet MS"/>
                <a:cs typeface="Trebuchet MS"/>
              </a:rPr>
              <a:t>internet</a:t>
            </a:r>
            <a:r>
              <a:rPr sz="195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95" dirty="0">
                <a:solidFill>
                  <a:srgbClr val="262626"/>
                </a:solidFill>
                <a:latin typeface="Trebuchet MS"/>
                <a:cs typeface="Trebuchet MS"/>
              </a:rPr>
              <a:t>connectivity</a:t>
            </a:r>
            <a:endParaRPr sz="1950" dirty="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140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1950" spc="-105" dirty="0">
                <a:solidFill>
                  <a:srgbClr val="262626"/>
                </a:solidFill>
                <a:latin typeface="Trebuchet MS"/>
                <a:cs typeface="Trebuchet MS"/>
              </a:rPr>
              <a:t>Firewalls</a:t>
            </a:r>
            <a:r>
              <a:rPr sz="195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80" dirty="0">
                <a:solidFill>
                  <a:srgbClr val="262626"/>
                </a:solidFill>
                <a:latin typeface="Trebuchet MS"/>
                <a:cs typeface="Trebuchet MS"/>
              </a:rPr>
              <a:t>operate</a:t>
            </a:r>
            <a:r>
              <a:rPr sz="195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262626"/>
                </a:solidFill>
                <a:latin typeface="Trebuchet MS"/>
                <a:cs typeface="Trebuchet MS"/>
              </a:rPr>
              <a:t>on</a:t>
            </a:r>
            <a:r>
              <a:rPr sz="195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80" dirty="0">
                <a:solidFill>
                  <a:srgbClr val="262626"/>
                </a:solidFill>
                <a:latin typeface="Trebuchet MS"/>
                <a:cs typeface="Trebuchet MS"/>
              </a:rPr>
              <a:t>number</a:t>
            </a:r>
            <a:r>
              <a:rPr sz="195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85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95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14" dirty="0">
                <a:solidFill>
                  <a:srgbClr val="262626"/>
                </a:solidFill>
                <a:latin typeface="Trebuchet MS"/>
                <a:cs typeface="Trebuchet MS"/>
              </a:rPr>
              <a:t>layers</a:t>
            </a:r>
            <a:endParaRPr sz="1950" dirty="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140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lang="en-US" sz="1950" spc="235" dirty="0">
                <a:solidFill>
                  <a:srgbClr val="262626"/>
                </a:solidFill>
                <a:latin typeface="Trebuchet MS"/>
                <a:cs typeface="Trebuchet MS"/>
              </a:rPr>
              <a:t>It C</a:t>
            </a:r>
            <a:r>
              <a:rPr sz="1950" spc="-19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950" spc="-80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195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9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950" spc="-145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1950" spc="-40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sz="1950" spc="45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195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7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950" spc="-120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1950" spc="-114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195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9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950" spc="-30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sz="1950" spc="-3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262626"/>
                </a:solidFill>
                <a:latin typeface="Trebuchet MS"/>
                <a:cs typeface="Trebuchet MS"/>
              </a:rPr>
              <a:t>V</a:t>
            </a:r>
            <a:r>
              <a:rPr sz="1950" spc="-80" dirty="0">
                <a:solidFill>
                  <a:srgbClr val="262626"/>
                </a:solidFill>
                <a:latin typeface="Trebuchet MS"/>
                <a:cs typeface="Trebuchet MS"/>
              </a:rPr>
              <a:t>P</a:t>
            </a:r>
            <a:r>
              <a:rPr sz="1950" spc="300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1950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30" dirty="0">
                <a:solidFill>
                  <a:srgbClr val="262626"/>
                </a:solidFill>
                <a:latin typeface="Trebuchet MS"/>
                <a:cs typeface="Trebuchet MS"/>
              </a:rPr>
              <a:t>g</a:t>
            </a:r>
            <a:r>
              <a:rPr sz="1950" spc="-19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950" spc="-10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1950" spc="-16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1950" spc="-30" dirty="0">
                <a:solidFill>
                  <a:srgbClr val="262626"/>
                </a:solidFill>
                <a:latin typeface="Trebuchet MS"/>
                <a:cs typeface="Trebuchet MS"/>
              </a:rPr>
              <a:t>w</a:t>
            </a:r>
            <a:r>
              <a:rPr sz="1950" spc="-27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950" spc="-95" dirty="0">
                <a:solidFill>
                  <a:srgbClr val="262626"/>
                </a:solidFill>
                <a:latin typeface="Trebuchet MS"/>
                <a:cs typeface="Trebuchet MS"/>
              </a:rPr>
              <a:t>y</a:t>
            </a:r>
            <a:r>
              <a:rPr sz="1950" spc="-30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endParaRPr sz="1950" dirty="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125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1950" spc="-75" dirty="0">
                <a:solidFill>
                  <a:srgbClr val="262626"/>
                </a:solidFill>
                <a:latin typeface="Trebuchet MS"/>
                <a:cs typeface="Trebuchet MS"/>
              </a:rPr>
              <a:t>Active</a:t>
            </a:r>
            <a:r>
              <a:rPr sz="195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85" dirty="0">
                <a:solidFill>
                  <a:srgbClr val="262626"/>
                </a:solidFill>
                <a:latin typeface="Trebuchet MS"/>
                <a:cs typeface="Trebuchet MS"/>
              </a:rPr>
              <a:t>content</a:t>
            </a:r>
            <a:r>
              <a:rPr sz="195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20" dirty="0">
                <a:solidFill>
                  <a:srgbClr val="262626"/>
                </a:solidFill>
                <a:latin typeface="Trebuchet MS"/>
                <a:cs typeface="Trebuchet MS"/>
              </a:rPr>
              <a:t>filtering</a:t>
            </a:r>
            <a:r>
              <a:rPr sz="195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80" dirty="0">
                <a:solidFill>
                  <a:srgbClr val="262626"/>
                </a:solidFill>
                <a:latin typeface="Trebuchet MS"/>
                <a:cs typeface="Trebuchet MS"/>
              </a:rPr>
              <a:t>technologies</a:t>
            </a:r>
            <a:endParaRPr sz="1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838" y="1043793"/>
            <a:ext cx="6690361" cy="1776768"/>
          </a:xfrm>
          <a:prstGeom prst="rect">
            <a:avLst/>
          </a:prstGeom>
          <a:solidFill>
            <a:srgbClr val="FFFFFF"/>
          </a:solidFill>
          <a:ln w="35051">
            <a:solidFill>
              <a:srgbClr val="3F3F3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R="19685" algn="ctr">
              <a:lnSpc>
                <a:spcPct val="100000"/>
              </a:lnSpc>
            </a:pPr>
            <a:r>
              <a:rPr spc="210" dirty="0"/>
              <a:t>FIREWALL</a:t>
            </a:r>
            <a:r>
              <a:rPr spc="395" dirty="0"/>
              <a:t> </a:t>
            </a:r>
            <a:r>
              <a:rPr spc="325" dirty="0"/>
              <a:t>ENVIRONMENTS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681" y="3044462"/>
            <a:ext cx="6602517" cy="15006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525" marR="101600" indent="-251460">
              <a:lnSpc>
                <a:spcPct val="101499"/>
              </a:lnSpc>
              <a:spcBef>
                <a:spcPts val="95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1950" spc="-55" dirty="0">
                <a:solidFill>
                  <a:srgbClr val="262626"/>
                </a:solidFill>
                <a:latin typeface="Trebuchet MS"/>
                <a:cs typeface="Trebuchet MS"/>
              </a:rPr>
              <a:t>There</a:t>
            </a:r>
            <a:r>
              <a:rPr sz="195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10" dirty="0">
                <a:solidFill>
                  <a:srgbClr val="262626"/>
                </a:solidFill>
                <a:latin typeface="Trebuchet MS"/>
                <a:cs typeface="Trebuchet MS"/>
              </a:rPr>
              <a:t>are</a:t>
            </a:r>
            <a:r>
              <a:rPr sz="195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25" dirty="0">
                <a:solidFill>
                  <a:srgbClr val="262626"/>
                </a:solidFill>
                <a:latin typeface="Trebuchet MS"/>
                <a:cs typeface="Trebuchet MS"/>
              </a:rPr>
              <a:t>different</a:t>
            </a:r>
            <a:r>
              <a:rPr sz="195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95" dirty="0">
                <a:solidFill>
                  <a:srgbClr val="262626"/>
                </a:solidFill>
                <a:latin typeface="Trebuchet MS"/>
                <a:cs typeface="Trebuchet MS"/>
              </a:rPr>
              <a:t>types</a:t>
            </a:r>
            <a:r>
              <a:rPr sz="195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95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95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80" dirty="0">
                <a:solidFill>
                  <a:srgbClr val="262626"/>
                </a:solidFill>
                <a:latin typeface="Trebuchet MS"/>
                <a:cs typeface="Trebuchet MS"/>
              </a:rPr>
              <a:t>environments</a:t>
            </a:r>
            <a:r>
              <a:rPr sz="195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70" dirty="0">
                <a:solidFill>
                  <a:srgbClr val="262626"/>
                </a:solidFill>
                <a:latin typeface="Trebuchet MS"/>
                <a:cs typeface="Trebuchet MS"/>
              </a:rPr>
              <a:t>where</a:t>
            </a:r>
            <a:r>
              <a:rPr sz="195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80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95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30" dirty="0">
                <a:solidFill>
                  <a:srgbClr val="262626"/>
                </a:solidFill>
                <a:latin typeface="Trebuchet MS"/>
                <a:cs typeface="Trebuchet MS"/>
              </a:rPr>
              <a:t>firewall </a:t>
            </a:r>
            <a:r>
              <a:rPr sz="1950" spc="-5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00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1950" spc="-19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950" spc="-80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195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00" dirty="0">
                <a:solidFill>
                  <a:srgbClr val="262626"/>
                </a:solidFill>
                <a:latin typeface="Trebuchet MS"/>
                <a:cs typeface="Trebuchet MS"/>
              </a:rPr>
              <a:t>b</a:t>
            </a:r>
            <a:r>
              <a:rPr sz="195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195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2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1950" spc="-120" dirty="0">
                <a:solidFill>
                  <a:srgbClr val="262626"/>
                </a:solidFill>
                <a:latin typeface="Trebuchet MS"/>
                <a:cs typeface="Trebuchet MS"/>
              </a:rPr>
              <a:t>m</a:t>
            </a:r>
            <a:r>
              <a:rPr sz="1950" spc="-85" dirty="0">
                <a:solidFill>
                  <a:srgbClr val="262626"/>
                </a:solidFill>
                <a:latin typeface="Trebuchet MS"/>
                <a:cs typeface="Trebuchet MS"/>
              </a:rPr>
              <a:t>p</a:t>
            </a:r>
            <a:r>
              <a:rPr sz="1950" spc="-145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1950" spc="-14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1950" spc="-100" dirty="0">
                <a:solidFill>
                  <a:srgbClr val="262626"/>
                </a:solidFill>
                <a:latin typeface="Trebuchet MS"/>
                <a:cs typeface="Trebuchet MS"/>
              </a:rPr>
              <a:t>m</a:t>
            </a:r>
            <a:r>
              <a:rPr sz="195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1950" spc="-65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1950" spc="-12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195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1950" spc="-80" dirty="0">
                <a:solidFill>
                  <a:srgbClr val="262626"/>
                </a:solidFill>
                <a:latin typeface="Trebuchet MS"/>
                <a:cs typeface="Trebuchet MS"/>
              </a:rPr>
              <a:t>d</a:t>
            </a:r>
            <a:r>
              <a:rPr sz="1950" spc="-285" dirty="0">
                <a:solidFill>
                  <a:srgbClr val="262626"/>
                </a:solidFill>
                <a:latin typeface="Trebuchet MS"/>
                <a:cs typeface="Trebuchet MS"/>
              </a:rPr>
              <a:t>.</a:t>
            </a:r>
            <a:endParaRPr sz="1950" dirty="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125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1950" spc="-105" dirty="0">
                <a:solidFill>
                  <a:srgbClr val="262626"/>
                </a:solidFill>
                <a:latin typeface="Trebuchet MS"/>
                <a:cs typeface="Trebuchet MS"/>
              </a:rPr>
              <a:t>Simple</a:t>
            </a:r>
            <a:r>
              <a:rPr sz="195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85" dirty="0">
                <a:solidFill>
                  <a:srgbClr val="262626"/>
                </a:solidFill>
                <a:latin typeface="Trebuchet MS"/>
                <a:cs typeface="Trebuchet MS"/>
              </a:rPr>
              <a:t>environment</a:t>
            </a:r>
            <a:r>
              <a:rPr sz="195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25" dirty="0">
                <a:solidFill>
                  <a:srgbClr val="262626"/>
                </a:solidFill>
                <a:latin typeface="Trebuchet MS"/>
                <a:cs typeface="Trebuchet MS"/>
              </a:rPr>
              <a:t>can</a:t>
            </a:r>
            <a:r>
              <a:rPr sz="195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10" dirty="0">
                <a:solidFill>
                  <a:srgbClr val="262626"/>
                </a:solidFill>
                <a:latin typeface="Trebuchet MS"/>
                <a:cs typeface="Trebuchet MS"/>
              </a:rPr>
              <a:t>be</a:t>
            </a:r>
            <a:r>
              <a:rPr sz="195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80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95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20" dirty="0">
                <a:solidFill>
                  <a:srgbClr val="262626"/>
                </a:solidFill>
                <a:latin typeface="Trebuchet MS"/>
                <a:cs typeface="Trebuchet MS"/>
              </a:rPr>
              <a:t>packet</a:t>
            </a:r>
            <a:r>
              <a:rPr sz="195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20" dirty="0">
                <a:solidFill>
                  <a:srgbClr val="262626"/>
                </a:solidFill>
                <a:latin typeface="Trebuchet MS"/>
                <a:cs typeface="Trebuchet MS"/>
              </a:rPr>
              <a:t>filter</a:t>
            </a:r>
            <a:r>
              <a:rPr sz="195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25" dirty="0">
                <a:solidFill>
                  <a:srgbClr val="262626"/>
                </a:solidFill>
                <a:latin typeface="Trebuchet MS"/>
                <a:cs typeface="Trebuchet MS"/>
              </a:rPr>
              <a:t>firewall</a:t>
            </a:r>
            <a:endParaRPr sz="1950" dirty="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140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1950" spc="-25" dirty="0">
                <a:solidFill>
                  <a:srgbClr val="262626"/>
                </a:solidFill>
                <a:latin typeface="Trebuchet MS"/>
                <a:cs typeface="Trebuchet MS"/>
              </a:rPr>
              <a:t>Complex</a:t>
            </a:r>
            <a:r>
              <a:rPr sz="195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80" dirty="0">
                <a:solidFill>
                  <a:srgbClr val="262626"/>
                </a:solidFill>
                <a:latin typeface="Trebuchet MS"/>
                <a:cs typeface="Trebuchet MS"/>
              </a:rPr>
              <a:t>environments</a:t>
            </a:r>
            <a:r>
              <a:rPr sz="195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25" dirty="0">
                <a:solidFill>
                  <a:srgbClr val="262626"/>
                </a:solidFill>
                <a:latin typeface="Trebuchet MS"/>
                <a:cs typeface="Trebuchet MS"/>
              </a:rPr>
              <a:t>can</a:t>
            </a:r>
            <a:r>
              <a:rPr sz="195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10" dirty="0">
                <a:solidFill>
                  <a:srgbClr val="262626"/>
                </a:solidFill>
                <a:latin typeface="Trebuchet MS"/>
                <a:cs typeface="Trebuchet MS"/>
              </a:rPr>
              <a:t>be</a:t>
            </a:r>
            <a:r>
              <a:rPr sz="195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10" dirty="0">
                <a:solidFill>
                  <a:srgbClr val="262626"/>
                </a:solidFill>
                <a:latin typeface="Trebuchet MS"/>
                <a:cs typeface="Trebuchet MS"/>
              </a:rPr>
              <a:t>several</a:t>
            </a:r>
            <a:r>
              <a:rPr sz="195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20" dirty="0">
                <a:solidFill>
                  <a:srgbClr val="262626"/>
                </a:solidFill>
                <a:latin typeface="Trebuchet MS"/>
                <a:cs typeface="Trebuchet MS"/>
              </a:rPr>
              <a:t>firewalls</a:t>
            </a:r>
            <a:r>
              <a:rPr sz="19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2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950" spc="-50" dirty="0">
                <a:solidFill>
                  <a:srgbClr val="262626"/>
                </a:solidFill>
                <a:latin typeface="Trebuchet MS"/>
                <a:cs typeface="Trebuchet MS"/>
              </a:rPr>
              <a:t> proxies</a:t>
            </a:r>
            <a:endParaRPr sz="1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839" y="1176527"/>
            <a:ext cx="6530340" cy="1306195"/>
          </a:xfrm>
          <a:prstGeom prst="rect">
            <a:avLst/>
          </a:prstGeom>
          <a:solidFill>
            <a:srgbClr val="FFFFFF"/>
          </a:solidFill>
          <a:ln w="35051">
            <a:solidFill>
              <a:srgbClr val="3F3F3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R="21590" algn="ctr">
              <a:lnSpc>
                <a:spcPct val="100000"/>
              </a:lnSpc>
            </a:pPr>
            <a:r>
              <a:rPr spc="245" dirty="0"/>
              <a:t>VPN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682" y="3044463"/>
            <a:ext cx="6166485" cy="2255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525" marR="622300" indent="-251460">
              <a:lnSpc>
                <a:spcPct val="101499"/>
              </a:lnSpc>
              <a:spcBef>
                <a:spcPts val="95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1950" spc="90" dirty="0">
                <a:solidFill>
                  <a:srgbClr val="262626"/>
                </a:solidFill>
                <a:latin typeface="Trebuchet MS"/>
                <a:cs typeface="Trebuchet MS"/>
              </a:rPr>
              <a:t>VPN</a:t>
            </a:r>
            <a:r>
              <a:rPr sz="1950" spc="-75" dirty="0">
                <a:solidFill>
                  <a:srgbClr val="262626"/>
                </a:solidFill>
                <a:latin typeface="Trebuchet MS"/>
                <a:cs typeface="Trebuchet MS"/>
              </a:rPr>
              <a:t> is</a:t>
            </a:r>
            <a:r>
              <a:rPr sz="195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80" dirty="0">
                <a:solidFill>
                  <a:srgbClr val="262626"/>
                </a:solidFill>
                <a:latin typeface="Trebuchet MS"/>
                <a:cs typeface="Trebuchet MS"/>
              </a:rPr>
              <a:t>used</a:t>
            </a:r>
            <a:r>
              <a:rPr sz="195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30" dirty="0">
                <a:solidFill>
                  <a:srgbClr val="262626"/>
                </a:solidFill>
                <a:latin typeface="Trebuchet MS"/>
                <a:cs typeface="Trebuchet MS"/>
              </a:rPr>
              <a:t>to</a:t>
            </a:r>
            <a:r>
              <a:rPr sz="195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75" dirty="0">
                <a:solidFill>
                  <a:srgbClr val="262626"/>
                </a:solidFill>
                <a:latin typeface="Trebuchet MS"/>
                <a:cs typeface="Trebuchet MS"/>
              </a:rPr>
              <a:t>provide</a:t>
            </a:r>
            <a:r>
              <a:rPr sz="195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80" dirty="0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sz="195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50" dirty="0">
                <a:solidFill>
                  <a:srgbClr val="262626"/>
                </a:solidFill>
                <a:latin typeface="Trebuchet MS"/>
                <a:cs typeface="Trebuchet MS"/>
              </a:rPr>
              <a:t>network</a:t>
            </a:r>
            <a:r>
              <a:rPr sz="195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85" dirty="0">
                <a:solidFill>
                  <a:srgbClr val="262626"/>
                </a:solidFill>
                <a:latin typeface="Trebuchet MS"/>
                <a:cs typeface="Trebuchet MS"/>
              </a:rPr>
              <a:t>links</a:t>
            </a:r>
            <a:r>
              <a:rPr sz="195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60" dirty="0">
                <a:solidFill>
                  <a:srgbClr val="262626"/>
                </a:solidFill>
                <a:latin typeface="Trebuchet MS"/>
                <a:cs typeface="Trebuchet MS"/>
              </a:rPr>
              <a:t>across </a:t>
            </a:r>
            <a:r>
              <a:rPr sz="1950" spc="-5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50" dirty="0">
                <a:solidFill>
                  <a:srgbClr val="262626"/>
                </a:solidFill>
                <a:latin typeface="Trebuchet MS"/>
                <a:cs typeface="Trebuchet MS"/>
              </a:rPr>
              <a:t>networks</a:t>
            </a:r>
            <a:endParaRPr sz="1950">
              <a:latin typeface="Trebuchet MS"/>
              <a:cs typeface="Trebuchet MS"/>
            </a:endParaRPr>
          </a:p>
          <a:p>
            <a:pPr marL="263525" marR="5080" indent="-251460">
              <a:lnSpc>
                <a:spcPct val="101600"/>
              </a:lnSpc>
              <a:spcBef>
                <a:spcPts val="1090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1950" spc="90" dirty="0">
                <a:solidFill>
                  <a:srgbClr val="262626"/>
                </a:solidFill>
                <a:latin typeface="Trebuchet MS"/>
                <a:cs typeface="Trebuchet MS"/>
              </a:rPr>
              <a:t>VPN</a:t>
            </a:r>
            <a:r>
              <a:rPr sz="1950" spc="-75" dirty="0">
                <a:solidFill>
                  <a:srgbClr val="262626"/>
                </a:solidFill>
                <a:latin typeface="Trebuchet MS"/>
                <a:cs typeface="Trebuchet MS"/>
              </a:rPr>
              <a:t> is</a:t>
            </a:r>
            <a:r>
              <a:rPr sz="195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70" dirty="0">
                <a:solidFill>
                  <a:srgbClr val="262626"/>
                </a:solidFill>
                <a:latin typeface="Trebuchet MS"/>
                <a:cs typeface="Trebuchet MS"/>
              </a:rPr>
              <a:t>constructed</a:t>
            </a:r>
            <a:r>
              <a:rPr sz="195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20" dirty="0">
                <a:solidFill>
                  <a:srgbClr val="262626"/>
                </a:solidFill>
                <a:latin typeface="Trebuchet MS"/>
                <a:cs typeface="Trebuchet MS"/>
              </a:rPr>
              <a:t>on</a:t>
            </a:r>
            <a:r>
              <a:rPr sz="195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60" dirty="0">
                <a:solidFill>
                  <a:srgbClr val="262626"/>
                </a:solidFill>
                <a:latin typeface="Trebuchet MS"/>
                <a:cs typeface="Trebuchet MS"/>
              </a:rPr>
              <a:t>top</a:t>
            </a:r>
            <a:r>
              <a:rPr sz="195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95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95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90" dirty="0">
                <a:solidFill>
                  <a:srgbClr val="262626"/>
                </a:solidFill>
                <a:latin typeface="Trebuchet MS"/>
                <a:cs typeface="Trebuchet MS"/>
              </a:rPr>
              <a:t>existing</a:t>
            </a:r>
            <a:r>
              <a:rPr sz="1950" spc="-50" dirty="0">
                <a:solidFill>
                  <a:srgbClr val="262626"/>
                </a:solidFill>
                <a:latin typeface="Trebuchet MS"/>
                <a:cs typeface="Trebuchet MS"/>
              </a:rPr>
              <a:t> network</a:t>
            </a:r>
            <a:r>
              <a:rPr sz="195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25" dirty="0">
                <a:solidFill>
                  <a:srgbClr val="262626"/>
                </a:solidFill>
                <a:latin typeface="Trebuchet MS"/>
                <a:cs typeface="Trebuchet MS"/>
              </a:rPr>
              <a:t>media</a:t>
            </a:r>
            <a:r>
              <a:rPr sz="195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10" dirty="0">
                <a:solidFill>
                  <a:srgbClr val="262626"/>
                </a:solidFill>
                <a:latin typeface="Trebuchet MS"/>
                <a:cs typeface="Trebuchet MS"/>
              </a:rPr>
              <a:t>and </a:t>
            </a:r>
            <a:r>
              <a:rPr sz="1950" spc="-5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45" dirty="0">
                <a:solidFill>
                  <a:srgbClr val="262626"/>
                </a:solidFill>
                <a:latin typeface="Trebuchet MS"/>
                <a:cs typeface="Trebuchet MS"/>
              </a:rPr>
              <a:t>protocols</a:t>
            </a:r>
            <a:endParaRPr sz="195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140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1950" spc="305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1950" spc="-80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195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00" dirty="0">
                <a:solidFill>
                  <a:srgbClr val="262626"/>
                </a:solidFill>
                <a:latin typeface="Trebuchet MS"/>
                <a:cs typeface="Trebuchet MS"/>
              </a:rPr>
              <a:t>p</a:t>
            </a:r>
            <a:r>
              <a:rPr sz="1950" spc="-3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1950" spc="4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1950" spc="-12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1950" spc="6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1950" spc="-120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1950" spc="4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1950" spc="-145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195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45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1950" spc="-14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1950" spc="-130" dirty="0">
                <a:solidFill>
                  <a:srgbClr val="262626"/>
                </a:solidFill>
                <a:latin typeface="Trebuchet MS"/>
                <a:cs typeface="Trebuchet MS"/>
              </a:rPr>
              <a:t>v</a:t>
            </a:r>
            <a:r>
              <a:rPr sz="195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1950" spc="-145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195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50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1950" spc="-80" dirty="0">
                <a:solidFill>
                  <a:srgbClr val="262626"/>
                </a:solidFill>
                <a:latin typeface="Trebuchet MS"/>
                <a:cs typeface="Trebuchet MS"/>
              </a:rPr>
              <a:t>P</a:t>
            </a:r>
            <a:r>
              <a:rPr sz="1950" spc="-40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sz="195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1950" spc="-100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195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4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1950" spc="-30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sz="195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2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1950" spc="-65" dirty="0">
                <a:solidFill>
                  <a:srgbClr val="262626"/>
                </a:solidFill>
                <a:latin typeface="Trebuchet MS"/>
                <a:cs typeface="Trebuchet MS"/>
              </a:rPr>
              <a:t>h</a:t>
            </a:r>
            <a:r>
              <a:rPr sz="195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195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229" dirty="0">
                <a:solidFill>
                  <a:srgbClr val="262626"/>
                </a:solidFill>
                <a:latin typeface="Trebuchet MS"/>
                <a:cs typeface="Trebuchet MS"/>
              </a:rPr>
              <a:t>f</a:t>
            </a:r>
            <a:r>
              <a:rPr sz="1950" spc="-12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1950" spc="1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1950" spc="-40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sz="1950" spc="-114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195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00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1950" spc="-80" dirty="0">
                <a:solidFill>
                  <a:srgbClr val="262626"/>
                </a:solidFill>
                <a:latin typeface="Trebuchet MS"/>
                <a:cs typeface="Trebuchet MS"/>
              </a:rPr>
              <a:t>h</a:t>
            </a:r>
            <a:r>
              <a:rPr sz="1950" spc="4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1950" spc="-12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1950" spc="-100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195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endParaRPr sz="195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140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1950" spc="305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1950" spc="-10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1950" spc="-80" dirty="0">
                <a:solidFill>
                  <a:srgbClr val="262626"/>
                </a:solidFill>
                <a:latin typeface="Trebuchet MS"/>
                <a:cs typeface="Trebuchet MS"/>
              </a:rPr>
              <a:t>h</a:t>
            </a:r>
            <a:r>
              <a:rPr sz="195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1950" spc="25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195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85" dirty="0">
                <a:solidFill>
                  <a:srgbClr val="262626"/>
                </a:solidFill>
                <a:latin typeface="Trebuchet MS"/>
                <a:cs typeface="Trebuchet MS"/>
              </a:rPr>
              <a:t>p</a:t>
            </a:r>
            <a:r>
              <a:rPr sz="1950" spc="-3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1950" spc="4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1950" spc="-12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1950" spc="4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1950" spc="-100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1950" spc="4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1950" spc="-145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1950" spc="-30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sz="195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17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950" spc="-3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195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195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80" dirty="0">
                <a:solidFill>
                  <a:srgbClr val="262626"/>
                </a:solidFill>
                <a:latin typeface="Trebuchet MS"/>
                <a:cs typeface="Trebuchet MS"/>
              </a:rPr>
              <a:t>PP</a:t>
            </a:r>
            <a:r>
              <a:rPr sz="1950" spc="50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1950" spc="-380" dirty="0">
                <a:solidFill>
                  <a:srgbClr val="262626"/>
                </a:solidFill>
                <a:latin typeface="Trebuchet MS"/>
                <a:cs typeface="Trebuchet MS"/>
              </a:rPr>
              <a:t>P</a:t>
            </a:r>
            <a:r>
              <a:rPr sz="1950" spc="-285" dirty="0">
                <a:solidFill>
                  <a:srgbClr val="262626"/>
                </a:solidFill>
                <a:latin typeface="Trebuchet MS"/>
                <a:cs typeface="Trebuchet MS"/>
              </a:rPr>
              <a:t>,</a:t>
            </a:r>
            <a:r>
              <a:rPr sz="1950" spc="-229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1950" spc="-35" dirty="0">
                <a:solidFill>
                  <a:srgbClr val="262626"/>
                </a:solidFill>
                <a:latin typeface="Trebuchet MS"/>
                <a:cs typeface="Trebuchet MS"/>
              </a:rPr>
              <a:t>2</a:t>
            </a:r>
            <a:r>
              <a:rPr sz="1950" spc="70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1950" spc="-80" dirty="0">
                <a:solidFill>
                  <a:srgbClr val="262626"/>
                </a:solidFill>
                <a:latin typeface="Trebuchet MS"/>
                <a:cs typeface="Trebuchet MS"/>
              </a:rPr>
              <a:t>P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4030" y="568325"/>
            <a:ext cx="6530340" cy="1306195"/>
          </a:xfrm>
          <a:prstGeom prst="rect">
            <a:avLst/>
          </a:prstGeom>
          <a:solidFill>
            <a:srgbClr val="FFFFFF"/>
          </a:solidFill>
          <a:ln w="35051">
            <a:solidFill>
              <a:srgbClr val="3F3F3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R="21590" algn="ctr">
              <a:lnSpc>
                <a:spcPct val="100000"/>
              </a:lnSpc>
            </a:pPr>
            <a:r>
              <a:rPr sz="2850" spc="245" dirty="0">
                <a:solidFill>
                  <a:srgbClr val="262626"/>
                </a:solidFill>
                <a:latin typeface="Trebuchet MS"/>
                <a:cs typeface="Trebuchet MS"/>
              </a:rPr>
              <a:t>VPN</a:t>
            </a:r>
            <a:endParaRPr sz="28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030" y="2514600"/>
            <a:ext cx="653034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839" y="1176527"/>
            <a:ext cx="6530340" cy="1306195"/>
          </a:xfrm>
          <a:prstGeom prst="rect">
            <a:avLst/>
          </a:prstGeom>
          <a:solidFill>
            <a:srgbClr val="FFFFFF"/>
          </a:solidFill>
          <a:ln w="35051">
            <a:solidFill>
              <a:srgbClr val="3F3F3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R="22225" algn="ctr">
              <a:lnSpc>
                <a:spcPct val="100000"/>
              </a:lnSpc>
            </a:pPr>
            <a:r>
              <a:rPr spc="145" dirty="0"/>
              <a:t>TYPES</a:t>
            </a:r>
            <a:r>
              <a:rPr spc="375" dirty="0"/>
              <a:t> </a:t>
            </a:r>
            <a:r>
              <a:rPr spc="245" dirty="0"/>
              <a:t>OF</a:t>
            </a:r>
            <a:r>
              <a:rPr spc="375" dirty="0"/>
              <a:t> </a:t>
            </a:r>
            <a:r>
              <a:rPr spc="200" dirty="0"/>
              <a:t>FIREWALLS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682" y="2887103"/>
            <a:ext cx="6754918" cy="2648161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370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2800" spc="-95" dirty="0">
                <a:solidFill>
                  <a:srgbClr val="262626"/>
                </a:solidFill>
                <a:latin typeface="Trebuchet MS"/>
                <a:cs typeface="Trebuchet MS"/>
              </a:rPr>
              <a:t>F</a:t>
            </a:r>
            <a:r>
              <a:rPr sz="2800" spc="-12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800" spc="-3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2800" spc="-14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800" spc="-30" dirty="0">
                <a:solidFill>
                  <a:srgbClr val="262626"/>
                </a:solidFill>
                <a:latin typeface="Trebuchet MS"/>
                <a:cs typeface="Trebuchet MS"/>
              </a:rPr>
              <a:t>w</a:t>
            </a:r>
            <a:r>
              <a:rPr sz="2800" spc="-19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800" spc="-145" dirty="0">
                <a:solidFill>
                  <a:srgbClr val="262626"/>
                </a:solidFill>
                <a:latin typeface="Trebuchet MS"/>
                <a:cs typeface="Trebuchet MS"/>
              </a:rPr>
              <a:t>ll</a:t>
            </a:r>
            <a:r>
              <a:rPr sz="2800" spc="-30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sz="280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800" spc="-229" dirty="0">
                <a:solidFill>
                  <a:srgbClr val="262626"/>
                </a:solidFill>
                <a:latin typeface="Trebuchet MS"/>
                <a:cs typeface="Trebuchet MS"/>
              </a:rPr>
              <a:t>f</a:t>
            </a:r>
            <a:r>
              <a:rPr sz="2800" spc="-19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800" spc="-145" dirty="0">
                <a:solidFill>
                  <a:srgbClr val="262626"/>
                </a:solidFill>
                <a:latin typeface="Trebuchet MS"/>
                <a:cs typeface="Trebuchet MS"/>
              </a:rPr>
              <a:t>ll</a:t>
            </a:r>
            <a:r>
              <a:rPr sz="2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800" spc="-12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800" spc="-80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2800" spc="-10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800" spc="45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280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800" spc="-250" dirty="0">
                <a:solidFill>
                  <a:srgbClr val="262626"/>
                </a:solidFill>
                <a:latin typeface="Trebuchet MS"/>
                <a:cs typeface="Trebuchet MS"/>
              </a:rPr>
              <a:t>f</a:t>
            </a:r>
            <a:r>
              <a:rPr sz="2800" spc="4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2800" spc="-80" dirty="0">
                <a:solidFill>
                  <a:srgbClr val="262626"/>
                </a:solidFill>
                <a:latin typeface="Trebuchet MS"/>
                <a:cs typeface="Trebuchet MS"/>
              </a:rPr>
              <a:t>u</a:t>
            </a:r>
            <a:r>
              <a:rPr sz="2800" spc="25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280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262626"/>
                </a:solidFill>
                <a:latin typeface="Trebuchet MS"/>
                <a:cs typeface="Trebuchet MS"/>
              </a:rPr>
              <a:t>b</a:t>
            </a:r>
            <a:r>
              <a:rPr sz="2800" spc="-3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2800" spc="4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2800" spc="-19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800" spc="-80" dirty="0">
                <a:solidFill>
                  <a:srgbClr val="262626"/>
                </a:solidFill>
                <a:latin typeface="Trebuchet MS"/>
                <a:cs typeface="Trebuchet MS"/>
              </a:rPr>
              <a:t>d</a:t>
            </a:r>
            <a:r>
              <a:rPr sz="280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800" spc="-100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2800" spc="-17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800" spc="-12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8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800" spc="-170" dirty="0">
                <a:solidFill>
                  <a:srgbClr val="262626"/>
                </a:solidFill>
                <a:latin typeface="Trebuchet MS"/>
                <a:cs typeface="Trebuchet MS"/>
              </a:rPr>
              <a:t>g</a:t>
            </a:r>
            <a:r>
              <a:rPr sz="2800" spc="4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2800" spc="3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2800" spc="-14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8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800" spc="-30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endParaRPr sz="2800" dirty="0">
              <a:latin typeface="Trebuchet MS"/>
              <a:cs typeface="Trebuchet MS"/>
            </a:endParaRPr>
          </a:p>
          <a:p>
            <a:pPr marL="515620" lvl="1" indent="-252729">
              <a:lnSpc>
                <a:spcPct val="100000"/>
              </a:lnSpc>
              <a:spcBef>
                <a:spcPts val="1120"/>
              </a:spcBef>
              <a:buClr>
                <a:srgbClr val="9AAFB5"/>
              </a:buClr>
              <a:buFont typeface="Arial MT"/>
              <a:buChar char="•"/>
              <a:tabLst>
                <a:tab pos="514984" algn="l"/>
                <a:tab pos="516255" algn="l"/>
              </a:tabLst>
            </a:pPr>
            <a:r>
              <a:rPr sz="2400" spc="-80" dirty="0">
                <a:solidFill>
                  <a:srgbClr val="262626"/>
                </a:solidFill>
                <a:latin typeface="Trebuchet MS"/>
                <a:cs typeface="Trebuchet MS"/>
              </a:rPr>
              <a:t>P</a:t>
            </a:r>
            <a:r>
              <a:rPr sz="2400" spc="-16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-110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2400" spc="-95" dirty="0">
                <a:solidFill>
                  <a:srgbClr val="262626"/>
                </a:solidFill>
                <a:latin typeface="Trebuchet MS"/>
                <a:cs typeface="Trebuchet MS"/>
              </a:rPr>
              <a:t>k</a:t>
            </a:r>
            <a:r>
              <a:rPr sz="2400" spc="-110" dirty="0">
                <a:solidFill>
                  <a:srgbClr val="262626"/>
                </a:solidFill>
                <a:latin typeface="Trebuchet MS"/>
                <a:cs typeface="Trebuchet MS"/>
              </a:rPr>
              <a:t>et</a:t>
            </a:r>
            <a:r>
              <a:rPr sz="24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210" dirty="0">
                <a:solidFill>
                  <a:srgbClr val="262626"/>
                </a:solidFill>
                <a:latin typeface="Trebuchet MS"/>
                <a:cs typeface="Trebuchet MS"/>
              </a:rPr>
              <a:t>f</a:t>
            </a:r>
            <a:r>
              <a:rPr sz="2400" spc="-114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400" spc="-130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11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endParaRPr sz="2400" dirty="0">
              <a:latin typeface="Trebuchet MS"/>
              <a:cs typeface="Trebuchet MS"/>
            </a:endParaRPr>
          </a:p>
          <a:p>
            <a:pPr marL="515620" lvl="1" indent="-252729">
              <a:lnSpc>
                <a:spcPct val="100000"/>
              </a:lnSpc>
              <a:spcBef>
                <a:spcPts val="1105"/>
              </a:spcBef>
              <a:buClr>
                <a:srgbClr val="9AAFB5"/>
              </a:buClr>
              <a:buFont typeface="Arial MT"/>
              <a:buChar char="•"/>
              <a:tabLst>
                <a:tab pos="514984" algn="l"/>
                <a:tab pos="516255" algn="l"/>
              </a:tabLst>
            </a:pPr>
            <a:r>
              <a:rPr sz="2400" spc="-50" dirty="0">
                <a:solidFill>
                  <a:srgbClr val="262626"/>
                </a:solidFill>
                <a:latin typeface="Trebuchet MS"/>
                <a:cs typeface="Trebuchet MS"/>
              </a:rPr>
              <a:t>Circuit</a:t>
            </a:r>
            <a:r>
              <a:rPr sz="24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262626"/>
                </a:solidFill>
                <a:latin typeface="Trebuchet MS"/>
                <a:cs typeface="Trebuchet MS"/>
              </a:rPr>
              <a:t>level</a:t>
            </a:r>
            <a:endParaRPr sz="2400" dirty="0">
              <a:latin typeface="Trebuchet MS"/>
              <a:cs typeface="Trebuchet MS"/>
            </a:endParaRPr>
          </a:p>
          <a:p>
            <a:pPr marL="515620" lvl="1" indent="-252729">
              <a:lnSpc>
                <a:spcPct val="100000"/>
              </a:lnSpc>
              <a:spcBef>
                <a:spcPts val="1115"/>
              </a:spcBef>
              <a:buClr>
                <a:srgbClr val="9AAFB5"/>
              </a:buClr>
              <a:buFont typeface="Arial MT"/>
              <a:buChar char="•"/>
              <a:tabLst>
                <a:tab pos="514984" algn="l"/>
                <a:tab pos="516255" algn="l"/>
              </a:tabLst>
            </a:pPr>
            <a:r>
              <a:rPr sz="2400" spc="14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-95" dirty="0">
                <a:solidFill>
                  <a:srgbClr val="262626"/>
                </a:solidFill>
                <a:latin typeface="Trebuchet MS"/>
                <a:cs typeface="Trebuchet MS"/>
              </a:rPr>
              <a:t>pp</a:t>
            </a:r>
            <a:r>
              <a:rPr sz="2400" spc="-130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2400" spc="-114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400" spc="-110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2400" spc="-16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-100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13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400" spc="25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2400" spc="-75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240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2400" spc="-145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v</a:t>
            </a:r>
            <a:r>
              <a:rPr sz="2400" spc="-130" dirty="0">
                <a:solidFill>
                  <a:srgbClr val="262626"/>
                </a:solidFill>
                <a:latin typeface="Trebuchet MS"/>
                <a:cs typeface="Trebuchet MS"/>
              </a:rPr>
              <a:t>el</a:t>
            </a:r>
            <a:endParaRPr sz="2400" dirty="0">
              <a:latin typeface="Trebuchet MS"/>
              <a:cs typeface="Trebuchet MS"/>
            </a:endParaRPr>
          </a:p>
          <a:p>
            <a:pPr marL="515620" lvl="1" indent="-252729">
              <a:lnSpc>
                <a:spcPct val="100000"/>
              </a:lnSpc>
              <a:spcBef>
                <a:spcPts val="1115"/>
              </a:spcBef>
              <a:buClr>
                <a:srgbClr val="9AAFB5"/>
              </a:buClr>
              <a:buFont typeface="Arial MT"/>
              <a:buChar char="•"/>
              <a:tabLst>
                <a:tab pos="514984" algn="l"/>
                <a:tab pos="516255" algn="l"/>
              </a:tabLst>
            </a:pPr>
            <a:r>
              <a:rPr sz="2400" spc="-35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16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11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210" dirty="0">
                <a:solidFill>
                  <a:srgbClr val="262626"/>
                </a:solidFill>
                <a:latin typeface="Trebuchet MS"/>
                <a:cs typeface="Trebuchet MS"/>
              </a:rPr>
              <a:t>f</a:t>
            </a:r>
            <a:r>
              <a:rPr sz="2400" spc="-75" dirty="0">
                <a:solidFill>
                  <a:srgbClr val="262626"/>
                </a:solidFill>
                <a:latin typeface="Trebuchet MS"/>
                <a:cs typeface="Trebuchet MS"/>
              </a:rPr>
              <a:t>u</a:t>
            </a:r>
            <a:r>
              <a:rPr sz="2400" spc="-130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240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262626"/>
                </a:solidFill>
                <a:latin typeface="Trebuchet MS"/>
                <a:cs typeface="Trebuchet MS"/>
              </a:rPr>
              <a:t>m</a:t>
            </a:r>
            <a:r>
              <a:rPr sz="2400" spc="-75" dirty="0">
                <a:solidFill>
                  <a:srgbClr val="262626"/>
                </a:solidFill>
                <a:latin typeface="Trebuchet MS"/>
                <a:cs typeface="Trebuchet MS"/>
              </a:rPr>
              <a:t>u</a:t>
            </a:r>
            <a:r>
              <a:rPr sz="2400" spc="-130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2400" spc="-100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13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400" spc="-130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2400" spc="-23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-145" dirty="0">
                <a:solidFill>
                  <a:srgbClr val="262626"/>
                </a:solidFill>
                <a:latin typeface="Trebuchet MS"/>
                <a:cs typeface="Trebuchet MS"/>
              </a:rPr>
              <a:t>y</a:t>
            </a:r>
            <a:r>
              <a:rPr sz="2400" spc="-11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15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839" y="1176527"/>
            <a:ext cx="6530340" cy="1306195"/>
          </a:xfrm>
          <a:prstGeom prst="rect">
            <a:avLst/>
          </a:prstGeom>
          <a:solidFill>
            <a:srgbClr val="FFFFFF"/>
          </a:solidFill>
          <a:ln w="35051">
            <a:solidFill>
              <a:srgbClr val="3F3F3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R="18415" algn="ctr">
              <a:lnSpc>
                <a:spcPct val="100000"/>
              </a:lnSpc>
            </a:pPr>
            <a:r>
              <a:rPr spc="220" dirty="0"/>
              <a:t>PACKET</a:t>
            </a:r>
            <a:r>
              <a:rPr spc="380" dirty="0"/>
              <a:t> </a:t>
            </a:r>
            <a:r>
              <a:rPr spc="90" dirty="0"/>
              <a:t>FILTER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682" y="2905793"/>
            <a:ext cx="7364518" cy="228395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220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2400" spc="215" dirty="0">
                <a:solidFill>
                  <a:srgbClr val="262626"/>
                </a:solidFill>
                <a:latin typeface="Trebuchet MS"/>
                <a:cs typeface="Trebuchet MS"/>
              </a:rPr>
              <a:t>W</a:t>
            </a:r>
            <a:r>
              <a:rPr sz="2400" spc="4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2400" spc="3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2400" spc="-40" dirty="0">
                <a:solidFill>
                  <a:srgbClr val="262626"/>
                </a:solidFill>
                <a:latin typeface="Trebuchet MS"/>
                <a:cs typeface="Trebuchet MS"/>
              </a:rPr>
              <a:t>k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sz="240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9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-114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80" dirty="0">
                <a:solidFill>
                  <a:srgbClr val="262626"/>
                </a:solidFill>
                <a:latin typeface="Trebuchet MS"/>
                <a:cs typeface="Trebuchet MS"/>
              </a:rPr>
              <a:t>h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10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70" dirty="0">
                <a:solidFill>
                  <a:srgbClr val="262626"/>
                </a:solidFill>
                <a:latin typeface="Trebuchet MS"/>
                <a:cs typeface="Trebuchet MS"/>
              </a:rPr>
              <a:t>w</a:t>
            </a:r>
            <a:r>
              <a:rPr sz="2400" spc="4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2400" spc="1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2400" spc="-40" dirty="0">
                <a:solidFill>
                  <a:srgbClr val="262626"/>
                </a:solidFill>
                <a:latin typeface="Trebuchet MS"/>
                <a:cs typeface="Trebuchet MS"/>
              </a:rPr>
              <a:t>k</a:t>
            </a:r>
            <a:r>
              <a:rPr sz="240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2400" spc="-14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130" dirty="0">
                <a:solidFill>
                  <a:srgbClr val="262626"/>
                </a:solidFill>
                <a:latin typeface="Trebuchet MS"/>
                <a:cs typeface="Trebuchet MS"/>
              </a:rPr>
              <a:t>v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145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240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2400" spc="-229" dirty="0">
                <a:solidFill>
                  <a:srgbClr val="262626"/>
                </a:solidFill>
                <a:latin typeface="Trebuchet MS"/>
                <a:cs typeface="Trebuchet MS"/>
              </a:rPr>
              <a:t>f</a:t>
            </a:r>
            <a:r>
              <a:rPr sz="240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80" dirty="0">
                <a:solidFill>
                  <a:srgbClr val="262626"/>
                </a:solidFill>
                <a:latin typeface="Trebuchet MS"/>
                <a:cs typeface="Trebuchet MS"/>
              </a:rPr>
              <a:t>h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305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2400" spc="-35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sz="2400" spc="-50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40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262626"/>
                </a:solidFill>
                <a:latin typeface="Trebuchet MS"/>
                <a:cs typeface="Trebuchet MS"/>
              </a:rPr>
              <a:t>m</a:t>
            </a:r>
            <a:r>
              <a:rPr sz="2400" spc="4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2400" spc="-80" dirty="0">
                <a:solidFill>
                  <a:srgbClr val="262626"/>
                </a:solidFill>
                <a:latin typeface="Trebuchet MS"/>
                <a:cs typeface="Trebuchet MS"/>
              </a:rPr>
              <a:t>d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145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endParaRPr sz="2400" dirty="0">
              <a:latin typeface="Trebuchet MS"/>
              <a:cs typeface="Trebuchet MS"/>
            </a:endParaRPr>
          </a:p>
          <a:p>
            <a:pPr marL="263525" marR="5080" indent="-251460">
              <a:lnSpc>
                <a:spcPct val="101499"/>
              </a:lnSpc>
              <a:spcBef>
                <a:spcPts val="1095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2400" spc="-55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17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2400" spc="-80" dirty="0">
                <a:solidFill>
                  <a:srgbClr val="262626"/>
                </a:solidFill>
                <a:latin typeface="Trebuchet MS"/>
                <a:cs typeface="Trebuchet MS"/>
              </a:rPr>
              <a:t>h</a:t>
            </a:r>
            <a:r>
              <a:rPr sz="240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262626"/>
                </a:solidFill>
                <a:latin typeface="Trebuchet MS"/>
                <a:cs typeface="Trebuchet MS"/>
              </a:rPr>
              <a:t>p</a:t>
            </a:r>
            <a:r>
              <a:rPr sz="2400" spc="-17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2400" spc="-100" dirty="0">
                <a:solidFill>
                  <a:srgbClr val="262626"/>
                </a:solidFill>
                <a:latin typeface="Trebuchet MS"/>
                <a:cs typeface="Trebuchet MS"/>
              </a:rPr>
              <a:t>k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114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sz="240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2400" spc="4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2400" spc="-100" dirty="0">
                <a:solidFill>
                  <a:srgbClr val="262626"/>
                </a:solidFill>
                <a:latin typeface="Trebuchet MS"/>
                <a:cs typeface="Trebuchet MS"/>
              </a:rPr>
              <a:t>mp</a:t>
            </a:r>
            <a:r>
              <a:rPr sz="2400" spc="-17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80" dirty="0">
                <a:solidFill>
                  <a:srgbClr val="262626"/>
                </a:solidFill>
                <a:latin typeface="Trebuchet MS"/>
                <a:cs typeface="Trebuchet MS"/>
              </a:rPr>
              <a:t>d</a:t>
            </a:r>
            <a:r>
              <a:rPr sz="240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45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240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114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2400" spc="-229" dirty="0">
                <a:solidFill>
                  <a:srgbClr val="262626"/>
                </a:solidFill>
                <a:latin typeface="Trebuchet MS"/>
                <a:cs typeface="Trebuchet MS"/>
              </a:rPr>
              <a:t>f</a:t>
            </a:r>
            <a:r>
              <a:rPr sz="240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2400" spc="1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2400" spc="-12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400" spc="-10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1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2400" spc="-12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400" spc="-180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262626"/>
                </a:solidFill>
                <a:latin typeface="Trebuchet MS"/>
                <a:cs typeface="Trebuchet MS"/>
              </a:rPr>
              <a:t>b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270" dirty="0">
                <a:solidFill>
                  <a:srgbClr val="262626"/>
                </a:solidFill>
                <a:latin typeface="Trebuchet MS"/>
                <a:cs typeface="Trebuchet MS"/>
              </a:rPr>
              <a:t>f</a:t>
            </a:r>
            <a:r>
              <a:rPr sz="2400" spc="60" dirty="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40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400" spc="-114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4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400" spc="-25" dirty="0">
                <a:solidFill>
                  <a:srgbClr val="262626"/>
                </a:solidFill>
                <a:latin typeface="Trebuchet MS"/>
                <a:cs typeface="Trebuchet MS"/>
              </a:rPr>
              <a:t>s  </a:t>
            </a:r>
            <a:r>
              <a:rPr sz="2400" spc="-75" dirty="0">
                <a:solidFill>
                  <a:srgbClr val="262626"/>
                </a:solidFill>
                <a:latin typeface="Trebuchet MS"/>
                <a:cs typeface="Trebuchet MS"/>
              </a:rPr>
              <a:t>forwarded</a:t>
            </a:r>
            <a:endParaRPr sz="2400" dirty="0">
              <a:latin typeface="Trebuchet MS"/>
              <a:cs typeface="Trebuchet MS"/>
            </a:endParaRPr>
          </a:p>
          <a:p>
            <a:pPr marL="263525" marR="71120" indent="-251460">
              <a:lnSpc>
                <a:spcPct val="101600"/>
              </a:lnSpc>
              <a:spcBef>
                <a:spcPts val="1100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Packet</a:t>
            </a:r>
            <a:r>
              <a:rPr sz="240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filtering</a:t>
            </a:r>
            <a:r>
              <a:rPr sz="240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262626"/>
                </a:solidFill>
                <a:latin typeface="Trebuchet MS"/>
                <a:cs typeface="Trebuchet MS"/>
              </a:rPr>
              <a:t>firewalls</a:t>
            </a:r>
            <a:r>
              <a:rPr sz="24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262626"/>
                </a:solidFill>
                <a:latin typeface="Trebuchet MS"/>
                <a:cs typeface="Trebuchet MS"/>
              </a:rPr>
              <a:t>is</a:t>
            </a:r>
            <a:r>
              <a:rPr sz="24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Trebuchet MS"/>
                <a:cs typeface="Trebuchet MS"/>
              </a:rPr>
              <a:t>low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262626"/>
                </a:solidFill>
                <a:latin typeface="Trebuchet MS"/>
                <a:cs typeface="Trebuchet MS"/>
              </a:rPr>
              <a:t>cost</a:t>
            </a:r>
            <a:r>
              <a:rPr sz="240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24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262626"/>
                </a:solidFill>
                <a:latin typeface="Trebuchet MS"/>
                <a:cs typeface="Trebuchet MS"/>
              </a:rPr>
              <a:t>low</a:t>
            </a:r>
            <a:r>
              <a:rPr sz="2400" spc="-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262626"/>
                </a:solidFill>
                <a:latin typeface="Trebuchet MS"/>
                <a:cs typeface="Trebuchet MS"/>
              </a:rPr>
              <a:t>impact</a:t>
            </a:r>
            <a:r>
              <a:rPr sz="240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626"/>
                </a:solidFill>
                <a:latin typeface="Trebuchet MS"/>
                <a:cs typeface="Trebuchet MS"/>
              </a:rPr>
              <a:t>on </a:t>
            </a:r>
            <a:r>
              <a:rPr sz="2400" spc="-5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Trebuchet MS"/>
                <a:cs typeface="Trebuchet MS"/>
              </a:rPr>
              <a:t>network</a:t>
            </a:r>
            <a:r>
              <a:rPr sz="24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262626"/>
                </a:solidFill>
                <a:latin typeface="Trebuchet MS"/>
                <a:cs typeface="Trebuchet MS"/>
              </a:rPr>
              <a:t>performance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839" y="1176527"/>
            <a:ext cx="6530340" cy="1306195"/>
          </a:xfrm>
          <a:prstGeom prst="rect">
            <a:avLst/>
          </a:prstGeom>
          <a:solidFill>
            <a:srgbClr val="FFFFFF"/>
          </a:solidFill>
          <a:ln w="35051">
            <a:solidFill>
              <a:srgbClr val="3F3F3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R="19685" algn="ctr">
              <a:lnSpc>
                <a:spcPct val="100000"/>
              </a:lnSpc>
            </a:pPr>
            <a:r>
              <a:rPr spc="220" dirty="0"/>
              <a:t>PACKET</a:t>
            </a:r>
            <a:r>
              <a:rPr spc="375" dirty="0"/>
              <a:t> </a:t>
            </a:r>
            <a:r>
              <a:rPr spc="190" dirty="0"/>
              <a:t>FILTERING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39" y="2883362"/>
            <a:ext cx="653034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4160" y="7019024"/>
            <a:ext cx="22097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1295400"/>
            <a:ext cx="7620000" cy="4904869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125"/>
              </a:spcBef>
              <a:buClr>
                <a:srgbClr val="9AAFB5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2800" b="1" spc="10" dirty="0">
                <a:solidFill>
                  <a:srgbClr val="262626"/>
                </a:solidFill>
                <a:latin typeface="Comic Sans MS"/>
                <a:cs typeface="Comic Sans MS"/>
              </a:rPr>
              <a:t>Packet-filtering</a:t>
            </a:r>
            <a:r>
              <a:rPr sz="2800" b="1" spc="-4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800" b="1" spc="15" dirty="0">
                <a:solidFill>
                  <a:srgbClr val="262626"/>
                </a:solidFill>
                <a:latin typeface="Comic Sans MS"/>
                <a:cs typeface="Comic Sans MS"/>
              </a:rPr>
              <a:t>Router</a:t>
            </a:r>
            <a:endParaRPr sz="2800" b="1" dirty="0">
              <a:latin typeface="Comic Sans MS"/>
              <a:cs typeface="Comic Sans MS"/>
            </a:endParaRPr>
          </a:p>
          <a:p>
            <a:pPr marL="515620" marR="5080" lvl="1" indent="-252095">
              <a:lnSpc>
                <a:spcPct val="150000"/>
              </a:lnSpc>
              <a:spcBef>
                <a:spcPts val="1130"/>
              </a:spcBef>
              <a:buClr>
                <a:srgbClr val="9AAFB5"/>
              </a:buClr>
              <a:buFont typeface="Arial MT"/>
              <a:buChar char="•"/>
              <a:tabLst>
                <a:tab pos="514984" algn="l"/>
                <a:tab pos="516255" algn="l"/>
              </a:tabLst>
            </a:pP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Applies</a:t>
            </a:r>
            <a:r>
              <a:rPr sz="2400" spc="-4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a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set</a:t>
            </a:r>
            <a:r>
              <a:rPr sz="2400" spc="-3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of</a:t>
            </a:r>
            <a:r>
              <a:rPr sz="2400" spc="-1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rules</a:t>
            </a:r>
            <a:r>
              <a:rPr sz="2400" spc="-1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to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each</a:t>
            </a:r>
            <a:r>
              <a:rPr sz="2400" spc="-1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incoming</a:t>
            </a:r>
            <a:r>
              <a:rPr sz="2400" spc="-1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IP</a:t>
            </a:r>
            <a:r>
              <a:rPr sz="2400" spc="1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packet</a:t>
            </a:r>
            <a:r>
              <a:rPr sz="2400" spc="-3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and </a:t>
            </a:r>
            <a:r>
              <a:rPr sz="2400" spc="-509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then</a:t>
            </a:r>
            <a:r>
              <a:rPr sz="2400" spc="-2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forwards</a:t>
            </a:r>
            <a:r>
              <a:rPr sz="2400" spc="-1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omic Sans MS"/>
                <a:cs typeface="Comic Sans MS"/>
              </a:rPr>
              <a:t>or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 discards</a:t>
            </a:r>
            <a:r>
              <a:rPr sz="2400" spc="-1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the</a:t>
            </a:r>
            <a:r>
              <a:rPr sz="2400" spc="-1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packet</a:t>
            </a:r>
            <a:endParaRPr sz="2400" dirty="0">
              <a:latin typeface="Comic Sans MS"/>
              <a:cs typeface="Comic Sans MS"/>
            </a:endParaRPr>
          </a:p>
          <a:p>
            <a:pPr marL="515620" lvl="1" indent="-252729">
              <a:lnSpc>
                <a:spcPct val="150000"/>
              </a:lnSpc>
              <a:spcBef>
                <a:spcPts val="865"/>
              </a:spcBef>
              <a:buClr>
                <a:srgbClr val="9AAFB5"/>
              </a:buClr>
              <a:buFont typeface="Arial MT"/>
              <a:buChar char="•"/>
              <a:tabLst>
                <a:tab pos="514984" algn="l"/>
                <a:tab pos="516255" algn="l"/>
              </a:tabLst>
            </a:pP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Filter</a:t>
            </a:r>
            <a:r>
              <a:rPr sz="2400" spc="-2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packets</a:t>
            </a:r>
            <a:r>
              <a:rPr sz="2400" spc="-2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going</a:t>
            </a:r>
            <a:r>
              <a:rPr sz="2400" spc="-2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in</a:t>
            </a:r>
            <a:r>
              <a:rPr sz="2400" spc="1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both</a:t>
            </a:r>
            <a:r>
              <a:rPr sz="2400" spc="-1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directions</a:t>
            </a:r>
            <a:endParaRPr sz="2400" dirty="0">
              <a:latin typeface="Comic Sans MS"/>
              <a:cs typeface="Comic Sans MS"/>
            </a:endParaRPr>
          </a:p>
          <a:p>
            <a:pPr marL="515620" marR="68580" lvl="1" indent="-252095">
              <a:lnSpc>
                <a:spcPct val="150000"/>
              </a:lnSpc>
              <a:spcBef>
                <a:spcPts val="1130"/>
              </a:spcBef>
              <a:buClr>
                <a:srgbClr val="9AAFB5"/>
              </a:buClr>
              <a:buFont typeface="Arial MT"/>
              <a:buChar char="•"/>
              <a:tabLst>
                <a:tab pos="514984" algn="l"/>
                <a:tab pos="516255" algn="l"/>
              </a:tabLst>
            </a:pP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The</a:t>
            </a:r>
            <a:r>
              <a:rPr sz="2400" spc="-1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packet</a:t>
            </a:r>
            <a:r>
              <a:rPr sz="2400" spc="-3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filter</a:t>
            </a:r>
            <a:r>
              <a:rPr sz="2400" spc="-1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is</a:t>
            </a:r>
            <a:r>
              <a:rPr sz="2400" spc="1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typically</a:t>
            </a:r>
            <a:r>
              <a:rPr sz="2400" spc="-1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set</a:t>
            </a:r>
            <a:r>
              <a:rPr sz="2400" spc="-3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up</a:t>
            </a:r>
            <a:r>
              <a:rPr sz="2400" spc="-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as</a:t>
            </a:r>
            <a:r>
              <a:rPr sz="2400" spc="1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a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list</a:t>
            </a:r>
            <a:r>
              <a:rPr sz="2400" spc="-3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of</a:t>
            </a:r>
            <a:r>
              <a:rPr sz="2400" spc="-1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rules </a:t>
            </a:r>
            <a:r>
              <a:rPr sz="2400" spc="-50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based</a:t>
            </a:r>
            <a:r>
              <a:rPr sz="2400" spc="-3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on</a:t>
            </a:r>
            <a:r>
              <a:rPr sz="2400" spc="-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matches</a:t>
            </a:r>
            <a:r>
              <a:rPr sz="2400" spc="-2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to</a:t>
            </a:r>
            <a:r>
              <a:rPr sz="2400" spc="-1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fields</a:t>
            </a:r>
            <a:r>
              <a:rPr sz="2400" spc="-2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in</a:t>
            </a:r>
            <a:r>
              <a:rPr sz="2400" spc="-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the</a:t>
            </a:r>
            <a:r>
              <a:rPr sz="2400" spc="-1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IP</a:t>
            </a:r>
            <a:r>
              <a:rPr sz="2400" spc="1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omic Sans MS"/>
                <a:cs typeface="Comic Sans MS"/>
              </a:rPr>
              <a:t>or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 TCP</a:t>
            </a:r>
            <a:r>
              <a:rPr sz="2400" spc="-2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header</a:t>
            </a:r>
            <a:endParaRPr sz="2400" dirty="0">
              <a:latin typeface="Comic Sans MS"/>
              <a:cs typeface="Comic Sans MS"/>
            </a:endParaRPr>
          </a:p>
          <a:p>
            <a:pPr marL="515620" lvl="1" indent="-252729">
              <a:lnSpc>
                <a:spcPct val="150000"/>
              </a:lnSpc>
              <a:spcBef>
                <a:spcPts val="865"/>
              </a:spcBef>
              <a:buClr>
                <a:srgbClr val="9AAFB5"/>
              </a:buClr>
              <a:buFont typeface="Arial MT"/>
              <a:buChar char="•"/>
              <a:tabLst>
                <a:tab pos="514984" algn="l"/>
                <a:tab pos="516255" algn="l"/>
              </a:tabLst>
            </a:pPr>
            <a:r>
              <a:rPr sz="2400" spc="10" dirty="0">
                <a:solidFill>
                  <a:srgbClr val="262626"/>
                </a:solidFill>
                <a:latin typeface="Comic Sans MS"/>
                <a:cs typeface="Comic Sans MS"/>
              </a:rPr>
              <a:t>Two</a:t>
            </a:r>
            <a:r>
              <a:rPr sz="2400" spc="-2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default</a:t>
            </a:r>
            <a:r>
              <a:rPr sz="2400" spc="-10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policies</a:t>
            </a:r>
            <a:r>
              <a:rPr sz="2400" spc="-2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(discard</a:t>
            </a:r>
            <a:r>
              <a:rPr sz="2400" spc="-5" dirty="0">
                <a:solidFill>
                  <a:srgbClr val="262626"/>
                </a:solidFill>
                <a:latin typeface="Comic Sans MS"/>
                <a:cs typeface="Comic Sans MS"/>
              </a:rPr>
              <a:t> or</a:t>
            </a:r>
            <a:r>
              <a:rPr sz="2400" spc="5" dirty="0">
                <a:solidFill>
                  <a:srgbClr val="26262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262626"/>
                </a:solidFill>
                <a:latin typeface="Comic Sans MS"/>
                <a:cs typeface="Comic Sans MS"/>
              </a:rPr>
              <a:t>forward)</a:t>
            </a:r>
            <a:endParaRPr sz="24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</TotalTime>
  <Words>295</Words>
  <Application>Microsoft Office PowerPoint</Application>
  <PresentationFormat>Custom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Comic Sans MS</vt:lpstr>
      <vt:lpstr>Corbel</vt:lpstr>
      <vt:lpstr>Times New Roman</vt:lpstr>
      <vt:lpstr>Trebuchet MS</vt:lpstr>
      <vt:lpstr>Parallax</vt:lpstr>
      <vt:lpstr>FIREWALLS</vt:lpstr>
      <vt:lpstr> INTRODUCTION</vt:lpstr>
      <vt:lpstr> FIREWALL ENVIRONMENTS</vt:lpstr>
      <vt:lpstr> VPN</vt:lpstr>
      <vt:lpstr>PowerPoint Presentation</vt:lpstr>
      <vt:lpstr> TYPES OF FIREWALLS</vt:lpstr>
      <vt:lpstr> PACKET FILTER</vt:lpstr>
      <vt:lpstr> PACKET FILTERING</vt:lpstr>
      <vt:lpstr>PowerPoint Presentation</vt:lpstr>
      <vt:lpstr>PowerPoint Presentation</vt:lpstr>
      <vt:lpstr> CONCLUSION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CS Unit 2 [Compatibility Mode]</dc:title>
  <dc:creator>chirag</dc:creator>
  <cp:lastModifiedBy>Hemil Chovatiya</cp:lastModifiedBy>
  <cp:revision>9</cp:revision>
  <dcterms:created xsi:type="dcterms:W3CDTF">2022-12-28T07:18:57Z</dcterms:created>
  <dcterms:modified xsi:type="dcterms:W3CDTF">2022-12-28T07:55:34Z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2022-12-26T00:00:00Z</vt:filetime>
  </property>
  <property fmtid="{D5CDD505-2E9C-101B-9397-08002B2CF9AE}" pid="3" name="LastSaved">
    <vt:filetime>2022-12-28T00:00:00Z</vt:filetime>
  </property>
</Properties>
</file>