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2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6FF-F8AE-4D39-A88F-D0A6B1C96EC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0BA8-4AC4-4080-9943-32FE59AB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6FF-F8AE-4D39-A88F-D0A6B1C96EC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0BA8-4AC4-4080-9943-32FE59AB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6FF-F8AE-4D39-A88F-D0A6B1C96EC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0BA8-4AC4-4080-9943-32FE59AB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6FF-F8AE-4D39-A88F-D0A6B1C96EC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0BA8-4AC4-4080-9943-32FE59AB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6FF-F8AE-4D39-A88F-D0A6B1C96EC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0BA8-4AC4-4080-9943-32FE59AB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6FF-F8AE-4D39-A88F-D0A6B1C96EC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0BA8-4AC4-4080-9943-32FE59AB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6FF-F8AE-4D39-A88F-D0A6B1C96EC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0BA8-4AC4-4080-9943-32FE59AB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6FF-F8AE-4D39-A88F-D0A6B1C96EC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0BA8-4AC4-4080-9943-32FE59AB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6FF-F8AE-4D39-A88F-D0A6B1C96EC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0BA8-4AC4-4080-9943-32FE59AB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6FF-F8AE-4D39-A88F-D0A6B1C96EC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0BA8-4AC4-4080-9943-32FE59AB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6FF-F8AE-4D39-A88F-D0A6B1C96EC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0BA8-4AC4-4080-9943-32FE59AB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926FF-F8AE-4D39-A88F-D0A6B1C96EC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0BA8-4AC4-4080-9943-32FE59AB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Enterprise Java Bean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Stateful</a:t>
            </a:r>
            <a:r>
              <a:rPr lang="en-US" dirty="0"/>
              <a:t> Session Bean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Stateful</a:t>
            </a:r>
            <a:r>
              <a:rPr lang="en-US" b="1" dirty="0"/>
              <a:t> Session bean</a:t>
            </a:r>
            <a:r>
              <a:rPr lang="en-US" dirty="0"/>
              <a:t> </a:t>
            </a:r>
            <a:r>
              <a:rPr lang="en-US" i="1" dirty="0"/>
              <a:t>is a business object that represents business logic</a:t>
            </a:r>
            <a:r>
              <a:rPr lang="en-US" dirty="0"/>
              <a:t> like stateless session bean. But, it maintains state (data).</a:t>
            </a:r>
          </a:p>
          <a:p>
            <a:r>
              <a:rPr lang="en-US" dirty="0"/>
              <a:t>In other words, </a:t>
            </a:r>
            <a:r>
              <a:rPr lang="en-US" i="1" dirty="0"/>
              <a:t>conversational state</a:t>
            </a:r>
            <a:r>
              <a:rPr lang="en-US" dirty="0"/>
              <a:t> between multiple method calls is maintained by the container in </a:t>
            </a:r>
            <a:r>
              <a:rPr lang="en-US" dirty="0" err="1"/>
              <a:t>stateful</a:t>
            </a:r>
            <a:r>
              <a:rPr lang="en-US" dirty="0"/>
              <a:t> session bean.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Annotations used in </a:t>
            </a:r>
            <a:r>
              <a:rPr lang="en-US" dirty="0" err="1"/>
              <a:t>Stateful</a:t>
            </a:r>
            <a:r>
              <a:rPr lang="en-US" dirty="0"/>
              <a:t> Session Bean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Stateful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PostConstruct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PreDestroy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PrePassivate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PostActivate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(Java Message 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JMS (Java Message Service) is an API that provides the facility to create, send and read messages. It provides loosely coupled, reliable and asynchronous communication.</a:t>
            </a:r>
          </a:p>
          <a:p>
            <a:r>
              <a:rPr lang="en-US" dirty="0"/>
              <a:t>JMS is also known as a messaging service.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Messaging is a technique to communicate applications or software components.</a:t>
            </a:r>
          </a:p>
          <a:p>
            <a:r>
              <a:rPr lang="en-US" dirty="0"/>
              <a:t>JMS is mainly used to send and receive message from one application to another.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Advantage of JMS</a:t>
            </a:r>
          </a:p>
          <a:p>
            <a:pPr>
              <a:buNone/>
            </a:pPr>
            <a:r>
              <a:rPr lang="en-US" dirty="0"/>
              <a:t>1) </a:t>
            </a:r>
            <a:r>
              <a:rPr lang="en-US" b="1" dirty="0"/>
              <a:t>Asynchronous:</a:t>
            </a:r>
            <a:r>
              <a:rPr lang="en-US" dirty="0"/>
              <a:t> To receive the message, client is not required to send request. Message will arrive automatically to the client.</a:t>
            </a:r>
          </a:p>
          <a:p>
            <a:pPr>
              <a:buNone/>
            </a:pPr>
            <a:r>
              <a:rPr lang="en-US" dirty="0"/>
              <a:t>2) </a:t>
            </a:r>
            <a:r>
              <a:rPr lang="en-US" b="1" dirty="0"/>
              <a:t>Reliable:</a:t>
            </a:r>
            <a:r>
              <a:rPr lang="en-US" dirty="0"/>
              <a:t> It provides assurance that message is delivered.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Messaging Domains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Point-to-Point Messaging Domain</a:t>
            </a:r>
          </a:p>
          <a:p>
            <a:r>
              <a:rPr lang="en-US" dirty="0"/>
              <a:t>Publisher/Subscriber Messaging Domain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1) Point-to-Point (PTP) Messaging Domain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15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2) Publisher/Subscriber (Pub/Sub) Messaging Domain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64870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JMS Programming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85567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Driven Bean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message driven bean (MDB) is a bean that contains business logic. But, it is invoked by passing the message. So, it is like JMS Receiver.</a:t>
            </a:r>
          </a:p>
          <a:p>
            <a:r>
              <a:rPr lang="en-US" dirty="0"/>
              <a:t>MDB asynchronously receives the message and processes it.</a:t>
            </a:r>
          </a:p>
          <a:p>
            <a:r>
              <a:rPr lang="en-US" dirty="0"/>
              <a:t>A message driven bean receives message from queue or topic, so you must have the knowledge of JMS API.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719470" cy="281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EJB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EJB is an acronym for </a:t>
            </a:r>
            <a:r>
              <a:rPr lang="en-US" i="1" dirty="0"/>
              <a:t>enterprise java bean</a:t>
            </a:r>
            <a:r>
              <a:rPr lang="en-US" dirty="0"/>
              <a:t>. It is a specification provided by Sun Microsystems to develop s</a:t>
            </a:r>
            <a:r>
              <a:rPr lang="en-US" dirty="0">
                <a:solidFill>
                  <a:srgbClr val="FF0000"/>
                </a:solidFill>
              </a:rPr>
              <a:t>ecured, robust and scalable distributed applications.</a:t>
            </a:r>
          </a:p>
          <a:p>
            <a:r>
              <a:rPr lang="en-US" dirty="0"/>
              <a:t>EJB application is deployed on the server, so it is called server side component also.</a:t>
            </a:r>
          </a:p>
          <a:p>
            <a:r>
              <a:rPr lang="en-US" dirty="0"/>
              <a:t>EJB is like COM (</a:t>
            </a:r>
            <a:r>
              <a:rPr lang="en-US" i="1" dirty="0"/>
              <a:t>Component Object Model</a:t>
            </a:r>
            <a:r>
              <a:rPr lang="en-US" dirty="0"/>
              <a:t>) provided by Microsoft. But, it is different from Java Bean, RMI and Web Services.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 Bean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Entity bean represents the persistent data stored in the database. It is a server-side component.</a:t>
            </a:r>
          </a:p>
          <a:p>
            <a:r>
              <a:rPr lang="en-US" dirty="0"/>
              <a:t>In EJB 2.x, there was two types of entity beans: </a:t>
            </a:r>
            <a:r>
              <a:rPr lang="en-US" b="1" dirty="0"/>
              <a:t>bean managed persistence</a:t>
            </a:r>
            <a:r>
              <a:rPr lang="en-US" dirty="0"/>
              <a:t> (BMP) and container managed persistence (CMP).</a:t>
            </a:r>
          </a:p>
          <a:p>
            <a:r>
              <a:rPr lang="en-US" dirty="0"/>
              <a:t>Since EJB 3.x, it is deprecated and replaced by JPA (Java Persistence API) that is covered in the hibernate tutorial.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is a </a:t>
            </a:r>
            <a:r>
              <a:rPr lang="en-US" i="1" dirty="0"/>
              <a:t>lightweight</a:t>
            </a:r>
            <a:r>
              <a:rPr lang="en-US" dirty="0"/>
              <a:t> framework. It can be thought of as a </a:t>
            </a:r>
            <a:r>
              <a:rPr lang="en-US" i="1" dirty="0"/>
              <a:t>framework of frameworks</a:t>
            </a:r>
            <a:r>
              <a:rPr lang="en-US" dirty="0"/>
              <a:t> because it provides support to various frameworks such as Struts, Hibernate, Tapestry, EJB, JSF etc. The framework, in broader sense, can be defined as a structure where we find solution of the various technical problems.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Modules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0"/>
            <a:ext cx="5486400" cy="568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Struts 2 framework is used to develop MVC (Model View Controller) based web applications. </a:t>
            </a:r>
          </a:p>
          <a:p>
            <a:r>
              <a:rPr lang="en-US" dirty="0"/>
              <a:t>struts2 = </a:t>
            </a:r>
            <a:r>
              <a:rPr lang="en-US" dirty="0" err="1"/>
              <a:t>webwork</a:t>
            </a:r>
            <a:r>
              <a:rPr lang="en-US" dirty="0"/>
              <a:t> + struts1  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Configurable MVC components</a:t>
            </a:r>
          </a:p>
          <a:p>
            <a:r>
              <a:rPr lang="en-US" dirty="0"/>
              <a:t>POJO based actions</a:t>
            </a:r>
          </a:p>
          <a:p>
            <a:r>
              <a:rPr lang="en-US" dirty="0"/>
              <a:t>AJAX support</a:t>
            </a:r>
          </a:p>
          <a:p>
            <a:r>
              <a:rPr lang="en-US" dirty="0"/>
              <a:t>Integration support</a:t>
            </a:r>
          </a:p>
          <a:p>
            <a:r>
              <a:rPr lang="en-US" dirty="0"/>
              <a:t>Various Result Types</a:t>
            </a:r>
          </a:p>
          <a:p>
            <a:r>
              <a:rPr lang="en-US" dirty="0"/>
              <a:t>Various Tag support</a:t>
            </a:r>
          </a:p>
          <a:p>
            <a:r>
              <a:rPr lang="en-US" dirty="0"/>
              <a:t>Theme and Template support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performs following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 cycle management,</a:t>
            </a:r>
          </a:p>
          <a:p>
            <a:r>
              <a:rPr lang="en-US" dirty="0"/>
              <a:t>security,</a:t>
            </a:r>
          </a:p>
          <a:p>
            <a:r>
              <a:rPr lang="en-US" dirty="0"/>
              <a:t>transaction management, and</a:t>
            </a:r>
          </a:p>
          <a:p>
            <a:r>
              <a:rPr lang="en-US" dirty="0"/>
              <a:t>object pooling.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use Enterprise Java Bean?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Application needs Remote Access</a:t>
            </a:r>
            <a:r>
              <a:rPr lang="en-US" dirty="0"/>
              <a:t>. In other words, it is distributed.</a:t>
            </a:r>
          </a:p>
          <a:p>
            <a:r>
              <a:rPr lang="en-US" b="1" dirty="0"/>
              <a:t>Application needs to be scalable</a:t>
            </a:r>
            <a:r>
              <a:rPr lang="en-US" dirty="0"/>
              <a:t>. EJB applications supports load balancing, clustering and fail-over.</a:t>
            </a:r>
          </a:p>
          <a:p>
            <a:r>
              <a:rPr lang="en-US" b="1" dirty="0"/>
              <a:t>Application needs encapsulated business logic</a:t>
            </a:r>
            <a:r>
              <a:rPr lang="en-US" dirty="0"/>
              <a:t>. EJB application is separated from presentation and persistent layer.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Session Bean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bean encapsulates business logic only, it can be invoked by local, remote and </a:t>
            </a:r>
            <a:r>
              <a:rPr lang="en-US" dirty="0" err="1"/>
              <a:t>webservice</a:t>
            </a:r>
            <a:r>
              <a:rPr lang="en-US" dirty="0"/>
              <a:t> client.</a:t>
            </a:r>
          </a:p>
          <a:p>
            <a:r>
              <a:rPr lang="en-US" dirty="0"/>
              <a:t>It can be used for calculations, database access etc.</a:t>
            </a:r>
          </a:p>
          <a:p>
            <a:r>
              <a:rPr lang="en-US" dirty="0"/>
              <a:t>The life cycle of session bean is maintained by the application server (EJB Container).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Session Bean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1) Stateless Session Bean</a:t>
            </a:r>
            <a:r>
              <a:rPr lang="en-US" dirty="0"/>
              <a:t>: It doesn't maintain state of a client between multiple method calls.</a:t>
            </a:r>
          </a:p>
          <a:p>
            <a:pPr>
              <a:buNone/>
            </a:pPr>
            <a:r>
              <a:rPr lang="en-US" b="1" dirty="0"/>
              <a:t>2) </a:t>
            </a:r>
            <a:r>
              <a:rPr lang="en-US" b="1" dirty="0" err="1"/>
              <a:t>Stateful</a:t>
            </a:r>
            <a:r>
              <a:rPr lang="en-US" b="1" dirty="0"/>
              <a:t> Session Bean</a:t>
            </a:r>
            <a:r>
              <a:rPr lang="en-US" dirty="0"/>
              <a:t>: It maintains state of a client across multiple requests.</a:t>
            </a:r>
          </a:p>
          <a:p>
            <a:pPr>
              <a:buNone/>
            </a:pPr>
            <a:r>
              <a:rPr lang="en-US" b="1" dirty="0"/>
              <a:t>3) Singleton Session Bean</a:t>
            </a:r>
            <a:r>
              <a:rPr lang="en-US" dirty="0"/>
              <a:t>: One instance per application, it is shared between clients and supports concurrent access.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Stateless Session Bean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Stateless Session bean</a:t>
            </a:r>
            <a:r>
              <a:rPr lang="en-US" dirty="0"/>
              <a:t> </a:t>
            </a:r>
            <a:r>
              <a:rPr lang="en-US" i="1" dirty="0"/>
              <a:t>is a business object that </a:t>
            </a:r>
            <a:r>
              <a:rPr lang="en-US" b="1" i="1" dirty="0">
                <a:solidFill>
                  <a:srgbClr val="FF0000"/>
                </a:solidFill>
              </a:rPr>
              <a:t>represents business logic</a:t>
            </a:r>
            <a:r>
              <a:rPr lang="en-US" b="1" dirty="0">
                <a:solidFill>
                  <a:srgbClr val="FF0000"/>
                </a:solidFill>
              </a:rPr>
              <a:t> only. It doesn't have state (data).</a:t>
            </a:r>
          </a:p>
          <a:p>
            <a:r>
              <a:rPr lang="en-US" dirty="0"/>
              <a:t>In other words, </a:t>
            </a:r>
            <a:r>
              <a:rPr lang="en-US" i="1" dirty="0"/>
              <a:t>conversational state</a:t>
            </a:r>
            <a:r>
              <a:rPr lang="en-US" dirty="0"/>
              <a:t> between multiple method calls is not maintained by the container in case of stateless session bean.</a:t>
            </a:r>
          </a:p>
          <a:p>
            <a:r>
              <a:rPr lang="en-US" dirty="0"/>
              <a:t>The stateless bean objects are pooled by the EJB container to service the request on demand.</a:t>
            </a:r>
          </a:p>
          <a:p>
            <a:r>
              <a:rPr lang="en-US" dirty="0"/>
              <a:t>It can be accessed by one client at a time. In case of concurrent access, EJB container routes each request to different instance.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Annotations used in Stateless Session Bean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@Stateless</a:t>
            </a:r>
          </a:p>
          <a:p>
            <a:r>
              <a:rPr lang="en-US" dirty="0"/>
              <a:t>@</a:t>
            </a:r>
            <a:r>
              <a:rPr lang="en-US" dirty="0" err="1"/>
              <a:t>PostConstruct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PreDestroy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Life cycle of Stateless Session Bean</a:t>
            </a:r>
            <a:br>
              <a:rPr lang="en-US" dirty="0"/>
            </a:br>
            <a:r>
              <a:rPr lang="en-US" dirty="0"/>
              <a:t>(does not exist and ready.)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5357812" cy="403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480</Words>
  <Application>Microsoft Office PowerPoint</Application>
  <PresentationFormat>On-screen Show (4:3)</PresentationFormat>
  <Paragraphs>81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Enterprise Java Bean</vt:lpstr>
      <vt:lpstr>What is EJB </vt:lpstr>
      <vt:lpstr>It performs following task</vt:lpstr>
      <vt:lpstr>When use Enterprise Java Bean? </vt:lpstr>
      <vt:lpstr>Session Bean </vt:lpstr>
      <vt:lpstr>Types of Session Bean </vt:lpstr>
      <vt:lpstr>Stateless Session Bean </vt:lpstr>
      <vt:lpstr>Annotations used in Stateless Session Bean </vt:lpstr>
      <vt:lpstr>Life cycle of Stateless Session Bean (does not exist and ready.) </vt:lpstr>
      <vt:lpstr>Stateful Session Bean </vt:lpstr>
      <vt:lpstr>Annotations used in Stateful Session Bean </vt:lpstr>
      <vt:lpstr>JMS (Java Message Service)</vt:lpstr>
      <vt:lpstr>Messaging</vt:lpstr>
      <vt:lpstr>Messaging Domains </vt:lpstr>
      <vt:lpstr>1) Point-to-Point (PTP) Messaging Domain </vt:lpstr>
      <vt:lpstr>2) Publisher/Subscriber (Pub/Sub) Messaging Domain </vt:lpstr>
      <vt:lpstr>JMS Programming Model </vt:lpstr>
      <vt:lpstr>Message Driven Bean</vt:lpstr>
      <vt:lpstr>PowerPoint Presentation</vt:lpstr>
      <vt:lpstr>Entity Bean  </vt:lpstr>
      <vt:lpstr>Spring Framework </vt:lpstr>
      <vt:lpstr>Spring Modules </vt:lpstr>
      <vt:lpstr>STRUT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 Bean</dc:title>
  <dc:creator>DELL</dc:creator>
  <cp:lastModifiedBy>jay khanpara</cp:lastModifiedBy>
  <cp:revision>6</cp:revision>
  <dcterms:created xsi:type="dcterms:W3CDTF">2019-03-13T06:06:30Z</dcterms:created>
  <dcterms:modified xsi:type="dcterms:W3CDTF">2022-10-05T07:49:34Z</dcterms:modified>
</cp:coreProperties>
</file>