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notesSlides/notesSlide1.xml" ContentType="application/vnd.openxmlformats-officedocument.presentationml.notesSlide+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notesSlides/notesSlide2.xml" ContentType="application/vnd.openxmlformats-officedocument.presentationml.notesSlide+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notesSlides/notesSlide3.xml" ContentType="application/vnd.openxmlformats-officedocument.presentationml.notesSlide+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notesSlides/notesSlide4.xml" ContentType="application/vnd.openxmlformats-officedocument.presentationml.notesSlide+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notesSlides/notesSlide5.xml" ContentType="application/vnd.openxmlformats-officedocument.presentationml.notesSlide+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notesSlides/notesSlide6.xml" ContentType="application/vnd.openxmlformats-officedocument.presentationml.notesSlide+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notesSlides/notesSlide7.xml" ContentType="application/vnd.openxmlformats-officedocument.presentationml.notesSlide+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notesSlides/notesSlide8.xml" ContentType="application/vnd.openxmlformats-officedocument.presentationml.notesSlide+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notesSlides/notesSlide9.xml" ContentType="application/vnd.openxmlformats-officedocument.presentationml.notesSlide+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notesSlides/notesSlide10.xml" ContentType="application/vnd.openxmlformats-officedocument.presentationml.notesSlide+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notesSlides/notesSlide11.xml" ContentType="application/vnd.openxmlformats-officedocument.presentationml.notesSlide+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notesSlides/notesSlide12.xml" ContentType="application/vnd.openxmlformats-officedocument.presentationml.notesSlide+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notesSlides/notesSlide13.xml" ContentType="application/vnd.openxmlformats-officedocument.presentationml.notesSlide+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notesSlides/notesSlide14.xml" ContentType="application/vnd.openxmlformats-officedocument.presentationml.notesSlide+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notesSlides/notesSlide15.xml" ContentType="application/vnd.openxmlformats-officedocument.presentationml.notesSlide+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notesSlides/notesSlide16.xml" ContentType="application/vnd.openxmlformats-officedocument.presentationml.notesSlide+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notesSlides/notesSlide17.xml" ContentType="application/vnd.openxmlformats-officedocument.presentationml.notesSlide+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notesSlides/notesSlide18.xml" ContentType="application/vnd.openxmlformats-officedocument.presentationml.notesSlide+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notesSlides/notesSlide19.xml" ContentType="application/vnd.openxmlformats-officedocument.presentationml.notesSlide+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notesSlides/notesSlide20.xml" ContentType="application/vnd.openxmlformats-officedocument.presentationml.notesSlide+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notesSlides/notesSlide21.xml" ContentType="application/vnd.openxmlformats-officedocument.presentationml.notesSlide+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notesSlides/notesSlide22.xml" ContentType="application/vnd.openxmlformats-officedocument.presentationml.notesSlide+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notesSlides/notesSlide23.xml" ContentType="application/vnd.openxmlformats-officedocument.presentationml.notesSlide+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449" r:id="rId3"/>
    <p:sldId id="257" r:id="rId4"/>
    <p:sldId id="387" r:id="rId5"/>
    <p:sldId id="388" r:id="rId6"/>
    <p:sldId id="389" r:id="rId7"/>
    <p:sldId id="390" r:id="rId8"/>
    <p:sldId id="391" r:id="rId9"/>
    <p:sldId id="435" r:id="rId10"/>
    <p:sldId id="436" r:id="rId11"/>
    <p:sldId id="447" r:id="rId12"/>
    <p:sldId id="393" r:id="rId13"/>
    <p:sldId id="396" r:id="rId14"/>
    <p:sldId id="397" r:id="rId15"/>
    <p:sldId id="440" r:id="rId16"/>
    <p:sldId id="398" r:id="rId17"/>
    <p:sldId id="399" r:id="rId18"/>
    <p:sldId id="441" r:id="rId19"/>
    <p:sldId id="400" r:id="rId20"/>
    <p:sldId id="402" r:id="rId21"/>
    <p:sldId id="442" r:id="rId22"/>
    <p:sldId id="403" r:id="rId23"/>
    <p:sldId id="404" r:id="rId24"/>
    <p:sldId id="443" r:id="rId25"/>
    <p:sldId id="405" r:id="rId26"/>
    <p:sldId id="406" r:id="rId27"/>
    <p:sldId id="444" r:id="rId28"/>
    <p:sldId id="407" r:id="rId29"/>
    <p:sldId id="408" r:id="rId30"/>
    <p:sldId id="409" r:id="rId31"/>
    <p:sldId id="410" r:id="rId32"/>
    <p:sldId id="448" r:id="rId33"/>
    <p:sldId id="411" r:id="rId34"/>
    <p:sldId id="412" r:id="rId35"/>
    <p:sldId id="413" r:id="rId36"/>
    <p:sldId id="414" r:id="rId37"/>
    <p:sldId id="415" r:id="rId38"/>
    <p:sldId id="416" r:id="rId39"/>
    <p:sldId id="417" r:id="rId40"/>
    <p:sldId id="418" r:id="rId41"/>
    <p:sldId id="419" r:id="rId42"/>
    <p:sldId id="420" r:id="rId43"/>
    <p:sldId id="421" r:id="rId44"/>
    <p:sldId id="422" r:id="rId45"/>
    <p:sldId id="423" r:id="rId46"/>
    <p:sldId id="424" r:id="rId47"/>
    <p:sldId id="425" r:id="rId48"/>
    <p:sldId id="426" r:id="rId49"/>
    <p:sldId id="427" r:id="rId50"/>
    <p:sldId id="446" r:id="rId51"/>
    <p:sldId id="428" r:id="rId52"/>
    <p:sldId id="429" r:id="rId53"/>
    <p:sldId id="430" r:id="rId54"/>
    <p:sldId id="431" r:id="rId55"/>
    <p:sldId id="432" r:id="rId56"/>
    <p:sldId id="437" r:id="rId57"/>
    <p:sldId id="438" r:id="rId58"/>
    <p:sldId id="439" r:id="rId59"/>
    <p:sldId id="260" r:id="rId60"/>
    <p:sldId id="307" r:id="rId61"/>
    <p:sldId id="362" r:id="rId62"/>
    <p:sldId id="363" r:id="rId63"/>
    <p:sldId id="364" r:id="rId64"/>
    <p:sldId id="361" r:id="rId65"/>
    <p:sldId id="365" r:id="rId66"/>
    <p:sldId id="366" r:id="rId67"/>
    <p:sldId id="367" r:id="rId68"/>
    <p:sldId id="370" r:id="rId69"/>
    <p:sldId id="372" r:id="rId70"/>
    <p:sldId id="368" r:id="rId71"/>
    <p:sldId id="371" r:id="rId72"/>
    <p:sldId id="369" r:id="rId73"/>
    <p:sldId id="373" r:id="rId74"/>
    <p:sldId id="374" r:id="rId75"/>
    <p:sldId id="375" r:id="rId76"/>
    <p:sldId id="376" r:id="rId77"/>
    <p:sldId id="377" r:id="rId78"/>
    <p:sldId id="378" r:id="rId79"/>
    <p:sldId id="379" r:id="rId80"/>
    <p:sldId id="380" r:id="rId81"/>
    <p:sldId id="382" r:id="rId82"/>
    <p:sldId id="383" r:id="rId83"/>
    <p:sldId id="381" r:id="rId84"/>
    <p:sldId id="384" r:id="rId85"/>
    <p:sldId id="385" r:id="rId86"/>
    <p:sldId id="386" r:id="rId87"/>
    <p:sldId id="356" r:id="rId88"/>
    <p:sldId id="266" r:id="rId89"/>
  </p:sldIdLst>
  <p:sldSz cx="9144000" cy="6858000" type="screen4x3"/>
  <p:notesSz cx="6858000" cy="9144000"/>
  <p:custDataLst>
    <p:tags r:id="rId91"/>
  </p:custDataLst>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48"/>
      </p:cViewPr>
      <p:guideLst>
        <p:guide orient="horz" pos="2160"/>
        <p:guide pos="2880"/>
      </p:guideLst>
    </p:cSldViewPr>
  </p:slideViewPr>
  <p:notesTextViewPr>
    <p:cViewPr>
      <p:scale>
        <a:sx n="100" d="100"/>
        <a:sy n="100" d="100"/>
      </p:scale>
      <p:origin x="0" y="0"/>
    </p:cViewPr>
  </p:notesTextViewPr>
  <p:notesViewPr>
    <p:cSldViewPr>
      <p:cViewPr>
        <p:scale>
          <a:sx n="10" d="100"/>
          <a:sy n="10" d="100"/>
        </p:scale>
        <p:origin x="-102" y="-2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slide" Target="slides/slide83.xml" /><Relationship Id="rId89" Type="http://schemas.openxmlformats.org/officeDocument/2006/relationships/slide" Target="slides/slide88.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slide" Target="slides/slide86.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notesMaster" Target="notesMasters/notesMaster1.xml" /><Relationship Id="rId95" Type="http://schemas.openxmlformats.org/officeDocument/2006/relationships/tableStyles" Target="tableStyles.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viewProps" Target="viewProps.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tags" Target="tags/tag1.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EAC697-642F-4FE7-B7F9-B72D473CE0F0}" type="datetimeFigureOut">
              <a:rPr lang="en-IN" smtClean="0"/>
              <a:t>18-11-2021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CAC3F0-D349-4F37-9469-325C2BBD5BCB}" type="slidenum">
              <a:rPr lang="en-IN" smtClean="0"/>
              <a:t>‹#›</a:t>
            </a:fld>
            <a:endParaRPr lang="en-IN"/>
          </a:p>
        </p:txBody>
      </p:sp>
    </p:spTree>
    <p:extLst>
      <p:ext uri="{BB962C8B-B14F-4D97-AF65-F5344CB8AC3E}">
        <p14:creationId xmlns:p14="http://schemas.microsoft.com/office/powerpoint/2010/main" val="995350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0.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1.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3.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4.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6.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64</a:t>
            </a:fld>
            <a:endParaRPr lang="en-IN"/>
          </a:p>
        </p:txBody>
      </p:sp>
    </p:spTree>
    <p:extLst>
      <p:ext uri="{BB962C8B-B14F-4D97-AF65-F5344CB8AC3E}">
        <p14:creationId xmlns:p14="http://schemas.microsoft.com/office/powerpoint/2010/main" val="3293781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73</a:t>
            </a:fld>
            <a:endParaRPr lang="en-IN"/>
          </a:p>
        </p:txBody>
      </p:sp>
    </p:spTree>
    <p:extLst>
      <p:ext uri="{BB962C8B-B14F-4D97-AF65-F5344CB8AC3E}">
        <p14:creationId xmlns:p14="http://schemas.microsoft.com/office/powerpoint/2010/main" val="273428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74</a:t>
            </a:fld>
            <a:endParaRPr lang="en-IN"/>
          </a:p>
        </p:txBody>
      </p:sp>
    </p:spTree>
    <p:extLst>
      <p:ext uri="{BB962C8B-B14F-4D97-AF65-F5344CB8AC3E}">
        <p14:creationId xmlns:p14="http://schemas.microsoft.com/office/powerpoint/2010/main" val="1964305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75</a:t>
            </a:fld>
            <a:endParaRPr lang="en-IN"/>
          </a:p>
        </p:txBody>
      </p:sp>
    </p:spTree>
    <p:extLst>
      <p:ext uri="{BB962C8B-B14F-4D97-AF65-F5344CB8AC3E}">
        <p14:creationId xmlns:p14="http://schemas.microsoft.com/office/powerpoint/2010/main" val="4522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76</a:t>
            </a:fld>
            <a:endParaRPr lang="en-IN"/>
          </a:p>
        </p:txBody>
      </p:sp>
    </p:spTree>
    <p:extLst>
      <p:ext uri="{BB962C8B-B14F-4D97-AF65-F5344CB8AC3E}">
        <p14:creationId xmlns:p14="http://schemas.microsoft.com/office/powerpoint/2010/main" val="3724371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77</a:t>
            </a:fld>
            <a:endParaRPr lang="en-IN"/>
          </a:p>
        </p:txBody>
      </p:sp>
    </p:spTree>
    <p:extLst>
      <p:ext uri="{BB962C8B-B14F-4D97-AF65-F5344CB8AC3E}">
        <p14:creationId xmlns:p14="http://schemas.microsoft.com/office/powerpoint/2010/main" val="2213038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78</a:t>
            </a:fld>
            <a:endParaRPr lang="en-IN"/>
          </a:p>
        </p:txBody>
      </p:sp>
    </p:spTree>
    <p:extLst>
      <p:ext uri="{BB962C8B-B14F-4D97-AF65-F5344CB8AC3E}">
        <p14:creationId xmlns:p14="http://schemas.microsoft.com/office/powerpoint/2010/main" val="538086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79</a:t>
            </a:fld>
            <a:endParaRPr lang="en-IN"/>
          </a:p>
        </p:txBody>
      </p:sp>
    </p:spTree>
    <p:extLst>
      <p:ext uri="{BB962C8B-B14F-4D97-AF65-F5344CB8AC3E}">
        <p14:creationId xmlns:p14="http://schemas.microsoft.com/office/powerpoint/2010/main" val="3008059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80</a:t>
            </a:fld>
            <a:endParaRPr lang="en-IN"/>
          </a:p>
        </p:txBody>
      </p:sp>
    </p:spTree>
    <p:extLst>
      <p:ext uri="{BB962C8B-B14F-4D97-AF65-F5344CB8AC3E}">
        <p14:creationId xmlns:p14="http://schemas.microsoft.com/office/powerpoint/2010/main" val="33468171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81</a:t>
            </a:fld>
            <a:endParaRPr lang="en-IN"/>
          </a:p>
        </p:txBody>
      </p:sp>
    </p:spTree>
    <p:extLst>
      <p:ext uri="{BB962C8B-B14F-4D97-AF65-F5344CB8AC3E}">
        <p14:creationId xmlns:p14="http://schemas.microsoft.com/office/powerpoint/2010/main" val="24940405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82</a:t>
            </a:fld>
            <a:endParaRPr lang="en-IN"/>
          </a:p>
        </p:txBody>
      </p:sp>
    </p:spTree>
    <p:extLst>
      <p:ext uri="{BB962C8B-B14F-4D97-AF65-F5344CB8AC3E}">
        <p14:creationId xmlns:p14="http://schemas.microsoft.com/office/powerpoint/2010/main" val="2344659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65</a:t>
            </a:fld>
            <a:endParaRPr lang="en-IN"/>
          </a:p>
        </p:txBody>
      </p:sp>
    </p:spTree>
    <p:extLst>
      <p:ext uri="{BB962C8B-B14F-4D97-AF65-F5344CB8AC3E}">
        <p14:creationId xmlns:p14="http://schemas.microsoft.com/office/powerpoint/2010/main" val="2574392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83</a:t>
            </a:fld>
            <a:endParaRPr lang="en-IN"/>
          </a:p>
        </p:txBody>
      </p:sp>
    </p:spTree>
    <p:extLst>
      <p:ext uri="{BB962C8B-B14F-4D97-AF65-F5344CB8AC3E}">
        <p14:creationId xmlns:p14="http://schemas.microsoft.com/office/powerpoint/2010/main" val="3810658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84</a:t>
            </a:fld>
            <a:endParaRPr lang="en-IN"/>
          </a:p>
        </p:txBody>
      </p:sp>
    </p:spTree>
    <p:extLst>
      <p:ext uri="{BB962C8B-B14F-4D97-AF65-F5344CB8AC3E}">
        <p14:creationId xmlns:p14="http://schemas.microsoft.com/office/powerpoint/2010/main" val="22709316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85</a:t>
            </a:fld>
            <a:endParaRPr lang="en-IN"/>
          </a:p>
        </p:txBody>
      </p:sp>
    </p:spTree>
    <p:extLst>
      <p:ext uri="{BB962C8B-B14F-4D97-AF65-F5344CB8AC3E}">
        <p14:creationId xmlns:p14="http://schemas.microsoft.com/office/powerpoint/2010/main" val="33037292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86</a:t>
            </a:fld>
            <a:endParaRPr lang="en-IN"/>
          </a:p>
        </p:txBody>
      </p:sp>
    </p:spTree>
    <p:extLst>
      <p:ext uri="{BB962C8B-B14F-4D97-AF65-F5344CB8AC3E}">
        <p14:creationId xmlns:p14="http://schemas.microsoft.com/office/powerpoint/2010/main" val="916977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66</a:t>
            </a:fld>
            <a:endParaRPr lang="en-IN"/>
          </a:p>
        </p:txBody>
      </p:sp>
    </p:spTree>
    <p:extLst>
      <p:ext uri="{BB962C8B-B14F-4D97-AF65-F5344CB8AC3E}">
        <p14:creationId xmlns:p14="http://schemas.microsoft.com/office/powerpoint/2010/main" val="1191138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67</a:t>
            </a:fld>
            <a:endParaRPr lang="en-IN"/>
          </a:p>
        </p:txBody>
      </p:sp>
    </p:spTree>
    <p:extLst>
      <p:ext uri="{BB962C8B-B14F-4D97-AF65-F5344CB8AC3E}">
        <p14:creationId xmlns:p14="http://schemas.microsoft.com/office/powerpoint/2010/main" val="3776604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68</a:t>
            </a:fld>
            <a:endParaRPr lang="en-IN"/>
          </a:p>
        </p:txBody>
      </p:sp>
    </p:spTree>
    <p:extLst>
      <p:ext uri="{BB962C8B-B14F-4D97-AF65-F5344CB8AC3E}">
        <p14:creationId xmlns:p14="http://schemas.microsoft.com/office/powerpoint/2010/main" val="1038523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69</a:t>
            </a:fld>
            <a:endParaRPr lang="en-IN"/>
          </a:p>
        </p:txBody>
      </p:sp>
    </p:spTree>
    <p:extLst>
      <p:ext uri="{BB962C8B-B14F-4D97-AF65-F5344CB8AC3E}">
        <p14:creationId xmlns:p14="http://schemas.microsoft.com/office/powerpoint/2010/main" val="4204901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70</a:t>
            </a:fld>
            <a:endParaRPr lang="en-IN"/>
          </a:p>
        </p:txBody>
      </p:sp>
    </p:spTree>
    <p:extLst>
      <p:ext uri="{BB962C8B-B14F-4D97-AF65-F5344CB8AC3E}">
        <p14:creationId xmlns:p14="http://schemas.microsoft.com/office/powerpoint/2010/main" val="2729310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71</a:t>
            </a:fld>
            <a:endParaRPr lang="en-IN"/>
          </a:p>
        </p:txBody>
      </p:sp>
    </p:spTree>
    <p:extLst>
      <p:ext uri="{BB962C8B-B14F-4D97-AF65-F5344CB8AC3E}">
        <p14:creationId xmlns:p14="http://schemas.microsoft.com/office/powerpoint/2010/main" val="3514315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72</a:t>
            </a:fld>
            <a:endParaRPr lang="en-IN"/>
          </a:p>
        </p:txBody>
      </p:sp>
    </p:spTree>
    <p:extLst>
      <p:ext uri="{BB962C8B-B14F-4D97-AF65-F5344CB8AC3E}">
        <p14:creationId xmlns:p14="http://schemas.microsoft.com/office/powerpoint/2010/main" val="1519131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nvPr>
        </p:nvSpPr>
        <p:spPr/>
        <p:txBody>
          <a:bodyPr/>
          <a:lstStyle>
            <a:lvl1pPr>
              <a:defRPr/>
            </a:lvl1pPr>
          </a:lstStyle>
          <a:p>
            <a:pPr>
              <a:defRPr/>
            </a:pPr>
            <a:fld id="{7C066206-AEF3-45E5-A7CD-01339E9DC742}" type="datetime1">
              <a:rPr lang="en-US" altLang="en-US"/>
              <a:pPr>
                <a:defRPr/>
              </a:pPr>
              <a:t>11/18/2021</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6AB89A00-A836-4AC4-BC47-83B1261E56A3}" type="slidenum">
              <a:rPr lang="en-US" altLang="en-US"/>
              <a:pPr/>
              <a:t>‹#›</a:t>
            </a:fld>
            <a:endParaRPr lang="en-US"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p:txBody>
          <a:bodyPr/>
          <a:lstStyle>
            <a:lvl1pPr>
              <a:defRPr/>
            </a:lvl1pPr>
          </a:lstStyle>
          <a:p>
            <a:pPr>
              <a:defRPr/>
            </a:pPr>
            <a:fld id="{AE396CCB-79B4-4210-B242-0021F3679F63}" type="datetime1">
              <a:rPr lang="en-US" altLang="en-US"/>
              <a:pPr>
                <a:defRPr/>
              </a:pPr>
              <a:t>11/18/2021</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4D2235E4-B44F-4BA1-B127-AAD1A934C2E5}" type="slidenum">
              <a:rPr lang="en-US" altLang="en-US"/>
              <a:pPr/>
              <a:t>‹#›</a:t>
            </a:fld>
            <a:endParaRPr lang="en-US"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p:txBody>
          <a:bodyPr/>
          <a:lstStyle>
            <a:lvl1pPr>
              <a:defRPr/>
            </a:lvl1pPr>
          </a:lstStyle>
          <a:p>
            <a:pPr>
              <a:defRPr/>
            </a:pPr>
            <a:fld id="{CE745DCD-FE3E-4A4B-BD0A-FF5BF34D9168}" type="datetime1">
              <a:rPr lang="en-US" altLang="en-US"/>
              <a:pPr>
                <a:defRPr/>
              </a:pPr>
              <a:t>11/18/2021</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579D7E58-0F23-4E51-AB70-4B5164E75B8D}" type="slidenum">
              <a:rPr lang="en-US" altLang="en-US"/>
              <a:pPr/>
              <a:t>‹#›</a:t>
            </a:fld>
            <a:endParaRPr lang="en-US"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p:txBody>
          <a:bodyPr/>
          <a:lstStyle>
            <a:lvl1pPr>
              <a:defRPr/>
            </a:lvl1pPr>
          </a:lstStyle>
          <a:p>
            <a:pPr>
              <a:defRPr/>
            </a:pPr>
            <a:fld id="{54C471E2-ECA3-445F-94B8-00433418D995}" type="datetime1">
              <a:rPr lang="en-US" altLang="en-US"/>
              <a:pPr>
                <a:defRPr/>
              </a:pPr>
              <a:t>11/18/2021</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CE7F4F44-312A-40CC-B393-D00570B103FE}" type="slidenum">
              <a:rPr lang="en-US" altLang="en-US"/>
              <a:pPr/>
              <a:t>‹#›</a:t>
            </a:fld>
            <a:endParaRPr lang="en-US"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nvPr>
        </p:nvSpPr>
        <p:spPr/>
        <p:txBody>
          <a:bodyPr/>
          <a:lstStyle>
            <a:lvl1pPr>
              <a:defRPr/>
            </a:lvl1pPr>
          </a:lstStyle>
          <a:p>
            <a:pPr>
              <a:defRPr/>
            </a:pPr>
            <a:fld id="{BBC31EA2-6C9E-4B47-AD65-FCBB9A0A877F}" type="datetime1">
              <a:rPr lang="en-US" altLang="en-US"/>
              <a:pPr>
                <a:defRPr/>
              </a:pPr>
              <a:t>11/18/2021</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EC8675EC-3664-4476-BFA6-6223E3CE938D}" type="slidenum">
              <a:rPr lang="en-US" altLang="en-US"/>
              <a:pPr/>
              <a:t>‹#›</a:t>
            </a:fld>
            <a:endParaRPr lang="en-US"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nvPr>
        </p:nvSpPr>
        <p:spPr/>
        <p:txBody>
          <a:bodyPr/>
          <a:lstStyle>
            <a:lvl1pPr>
              <a:defRPr/>
            </a:lvl1pPr>
          </a:lstStyle>
          <a:p>
            <a:pPr>
              <a:defRPr/>
            </a:pPr>
            <a:fld id="{CA4CB411-E6FC-4915-A430-F2AB561488E8}" type="datetime1">
              <a:rPr lang="en-US" altLang="en-US"/>
              <a:pPr>
                <a:defRPr/>
              </a:pPr>
              <a:t>11/18/2021</a:t>
            </a:fld>
            <a:endParaRPr lang="en-US"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F667235A-779B-4371-9A65-BFFB5CB54E5D}" type="slidenum">
              <a:rPr lang="en-US" altLang="en-US"/>
              <a:pPr/>
              <a:t>‹#›</a:t>
            </a:fld>
            <a:endParaRPr lang="en-US"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nvPr>
        </p:nvSpPr>
        <p:spPr/>
        <p:txBody>
          <a:bodyPr/>
          <a:lstStyle>
            <a:lvl1pPr>
              <a:defRPr/>
            </a:lvl1pPr>
          </a:lstStyle>
          <a:p>
            <a:pPr>
              <a:defRPr/>
            </a:pPr>
            <a:fld id="{16B359FF-D741-4513-A729-0C422E08CC8F}" type="datetime1">
              <a:rPr lang="en-US" altLang="en-US"/>
              <a:pPr>
                <a:defRPr/>
              </a:pPr>
              <a:t>11/18/2021</a:t>
            </a:fld>
            <a:endParaRPr lang="en-US" altLang="en-US"/>
          </a:p>
        </p:txBody>
      </p:sp>
      <p:sp>
        <p:nvSpPr>
          <p:cNvPr id="8"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fld id="{A0656F28-E1A0-4957-989C-B7A41DAC13B8}" type="slidenum">
              <a:rPr lang="en-US" altLang="en-US"/>
              <a:pPr/>
              <a:t>‹#›</a:t>
            </a:fld>
            <a:endParaRPr lang="en-US"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nvPr>
        </p:nvSpPr>
        <p:spPr/>
        <p:txBody>
          <a:bodyPr/>
          <a:lstStyle>
            <a:lvl1pPr>
              <a:defRPr/>
            </a:lvl1pPr>
          </a:lstStyle>
          <a:p>
            <a:pPr>
              <a:defRPr/>
            </a:pPr>
            <a:fld id="{5A3EA09F-9F16-437F-A338-23EA911E189C}" type="datetime1">
              <a:rPr lang="en-US" altLang="en-US"/>
              <a:pPr>
                <a:defRPr/>
              </a:pPr>
              <a:t>11/18/2021</a:t>
            </a:fld>
            <a:endParaRPr lang="en-US" altLang="en-US"/>
          </a:p>
        </p:txBody>
      </p:sp>
      <p:sp>
        <p:nvSpPr>
          <p:cNvPr id="4"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fld id="{58A9C9A4-8ED8-4902-926F-F2C7A45AC134}" type="slidenum">
              <a:rPr lang="en-US" altLang="en-US"/>
              <a:pPr/>
              <a:t>‹#›</a:t>
            </a:fld>
            <a:endParaRPr lang="en-US"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p:txBody>
          <a:bodyPr/>
          <a:lstStyle>
            <a:lvl1pPr>
              <a:defRPr/>
            </a:lvl1pPr>
          </a:lstStyle>
          <a:p>
            <a:pPr>
              <a:defRPr/>
            </a:pPr>
            <a:fld id="{B41A98F5-BC48-4D5B-80A0-7BFBF5528B90}" type="datetime1">
              <a:rPr lang="en-US" altLang="en-US"/>
              <a:pPr>
                <a:defRPr/>
              </a:pPr>
              <a:t>11/18/2021</a:t>
            </a:fld>
            <a:endParaRPr lang="en-US" altLang="en-US"/>
          </a:p>
        </p:txBody>
      </p:sp>
      <p:sp>
        <p:nvSpPr>
          <p:cNvPr id="3"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fld id="{AFA6CFA2-A7F2-44B7-AC8D-A76AD27988CC}" type="slidenum">
              <a:rPr lang="en-US" altLang="en-US"/>
              <a:pPr/>
              <a:t>‹#›</a:t>
            </a:fld>
            <a:endParaRPr lang="en-US"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nvPr>
        </p:nvSpPr>
        <p:spPr/>
        <p:txBody>
          <a:bodyPr/>
          <a:lstStyle>
            <a:lvl1pPr>
              <a:defRPr/>
            </a:lvl1pPr>
          </a:lstStyle>
          <a:p>
            <a:pPr>
              <a:defRPr/>
            </a:pPr>
            <a:fld id="{95292FB7-D88E-4E1B-8D1A-5D9E8F9765AE}" type="datetime1">
              <a:rPr lang="en-US" altLang="en-US"/>
              <a:pPr>
                <a:defRPr/>
              </a:pPr>
              <a:t>11/18/2021</a:t>
            </a:fld>
            <a:endParaRPr lang="en-US"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F9BCDEEB-F30F-476D-85C4-B7F2BBEE1B8A}" type="slidenum">
              <a:rPr lang="en-US" altLang="en-US"/>
              <a:pPr/>
              <a:t>‹#›</a:t>
            </a:fld>
            <a:endParaRPr lang="en-US"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nvPr>
        </p:nvSpPr>
        <p:spPr/>
        <p:txBody>
          <a:bodyPr/>
          <a:lstStyle>
            <a:lvl1pPr>
              <a:defRPr/>
            </a:lvl1pPr>
          </a:lstStyle>
          <a:p>
            <a:pPr>
              <a:defRPr/>
            </a:pPr>
            <a:fld id="{39CE32B4-A3DE-4BD1-A25E-5556B7F34D11}" type="datetime1">
              <a:rPr lang="en-US" altLang="en-US"/>
              <a:pPr>
                <a:defRPr/>
              </a:pPr>
              <a:t>11/18/2021</a:t>
            </a:fld>
            <a:endParaRPr lang="en-US"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2A126C2B-5923-4549-91A5-1A40028E0529}" type="slidenum">
              <a:rPr lang="en-US" altLang="en-US"/>
              <a:pPr/>
              <a:t>‹#›</a:t>
            </a:fld>
            <a:endParaRPr lang="en-US"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457200" y="274638"/>
            <a:ext cx="8229600" cy="1143000"/>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noChangeArrowheads="1"/>
          </p:cNvSpPr>
          <p:nvPr>
            <p:ph type="body" idx="1"/>
          </p:nvPr>
        </p:nvSpPr>
        <p:spPr bwMode="auto">
          <a:xfrm>
            <a:off x="457200" y="1600200"/>
            <a:ext cx="8229600" cy="452596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Date Placeholder 3"/>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0" hangingPunct="0">
              <a:defRPr sz="1200">
                <a:latin typeface="Calibri" panose="020F0502020204030204" pitchFamily="34" charset="0"/>
                <a:cs typeface="Arial" panose="020B0604020202020204" pitchFamily="34" charset="0"/>
              </a:defRPr>
            </a:lvl1pPr>
          </a:lstStyle>
          <a:p>
            <a:pPr>
              <a:defRPr/>
            </a:pPr>
            <a:fld id="{6FEC6E09-4ED2-45BF-B68D-5C061515776F}" type="datetime1">
              <a:rPr lang="en-US" altLang="en-US"/>
              <a:pPr>
                <a:defRPr/>
              </a:pPr>
              <a:t>11/18/2021</a:t>
            </a:fld>
            <a:endParaRPr lang="en-US" altLang="en-US"/>
          </a:p>
        </p:txBody>
      </p:sp>
      <p:sp>
        <p:nvSpPr>
          <p:cNvPr id="1029" name="Footer Placeholder 4"/>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0" hangingPunct="0">
              <a:defRPr sz="1200">
                <a:latin typeface="Calibri" panose="020F0502020204030204" pitchFamily="34" charset="0"/>
                <a:cs typeface="Arial" panose="020B0604020202020204" pitchFamily="34" charset="0"/>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lvl1pPr algn="r">
              <a:defRPr sz="1200">
                <a:latin typeface="Calibri"/>
              </a:defRPr>
            </a:lvl1pPr>
          </a:lstStyle>
          <a:p>
            <a:fld id="{01AF398F-2CA9-4A2C-ACCD-FB41378618D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2pPr>
      <a:lvl3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3pPr>
      <a:lvl4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4pPr>
      <a:lvl5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 /><Relationship Id="rId3" Type="http://schemas.openxmlformats.org/officeDocument/2006/relationships/tags" Target="../tags/tag4.xml" /><Relationship Id="rId7" Type="http://schemas.openxmlformats.org/officeDocument/2006/relationships/tags" Target="../tags/tag8.xml" /><Relationship Id="rId2" Type="http://schemas.openxmlformats.org/officeDocument/2006/relationships/tags" Target="../tags/tag3.xml" /><Relationship Id="rId1" Type="http://schemas.openxmlformats.org/officeDocument/2006/relationships/tags" Target="../tags/tag2.xml" /><Relationship Id="rId6" Type="http://schemas.openxmlformats.org/officeDocument/2006/relationships/tags" Target="../tags/tag7.xml" /><Relationship Id="rId11" Type="http://schemas.openxmlformats.org/officeDocument/2006/relationships/image" Target="../media/image3.png" /><Relationship Id="rId5" Type="http://schemas.openxmlformats.org/officeDocument/2006/relationships/tags" Target="../tags/tag6.xml" /><Relationship Id="rId10" Type="http://schemas.openxmlformats.org/officeDocument/2006/relationships/image" Target="../media/image2.png" /><Relationship Id="rId4" Type="http://schemas.openxmlformats.org/officeDocument/2006/relationships/tags" Target="../tags/tag5.xml" /><Relationship Id="rId9" Type="http://schemas.openxmlformats.org/officeDocument/2006/relationships/image" Target="../media/image1.png" /></Relationships>
</file>

<file path=ppt/slides/_rels/slide10.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54.xml" /><Relationship Id="rId7" Type="http://schemas.openxmlformats.org/officeDocument/2006/relationships/slideLayout" Target="../slideLayouts/slideLayout2.xml" /><Relationship Id="rId2" Type="http://schemas.openxmlformats.org/officeDocument/2006/relationships/tags" Target="../tags/tag53.xml" /><Relationship Id="rId1" Type="http://schemas.openxmlformats.org/officeDocument/2006/relationships/tags" Target="../tags/tag52.xml" /><Relationship Id="rId6" Type="http://schemas.openxmlformats.org/officeDocument/2006/relationships/tags" Target="../tags/tag57.xml" /><Relationship Id="rId5" Type="http://schemas.openxmlformats.org/officeDocument/2006/relationships/tags" Target="../tags/tag56.xml" /><Relationship Id="rId4" Type="http://schemas.openxmlformats.org/officeDocument/2006/relationships/tags" Target="../tags/tag55.xml" /><Relationship Id="rId9" Type="http://schemas.openxmlformats.org/officeDocument/2006/relationships/image" Target="../media/image5.png" /></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2.xml" /><Relationship Id="rId3" Type="http://schemas.openxmlformats.org/officeDocument/2006/relationships/tags" Target="../tags/tag60.xml" /><Relationship Id="rId7" Type="http://schemas.openxmlformats.org/officeDocument/2006/relationships/tags" Target="../tags/tag64.xml" /><Relationship Id="rId2" Type="http://schemas.openxmlformats.org/officeDocument/2006/relationships/tags" Target="../tags/tag59.xml" /><Relationship Id="rId1" Type="http://schemas.openxmlformats.org/officeDocument/2006/relationships/tags" Target="../tags/tag58.xml" /><Relationship Id="rId6" Type="http://schemas.openxmlformats.org/officeDocument/2006/relationships/tags" Target="../tags/tag63.xml" /><Relationship Id="rId5" Type="http://schemas.openxmlformats.org/officeDocument/2006/relationships/tags" Target="../tags/tag62.xml" /><Relationship Id="rId10" Type="http://schemas.openxmlformats.org/officeDocument/2006/relationships/image" Target="../media/image5.png" /><Relationship Id="rId4" Type="http://schemas.openxmlformats.org/officeDocument/2006/relationships/tags" Target="../tags/tag61.xml" /><Relationship Id="rId9" Type="http://schemas.openxmlformats.org/officeDocument/2006/relationships/image" Target="../media/image4.png" /></Relationships>
</file>

<file path=ppt/slides/_rels/slide12.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67.xml" /><Relationship Id="rId7" Type="http://schemas.openxmlformats.org/officeDocument/2006/relationships/image" Target="../media/image4.png" /><Relationship Id="rId2" Type="http://schemas.openxmlformats.org/officeDocument/2006/relationships/tags" Target="../tags/tag66.xml" /><Relationship Id="rId1" Type="http://schemas.openxmlformats.org/officeDocument/2006/relationships/tags" Target="../tags/tag65.xml" /><Relationship Id="rId6" Type="http://schemas.openxmlformats.org/officeDocument/2006/relationships/slideLayout" Target="../slideLayouts/slideLayout2.xml" /><Relationship Id="rId5" Type="http://schemas.openxmlformats.org/officeDocument/2006/relationships/tags" Target="../tags/tag69.xml" /><Relationship Id="rId4" Type="http://schemas.openxmlformats.org/officeDocument/2006/relationships/tags" Target="../tags/tag68.xml" /></Relationships>
</file>

<file path=ppt/slides/_rels/slide13.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72.xml" /><Relationship Id="rId7" Type="http://schemas.openxmlformats.org/officeDocument/2006/relationships/image" Target="../media/image4.png" /><Relationship Id="rId2" Type="http://schemas.openxmlformats.org/officeDocument/2006/relationships/tags" Target="../tags/tag71.xml" /><Relationship Id="rId1" Type="http://schemas.openxmlformats.org/officeDocument/2006/relationships/tags" Target="../tags/tag70.xml" /><Relationship Id="rId6" Type="http://schemas.openxmlformats.org/officeDocument/2006/relationships/slideLayout" Target="../slideLayouts/slideLayout2.xml" /><Relationship Id="rId5" Type="http://schemas.openxmlformats.org/officeDocument/2006/relationships/tags" Target="../tags/tag74.xml" /><Relationship Id="rId4" Type="http://schemas.openxmlformats.org/officeDocument/2006/relationships/tags" Target="../tags/tag73.xml" /></Relationships>
</file>

<file path=ppt/slides/_rels/slide14.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77.xml" /><Relationship Id="rId7" Type="http://schemas.openxmlformats.org/officeDocument/2006/relationships/image" Target="../media/image4.png" /><Relationship Id="rId2" Type="http://schemas.openxmlformats.org/officeDocument/2006/relationships/tags" Target="../tags/tag76.xml" /><Relationship Id="rId1" Type="http://schemas.openxmlformats.org/officeDocument/2006/relationships/tags" Target="../tags/tag75.xml" /><Relationship Id="rId6" Type="http://schemas.openxmlformats.org/officeDocument/2006/relationships/slideLayout" Target="../slideLayouts/slideLayout2.xml" /><Relationship Id="rId5" Type="http://schemas.openxmlformats.org/officeDocument/2006/relationships/tags" Target="../tags/tag79.xml" /><Relationship Id="rId4" Type="http://schemas.openxmlformats.org/officeDocument/2006/relationships/tags" Target="../tags/tag78.xml" /></Relationships>
</file>

<file path=ppt/slides/_rels/slide15.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82.xml" /><Relationship Id="rId7" Type="http://schemas.openxmlformats.org/officeDocument/2006/relationships/image" Target="../media/image4.png" /><Relationship Id="rId2" Type="http://schemas.openxmlformats.org/officeDocument/2006/relationships/tags" Target="../tags/tag81.xml" /><Relationship Id="rId1" Type="http://schemas.openxmlformats.org/officeDocument/2006/relationships/tags" Target="../tags/tag80.xml" /><Relationship Id="rId6" Type="http://schemas.openxmlformats.org/officeDocument/2006/relationships/slideLayout" Target="../slideLayouts/slideLayout2.xml" /><Relationship Id="rId5" Type="http://schemas.openxmlformats.org/officeDocument/2006/relationships/tags" Target="../tags/tag84.xml" /><Relationship Id="rId4" Type="http://schemas.openxmlformats.org/officeDocument/2006/relationships/tags" Target="../tags/tag83.xml" /></Relationships>
</file>

<file path=ppt/slides/_rels/slide16.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87.xml" /><Relationship Id="rId7" Type="http://schemas.openxmlformats.org/officeDocument/2006/relationships/image" Target="../media/image4.png" /><Relationship Id="rId2" Type="http://schemas.openxmlformats.org/officeDocument/2006/relationships/tags" Target="../tags/tag86.xml" /><Relationship Id="rId1" Type="http://schemas.openxmlformats.org/officeDocument/2006/relationships/tags" Target="../tags/tag85.xml" /><Relationship Id="rId6" Type="http://schemas.openxmlformats.org/officeDocument/2006/relationships/slideLayout" Target="../slideLayouts/slideLayout2.xml" /><Relationship Id="rId5" Type="http://schemas.openxmlformats.org/officeDocument/2006/relationships/tags" Target="../tags/tag89.xml" /><Relationship Id="rId4" Type="http://schemas.openxmlformats.org/officeDocument/2006/relationships/tags" Target="../tags/tag88.xml" /></Relationships>
</file>

<file path=ppt/slides/_rels/slide17.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92.xml" /><Relationship Id="rId7" Type="http://schemas.openxmlformats.org/officeDocument/2006/relationships/image" Target="../media/image4.png" /><Relationship Id="rId2" Type="http://schemas.openxmlformats.org/officeDocument/2006/relationships/tags" Target="../tags/tag91.xml" /><Relationship Id="rId1" Type="http://schemas.openxmlformats.org/officeDocument/2006/relationships/tags" Target="../tags/tag90.xml" /><Relationship Id="rId6" Type="http://schemas.openxmlformats.org/officeDocument/2006/relationships/slideLayout" Target="../slideLayouts/slideLayout2.xml" /><Relationship Id="rId5" Type="http://schemas.openxmlformats.org/officeDocument/2006/relationships/tags" Target="../tags/tag94.xml" /><Relationship Id="rId4" Type="http://schemas.openxmlformats.org/officeDocument/2006/relationships/tags" Target="../tags/tag93.xml" /></Relationships>
</file>

<file path=ppt/slides/_rels/slide18.xml.rels><?xml version="1.0" encoding="UTF-8" standalone="yes"?>
<Relationships xmlns="http://schemas.openxmlformats.org/package/2006/relationships"><Relationship Id="rId3" Type="http://schemas.openxmlformats.org/officeDocument/2006/relationships/tags" Target="../tags/tag97.xml" /><Relationship Id="rId7" Type="http://schemas.openxmlformats.org/officeDocument/2006/relationships/image" Target="../media/image5.png" /><Relationship Id="rId2" Type="http://schemas.openxmlformats.org/officeDocument/2006/relationships/tags" Target="../tags/tag96.xml" /><Relationship Id="rId1" Type="http://schemas.openxmlformats.org/officeDocument/2006/relationships/tags" Target="../tags/tag95.xml" /><Relationship Id="rId6" Type="http://schemas.openxmlformats.org/officeDocument/2006/relationships/image" Target="../media/image4.png" /><Relationship Id="rId5" Type="http://schemas.openxmlformats.org/officeDocument/2006/relationships/slideLayout" Target="../slideLayouts/slideLayout2.xml" /><Relationship Id="rId4" Type="http://schemas.openxmlformats.org/officeDocument/2006/relationships/tags" Target="../tags/tag98.xml" /></Relationships>
</file>

<file path=ppt/slides/_rels/slide19.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101.xml" /><Relationship Id="rId7" Type="http://schemas.openxmlformats.org/officeDocument/2006/relationships/image" Target="../media/image4.png" /><Relationship Id="rId2" Type="http://schemas.openxmlformats.org/officeDocument/2006/relationships/tags" Target="../tags/tag100.xml" /><Relationship Id="rId1" Type="http://schemas.openxmlformats.org/officeDocument/2006/relationships/tags" Target="../tags/tag99.xml" /><Relationship Id="rId6" Type="http://schemas.openxmlformats.org/officeDocument/2006/relationships/slideLayout" Target="../slideLayouts/slideLayout2.xml" /><Relationship Id="rId5" Type="http://schemas.openxmlformats.org/officeDocument/2006/relationships/tags" Target="../tags/tag103.xml" /><Relationship Id="rId4" Type="http://schemas.openxmlformats.org/officeDocument/2006/relationships/tags" Target="../tags/tag102.xml" /></Relationships>
</file>

<file path=ppt/slides/_rels/slide2.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11.xml" /><Relationship Id="rId7" Type="http://schemas.openxmlformats.org/officeDocument/2006/relationships/slideLayout" Target="../slideLayouts/slideLayout2.xml" /><Relationship Id="rId2" Type="http://schemas.openxmlformats.org/officeDocument/2006/relationships/tags" Target="../tags/tag10.xml" /><Relationship Id="rId1" Type="http://schemas.openxmlformats.org/officeDocument/2006/relationships/tags" Target="../tags/tag9.xml" /><Relationship Id="rId6" Type="http://schemas.openxmlformats.org/officeDocument/2006/relationships/tags" Target="../tags/tag14.xml" /><Relationship Id="rId5" Type="http://schemas.openxmlformats.org/officeDocument/2006/relationships/tags" Target="../tags/tag13.xml" /><Relationship Id="rId10" Type="http://schemas.openxmlformats.org/officeDocument/2006/relationships/image" Target="../media/image6.png" /><Relationship Id="rId4" Type="http://schemas.openxmlformats.org/officeDocument/2006/relationships/tags" Target="../tags/tag12.xml" /><Relationship Id="rId9" Type="http://schemas.openxmlformats.org/officeDocument/2006/relationships/image" Target="../media/image5.png" /></Relationships>
</file>

<file path=ppt/slides/_rels/slide20.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106.xml" /><Relationship Id="rId7" Type="http://schemas.openxmlformats.org/officeDocument/2006/relationships/image" Target="../media/image4.png" /><Relationship Id="rId2" Type="http://schemas.openxmlformats.org/officeDocument/2006/relationships/tags" Target="../tags/tag105.xml" /><Relationship Id="rId1" Type="http://schemas.openxmlformats.org/officeDocument/2006/relationships/tags" Target="../tags/tag104.xml" /><Relationship Id="rId6" Type="http://schemas.openxmlformats.org/officeDocument/2006/relationships/slideLayout" Target="../slideLayouts/slideLayout2.xml" /><Relationship Id="rId5" Type="http://schemas.openxmlformats.org/officeDocument/2006/relationships/tags" Target="../tags/tag108.xml" /><Relationship Id="rId4" Type="http://schemas.openxmlformats.org/officeDocument/2006/relationships/tags" Target="../tags/tag107.xml" /></Relationships>
</file>

<file path=ppt/slides/_rels/slide21.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111.xml" /><Relationship Id="rId7" Type="http://schemas.openxmlformats.org/officeDocument/2006/relationships/image" Target="../media/image4.png" /><Relationship Id="rId2" Type="http://schemas.openxmlformats.org/officeDocument/2006/relationships/tags" Target="../tags/tag110.xml" /><Relationship Id="rId1" Type="http://schemas.openxmlformats.org/officeDocument/2006/relationships/tags" Target="../tags/tag109.xml" /><Relationship Id="rId6" Type="http://schemas.openxmlformats.org/officeDocument/2006/relationships/slideLayout" Target="../slideLayouts/slideLayout2.xml" /><Relationship Id="rId5" Type="http://schemas.openxmlformats.org/officeDocument/2006/relationships/tags" Target="../tags/tag113.xml" /><Relationship Id="rId4" Type="http://schemas.openxmlformats.org/officeDocument/2006/relationships/tags" Target="../tags/tag112.xml" /></Relationships>
</file>

<file path=ppt/slides/_rels/slide22.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116.xml" /><Relationship Id="rId7" Type="http://schemas.openxmlformats.org/officeDocument/2006/relationships/image" Target="../media/image4.png" /><Relationship Id="rId2" Type="http://schemas.openxmlformats.org/officeDocument/2006/relationships/tags" Target="../tags/tag115.xml" /><Relationship Id="rId1" Type="http://schemas.openxmlformats.org/officeDocument/2006/relationships/tags" Target="../tags/tag114.xml" /><Relationship Id="rId6" Type="http://schemas.openxmlformats.org/officeDocument/2006/relationships/slideLayout" Target="../slideLayouts/slideLayout2.xml" /><Relationship Id="rId5" Type="http://schemas.openxmlformats.org/officeDocument/2006/relationships/tags" Target="../tags/tag118.xml" /><Relationship Id="rId4" Type="http://schemas.openxmlformats.org/officeDocument/2006/relationships/tags" Target="../tags/tag117.xml" /></Relationships>
</file>

<file path=ppt/slides/_rels/slide23.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121.xml" /><Relationship Id="rId7" Type="http://schemas.openxmlformats.org/officeDocument/2006/relationships/image" Target="../media/image4.png" /><Relationship Id="rId2" Type="http://schemas.openxmlformats.org/officeDocument/2006/relationships/tags" Target="../tags/tag120.xml" /><Relationship Id="rId1" Type="http://schemas.openxmlformats.org/officeDocument/2006/relationships/tags" Target="../tags/tag119.xml" /><Relationship Id="rId6" Type="http://schemas.openxmlformats.org/officeDocument/2006/relationships/slideLayout" Target="../slideLayouts/slideLayout2.xml" /><Relationship Id="rId5" Type="http://schemas.openxmlformats.org/officeDocument/2006/relationships/tags" Target="../tags/tag123.xml" /><Relationship Id="rId4" Type="http://schemas.openxmlformats.org/officeDocument/2006/relationships/tags" Target="../tags/tag122.xml" /></Relationships>
</file>

<file path=ppt/slides/_rels/slide24.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126.xml" /><Relationship Id="rId7" Type="http://schemas.openxmlformats.org/officeDocument/2006/relationships/image" Target="../media/image4.png" /><Relationship Id="rId2" Type="http://schemas.openxmlformats.org/officeDocument/2006/relationships/tags" Target="../tags/tag125.xml" /><Relationship Id="rId1" Type="http://schemas.openxmlformats.org/officeDocument/2006/relationships/tags" Target="../tags/tag124.xml" /><Relationship Id="rId6" Type="http://schemas.openxmlformats.org/officeDocument/2006/relationships/slideLayout" Target="../slideLayouts/slideLayout2.xml" /><Relationship Id="rId5" Type="http://schemas.openxmlformats.org/officeDocument/2006/relationships/tags" Target="../tags/tag128.xml" /><Relationship Id="rId4" Type="http://schemas.openxmlformats.org/officeDocument/2006/relationships/tags" Target="../tags/tag127.xml" /></Relationships>
</file>

<file path=ppt/slides/_rels/slide25.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131.xml" /><Relationship Id="rId7" Type="http://schemas.openxmlformats.org/officeDocument/2006/relationships/image" Target="../media/image4.png" /><Relationship Id="rId2" Type="http://schemas.openxmlformats.org/officeDocument/2006/relationships/tags" Target="../tags/tag130.xml" /><Relationship Id="rId1" Type="http://schemas.openxmlformats.org/officeDocument/2006/relationships/tags" Target="../tags/tag129.xml" /><Relationship Id="rId6" Type="http://schemas.openxmlformats.org/officeDocument/2006/relationships/slideLayout" Target="../slideLayouts/slideLayout2.xml" /><Relationship Id="rId5" Type="http://schemas.openxmlformats.org/officeDocument/2006/relationships/tags" Target="../tags/tag133.xml" /><Relationship Id="rId4" Type="http://schemas.openxmlformats.org/officeDocument/2006/relationships/tags" Target="../tags/tag132.xml" /></Relationships>
</file>

<file path=ppt/slides/_rels/slide26.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136.xml" /><Relationship Id="rId7" Type="http://schemas.openxmlformats.org/officeDocument/2006/relationships/image" Target="../media/image4.png" /><Relationship Id="rId2" Type="http://schemas.openxmlformats.org/officeDocument/2006/relationships/tags" Target="../tags/tag135.xml" /><Relationship Id="rId1" Type="http://schemas.openxmlformats.org/officeDocument/2006/relationships/tags" Target="../tags/tag134.xml" /><Relationship Id="rId6" Type="http://schemas.openxmlformats.org/officeDocument/2006/relationships/slideLayout" Target="../slideLayouts/slideLayout2.xml" /><Relationship Id="rId5" Type="http://schemas.openxmlformats.org/officeDocument/2006/relationships/tags" Target="../tags/tag138.xml" /><Relationship Id="rId4" Type="http://schemas.openxmlformats.org/officeDocument/2006/relationships/tags" Target="../tags/tag137.xml" /></Relationships>
</file>

<file path=ppt/slides/_rels/slide27.xml.rels><?xml version="1.0" encoding="UTF-8" standalone="yes"?>
<Relationships xmlns="http://schemas.openxmlformats.org/package/2006/relationships"><Relationship Id="rId3" Type="http://schemas.openxmlformats.org/officeDocument/2006/relationships/tags" Target="../tags/tag141.xml" /><Relationship Id="rId7" Type="http://schemas.openxmlformats.org/officeDocument/2006/relationships/image" Target="../media/image5.png" /><Relationship Id="rId2" Type="http://schemas.openxmlformats.org/officeDocument/2006/relationships/tags" Target="../tags/tag140.xml" /><Relationship Id="rId1" Type="http://schemas.openxmlformats.org/officeDocument/2006/relationships/tags" Target="../tags/tag139.xml" /><Relationship Id="rId6" Type="http://schemas.openxmlformats.org/officeDocument/2006/relationships/image" Target="../media/image4.png" /><Relationship Id="rId5" Type="http://schemas.openxmlformats.org/officeDocument/2006/relationships/slideLayout" Target="../slideLayouts/slideLayout2.xml" /><Relationship Id="rId4" Type="http://schemas.openxmlformats.org/officeDocument/2006/relationships/tags" Target="../tags/tag142.xml" /></Relationships>
</file>

<file path=ppt/slides/_rels/slide28.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145.xml" /><Relationship Id="rId7" Type="http://schemas.openxmlformats.org/officeDocument/2006/relationships/image" Target="../media/image4.png" /><Relationship Id="rId2" Type="http://schemas.openxmlformats.org/officeDocument/2006/relationships/tags" Target="../tags/tag144.xml" /><Relationship Id="rId1" Type="http://schemas.openxmlformats.org/officeDocument/2006/relationships/tags" Target="../tags/tag143.xml" /><Relationship Id="rId6" Type="http://schemas.openxmlformats.org/officeDocument/2006/relationships/slideLayout" Target="../slideLayouts/slideLayout2.xml" /><Relationship Id="rId5" Type="http://schemas.openxmlformats.org/officeDocument/2006/relationships/tags" Target="../tags/tag147.xml" /><Relationship Id="rId4" Type="http://schemas.openxmlformats.org/officeDocument/2006/relationships/tags" Target="../tags/tag146.xml" /></Relationships>
</file>

<file path=ppt/slides/_rels/slide29.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150.xml" /><Relationship Id="rId7" Type="http://schemas.openxmlformats.org/officeDocument/2006/relationships/image" Target="../media/image4.png" /><Relationship Id="rId2" Type="http://schemas.openxmlformats.org/officeDocument/2006/relationships/tags" Target="../tags/tag149.xml" /><Relationship Id="rId1" Type="http://schemas.openxmlformats.org/officeDocument/2006/relationships/tags" Target="../tags/tag148.xml" /><Relationship Id="rId6" Type="http://schemas.openxmlformats.org/officeDocument/2006/relationships/slideLayout" Target="../slideLayouts/slideLayout2.xml" /><Relationship Id="rId5" Type="http://schemas.openxmlformats.org/officeDocument/2006/relationships/tags" Target="../tags/tag152.xml" /><Relationship Id="rId4" Type="http://schemas.openxmlformats.org/officeDocument/2006/relationships/tags" Target="../tags/tag151.xml" /></Relationships>
</file>

<file path=ppt/slides/_rels/slide3.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17.xml" /><Relationship Id="rId7" Type="http://schemas.openxmlformats.org/officeDocument/2006/relationships/image" Target="../media/image4.png" /><Relationship Id="rId2" Type="http://schemas.openxmlformats.org/officeDocument/2006/relationships/tags" Target="../tags/tag16.xml" /><Relationship Id="rId1" Type="http://schemas.openxmlformats.org/officeDocument/2006/relationships/tags" Target="../tags/tag15.xml" /><Relationship Id="rId6" Type="http://schemas.openxmlformats.org/officeDocument/2006/relationships/slideLayout" Target="../slideLayouts/slideLayout2.xml" /><Relationship Id="rId5" Type="http://schemas.openxmlformats.org/officeDocument/2006/relationships/tags" Target="../tags/tag19.xml" /><Relationship Id="rId4" Type="http://schemas.openxmlformats.org/officeDocument/2006/relationships/tags" Target="../tags/tag18.xml" /></Relationships>
</file>

<file path=ppt/slides/_rels/slide30.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155.xml" /><Relationship Id="rId7" Type="http://schemas.openxmlformats.org/officeDocument/2006/relationships/image" Target="../media/image4.png" /><Relationship Id="rId2" Type="http://schemas.openxmlformats.org/officeDocument/2006/relationships/tags" Target="../tags/tag154.xml" /><Relationship Id="rId1" Type="http://schemas.openxmlformats.org/officeDocument/2006/relationships/tags" Target="../tags/tag153.xml" /><Relationship Id="rId6" Type="http://schemas.openxmlformats.org/officeDocument/2006/relationships/slideLayout" Target="../slideLayouts/slideLayout2.xml" /><Relationship Id="rId5" Type="http://schemas.openxmlformats.org/officeDocument/2006/relationships/tags" Target="../tags/tag157.xml" /><Relationship Id="rId4" Type="http://schemas.openxmlformats.org/officeDocument/2006/relationships/tags" Target="../tags/tag156.xml" /></Relationships>
</file>

<file path=ppt/slides/_rels/slide31.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160.xml" /><Relationship Id="rId7" Type="http://schemas.openxmlformats.org/officeDocument/2006/relationships/image" Target="../media/image4.png" /><Relationship Id="rId2" Type="http://schemas.openxmlformats.org/officeDocument/2006/relationships/tags" Target="../tags/tag159.xml" /><Relationship Id="rId1" Type="http://schemas.openxmlformats.org/officeDocument/2006/relationships/tags" Target="../tags/tag158.xml" /><Relationship Id="rId6" Type="http://schemas.openxmlformats.org/officeDocument/2006/relationships/slideLayout" Target="../slideLayouts/slideLayout2.xml" /><Relationship Id="rId5" Type="http://schemas.openxmlformats.org/officeDocument/2006/relationships/tags" Target="../tags/tag162.xml" /><Relationship Id="rId4" Type="http://schemas.openxmlformats.org/officeDocument/2006/relationships/tags" Target="../tags/tag161.xml" /></Relationships>
</file>

<file path=ppt/slides/_rels/slide32.xml.rels><?xml version="1.0" encoding="UTF-8" standalone="yes"?>
<Relationships xmlns="http://schemas.openxmlformats.org/package/2006/relationships"><Relationship Id="rId3" Type="http://schemas.openxmlformats.org/officeDocument/2006/relationships/tags" Target="../tags/tag165.xml" /><Relationship Id="rId7" Type="http://schemas.openxmlformats.org/officeDocument/2006/relationships/image" Target="../media/image5.png" /><Relationship Id="rId2" Type="http://schemas.openxmlformats.org/officeDocument/2006/relationships/tags" Target="../tags/tag164.xml" /><Relationship Id="rId1" Type="http://schemas.openxmlformats.org/officeDocument/2006/relationships/tags" Target="../tags/tag163.xml" /><Relationship Id="rId6" Type="http://schemas.openxmlformats.org/officeDocument/2006/relationships/image" Target="../media/image4.png" /><Relationship Id="rId5" Type="http://schemas.openxmlformats.org/officeDocument/2006/relationships/slideLayout" Target="../slideLayouts/slideLayout2.xml" /><Relationship Id="rId4" Type="http://schemas.openxmlformats.org/officeDocument/2006/relationships/tags" Target="../tags/tag166.xml" /></Relationships>
</file>

<file path=ppt/slides/_rels/slide33.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169.xml" /><Relationship Id="rId7" Type="http://schemas.openxmlformats.org/officeDocument/2006/relationships/image" Target="../media/image4.png" /><Relationship Id="rId2" Type="http://schemas.openxmlformats.org/officeDocument/2006/relationships/tags" Target="../tags/tag168.xml" /><Relationship Id="rId1" Type="http://schemas.openxmlformats.org/officeDocument/2006/relationships/tags" Target="../tags/tag167.xml" /><Relationship Id="rId6" Type="http://schemas.openxmlformats.org/officeDocument/2006/relationships/slideLayout" Target="../slideLayouts/slideLayout2.xml" /><Relationship Id="rId5" Type="http://schemas.openxmlformats.org/officeDocument/2006/relationships/tags" Target="../tags/tag171.xml" /><Relationship Id="rId4" Type="http://schemas.openxmlformats.org/officeDocument/2006/relationships/tags" Target="../tags/tag170.xml" /><Relationship Id="rId9" Type="http://schemas.openxmlformats.org/officeDocument/2006/relationships/image" Target="../media/image7.png" /></Relationships>
</file>

<file path=ppt/slides/_rels/slide34.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174.xml" /><Relationship Id="rId7" Type="http://schemas.openxmlformats.org/officeDocument/2006/relationships/image" Target="../media/image4.png" /><Relationship Id="rId2" Type="http://schemas.openxmlformats.org/officeDocument/2006/relationships/tags" Target="../tags/tag173.xml" /><Relationship Id="rId1" Type="http://schemas.openxmlformats.org/officeDocument/2006/relationships/tags" Target="../tags/tag172.xml" /><Relationship Id="rId6" Type="http://schemas.openxmlformats.org/officeDocument/2006/relationships/slideLayout" Target="../slideLayouts/slideLayout2.xml" /><Relationship Id="rId5" Type="http://schemas.openxmlformats.org/officeDocument/2006/relationships/tags" Target="../tags/tag176.xml" /><Relationship Id="rId4" Type="http://schemas.openxmlformats.org/officeDocument/2006/relationships/tags" Target="../tags/tag175.xml" /></Relationships>
</file>

<file path=ppt/slides/_rels/slide35.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179.xml" /><Relationship Id="rId7" Type="http://schemas.openxmlformats.org/officeDocument/2006/relationships/image" Target="../media/image4.png" /><Relationship Id="rId2" Type="http://schemas.openxmlformats.org/officeDocument/2006/relationships/tags" Target="../tags/tag178.xml" /><Relationship Id="rId1" Type="http://schemas.openxmlformats.org/officeDocument/2006/relationships/tags" Target="../tags/tag177.xml" /><Relationship Id="rId6" Type="http://schemas.openxmlformats.org/officeDocument/2006/relationships/slideLayout" Target="../slideLayouts/slideLayout2.xml" /><Relationship Id="rId5" Type="http://schemas.openxmlformats.org/officeDocument/2006/relationships/tags" Target="../tags/tag181.xml" /><Relationship Id="rId4" Type="http://schemas.openxmlformats.org/officeDocument/2006/relationships/tags" Target="../tags/tag180.xml" /><Relationship Id="rId9" Type="http://schemas.openxmlformats.org/officeDocument/2006/relationships/image" Target="../media/image8.png" /></Relationships>
</file>

<file path=ppt/slides/_rels/slide36.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184.xml" /><Relationship Id="rId7" Type="http://schemas.openxmlformats.org/officeDocument/2006/relationships/image" Target="../media/image4.png" /><Relationship Id="rId2" Type="http://schemas.openxmlformats.org/officeDocument/2006/relationships/tags" Target="../tags/tag183.xml" /><Relationship Id="rId1" Type="http://schemas.openxmlformats.org/officeDocument/2006/relationships/tags" Target="../tags/tag182.xml" /><Relationship Id="rId6" Type="http://schemas.openxmlformats.org/officeDocument/2006/relationships/slideLayout" Target="../slideLayouts/slideLayout2.xml" /><Relationship Id="rId5" Type="http://schemas.openxmlformats.org/officeDocument/2006/relationships/tags" Target="../tags/tag186.xml" /><Relationship Id="rId4" Type="http://schemas.openxmlformats.org/officeDocument/2006/relationships/tags" Target="../tags/tag185.xml" /><Relationship Id="rId9" Type="http://schemas.openxmlformats.org/officeDocument/2006/relationships/image" Target="../media/image9.png" /></Relationships>
</file>

<file path=ppt/slides/_rels/slide37.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189.xml" /><Relationship Id="rId7" Type="http://schemas.openxmlformats.org/officeDocument/2006/relationships/image" Target="../media/image4.png" /><Relationship Id="rId2" Type="http://schemas.openxmlformats.org/officeDocument/2006/relationships/tags" Target="../tags/tag188.xml" /><Relationship Id="rId1" Type="http://schemas.openxmlformats.org/officeDocument/2006/relationships/tags" Target="../tags/tag187.xml" /><Relationship Id="rId6" Type="http://schemas.openxmlformats.org/officeDocument/2006/relationships/slideLayout" Target="../slideLayouts/slideLayout2.xml" /><Relationship Id="rId5" Type="http://schemas.openxmlformats.org/officeDocument/2006/relationships/tags" Target="../tags/tag191.xml" /><Relationship Id="rId4" Type="http://schemas.openxmlformats.org/officeDocument/2006/relationships/tags" Target="../tags/tag190.xml" /><Relationship Id="rId9" Type="http://schemas.openxmlformats.org/officeDocument/2006/relationships/image" Target="../media/image10.png" /></Relationships>
</file>

<file path=ppt/slides/_rels/slide38.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194.xml" /><Relationship Id="rId7" Type="http://schemas.openxmlformats.org/officeDocument/2006/relationships/image" Target="../media/image4.png" /><Relationship Id="rId2" Type="http://schemas.openxmlformats.org/officeDocument/2006/relationships/tags" Target="../tags/tag193.xml" /><Relationship Id="rId1" Type="http://schemas.openxmlformats.org/officeDocument/2006/relationships/tags" Target="../tags/tag192.xml" /><Relationship Id="rId6" Type="http://schemas.openxmlformats.org/officeDocument/2006/relationships/slideLayout" Target="../slideLayouts/slideLayout2.xml" /><Relationship Id="rId5" Type="http://schemas.openxmlformats.org/officeDocument/2006/relationships/tags" Target="../tags/tag196.xml" /><Relationship Id="rId4" Type="http://schemas.openxmlformats.org/officeDocument/2006/relationships/tags" Target="../tags/tag195.xml" /><Relationship Id="rId9" Type="http://schemas.openxmlformats.org/officeDocument/2006/relationships/image" Target="../media/image11.png" /></Relationships>
</file>

<file path=ppt/slides/_rels/slide39.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199.xml" /><Relationship Id="rId7" Type="http://schemas.openxmlformats.org/officeDocument/2006/relationships/image" Target="../media/image4.png" /><Relationship Id="rId2" Type="http://schemas.openxmlformats.org/officeDocument/2006/relationships/tags" Target="../tags/tag198.xml" /><Relationship Id="rId1" Type="http://schemas.openxmlformats.org/officeDocument/2006/relationships/tags" Target="../tags/tag197.xml" /><Relationship Id="rId6" Type="http://schemas.openxmlformats.org/officeDocument/2006/relationships/slideLayout" Target="../slideLayouts/slideLayout2.xml" /><Relationship Id="rId5" Type="http://schemas.openxmlformats.org/officeDocument/2006/relationships/tags" Target="../tags/tag201.xml" /><Relationship Id="rId4" Type="http://schemas.openxmlformats.org/officeDocument/2006/relationships/tags" Target="../tags/tag200.xml" /></Relationships>
</file>

<file path=ppt/slides/_rels/slide4.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22.xml" /><Relationship Id="rId7" Type="http://schemas.openxmlformats.org/officeDocument/2006/relationships/image" Target="../media/image4.png" /><Relationship Id="rId2" Type="http://schemas.openxmlformats.org/officeDocument/2006/relationships/tags" Target="../tags/tag21.xml" /><Relationship Id="rId1" Type="http://schemas.openxmlformats.org/officeDocument/2006/relationships/tags" Target="../tags/tag20.xml" /><Relationship Id="rId6" Type="http://schemas.openxmlformats.org/officeDocument/2006/relationships/slideLayout" Target="../slideLayouts/slideLayout2.xml" /><Relationship Id="rId5" Type="http://schemas.openxmlformats.org/officeDocument/2006/relationships/tags" Target="../tags/tag24.xml" /><Relationship Id="rId4" Type="http://schemas.openxmlformats.org/officeDocument/2006/relationships/tags" Target="../tags/tag23.xml" /></Relationships>
</file>

<file path=ppt/slides/_rels/slide40.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204.xml" /><Relationship Id="rId7" Type="http://schemas.openxmlformats.org/officeDocument/2006/relationships/image" Target="../media/image4.png" /><Relationship Id="rId2" Type="http://schemas.openxmlformats.org/officeDocument/2006/relationships/tags" Target="../tags/tag203.xml" /><Relationship Id="rId1" Type="http://schemas.openxmlformats.org/officeDocument/2006/relationships/tags" Target="../tags/tag202.xml" /><Relationship Id="rId6" Type="http://schemas.openxmlformats.org/officeDocument/2006/relationships/slideLayout" Target="../slideLayouts/slideLayout2.xml" /><Relationship Id="rId5" Type="http://schemas.openxmlformats.org/officeDocument/2006/relationships/tags" Target="../tags/tag206.xml" /><Relationship Id="rId4" Type="http://schemas.openxmlformats.org/officeDocument/2006/relationships/tags" Target="../tags/tag205.xml" /><Relationship Id="rId9" Type="http://schemas.openxmlformats.org/officeDocument/2006/relationships/image" Target="../media/image12.png" /></Relationships>
</file>

<file path=ppt/slides/_rels/slide41.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209.xml" /><Relationship Id="rId7" Type="http://schemas.openxmlformats.org/officeDocument/2006/relationships/image" Target="../media/image4.png" /><Relationship Id="rId2" Type="http://schemas.openxmlformats.org/officeDocument/2006/relationships/tags" Target="../tags/tag208.xml" /><Relationship Id="rId1" Type="http://schemas.openxmlformats.org/officeDocument/2006/relationships/tags" Target="../tags/tag207.xml" /><Relationship Id="rId6" Type="http://schemas.openxmlformats.org/officeDocument/2006/relationships/slideLayout" Target="../slideLayouts/slideLayout2.xml" /><Relationship Id="rId5" Type="http://schemas.openxmlformats.org/officeDocument/2006/relationships/tags" Target="../tags/tag211.xml" /><Relationship Id="rId4" Type="http://schemas.openxmlformats.org/officeDocument/2006/relationships/tags" Target="../tags/tag210.xml" /></Relationships>
</file>

<file path=ppt/slides/_rels/slide42.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214.xml" /><Relationship Id="rId7" Type="http://schemas.openxmlformats.org/officeDocument/2006/relationships/image" Target="../media/image4.png" /><Relationship Id="rId2" Type="http://schemas.openxmlformats.org/officeDocument/2006/relationships/tags" Target="../tags/tag213.xml" /><Relationship Id="rId1" Type="http://schemas.openxmlformats.org/officeDocument/2006/relationships/tags" Target="../tags/tag212.xml" /><Relationship Id="rId6" Type="http://schemas.openxmlformats.org/officeDocument/2006/relationships/slideLayout" Target="../slideLayouts/slideLayout2.xml" /><Relationship Id="rId5" Type="http://schemas.openxmlformats.org/officeDocument/2006/relationships/tags" Target="../tags/tag216.xml" /><Relationship Id="rId4" Type="http://schemas.openxmlformats.org/officeDocument/2006/relationships/tags" Target="../tags/tag215.xml" /><Relationship Id="rId9" Type="http://schemas.openxmlformats.org/officeDocument/2006/relationships/image" Target="../media/image13.png" /></Relationships>
</file>

<file path=ppt/slides/_rels/slide43.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219.xml" /><Relationship Id="rId7" Type="http://schemas.openxmlformats.org/officeDocument/2006/relationships/image" Target="../media/image4.png" /><Relationship Id="rId2" Type="http://schemas.openxmlformats.org/officeDocument/2006/relationships/tags" Target="../tags/tag218.xml" /><Relationship Id="rId1" Type="http://schemas.openxmlformats.org/officeDocument/2006/relationships/tags" Target="../tags/tag217.xml" /><Relationship Id="rId6" Type="http://schemas.openxmlformats.org/officeDocument/2006/relationships/slideLayout" Target="../slideLayouts/slideLayout2.xml" /><Relationship Id="rId5" Type="http://schemas.openxmlformats.org/officeDocument/2006/relationships/tags" Target="../tags/tag221.xml" /><Relationship Id="rId4" Type="http://schemas.openxmlformats.org/officeDocument/2006/relationships/tags" Target="../tags/tag220.xml" /></Relationships>
</file>

<file path=ppt/slides/_rels/slide44.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224.xml" /><Relationship Id="rId7" Type="http://schemas.openxmlformats.org/officeDocument/2006/relationships/image" Target="../media/image4.png" /><Relationship Id="rId2" Type="http://schemas.openxmlformats.org/officeDocument/2006/relationships/tags" Target="../tags/tag223.xml" /><Relationship Id="rId1" Type="http://schemas.openxmlformats.org/officeDocument/2006/relationships/tags" Target="../tags/tag222.xml" /><Relationship Id="rId6" Type="http://schemas.openxmlformats.org/officeDocument/2006/relationships/slideLayout" Target="../slideLayouts/slideLayout2.xml" /><Relationship Id="rId5" Type="http://schemas.openxmlformats.org/officeDocument/2006/relationships/tags" Target="../tags/tag226.xml" /><Relationship Id="rId4" Type="http://schemas.openxmlformats.org/officeDocument/2006/relationships/tags" Target="../tags/tag225.xml" /></Relationships>
</file>

<file path=ppt/slides/_rels/slide45.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229.xml" /><Relationship Id="rId7" Type="http://schemas.openxmlformats.org/officeDocument/2006/relationships/image" Target="../media/image4.png" /><Relationship Id="rId2" Type="http://schemas.openxmlformats.org/officeDocument/2006/relationships/tags" Target="../tags/tag228.xml" /><Relationship Id="rId1" Type="http://schemas.openxmlformats.org/officeDocument/2006/relationships/tags" Target="../tags/tag227.xml" /><Relationship Id="rId6" Type="http://schemas.openxmlformats.org/officeDocument/2006/relationships/slideLayout" Target="../slideLayouts/slideLayout2.xml" /><Relationship Id="rId5" Type="http://schemas.openxmlformats.org/officeDocument/2006/relationships/tags" Target="../tags/tag231.xml" /><Relationship Id="rId4" Type="http://schemas.openxmlformats.org/officeDocument/2006/relationships/tags" Target="../tags/tag230.xml" /></Relationships>
</file>

<file path=ppt/slides/_rels/slide46.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234.xml" /><Relationship Id="rId7" Type="http://schemas.openxmlformats.org/officeDocument/2006/relationships/image" Target="../media/image4.png" /><Relationship Id="rId2" Type="http://schemas.openxmlformats.org/officeDocument/2006/relationships/tags" Target="../tags/tag233.xml" /><Relationship Id="rId1" Type="http://schemas.openxmlformats.org/officeDocument/2006/relationships/tags" Target="../tags/tag232.xml" /><Relationship Id="rId6" Type="http://schemas.openxmlformats.org/officeDocument/2006/relationships/slideLayout" Target="../slideLayouts/slideLayout2.xml" /><Relationship Id="rId5" Type="http://schemas.openxmlformats.org/officeDocument/2006/relationships/tags" Target="../tags/tag236.xml" /><Relationship Id="rId4" Type="http://schemas.openxmlformats.org/officeDocument/2006/relationships/tags" Target="../tags/tag235.xml" /></Relationships>
</file>

<file path=ppt/slides/_rels/slide47.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239.xml" /><Relationship Id="rId7" Type="http://schemas.openxmlformats.org/officeDocument/2006/relationships/image" Target="../media/image4.png" /><Relationship Id="rId2" Type="http://schemas.openxmlformats.org/officeDocument/2006/relationships/tags" Target="../tags/tag238.xml" /><Relationship Id="rId1" Type="http://schemas.openxmlformats.org/officeDocument/2006/relationships/tags" Target="../tags/tag237.xml" /><Relationship Id="rId6" Type="http://schemas.openxmlformats.org/officeDocument/2006/relationships/slideLayout" Target="../slideLayouts/slideLayout2.xml" /><Relationship Id="rId5" Type="http://schemas.openxmlformats.org/officeDocument/2006/relationships/tags" Target="../tags/tag241.xml" /><Relationship Id="rId4" Type="http://schemas.openxmlformats.org/officeDocument/2006/relationships/tags" Target="../tags/tag240.xml" /></Relationships>
</file>

<file path=ppt/slides/_rels/slide48.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244.xml" /><Relationship Id="rId7" Type="http://schemas.openxmlformats.org/officeDocument/2006/relationships/image" Target="../media/image4.png" /><Relationship Id="rId2" Type="http://schemas.openxmlformats.org/officeDocument/2006/relationships/tags" Target="../tags/tag243.xml" /><Relationship Id="rId1" Type="http://schemas.openxmlformats.org/officeDocument/2006/relationships/tags" Target="../tags/tag242.xml" /><Relationship Id="rId6" Type="http://schemas.openxmlformats.org/officeDocument/2006/relationships/slideLayout" Target="../slideLayouts/slideLayout2.xml" /><Relationship Id="rId5" Type="http://schemas.openxmlformats.org/officeDocument/2006/relationships/tags" Target="../tags/tag246.xml" /><Relationship Id="rId4" Type="http://schemas.openxmlformats.org/officeDocument/2006/relationships/tags" Target="../tags/tag245.xml" /><Relationship Id="rId9" Type="http://schemas.openxmlformats.org/officeDocument/2006/relationships/image" Target="../media/image14.png" /></Relationships>
</file>

<file path=ppt/slides/_rels/slide49.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249.xml" /><Relationship Id="rId7" Type="http://schemas.openxmlformats.org/officeDocument/2006/relationships/image" Target="../media/image4.png" /><Relationship Id="rId2" Type="http://schemas.openxmlformats.org/officeDocument/2006/relationships/tags" Target="../tags/tag248.xml" /><Relationship Id="rId1" Type="http://schemas.openxmlformats.org/officeDocument/2006/relationships/tags" Target="../tags/tag247.xml" /><Relationship Id="rId6" Type="http://schemas.openxmlformats.org/officeDocument/2006/relationships/slideLayout" Target="../slideLayouts/slideLayout2.xml" /><Relationship Id="rId5" Type="http://schemas.openxmlformats.org/officeDocument/2006/relationships/tags" Target="../tags/tag251.xml" /><Relationship Id="rId4" Type="http://schemas.openxmlformats.org/officeDocument/2006/relationships/tags" Target="../tags/tag250.xml" /></Relationships>
</file>

<file path=ppt/slides/_rels/slide5.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27.xml" /><Relationship Id="rId7" Type="http://schemas.openxmlformats.org/officeDocument/2006/relationships/image" Target="../media/image4.png" /><Relationship Id="rId2" Type="http://schemas.openxmlformats.org/officeDocument/2006/relationships/tags" Target="../tags/tag26.xml" /><Relationship Id="rId1" Type="http://schemas.openxmlformats.org/officeDocument/2006/relationships/tags" Target="../tags/tag25.xml" /><Relationship Id="rId6" Type="http://schemas.openxmlformats.org/officeDocument/2006/relationships/slideLayout" Target="../slideLayouts/slideLayout2.xml" /><Relationship Id="rId5" Type="http://schemas.openxmlformats.org/officeDocument/2006/relationships/tags" Target="../tags/tag29.xml" /><Relationship Id="rId4" Type="http://schemas.openxmlformats.org/officeDocument/2006/relationships/tags" Target="../tags/tag28.xml" /></Relationships>
</file>

<file path=ppt/slides/_rels/slide50.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254.xml" /><Relationship Id="rId7" Type="http://schemas.openxmlformats.org/officeDocument/2006/relationships/image" Target="../media/image4.png" /><Relationship Id="rId2" Type="http://schemas.openxmlformats.org/officeDocument/2006/relationships/tags" Target="../tags/tag253.xml" /><Relationship Id="rId1" Type="http://schemas.openxmlformats.org/officeDocument/2006/relationships/tags" Target="../tags/tag252.xml" /><Relationship Id="rId6" Type="http://schemas.openxmlformats.org/officeDocument/2006/relationships/slideLayout" Target="../slideLayouts/slideLayout2.xml" /><Relationship Id="rId5" Type="http://schemas.openxmlformats.org/officeDocument/2006/relationships/tags" Target="../tags/tag256.xml" /><Relationship Id="rId4" Type="http://schemas.openxmlformats.org/officeDocument/2006/relationships/tags" Target="../tags/tag255.xml" /></Relationships>
</file>

<file path=ppt/slides/_rels/slide51.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259.xml" /><Relationship Id="rId7" Type="http://schemas.openxmlformats.org/officeDocument/2006/relationships/image" Target="../media/image4.png" /><Relationship Id="rId2" Type="http://schemas.openxmlformats.org/officeDocument/2006/relationships/tags" Target="../tags/tag258.xml" /><Relationship Id="rId1" Type="http://schemas.openxmlformats.org/officeDocument/2006/relationships/tags" Target="../tags/tag257.xml" /><Relationship Id="rId6" Type="http://schemas.openxmlformats.org/officeDocument/2006/relationships/slideLayout" Target="../slideLayouts/slideLayout2.xml" /><Relationship Id="rId5" Type="http://schemas.openxmlformats.org/officeDocument/2006/relationships/tags" Target="../tags/tag261.xml" /><Relationship Id="rId4" Type="http://schemas.openxmlformats.org/officeDocument/2006/relationships/tags" Target="../tags/tag260.xml" /></Relationships>
</file>

<file path=ppt/slides/_rels/slide52.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264.xml" /><Relationship Id="rId7" Type="http://schemas.openxmlformats.org/officeDocument/2006/relationships/image" Target="../media/image4.png" /><Relationship Id="rId2" Type="http://schemas.openxmlformats.org/officeDocument/2006/relationships/tags" Target="../tags/tag263.xml" /><Relationship Id="rId1" Type="http://schemas.openxmlformats.org/officeDocument/2006/relationships/tags" Target="../tags/tag262.xml" /><Relationship Id="rId6" Type="http://schemas.openxmlformats.org/officeDocument/2006/relationships/slideLayout" Target="../slideLayouts/slideLayout2.xml" /><Relationship Id="rId5" Type="http://schemas.openxmlformats.org/officeDocument/2006/relationships/tags" Target="../tags/tag266.xml" /><Relationship Id="rId4" Type="http://schemas.openxmlformats.org/officeDocument/2006/relationships/tags" Target="../tags/tag265.xml" /><Relationship Id="rId9" Type="http://schemas.openxmlformats.org/officeDocument/2006/relationships/image" Target="../media/image15.png" /></Relationships>
</file>

<file path=ppt/slides/_rels/slide53.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269.xml" /><Relationship Id="rId7" Type="http://schemas.openxmlformats.org/officeDocument/2006/relationships/image" Target="../media/image4.png" /><Relationship Id="rId2" Type="http://schemas.openxmlformats.org/officeDocument/2006/relationships/tags" Target="../tags/tag268.xml" /><Relationship Id="rId1" Type="http://schemas.openxmlformats.org/officeDocument/2006/relationships/tags" Target="../tags/tag267.xml" /><Relationship Id="rId6" Type="http://schemas.openxmlformats.org/officeDocument/2006/relationships/slideLayout" Target="../slideLayouts/slideLayout2.xml" /><Relationship Id="rId5" Type="http://schemas.openxmlformats.org/officeDocument/2006/relationships/tags" Target="../tags/tag271.xml" /><Relationship Id="rId4" Type="http://schemas.openxmlformats.org/officeDocument/2006/relationships/tags" Target="../tags/tag270.xml" /><Relationship Id="rId9" Type="http://schemas.openxmlformats.org/officeDocument/2006/relationships/image" Target="../media/image16.png" /></Relationships>
</file>

<file path=ppt/slides/_rels/slide54.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274.xml" /><Relationship Id="rId7" Type="http://schemas.openxmlformats.org/officeDocument/2006/relationships/image" Target="../media/image4.png" /><Relationship Id="rId2" Type="http://schemas.openxmlformats.org/officeDocument/2006/relationships/tags" Target="../tags/tag273.xml" /><Relationship Id="rId1" Type="http://schemas.openxmlformats.org/officeDocument/2006/relationships/tags" Target="../tags/tag272.xml" /><Relationship Id="rId6" Type="http://schemas.openxmlformats.org/officeDocument/2006/relationships/slideLayout" Target="../slideLayouts/slideLayout2.xml" /><Relationship Id="rId5" Type="http://schemas.openxmlformats.org/officeDocument/2006/relationships/tags" Target="../tags/tag276.xml" /><Relationship Id="rId4" Type="http://schemas.openxmlformats.org/officeDocument/2006/relationships/tags" Target="../tags/tag275.xml" /></Relationships>
</file>

<file path=ppt/slides/_rels/slide55.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279.xml" /><Relationship Id="rId7" Type="http://schemas.openxmlformats.org/officeDocument/2006/relationships/image" Target="../media/image4.png" /><Relationship Id="rId2" Type="http://schemas.openxmlformats.org/officeDocument/2006/relationships/tags" Target="../tags/tag278.xml" /><Relationship Id="rId1" Type="http://schemas.openxmlformats.org/officeDocument/2006/relationships/tags" Target="../tags/tag277.xml" /><Relationship Id="rId6" Type="http://schemas.openxmlformats.org/officeDocument/2006/relationships/slideLayout" Target="../slideLayouts/slideLayout2.xml" /><Relationship Id="rId5" Type="http://schemas.openxmlformats.org/officeDocument/2006/relationships/tags" Target="../tags/tag281.xml" /><Relationship Id="rId4" Type="http://schemas.openxmlformats.org/officeDocument/2006/relationships/tags" Target="../tags/tag280.xml" /></Relationships>
</file>

<file path=ppt/slides/_rels/slide56.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284.xml" /><Relationship Id="rId7" Type="http://schemas.openxmlformats.org/officeDocument/2006/relationships/image" Target="../media/image4.png" /><Relationship Id="rId2" Type="http://schemas.openxmlformats.org/officeDocument/2006/relationships/tags" Target="../tags/tag283.xml" /><Relationship Id="rId1" Type="http://schemas.openxmlformats.org/officeDocument/2006/relationships/tags" Target="../tags/tag282.xml" /><Relationship Id="rId6" Type="http://schemas.openxmlformats.org/officeDocument/2006/relationships/slideLayout" Target="../slideLayouts/slideLayout2.xml" /><Relationship Id="rId5" Type="http://schemas.openxmlformats.org/officeDocument/2006/relationships/tags" Target="../tags/tag286.xml" /><Relationship Id="rId4" Type="http://schemas.openxmlformats.org/officeDocument/2006/relationships/tags" Target="../tags/tag285.xml" /><Relationship Id="rId9" Type="http://schemas.openxmlformats.org/officeDocument/2006/relationships/image" Target="../media/image17.gif" /></Relationships>
</file>

<file path=ppt/slides/_rels/slide57.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289.xml" /><Relationship Id="rId7" Type="http://schemas.openxmlformats.org/officeDocument/2006/relationships/image" Target="../media/image4.png" /><Relationship Id="rId2" Type="http://schemas.openxmlformats.org/officeDocument/2006/relationships/tags" Target="../tags/tag288.xml" /><Relationship Id="rId1" Type="http://schemas.openxmlformats.org/officeDocument/2006/relationships/tags" Target="../tags/tag287.xml" /><Relationship Id="rId6" Type="http://schemas.openxmlformats.org/officeDocument/2006/relationships/slideLayout" Target="../slideLayouts/slideLayout2.xml" /><Relationship Id="rId5" Type="http://schemas.openxmlformats.org/officeDocument/2006/relationships/tags" Target="../tags/tag291.xml" /><Relationship Id="rId4" Type="http://schemas.openxmlformats.org/officeDocument/2006/relationships/tags" Target="../tags/tag290.xml" /></Relationships>
</file>

<file path=ppt/slides/_rels/slide58.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294.xml" /><Relationship Id="rId7" Type="http://schemas.openxmlformats.org/officeDocument/2006/relationships/image" Target="../media/image4.png" /><Relationship Id="rId2" Type="http://schemas.openxmlformats.org/officeDocument/2006/relationships/tags" Target="../tags/tag293.xml" /><Relationship Id="rId1" Type="http://schemas.openxmlformats.org/officeDocument/2006/relationships/tags" Target="../tags/tag292.xml" /><Relationship Id="rId6" Type="http://schemas.openxmlformats.org/officeDocument/2006/relationships/slideLayout" Target="../slideLayouts/slideLayout2.xml" /><Relationship Id="rId5" Type="http://schemas.openxmlformats.org/officeDocument/2006/relationships/tags" Target="../tags/tag296.xml" /><Relationship Id="rId4" Type="http://schemas.openxmlformats.org/officeDocument/2006/relationships/tags" Target="../tags/tag295.xml" /></Relationships>
</file>

<file path=ppt/slides/_rels/slide59.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299.xml" /><Relationship Id="rId7" Type="http://schemas.openxmlformats.org/officeDocument/2006/relationships/image" Target="../media/image4.png" /><Relationship Id="rId2" Type="http://schemas.openxmlformats.org/officeDocument/2006/relationships/tags" Target="../tags/tag298.xml" /><Relationship Id="rId1" Type="http://schemas.openxmlformats.org/officeDocument/2006/relationships/tags" Target="../tags/tag297.xml" /><Relationship Id="rId6" Type="http://schemas.openxmlformats.org/officeDocument/2006/relationships/slideLayout" Target="../slideLayouts/slideLayout2.xml" /><Relationship Id="rId5" Type="http://schemas.openxmlformats.org/officeDocument/2006/relationships/tags" Target="../tags/tag301.xml" /><Relationship Id="rId4" Type="http://schemas.openxmlformats.org/officeDocument/2006/relationships/tags" Target="../tags/tag300.xml" /></Relationships>
</file>

<file path=ppt/slides/_rels/slide6.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32.xml" /><Relationship Id="rId7" Type="http://schemas.openxmlformats.org/officeDocument/2006/relationships/image" Target="../media/image4.png" /><Relationship Id="rId2" Type="http://schemas.openxmlformats.org/officeDocument/2006/relationships/tags" Target="../tags/tag31.xml" /><Relationship Id="rId1" Type="http://schemas.openxmlformats.org/officeDocument/2006/relationships/tags" Target="../tags/tag30.xml" /><Relationship Id="rId6" Type="http://schemas.openxmlformats.org/officeDocument/2006/relationships/slideLayout" Target="../slideLayouts/slideLayout2.xml" /><Relationship Id="rId5" Type="http://schemas.openxmlformats.org/officeDocument/2006/relationships/tags" Target="../tags/tag34.xml" /><Relationship Id="rId4" Type="http://schemas.openxmlformats.org/officeDocument/2006/relationships/tags" Target="../tags/tag33.xml" /></Relationships>
</file>

<file path=ppt/slides/_rels/slide60.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304.xml" /><Relationship Id="rId7" Type="http://schemas.openxmlformats.org/officeDocument/2006/relationships/slideLayout" Target="../slideLayouts/slideLayout2.xml" /><Relationship Id="rId2" Type="http://schemas.openxmlformats.org/officeDocument/2006/relationships/tags" Target="../tags/tag303.xml" /><Relationship Id="rId1" Type="http://schemas.openxmlformats.org/officeDocument/2006/relationships/tags" Target="../tags/tag302.xml" /><Relationship Id="rId6" Type="http://schemas.openxmlformats.org/officeDocument/2006/relationships/tags" Target="../tags/tag307.xml" /><Relationship Id="rId5" Type="http://schemas.openxmlformats.org/officeDocument/2006/relationships/tags" Target="../tags/tag306.xml" /><Relationship Id="rId10" Type="http://schemas.openxmlformats.org/officeDocument/2006/relationships/image" Target="../media/image18.png" /><Relationship Id="rId4" Type="http://schemas.openxmlformats.org/officeDocument/2006/relationships/tags" Target="../tags/tag305.xml" /><Relationship Id="rId9" Type="http://schemas.openxmlformats.org/officeDocument/2006/relationships/image" Target="../media/image5.png" /></Relationships>
</file>

<file path=ppt/slides/_rels/slide61.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310.xml" /><Relationship Id="rId7" Type="http://schemas.openxmlformats.org/officeDocument/2006/relationships/slideLayout" Target="../slideLayouts/slideLayout2.xml" /><Relationship Id="rId2" Type="http://schemas.openxmlformats.org/officeDocument/2006/relationships/tags" Target="../tags/tag309.xml" /><Relationship Id="rId1" Type="http://schemas.openxmlformats.org/officeDocument/2006/relationships/tags" Target="../tags/tag308.xml" /><Relationship Id="rId6" Type="http://schemas.openxmlformats.org/officeDocument/2006/relationships/tags" Target="../tags/tag313.xml" /><Relationship Id="rId5" Type="http://schemas.openxmlformats.org/officeDocument/2006/relationships/tags" Target="../tags/tag312.xml" /><Relationship Id="rId4" Type="http://schemas.openxmlformats.org/officeDocument/2006/relationships/tags" Target="../tags/tag311.xml" /><Relationship Id="rId9" Type="http://schemas.openxmlformats.org/officeDocument/2006/relationships/image" Target="../media/image5.png" /></Relationships>
</file>

<file path=ppt/slides/_rels/slide62.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316.xml" /><Relationship Id="rId7" Type="http://schemas.openxmlformats.org/officeDocument/2006/relationships/slideLayout" Target="../slideLayouts/slideLayout2.xml" /><Relationship Id="rId2" Type="http://schemas.openxmlformats.org/officeDocument/2006/relationships/tags" Target="../tags/tag315.xml" /><Relationship Id="rId1" Type="http://schemas.openxmlformats.org/officeDocument/2006/relationships/tags" Target="../tags/tag314.xml" /><Relationship Id="rId6" Type="http://schemas.openxmlformats.org/officeDocument/2006/relationships/tags" Target="../tags/tag319.xml" /><Relationship Id="rId5" Type="http://schemas.openxmlformats.org/officeDocument/2006/relationships/tags" Target="../tags/tag318.xml" /><Relationship Id="rId4" Type="http://schemas.openxmlformats.org/officeDocument/2006/relationships/tags" Target="../tags/tag317.xml" /><Relationship Id="rId9" Type="http://schemas.openxmlformats.org/officeDocument/2006/relationships/image" Target="../media/image5.png" /></Relationships>
</file>

<file path=ppt/slides/_rels/slide63.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322.xml" /><Relationship Id="rId7" Type="http://schemas.openxmlformats.org/officeDocument/2006/relationships/slideLayout" Target="../slideLayouts/slideLayout2.xml" /><Relationship Id="rId2" Type="http://schemas.openxmlformats.org/officeDocument/2006/relationships/tags" Target="../tags/tag321.xml" /><Relationship Id="rId1" Type="http://schemas.openxmlformats.org/officeDocument/2006/relationships/tags" Target="../tags/tag320.xml" /><Relationship Id="rId6" Type="http://schemas.openxmlformats.org/officeDocument/2006/relationships/tags" Target="../tags/tag325.xml" /><Relationship Id="rId5" Type="http://schemas.openxmlformats.org/officeDocument/2006/relationships/tags" Target="../tags/tag324.xml" /><Relationship Id="rId4" Type="http://schemas.openxmlformats.org/officeDocument/2006/relationships/tags" Target="../tags/tag323.xml" /><Relationship Id="rId9" Type="http://schemas.openxmlformats.org/officeDocument/2006/relationships/image" Target="../media/image5.png" /></Relationships>
</file>

<file path=ppt/slides/_rels/slide64.xml.rels><?xml version="1.0" encoding="UTF-8" standalone="yes"?>
<Relationships xmlns="http://schemas.openxmlformats.org/package/2006/relationships"><Relationship Id="rId8" Type="http://schemas.openxmlformats.org/officeDocument/2006/relationships/notesSlide" Target="../notesSlides/notesSlide1.xml" /><Relationship Id="rId3" Type="http://schemas.openxmlformats.org/officeDocument/2006/relationships/tags" Target="../tags/tag328.xml" /><Relationship Id="rId7" Type="http://schemas.openxmlformats.org/officeDocument/2006/relationships/slideLayout" Target="../slideLayouts/slideLayout2.xml" /><Relationship Id="rId2" Type="http://schemas.openxmlformats.org/officeDocument/2006/relationships/tags" Target="../tags/tag327.xml" /><Relationship Id="rId1" Type="http://schemas.openxmlformats.org/officeDocument/2006/relationships/tags" Target="../tags/tag326.xml" /><Relationship Id="rId6" Type="http://schemas.openxmlformats.org/officeDocument/2006/relationships/tags" Target="../tags/tag331.xml" /><Relationship Id="rId11" Type="http://schemas.openxmlformats.org/officeDocument/2006/relationships/image" Target="../media/image19.png" /><Relationship Id="rId5" Type="http://schemas.openxmlformats.org/officeDocument/2006/relationships/tags" Target="../tags/tag330.xml" /><Relationship Id="rId10" Type="http://schemas.openxmlformats.org/officeDocument/2006/relationships/image" Target="../media/image5.png" /><Relationship Id="rId4" Type="http://schemas.openxmlformats.org/officeDocument/2006/relationships/tags" Target="../tags/tag329.xml" /><Relationship Id="rId9" Type="http://schemas.openxmlformats.org/officeDocument/2006/relationships/image" Target="../media/image4.png" /></Relationships>
</file>

<file path=ppt/slides/_rels/slide65.xml.rels><?xml version="1.0" encoding="UTF-8" standalone="yes"?>
<Relationships xmlns="http://schemas.openxmlformats.org/package/2006/relationships"><Relationship Id="rId8" Type="http://schemas.openxmlformats.org/officeDocument/2006/relationships/notesSlide" Target="../notesSlides/notesSlide2.xml" /><Relationship Id="rId3" Type="http://schemas.openxmlformats.org/officeDocument/2006/relationships/tags" Target="../tags/tag334.xml" /><Relationship Id="rId7" Type="http://schemas.openxmlformats.org/officeDocument/2006/relationships/slideLayout" Target="../slideLayouts/slideLayout2.xml" /><Relationship Id="rId2" Type="http://schemas.openxmlformats.org/officeDocument/2006/relationships/tags" Target="../tags/tag333.xml" /><Relationship Id="rId1" Type="http://schemas.openxmlformats.org/officeDocument/2006/relationships/tags" Target="../tags/tag332.xml" /><Relationship Id="rId6" Type="http://schemas.openxmlformats.org/officeDocument/2006/relationships/tags" Target="../tags/tag337.xml" /><Relationship Id="rId11" Type="http://schemas.openxmlformats.org/officeDocument/2006/relationships/image" Target="../media/image20.png" /><Relationship Id="rId5" Type="http://schemas.openxmlformats.org/officeDocument/2006/relationships/tags" Target="../tags/tag336.xml" /><Relationship Id="rId10" Type="http://schemas.openxmlformats.org/officeDocument/2006/relationships/image" Target="../media/image5.png" /><Relationship Id="rId4" Type="http://schemas.openxmlformats.org/officeDocument/2006/relationships/tags" Target="../tags/tag335.xml" /><Relationship Id="rId9" Type="http://schemas.openxmlformats.org/officeDocument/2006/relationships/image" Target="../media/image4.png" /></Relationships>
</file>

<file path=ppt/slides/_rels/slide66.xml.rels><?xml version="1.0" encoding="UTF-8" standalone="yes"?>
<Relationships xmlns="http://schemas.openxmlformats.org/package/2006/relationships"><Relationship Id="rId8" Type="http://schemas.openxmlformats.org/officeDocument/2006/relationships/notesSlide" Target="../notesSlides/notesSlide3.xml" /><Relationship Id="rId3" Type="http://schemas.openxmlformats.org/officeDocument/2006/relationships/tags" Target="../tags/tag340.xml" /><Relationship Id="rId7" Type="http://schemas.openxmlformats.org/officeDocument/2006/relationships/slideLayout" Target="../slideLayouts/slideLayout2.xml" /><Relationship Id="rId2" Type="http://schemas.openxmlformats.org/officeDocument/2006/relationships/tags" Target="../tags/tag339.xml" /><Relationship Id="rId1" Type="http://schemas.openxmlformats.org/officeDocument/2006/relationships/tags" Target="../tags/tag338.xml" /><Relationship Id="rId6" Type="http://schemas.openxmlformats.org/officeDocument/2006/relationships/tags" Target="../tags/tag343.xml" /><Relationship Id="rId11" Type="http://schemas.openxmlformats.org/officeDocument/2006/relationships/image" Target="../media/image21.png" /><Relationship Id="rId5" Type="http://schemas.openxmlformats.org/officeDocument/2006/relationships/tags" Target="../tags/tag342.xml" /><Relationship Id="rId10" Type="http://schemas.openxmlformats.org/officeDocument/2006/relationships/image" Target="../media/image5.png" /><Relationship Id="rId4" Type="http://schemas.openxmlformats.org/officeDocument/2006/relationships/tags" Target="../tags/tag341.xml" /><Relationship Id="rId9" Type="http://schemas.openxmlformats.org/officeDocument/2006/relationships/image" Target="../media/image4.png" /></Relationships>
</file>

<file path=ppt/slides/_rels/slide67.xml.rels><?xml version="1.0" encoding="UTF-8" standalone="yes"?>
<Relationships xmlns="http://schemas.openxmlformats.org/package/2006/relationships"><Relationship Id="rId8" Type="http://schemas.openxmlformats.org/officeDocument/2006/relationships/notesSlide" Target="../notesSlides/notesSlide4.xml" /><Relationship Id="rId3" Type="http://schemas.openxmlformats.org/officeDocument/2006/relationships/tags" Target="../tags/tag346.xml" /><Relationship Id="rId7" Type="http://schemas.openxmlformats.org/officeDocument/2006/relationships/slideLayout" Target="../slideLayouts/slideLayout2.xml" /><Relationship Id="rId2" Type="http://schemas.openxmlformats.org/officeDocument/2006/relationships/tags" Target="../tags/tag345.xml" /><Relationship Id="rId1" Type="http://schemas.openxmlformats.org/officeDocument/2006/relationships/tags" Target="../tags/tag344.xml" /><Relationship Id="rId6" Type="http://schemas.openxmlformats.org/officeDocument/2006/relationships/tags" Target="../tags/tag349.xml" /><Relationship Id="rId5" Type="http://schemas.openxmlformats.org/officeDocument/2006/relationships/tags" Target="../tags/tag348.xml" /><Relationship Id="rId10" Type="http://schemas.openxmlformats.org/officeDocument/2006/relationships/image" Target="../media/image5.png" /><Relationship Id="rId4" Type="http://schemas.openxmlformats.org/officeDocument/2006/relationships/tags" Target="../tags/tag347.xml" /><Relationship Id="rId9" Type="http://schemas.openxmlformats.org/officeDocument/2006/relationships/image" Target="../media/image4.png" /></Relationships>
</file>

<file path=ppt/slides/_rels/slide68.xml.rels><?xml version="1.0" encoding="UTF-8" standalone="yes"?>
<Relationships xmlns="http://schemas.openxmlformats.org/package/2006/relationships"><Relationship Id="rId8" Type="http://schemas.openxmlformats.org/officeDocument/2006/relationships/notesSlide" Target="../notesSlides/notesSlide5.xml" /><Relationship Id="rId3" Type="http://schemas.openxmlformats.org/officeDocument/2006/relationships/tags" Target="../tags/tag352.xml" /><Relationship Id="rId7" Type="http://schemas.openxmlformats.org/officeDocument/2006/relationships/slideLayout" Target="../slideLayouts/slideLayout2.xml" /><Relationship Id="rId2" Type="http://schemas.openxmlformats.org/officeDocument/2006/relationships/tags" Target="../tags/tag351.xml" /><Relationship Id="rId1" Type="http://schemas.openxmlformats.org/officeDocument/2006/relationships/tags" Target="../tags/tag350.xml" /><Relationship Id="rId6" Type="http://schemas.openxmlformats.org/officeDocument/2006/relationships/tags" Target="../tags/tag355.xml" /><Relationship Id="rId5" Type="http://schemas.openxmlformats.org/officeDocument/2006/relationships/tags" Target="../tags/tag354.xml" /><Relationship Id="rId10" Type="http://schemas.openxmlformats.org/officeDocument/2006/relationships/image" Target="../media/image5.png" /><Relationship Id="rId4" Type="http://schemas.openxmlformats.org/officeDocument/2006/relationships/tags" Target="../tags/tag353.xml" /><Relationship Id="rId9" Type="http://schemas.openxmlformats.org/officeDocument/2006/relationships/image" Target="../media/image4.png" /></Relationships>
</file>

<file path=ppt/slides/_rels/slide69.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358.xml" /><Relationship Id="rId7" Type="http://schemas.openxmlformats.org/officeDocument/2006/relationships/notesSlide" Target="../notesSlides/notesSlide6.xml" /><Relationship Id="rId2" Type="http://schemas.openxmlformats.org/officeDocument/2006/relationships/tags" Target="../tags/tag357.xml" /><Relationship Id="rId1" Type="http://schemas.openxmlformats.org/officeDocument/2006/relationships/tags" Target="../tags/tag356.xml" /><Relationship Id="rId6" Type="http://schemas.openxmlformats.org/officeDocument/2006/relationships/slideLayout" Target="../slideLayouts/slideLayout2.xml" /><Relationship Id="rId5" Type="http://schemas.openxmlformats.org/officeDocument/2006/relationships/tags" Target="../tags/tag360.xml" /><Relationship Id="rId4" Type="http://schemas.openxmlformats.org/officeDocument/2006/relationships/tags" Target="../tags/tag359.xml" /><Relationship Id="rId9" Type="http://schemas.openxmlformats.org/officeDocument/2006/relationships/image" Target="../media/image5.png" /></Relationships>
</file>

<file path=ppt/slides/_rels/slide7.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37.xml" /><Relationship Id="rId7" Type="http://schemas.openxmlformats.org/officeDocument/2006/relationships/image" Target="../media/image4.png" /><Relationship Id="rId2" Type="http://schemas.openxmlformats.org/officeDocument/2006/relationships/tags" Target="../tags/tag36.xml" /><Relationship Id="rId1" Type="http://schemas.openxmlformats.org/officeDocument/2006/relationships/tags" Target="../tags/tag35.xml" /><Relationship Id="rId6" Type="http://schemas.openxmlformats.org/officeDocument/2006/relationships/slideLayout" Target="../slideLayouts/slideLayout2.xml" /><Relationship Id="rId5" Type="http://schemas.openxmlformats.org/officeDocument/2006/relationships/tags" Target="../tags/tag39.xml" /><Relationship Id="rId4" Type="http://schemas.openxmlformats.org/officeDocument/2006/relationships/tags" Target="../tags/tag38.xml" /></Relationships>
</file>

<file path=ppt/slides/_rels/slide70.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363.xml" /><Relationship Id="rId7" Type="http://schemas.openxmlformats.org/officeDocument/2006/relationships/notesSlide" Target="../notesSlides/notesSlide7.xml" /><Relationship Id="rId2" Type="http://schemas.openxmlformats.org/officeDocument/2006/relationships/tags" Target="../tags/tag362.xml" /><Relationship Id="rId1" Type="http://schemas.openxmlformats.org/officeDocument/2006/relationships/tags" Target="../tags/tag361.xml" /><Relationship Id="rId6" Type="http://schemas.openxmlformats.org/officeDocument/2006/relationships/slideLayout" Target="../slideLayouts/slideLayout2.xml" /><Relationship Id="rId5" Type="http://schemas.openxmlformats.org/officeDocument/2006/relationships/tags" Target="../tags/tag365.xml" /><Relationship Id="rId4" Type="http://schemas.openxmlformats.org/officeDocument/2006/relationships/tags" Target="../tags/tag364.xml" /><Relationship Id="rId9" Type="http://schemas.openxmlformats.org/officeDocument/2006/relationships/image" Target="../media/image5.png" /></Relationships>
</file>

<file path=ppt/slides/_rels/slide71.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368.xml" /><Relationship Id="rId7" Type="http://schemas.openxmlformats.org/officeDocument/2006/relationships/notesSlide" Target="../notesSlides/notesSlide8.xml" /><Relationship Id="rId2" Type="http://schemas.openxmlformats.org/officeDocument/2006/relationships/tags" Target="../tags/tag367.xml" /><Relationship Id="rId1" Type="http://schemas.openxmlformats.org/officeDocument/2006/relationships/tags" Target="../tags/tag366.xml" /><Relationship Id="rId6" Type="http://schemas.openxmlformats.org/officeDocument/2006/relationships/slideLayout" Target="../slideLayouts/slideLayout2.xml" /><Relationship Id="rId5" Type="http://schemas.openxmlformats.org/officeDocument/2006/relationships/tags" Target="../tags/tag370.xml" /><Relationship Id="rId4" Type="http://schemas.openxmlformats.org/officeDocument/2006/relationships/tags" Target="../tags/tag369.xml" /><Relationship Id="rId9" Type="http://schemas.openxmlformats.org/officeDocument/2006/relationships/image" Target="../media/image5.png" /></Relationships>
</file>

<file path=ppt/slides/_rels/slide72.xml.rels><?xml version="1.0" encoding="UTF-8" standalone="yes"?>
<Relationships xmlns="http://schemas.openxmlformats.org/package/2006/relationships"><Relationship Id="rId8" Type="http://schemas.openxmlformats.org/officeDocument/2006/relationships/notesSlide" Target="../notesSlides/notesSlide9.xml" /><Relationship Id="rId3" Type="http://schemas.openxmlformats.org/officeDocument/2006/relationships/tags" Target="../tags/tag373.xml" /><Relationship Id="rId7" Type="http://schemas.openxmlformats.org/officeDocument/2006/relationships/slideLayout" Target="../slideLayouts/slideLayout2.xml" /><Relationship Id="rId2" Type="http://schemas.openxmlformats.org/officeDocument/2006/relationships/tags" Target="../tags/tag372.xml" /><Relationship Id="rId1" Type="http://schemas.openxmlformats.org/officeDocument/2006/relationships/tags" Target="../tags/tag371.xml" /><Relationship Id="rId6" Type="http://schemas.openxmlformats.org/officeDocument/2006/relationships/tags" Target="../tags/tag376.xml" /><Relationship Id="rId5" Type="http://schemas.openxmlformats.org/officeDocument/2006/relationships/tags" Target="../tags/tag375.xml" /><Relationship Id="rId10" Type="http://schemas.openxmlformats.org/officeDocument/2006/relationships/image" Target="../media/image5.png" /><Relationship Id="rId4" Type="http://schemas.openxmlformats.org/officeDocument/2006/relationships/tags" Target="../tags/tag374.xml" /><Relationship Id="rId9" Type="http://schemas.openxmlformats.org/officeDocument/2006/relationships/image" Target="../media/image4.png" /></Relationships>
</file>

<file path=ppt/slides/_rels/slide73.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379.xml" /><Relationship Id="rId7" Type="http://schemas.openxmlformats.org/officeDocument/2006/relationships/notesSlide" Target="../notesSlides/notesSlide10.xml" /><Relationship Id="rId2" Type="http://schemas.openxmlformats.org/officeDocument/2006/relationships/tags" Target="../tags/tag378.xml" /><Relationship Id="rId1" Type="http://schemas.openxmlformats.org/officeDocument/2006/relationships/tags" Target="../tags/tag377.xml" /><Relationship Id="rId6" Type="http://schemas.openxmlformats.org/officeDocument/2006/relationships/slideLayout" Target="../slideLayouts/slideLayout2.xml" /><Relationship Id="rId5" Type="http://schemas.openxmlformats.org/officeDocument/2006/relationships/tags" Target="../tags/tag381.xml" /><Relationship Id="rId4" Type="http://schemas.openxmlformats.org/officeDocument/2006/relationships/tags" Target="../tags/tag380.xml" /><Relationship Id="rId9" Type="http://schemas.openxmlformats.org/officeDocument/2006/relationships/image" Target="../media/image5.png" /></Relationships>
</file>

<file path=ppt/slides/_rels/slide74.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384.xml" /><Relationship Id="rId7" Type="http://schemas.openxmlformats.org/officeDocument/2006/relationships/notesSlide" Target="../notesSlides/notesSlide11.xml" /><Relationship Id="rId2" Type="http://schemas.openxmlformats.org/officeDocument/2006/relationships/tags" Target="../tags/tag383.xml" /><Relationship Id="rId1" Type="http://schemas.openxmlformats.org/officeDocument/2006/relationships/tags" Target="../tags/tag382.xml" /><Relationship Id="rId6" Type="http://schemas.openxmlformats.org/officeDocument/2006/relationships/slideLayout" Target="../slideLayouts/slideLayout2.xml" /><Relationship Id="rId5" Type="http://schemas.openxmlformats.org/officeDocument/2006/relationships/tags" Target="../tags/tag386.xml" /><Relationship Id="rId4" Type="http://schemas.openxmlformats.org/officeDocument/2006/relationships/tags" Target="../tags/tag385.xml" /><Relationship Id="rId9" Type="http://schemas.openxmlformats.org/officeDocument/2006/relationships/image" Target="../media/image5.png" /></Relationships>
</file>

<file path=ppt/slides/_rels/slide75.xml.rels><?xml version="1.0" encoding="UTF-8" standalone="yes"?>
<Relationships xmlns="http://schemas.openxmlformats.org/package/2006/relationships"><Relationship Id="rId8" Type="http://schemas.openxmlformats.org/officeDocument/2006/relationships/notesSlide" Target="../notesSlides/notesSlide12.xml" /><Relationship Id="rId3" Type="http://schemas.openxmlformats.org/officeDocument/2006/relationships/tags" Target="../tags/tag389.xml" /><Relationship Id="rId7" Type="http://schemas.openxmlformats.org/officeDocument/2006/relationships/slideLayout" Target="../slideLayouts/slideLayout2.xml" /><Relationship Id="rId2" Type="http://schemas.openxmlformats.org/officeDocument/2006/relationships/tags" Target="../tags/tag388.xml" /><Relationship Id="rId1" Type="http://schemas.openxmlformats.org/officeDocument/2006/relationships/tags" Target="../tags/tag387.xml" /><Relationship Id="rId6" Type="http://schemas.openxmlformats.org/officeDocument/2006/relationships/tags" Target="../tags/tag392.xml" /><Relationship Id="rId5" Type="http://schemas.openxmlformats.org/officeDocument/2006/relationships/tags" Target="../tags/tag391.xml" /><Relationship Id="rId10" Type="http://schemas.openxmlformats.org/officeDocument/2006/relationships/image" Target="../media/image5.png" /><Relationship Id="rId4" Type="http://schemas.openxmlformats.org/officeDocument/2006/relationships/tags" Target="../tags/tag390.xml" /><Relationship Id="rId9" Type="http://schemas.openxmlformats.org/officeDocument/2006/relationships/image" Target="../media/image4.png" /></Relationships>
</file>

<file path=ppt/slides/_rels/slide76.xml.rels><?xml version="1.0" encoding="UTF-8" standalone="yes"?>
<Relationships xmlns="http://schemas.openxmlformats.org/package/2006/relationships"><Relationship Id="rId8" Type="http://schemas.openxmlformats.org/officeDocument/2006/relationships/notesSlide" Target="../notesSlides/notesSlide13.xml" /><Relationship Id="rId3" Type="http://schemas.openxmlformats.org/officeDocument/2006/relationships/tags" Target="../tags/tag395.xml" /><Relationship Id="rId7" Type="http://schemas.openxmlformats.org/officeDocument/2006/relationships/slideLayout" Target="../slideLayouts/slideLayout2.xml" /><Relationship Id="rId2" Type="http://schemas.openxmlformats.org/officeDocument/2006/relationships/tags" Target="../tags/tag394.xml" /><Relationship Id="rId1" Type="http://schemas.openxmlformats.org/officeDocument/2006/relationships/tags" Target="../tags/tag393.xml" /><Relationship Id="rId6" Type="http://schemas.openxmlformats.org/officeDocument/2006/relationships/tags" Target="../tags/tag398.xml" /><Relationship Id="rId5" Type="http://schemas.openxmlformats.org/officeDocument/2006/relationships/tags" Target="../tags/tag397.xml" /><Relationship Id="rId10" Type="http://schemas.openxmlformats.org/officeDocument/2006/relationships/image" Target="../media/image5.png" /><Relationship Id="rId4" Type="http://schemas.openxmlformats.org/officeDocument/2006/relationships/tags" Target="../tags/tag396.xml" /><Relationship Id="rId9" Type="http://schemas.openxmlformats.org/officeDocument/2006/relationships/image" Target="../media/image4.png" /></Relationships>
</file>

<file path=ppt/slides/_rels/slide77.xml.rels><?xml version="1.0" encoding="UTF-8" standalone="yes"?>
<Relationships xmlns="http://schemas.openxmlformats.org/package/2006/relationships"><Relationship Id="rId8" Type="http://schemas.openxmlformats.org/officeDocument/2006/relationships/notesSlide" Target="../notesSlides/notesSlide14.xml" /><Relationship Id="rId3" Type="http://schemas.openxmlformats.org/officeDocument/2006/relationships/tags" Target="../tags/tag401.xml" /><Relationship Id="rId7" Type="http://schemas.openxmlformats.org/officeDocument/2006/relationships/slideLayout" Target="../slideLayouts/slideLayout2.xml" /><Relationship Id="rId2" Type="http://schemas.openxmlformats.org/officeDocument/2006/relationships/tags" Target="../tags/tag400.xml" /><Relationship Id="rId1" Type="http://schemas.openxmlformats.org/officeDocument/2006/relationships/tags" Target="../tags/tag399.xml" /><Relationship Id="rId6" Type="http://schemas.openxmlformats.org/officeDocument/2006/relationships/tags" Target="../tags/tag404.xml" /><Relationship Id="rId5" Type="http://schemas.openxmlformats.org/officeDocument/2006/relationships/tags" Target="../tags/tag403.xml" /><Relationship Id="rId10" Type="http://schemas.openxmlformats.org/officeDocument/2006/relationships/image" Target="../media/image5.png" /><Relationship Id="rId4" Type="http://schemas.openxmlformats.org/officeDocument/2006/relationships/tags" Target="../tags/tag402.xml" /><Relationship Id="rId9" Type="http://schemas.openxmlformats.org/officeDocument/2006/relationships/image" Target="../media/image4.png" /></Relationships>
</file>

<file path=ppt/slides/_rels/slide78.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407.xml" /><Relationship Id="rId7" Type="http://schemas.openxmlformats.org/officeDocument/2006/relationships/notesSlide" Target="../notesSlides/notesSlide15.xml" /><Relationship Id="rId2" Type="http://schemas.openxmlformats.org/officeDocument/2006/relationships/tags" Target="../tags/tag406.xml" /><Relationship Id="rId1" Type="http://schemas.openxmlformats.org/officeDocument/2006/relationships/tags" Target="../tags/tag405.xml" /><Relationship Id="rId6" Type="http://schemas.openxmlformats.org/officeDocument/2006/relationships/slideLayout" Target="../slideLayouts/slideLayout2.xml" /><Relationship Id="rId5" Type="http://schemas.openxmlformats.org/officeDocument/2006/relationships/tags" Target="../tags/tag409.xml" /><Relationship Id="rId4" Type="http://schemas.openxmlformats.org/officeDocument/2006/relationships/tags" Target="../tags/tag408.xml" /><Relationship Id="rId9" Type="http://schemas.openxmlformats.org/officeDocument/2006/relationships/image" Target="../media/image5.png" /></Relationships>
</file>

<file path=ppt/slides/_rels/slide79.xml.rels><?xml version="1.0" encoding="UTF-8" standalone="yes"?>
<Relationships xmlns="http://schemas.openxmlformats.org/package/2006/relationships"><Relationship Id="rId8" Type="http://schemas.openxmlformats.org/officeDocument/2006/relationships/notesSlide" Target="../notesSlides/notesSlide16.xml" /><Relationship Id="rId3" Type="http://schemas.openxmlformats.org/officeDocument/2006/relationships/tags" Target="../tags/tag412.xml" /><Relationship Id="rId7" Type="http://schemas.openxmlformats.org/officeDocument/2006/relationships/slideLayout" Target="../slideLayouts/slideLayout2.xml" /><Relationship Id="rId2" Type="http://schemas.openxmlformats.org/officeDocument/2006/relationships/tags" Target="../tags/tag411.xml" /><Relationship Id="rId1" Type="http://schemas.openxmlformats.org/officeDocument/2006/relationships/tags" Target="../tags/tag410.xml" /><Relationship Id="rId6" Type="http://schemas.openxmlformats.org/officeDocument/2006/relationships/tags" Target="../tags/tag415.xml" /><Relationship Id="rId5" Type="http://schemas.openxmlformats.org/officeDocument/2006/relationships/tags" Target="../tags/tag414.xml" /><Relationship Id="rId10" Type="http://schemas.openxmlformats.org/officeDocument/2006/relationships/image" Target="../media/image5.png" /><Relationship Id="rId4" Type="http://schemas.openxmlformats.org/officeDocument/2006/relationships/tags" Target="../tags/tag413.xml" /><Relationship Id="rId9" Type="http://schemas.openxmlformats.org/officeDocument/2006/relationships/image" Target="../media/image4.png" /></Relationships>
</file>

<file path=ppt/slides/_rels/slide8.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42.xml" /><Relationship Id="rId7" Type="http://schemas.openxmlformats.org/officeDocument/2006/relationships/slideLayout" Target="../slideLayouts/slideLayout2.xml" /><Relationship Id="rId2" Type="http://schemas.openxmlformats.org/officeDocument/2006/relationships/tags" Target="../tags/tag41.xml" /><Relationship Id="rId1" Type="http://schemas.openxmlformats.org/officeDocument/2006/relationships/tags" Target="../tags/tag40.xml" /><Relationship Id="rId6" Type="http://schemas.openxmlformats.org/officeDocument/2006/relationships/tags" Target="../tags/tag45.xml" /><Relationship Id="rId5" Type="http://schemas.openxmlformats.org/officeDocument/2006/relationships/tags" Target="../tags/tag44.xml" /><Relationship Id="rId4" Type="http://schemas.openxmlformats.org/officeDocument/2006/relationships/tags" Target="../tags/tag43.xml" /><Relationship Id="rId9" Type="http://schemas.openxmlformats.org/officeDocument/2006/relationships/image" Target="../media/image5.png" /></Relationships>
</file>

<file path=ppt/slides/_rels/slide80.xml.rels><?xml version="1.0" encoding="UTF-8" standalone="yes"?>
<Relationships xmlns="http://schemas.openxmlformats.org/package/2006/relationships"><Relationship Id="rId8" Type="http://schemas.openxmlformats.org/officeDocument/2006/relationships/notesSlide" Target="../notesSlides/notesSlide17.xml" /><Relationship Id="rId3" Type="http://schemas.openxmlformats.org/officeDocument/2006/relationships/tags" Target="../tags/tag418.xml" /><Relationship Id="rId7" Type="http://schemas.openxmlformats.org/officeDocument/2006/relationships/slideLayout" Target="../slideLayouts/slideLayout2.xml" /><Relationship Id="rId2" Type="http://schemas.openxmlformats.org/officeDocument/2006/relationships/tags" Target="../tags/tag417.xml" /><Relationship Id="rId1" Type="http://schemas.openxmlformats.org/officeDocument/2006/relationships/tags" Target="../tags/tag416.xml" /><Relationship Id="rId6" Type="http://schemas.openxmlformats.org/officeDocument/2006/relationships/tags" Target="../tags/tag421.xml" /><Relationship Id="rId5" Type="http://schemas.openxmlformats.org/officeDocument/2006/relationships/tags" Target="../tags/tag420.xml" /><Relationship Id="rId10" Type="http://schemas.openxmlformats.org/officeDocument/2006/relationships/image" Target="../media/image5.png" /><Relationship Id="rId4" Type="http://schemas.openxmlformats.org/officeDocument/2006/relationships/tags" Target="../tags/tag419.xml" /><Relationship Id="rId9" Type="http://schemas.openxmlformats.org/officeDocument/2006/relationships/image" Target="../media/image4.png" /></Relationships>
</file>

<file path=ppt/slides/_rels/slide81.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424.xml" /><Relationship Id="rId7" Type="http://schemas.openxmlformats.org/officeDocument/2006/relationships/notesSlide" Target="../notesSlides/notesSlide18.xml" /><Relationship Id="rId2" Type="http://schemas.openxmlformats.org/officeDocument/2006/relationships/tags" Target="../tags/tag423.xml" /><Relationship Id="rId1" Type="http://schemas.openxmlformats.org/officeDocument/2006/relationships/tags" Target="../tags/tag422.xml" /><Relationship Id="rId6" Type="http://schemas.openxmlformats.org/officeDocument/2006/relationships/slideLayout" Target="../slideLayouts/slideLayout2.xml" /><Relationship Id="rId5" Type="http://schemas.openxmlformats.org/officeDocument/2006/relationships/tags" Target="../tags/tag426.xml" /><Relationship Id="rId4" Type="http://schemas.openxmlformats.org/officeDocument/2006/relationships/tags" Target="../tags/tag425.xml" /><Relationship Id="rId9" Type="http://schemas.openxmlformats.org/officeDocument/2006/relationships/image" Target="../media/image5.png" /></Relationships>
</file>

<file path=ppt/slides/_rels/slide82.xml.rels><?xml version="1.0" encoding="UTF-8" standalone="yes"?>
<Relationships xmlns="http://schemas.openxmlformats.org/package/2006/relationships"><Relationship Id="rId8" Type="http://schemas.openxmlformats.org/officeDocument/2006/relationships/notesSlide" Target="../notesSlides/notesSlide19.xml" /><Relationship Id="rId3" Type="http://schemas.openxmlformats.org/officeDocument/2006/relationships/tags" Target="../tags/tag429.xml" /><Relationship Id="rId7" Type="http://schemas.openxmlformats.org/officeDocument/2006/relationships/slideLayout" Target="../slideLayouts/slideLayout2.xml" /><Relationship Id="rId2" Type="http://schemas.openxmlformats.org/officeDocument/2006/relationships/tags" Target="../tags/tag428.xml" /><Relationship Id="rId1" Type="http://schemas.openxmlformats.org/officeDocument/2006/relationships/tags" Target="../tags/tag427.xml" /><Relationship Id="rId6" Type="http://schemas.openxmlformats.org/officeDocument/2006/relationships/tags" Target="../tags/tag432.xml" /><Relationship Id="rId5" Type="http://schemas.openxmlformats.org/officeDocument/2006/relationships/tags" Target="../tags/tag431.xml" /><Relationship Id="rId10" Type="http://schemas.openxmlformats.org/officeDocument/2006/relationships/image" Target="../media/image5.png" /><Relationship Id="rId4" Type="http://schemas.openxmlformats.org/officeDocument/2006/relationships/tags" Target="../tags/tag430.xml" /><Relationship Id="rId9" Type="http://schemas.openxmlformats.org/officeDocument/2006/relationships/image" Target="../media/image4.png" /></Relationships>
</file>

<file path=ppt/slides/_rels/slide83.xml.rels><?xml version="1.0" encoding="UTF-8" standalone="yes"?>
<Relationships xmlns="http://schemas.openxmlformats.org/package/2006/relationships"><Relationship Id="rId8" Type="http://schemas.openxmlformats.org/officeDocument/2006/relationships/notesSlide" Target="../notesSlides/notesSlide20.xml" /><Relationship Id="rId3" Type="http://schemas.openxmlformats.org/officeDocument/2006/relationships/tags" Target="../tags/tag435.xml" /><Relationship Id="rId7" Type="http://schemas.openxmlformats.org/officeDocument/2006/relationships/slideLayout" Target="../slideLayouts/slideLayout2.xml" /><Relationship Id="rId2" Type="http://schemas.openxmlformats.org/officeDocument/2006/relationships/tags" Target="../tags/tag434.xml" /><Relationship Id="rId1" Type="http://schemas.openxmlformats.org/officeDocument/2006/relationships/tags" Target="../tags/tag433.xml" /><Relationship Id="rId6" Type="http://schemas.openxmlformats.org/officeDocument/2006/relationships/tags" Target="../tags/tag438.xml" /><Relationship Id="rId5" Type="http://schemas.openxmlformats.org/officeDocument/2006/relationships/tags" Target="../tags/tag437.xml" /><Relationship Id="rId10" Type="http://schemas.openxmlformats.org/officeDocument/2006/relationships/image" Target="../media/image5.png" /><Relationship Id="rId4" Type="http://schemas.openxmlformats.org/officeDocument/2006/relationships/tags" Target="../tags/tag436.xml" /><Relationship Id="rId9" Type="http://schemas.openxmlformats.org/officeDocument/2006/relationships/image" Target="../media/image4.png" /></Relationships>
</file>

<file path=ppt/slides/_rels/slide84.xml.rels><?xml version="1.0" encoding="UTF-8" standalone="yes"?>
<Relationships xmlns="http://schemas.openxmlformats.org/package/2006/relationships"><Relationship Id="rId8" Type="http://schemas.openxmlformats.org/officeDocument/2006/relationships/notesSlide" Target="../notesSlides/notesSlide21.xml" /><Relationship Id="rId3" Type="http://schemas.openxmlformats.org/officeDocument/2006/relationships/tags" Target="../tags/tag441.xml" /><Relationship Id="rId7" Type="http://schemas.openxmlformats.org/officeDocument/2006/relationships/slideLayout" Target="../slideLayouts/slideLayout2.xml" /><Relationship Id="rId2" Type="http://schemas.openxmlformats.org/officeDocument/2006/relationships/tags" Target="../tags/tag440.xml" /><Relationship Id="rId1" Type="http://schemas.openxmlformats.org/officeDocument/2006/relationships/tags" Target="../tags/tag439.xml" /><Relationship Id="rId6" Type="http://schemas.openxmlformats.org/officeDocument/2006/relationships/tags" Target="../tags/tag444.xml" /><Relationship Id="rId5" Type="http://schemas.openxmlformats.org/officeDocument/2006/relationships/tags" Target="../tags/tag443.xml" /><Relationship Id="rId10" Type="http://schemas.openxmlformats.org/officeDocument/2006/relationships/image" Target="../media/image5.png" /><Relationship Id="rId4" Type="http://schemas.openxmlformats.org/officeDocument/2006/relationships/tags" Target="../tags/tag442.xml" /><Relationship Id="rId9" Type="http://schemas.openxmlformats.org/officeDocument/2006/relationships/image" Target="../media/image4.png" /></Relationships>
</file>

<file path=ppt/slides/_rels/slide85.xml.rels><?xml version="1.0" encoding="UTF-8" standalone="yes"?>
<Relationships xmlns="http://schemas.openxmlformats.org/package/2006/relationships"><Relationship Id="rId8" Type="http://schemas.openxmlformats.org/officeDocument/2006/relationships/notesSlide" Target="../notesSlides/notesSlide22.xml" /><Relationship Id="rId3" Type="http://schemas.openxmlformats.org/officeDocument/2006/relationships/tags" Target="../tags/tag447.xml" /><Relationship Id="rId7" Type="http://schemas.openxmlformats.org/officeDocument/2006/relationships/slideLayout" Target="../slideLayouts/slideLayout2.xml" /><Relationship Id="rId2" Type="http://schemas.openxmlformats.org/officeDocument/2006/relationships/tags" Target="../tags/tag446.xml" /><Relationship Id="rId1" Type="http://schemas.openxmlformats.org/officeDocument/2006/relationships/tags" Target="../tags/tag445.xml" /><Relationship Id="rId6" Type="http://schemas.openxmlformats.org/officeDocument/2006/relationships/tags" Target="../tags/tag450.xml" /><Relationship Id="rId5" Type="http://schemas.openxmlformats.org/officeDocument/2006/relationships/tags" Target="../tags/tag449.xml" /><Relationship Id="rId10" Type="http://schemas.openxmlformats.org/officeDocument/2006/relationships/image" Target="../media/image5.png" /><Relationship Id="rId4" Type="http://schemas.openxmlformats.org/officeDocument/2006/relationships/tags" Target="../tags/tag448.xml" /><Relationship Id="rId9" Type="http://schemas.openxmlformats.org/officeDocument/2006/relationships/image" Target="../media/image4.png" /></Relationships>
</file>

<file path=ppt/slides/_rels/slide86.xml.rels><?xml version="1.0" encoding="UTF-8" standalone="yes"?>
<Relationships xmlns="http://schemas.openxmlformats.org/package/2006/relationships"><Relationship Id="rId8" Type="http://schemas.openxmlformats.org/officeDocument/2006/relationships/notesSlide" Target="../notesSlides/notesSlide23.xml" /><Relationship Id="rId3" Type="http://schemas.openxmlformats.org/officeDocument/2006/relationships/tags" Target="../tags/tag453.xml" /><Relationship Id="rId7" Type="http://schemas.openxmlformats.org/officeDocument/2006/relationships/slideLayout" Target="../slideLayouts/slideLayout2.xml" /><Relationship Id="rId2" Type="http://schemas.openxmlformats.org/officeDocument/2006/relationships/tags" Target="../tags/tag452.xml" /><Relationship Id="rId1" Type="http://schemas.openxmlformats.org/officeDocument/2006/relationships/tags" Target="../tags/tag451.xml" /><Relationship Id="rId6" Type="http://schemas.openxmlformats.org/officeDocument/2006/relationships/tags" Target="../tags/tag456.xml" /><Relationship Id="rId5" Type="http://schemas.openxmlformats.org/officeDocument/2006/relationships/tags" Target="../tags/tag455.xml" /><Relationship Id="rId10" Type="http://schemas.openxmlformats.org/officeDocument/2006/relationships/image" Target="../media/image5.png" /><Relationship Id="rId4" Type="http://schemas.openxmlformats.org/officeDocument/2006/relationships/tags" Target="../tags/tag454.xml" /><Relationship Id="rId9" Type="http://schemas.openxmlformats.org/officeDocument/2006/relationships/image" Target="../media/image4.png" /></Relationships>
</file>

<file path=ppt/slides/_rels/slide87.xml.rels><?xml version="1.0" encoding="UTF-8" standalone="yes"?>
<Relationships xmlns="http://schemas.openxmlformats.org/package/2006/relationships"><Relationship Id="rId8" Type="http://schemas.openxmlformats.org/officeDocument/2006/relationships/image" Target="../media/image5.png" /><Relationship Id="rId13" Type="http://schemas.openxmlformats.org/officeDocument/2006/relationships/hyperlink" Target="https://tara.layak.in/transmission-media/" TargetMode="External" /><Relationship Id="rId3" Type="http://schemas.openxmlformats.org/officeDocument/2006/relationships/tags" Target="../tags/tag459.xml" /><Relationship Id="rId7" Type="http://schemas.openxmlformats.org/officeDocument/2006/relationships/image" Target="../media/image4.png" /><Relationship Id="rId12" Type="http://schemas.openxmlformats.org/officeDocument/2006/relationships/hyperlink" Target="https://beginnersbook.com/2019/03/types-of-computer-network-lan-man-and-wan/" TargetMode="External" /><Relationship Id="rId2" Type="http://schemas.openxmlformats.org/officeDocument/2006/relationships/tags" Target="../tags/tag458.xml" /><Relationship Id="rId1" Type="http://schemas.openxmlformats.org/officeDocument/2006/relationships/tags" Target="../tags/tag457.xml" /><Relationship Id="rId6" Type="http://schemas.openxmlformats.org/officeDocument/2006/relationships/slideLayout" Target="../slideLayouts/slideLayout2.xml" /><Relationship Id="rId11" Type="http://schemas.openxmlformats.org/officeDocument/2006/relationships/hyperlink" Target="https://www.javatpoint.com/guided-transmission-media" TargetMode="External" /><Relationship Id="rId5" Type="http://schemas.openxmlformats.org/officeDocument/2006/relationships/tags" Target="../tags/tag461.xml" /><Relationship Id="rId10" Type="http://schemas.openxmlformats.org/officeDocument/2006/relationships/hyperlink" Target="https://beginnersbook.com/2019/04/osi-model-in-computer-network/" TargetMode="External" /><Relationship Id="rId4" Type="http://schemas.openxmlformats.org/officeDocument/2006/relationships/tags" Target="../tags/tag460.xml" /><Relationship Id="rId9" Type="http://schemas.openxmlformats.org/officeDocument/2006/relationships/hyperlink" Target="https://www.tutorialspoint.com/difference-between-lan-man-and-wan" TargetMode="External" /></Relationships>
</file>

<file path=ppt/slides/_rels/slide88.xml.rels><?xml version="1.0" encoding="UTF-8" standalone="yes"?>
<Relationships xmlns="http://schemas.openxmlformats.org/package/2006/relationships"><Relationship Id="rId8" Type="http://schemas.openxmlformats.org/officeDocument/2006/relationships/image" Target="../media/image22.png" /><Relationship Id="rId3" Type="http://schemas.openxmlformats.org/officeDocument/2006/relationships/tags" Target="../tags/tag464.xml" /><Relationship Id="rId7" Type="http://schemas.openxmlformats.org/officeDocument/2006/relationships/slideLayout" Target="../slideLayouts/slideLayout2.xml" /><Relationship Id="rId2" Type="http://schemas.openxmlformats.org/officeDocument/2006/relationships/tags" Target="../tags/tag463.xml" /><Relationship Id="rId1" Type="http://schemas.openxmlformats.org/officeDocument/2006/relationships/tags" Target="../tags/tag462.xml" /><Relationship Id="rId6" Type="http://schemas.openxmlformats.org/officeDocument/2006/relationships/tags" Target="../tags/tag467.xml" /><Relationship Id="rId5" Type="http://schemas.openxmlformats.org/officeDocument/2006/relationships/tags" Target="../tags/tag466.xml" /><Relationship Id="rId10" Type="http://schemas.openxmlformats.org/officeDocument/2006/relationships/image" Target="../media/image24.png" /><Relationship Id="rId4" Type="http://schemas.openxmlformats.org/officeDocument/2006/relationships/tags" Target="../tags/tag465.xml" /><Relationship Id="rId9" Type="http://schemas.openxmlformats.org/officeDocument/2006/relationships/image" Target="../media/image23.png" /></Relationships>
</file>

<file path=ppt/slides/_rels/slide9.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48.xml" /><Relationship Id="rId7" Type="http://schemas.openxmlformats.org/officeDocument/2006/relationships/slideLayout" Target="../slideLayouts/slideLayout2.xml" /><Relationship Id="rId2" Type="http://schemas.openxmlformats.org/officeDocument/2006/relationships/tags" Target="../tags/tag47.xml" /><Relationship Id="rId1" Type="http://schemas.openxmlformats.org/officeDocument/2006/relationships/tags" Target="../tags/tag46.xml" /><Relationship Id="rId6" Type="http://schemas.openxmlformats.org/officeDocument/2006/relationships/tags" Target="../tags/tag51.xml" /><Relationship Id="rId5" Type="http://schemas.openxmlformats.org/officeDocument/2006/relationships/tags" Target="../tags/tag50.xml" /><Relationship Id="rId4" Type="http://schemas.openxmlformats.org/officeDocument/2006/relationships/tags" Target="../tags/tag49.xml" /><Relationship Id="rId9"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6" descr="C:\Users\parul\Desktop\temp.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sp>
        <p:nvSpPr>
          <p:cNvPr id="13315" name="TextBox 4"/>
          <p:cNvSpPr>
            <a:spLocks noChangeArrowheads="1"/>
          </p:cNvSpPr>
          <p:nvPr>
            <p:custDataLst>
              <p:tags r:id="rId2"/>
            </p:custDataLst>
          </p:nvPr>
        </p:nvSpPr>
        <p:spPr bwMode="auto">
          <a:xfrm>
            <a:off x="1143000" y="1916832"/>
            <a:ext cx="6858000" cy="726356"/>
          </a:xfrm>
          <a:prstGeom prst="rect">
            <a:avLst/>
          </a:prstGeom>
          <a:noFill/>
          <a:ln w="9525" algn="ctr">
            <a:noFill/>
            <a:round/>
            <a:headEnd/>
            <a:tailEnd/>
          </a:ln>
        </p:spPr>
        <p:txBody>
          <a:bodyPr/>
          <a:lstStyle/>
          <a:p>
            <a:pPr algn="ctr"/>
            <a:r>
              <a:rPr lang="en-IN" altLang="en-US" sz="3500" b="1" dirty="0">
                <a:solidFill>
                  <a:srgbClr val="000000"/>
                </a:solidFill>
                <a:latin typeface="Calibri"/>
                <a:cs typeface="Times New Roman" pitchFamily="18" charset="0"/>
              </a:rPr>
              <a:t>Computer Networks (203105255)</a:t>
            </a:r>
          </a:p>
        </p:txBody>
      </p:sp>
      <p:sp>
        <p:nvSpPr>
          <p:cNvPr id="13316" name="TextBox 5"/>
          <p:cNvSpPr>
            <a:spLocks noChangeArrowheads="1"/>
          </p:cNvSpPr>
          <p:nvPr>
            <p:custDataLst>
              <p:tags r:id="rId3"/>
            </p:custDataLst>
          </p:nvPr>
        </p:nvSpPr>
        <p:spPr bwMode="auto">
          <a:xfrm>
            <a:off x="1527175" y="2854325"/>
            <a:ext cx="6089650" cy="769938"/>
          </a:xfrm>
          <a:prstGeom prst="rect">
            <a:avLst/>
          </a:prstGeom>
          <a:noFill/>
          <a:ln w="9525" algn="ctr">
            <a:noFill/>
            <a:miter lim="800000"/>
            <a:headEnd/>
            <a:tailEnd/>
          </a:ln>
        </p:spPr>
        <p:txBody>
          <a:bodyPr/>
          <a:lstStyle/>
          <a:p>
            <a:pPr algn="ctr"/>
            <a:r>
              <a:rPr lang="en-US" altLang="en-US" sz="2200" b="1" dirty="0">
                <a:solidFill>
                  <a:srgbClr val="000000"/>
                </a:solidFill>
                <a:latin typeface="Calibri"/>
                <a:cs typeface="Times New Roman" pitchFamily="18" charset="0"/>
              </a:rPr>
              <a:t>Prof. </a:t>
            </a:r>
            <a:r>
              <a:rPr lang="en-US" altLang="en-US" sz="2200" b="1" dirty="0" err="1">
                <a:solidFill>
                  <a:srgbClr val="000000"/>
                </a:solidFill>
                <a:latin typeface="Calibri"/>
                <a:cs typeface="Times New Roman" pitchFamily="18" charset="0"/>
              </a:rPr>
              <a:t>Nirav</a:t>
            </a:r>
            <a:r>
              <a:rPr lang="en-US" altLang="en-US" sz="2200" b="1" dirty="0">
                <a:solidFill>
                  <a:srgbClr val="000000"/>
                </a:solidFill>
                <a:latin typeface="Calibri"/>
                <a:cs typeface="Times New Roman" pitchFamily="18" charset="0"/>
              </a:rPr>
              <a:t> Patel, </a:t>
            </a:r>
            <a:r>
              <a:rPr lang="en-US" altLang="en-US" sz="2200" dirty="0">
                <a:solidFill>
                  <a:srgbClr val="000000"/>
                </a:solidFill>
                <a:latin typeface="Calibri"/>
                <a:cs typeface="Times New Roman" pitchFamily="18" charset="0"/>
              </a:rPr>
              <a:t>Assistant Professor</a:t>
            </a:r>
          </a:p>
          <a:p>
            <a:pPr algn="ctr"/>
            <a:r>
              <a:rPr lang="en-US" altLang="en-US" sz="2200" dirty="0">
                <a:solidFill>
                  <a:srgbClr val="000000"/>
                </a:solidFill>
                <a:latin typeface="Calibri"/>
                <a:cs typeface="Times New Roman" pitchFamily="18" charset="0"/>
              </a:rPr>
              <a:t>Computer Science &amp; Engineering</a:t>
            </a:r>
            <a:endParaRPr lang="en-IN" altLang="en-US" sz="2200" dirty="0">
              <a:solidFill>
                <a:srgbClr val="000000"/>
              </a:solidFill>
              <a:latin typeface="Calibri"/>
              <a:cs typeface="Times New Roman" pitchFamily="18" charset="0"/>
            </a:endParaRPr>
          </a:p>
        </p:txBody>
      </p:sp>
      <p:pic>
        <p:nvPicPr>
          <p:cNvPr id="13317" name="Picture 2" descr="C:\Users\parul\Desktop\Registered Logosd.png"/>
          <p:cNvPicPr>
            <a:picLocks noChangeAspect="1" noChangeArrowheads="1"/>
          </p:cNvPicPr>
          <p:nvPr>
            <p:custDataLst>
              <p:tags r:id="rId4"/>
            </p:custDataLst>
          </p:nvPr>
        </p:nvPicPr>
        <p:blipFill>
          <a:blip r:embed="rId10" cstate="print"/>
          <a:srcRect/>
          <a:stretch>
            <a:fillRect/>
          </a:stretch>
        </p:blipFill>
        <p:spPr bwMode="auto">
          <a:xfrm>
            <a:off x="3381375" y="500063"/>
            <a:ext cx="2381250" cy="628650"/>
          </a:xfrm>
          <a:prstGeom prst="rect">
            <a:avLst/>
          </a:prstGeom>
          <a:noFill/>
          <a:ln w="9525" algn="ctr">
            <a:noFill/>
            <a:miter lim="800000"/>
            <a:headEnd/>
            <a:tailEnd/>
          </a:ln>
        </p:spPr>
      </p:pic>
      <p:grpSp>
        <p:nvGrpSpPr>
          <p:cNvPr id="13318" name="Group 26"/>
          <p:cNvGrpSpPr>
            <a:grpSpLocks/>
          </p:cNvGrpSpPr>
          <p:nvPr/>
        </p:nvGrpSpPr>
        <p:grpSpPr bwMode="auto">
          <a:xfrm>
            <a:off x="1417638" y="2692400"/>
            <a:ext cx="6308725" cy="93663"/>
            <a:chOff x="1428728" y="2571744"/>
            <a:chExt cx="6309404" cy="94298"/>
          </a:xfrm>
        </p:grpSpPr>
        <p:sp>
          <p:nvSpPr>
            <p:cNvPr id="13320" name="Straight Connector 8"/>
            <p:cNvSpPr>
              <a:spLocks noChangeShapeType="1"/>
            </p:cNvSpPr>
            <p:nvPr>
              <p:custDataLst>
                <p:tags r:id="rId5"/>
              </p:custDataLst>
            </p:nvPr>
          </p:nvSpPr>
          <p:spPr bwMode="auto">
            <a:xfrm>
              <a:off x="1428728" y="2618094"/>
              <a:ext cx="6287177" cy="1598"/>
            </a:xfrm>
            <a:prstGeom prst="line">
              <a:avLst/>
            </a:prstGeom>
            <a:noFill/>
            <a:ln w="9525" algn="ctr">
              <a:solidFill>
                <a:srgbClr val="000000"/>
              </a:solidFill>
              <a:round/>
              <a:headEnd/>
              <a:tailEnd/>
            </a:ln>
          </p:spPr>
          <p:txBody>
            <a:bodyPr/>
            <a:lstStyle/>
            <a:p>
              <a:endParaRPr lang="en-US"/>
            </a:p>
          </p:txBody>
        </p:sp>
        <p:sp>
          <p:nvSpPr>
            <p:cNvPr id="13321" name="Oval 24"/>
            <p:cNvSpPr>
              <a:spLocks noChangeArrowheads="1"/>
            </p:cNvSpPr>
            <p:nvPr>
              <p:custDataLst>
                <p:tags r:id="rId6"/>
              </p:custDataLst>
            </p:nvPr>
          </p:nvSpPr>
          <p:spPr bwMode="auto">
            <a:xfrm flipH="1" flipV="1">
              <a:off x="1428728" y="2571744"/>
              <a:ext cx="93672" cy="94298"/>
            </a:xfrm>
            <a:prstGeom prst="ellipse">
              <a:avLst/>
            </a:prstGeom>
            <a:solidFill>
              <a:srgbClr val="000000"/>
            </a:solidFill>
            <a:ln w="25400" algn="ctr">
              <a:noFill/>
              <a:round/>
              <a:headEnd/>
              <a:tailEnd/>
            </a:ln>
          </p:spPr>
          <p:txBody>
            <a:bodyPr anchor="ctr"/>
            <a:lstStyle/>
            <a:p>
              <a:pPr algn="ctr"/>
              <a:endParaRPr lang="en-US" altLang="en-US"/>
            </a:p>
          </p:txBody>
        </p:sp>
        <p:sp>
          <p:nvSpPr>
            <p:cNvPr id="13322" name="Oval 25"/>
            <p:cNvSpPr>
              <a:spLocks noChangeArrowheads="1"/>
            </p:cNvSpPr>
            <p:nvPr>
              <p:custDataLst>
                <p:tags r:id="rId7"/>
              </p:custDataLst>
            </p:nvPr>
          </p:nvSpPr>
          <p:spPr bwMode="auto">
            <a:xfrm flipH="1" flipV="1">
              <a:off x="7644459" y="2571744"/>
              <a:ext cx="93673" cy="94298"/>
            </a:xfrm>
            <a:prstGeom prst="ellipse">
              <a:avLst/>
            </a:prstGeom>
            <a:solidFill>
              <a:srgbClr val="000000"/>
            </a:solidFill>
            <a:ln w="25400" algn="ctr">
              <a:noFill/>
              <a:round/>
              <a:headEnd/>
              <a:tailEnd/>
            </a:ln>
          </p:spPr>
          <p:txBody>
            <a:bodyPr anchor="ctr"/>
            <a:lstStyle/>
            <a:p>
              <a:pPr algn="ctr"/>
              <a:endParaRPr lang="en-US" altLang="en-US"/>
            </a:p>
          </p:txBody>
        </p:sp>
      </p:grpSp>
      <p:pic>
        <p:nvPicPr>
          <p:cNvPr id="13319" name="Audio 2">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3055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mj-lt"/>
                <a:cs typeface="Times New Roman" panose="02020603050405020304" pitchFamily="18" charset="0"/>
              </a:rPr>
              <a:t>Data flow (simplex, half-duplex, and full-duplex)</a:t>
            </a:r>
            <a:endParaRPr lang="en-IN" altLang="en-US" sz="3000" b="1" dirty="0">
              <a:solidFill>
                <a:schemeClr val="bg1"/>
              </a:solidFill>
              <a:latin typeface="+mj-lt"/>
              <a:cs typeface="Times New Roman" panose="02020603050405020304"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headEnd/>
            <a:tailEnd/>
          </a:ln>
        </p:spPr>
        <p:txBody>
          <a:bodyPr/>
          <a:lstStyle/>
          <a:p>
            <a:pPr marL="0" indent="0" algn="just">
              <a:buFont typeface="Wingdings" panose="05000000000000000000" pitchFamily="2" charset="2"/>
              <a:buNone/>
            </a:pPr>
            <a:r>
              <a:rPr lang="en-IN" altLang="en-US" sz="2000" b="1" dirty="0">
                <a:latin typeface="+mn-lt"/>
                <a:cs typeface="Arial" panose="020B0604020202020204" pitchFamily="34" charset="0"/>
              </a:rPr>
              <a:t> </a:t>
            </a:r>
            <a:endParaRPr lang="en-US" sz="2000" dirty="0">
              <a:solidFill>
                <a:schemeClr val="tx2">
                  <a:lumMod val="60000"/>
                  <a:lumOff val="40000"/>
                </a:schemeClr>
              </a:solidFill>
              <a:latin typeface="+mn-lt"/>
              <a:cs typeface="Arial" pitchFamily="34" charset="0"/>
            </a:endParaRPr>
          </a:p>
        </p:txBody>
      </p:sp>
      <p:pic>
        <p:nvPicPr>
          <p:cNvPr id="8" name="Picture 6" descr="C:\Users\parul\Desktop\Untitled-1.png"/>
          <p:cNvPicPr>
            <a:picLocks noChangeAspect="1" noChangeArrowheads="1"/>
          </p:cNvPicPr>
          <p:nvPr>
            <p:custDataLst>
              <p:tags r:id="rId6"/>
            </p:custDataLst>
          </p:nvPr>
        </p:nvPicPr>
        <p:blipFill>
          <a:blip r:embed="rId9" cstate="print"/>
          <a:srcRect/>
          <a:stretch>
            <a:fillRect/>
          </a:stretch>
        </p:blipFill>
        <p:spPr bwMode="auto">
          <a:xfrm>
            <a:off x="1857375" y="3071813"/>
            <a:ext cx="5430838" cy="2803525"/>
          </a:xfrm>
          <a:prstGeom prst="rect">
            <a:avLst/>
          </a:prstGeom>
          <a:noFill/>
          <a:ln w="9525" algn="ctr">
            <a:noFill/>
            <a:round/>
            <a:headEnd/>
            <a:tailEnd/>
          </a:ln>
        </p:spPr>
      </p:pic>
      <p:sp>
        <p:nvSpPr>
          <p:cNvPr id="10" name="Cube 9"/>
          <p:cNvSpPr/>
          <p:nvPr/>
        </p:nvSpPr>
        <p:spPr>
          <a:xfrm>
            <a:off x="539552" y="3717032"/>
            <a:ext cx="2160240" cy="72008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Station</a:t>
            </a:r>
            <a:endParaRPr lang="en-GB" dirty="0"/>
          </a:p>
        </p:txBody>
      </p:sp>
      <p:sp>
        <p:nvSpPr>
          <p:cNvPr id="11" name="Cube 10"/>
          <p:cNvSpPr/>
          <p:nvPr/>
        </p:nvSpPr>
        <p:spPr>
          <a:xfrm>
            <a:off x="6516216" y="3645024"/>
            <a:ext cx="2160240" cy="72008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Station</a:t>
            </a:r>
            <a:endParaRPr lang="en-GB" dirty="0"/>
          </a:p>
        </p:txBody>
      </p:sp>
      <p:cxnSp>
        <p:nvCxnSpPr>
          <p:cNvPr id="13" name="Straight Connector 12"/>
          <p:cNvCxnSpPr/>
          <p:nvPr/>
        </p:nvCxnSpPr>
        <p:spPr>
          <a:xfrm>
            <a:off x="2699792" y="4077072"/>
            <a:ext cx="3816424" cy="0"/>
          </a:xfrm>
          <a:prstGeom prst="line">
            <a:avLst/>
          </a:prstGeom>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3491880" y="5003884"/>
            <a:ext cx="2016224" cy="461665"/>
          </a:xfrm>
          <a:prstGeom prst="rect">
            <a:avLst/>
          </a:prstGeom>
          <a:noFill/>
        </p:spPr>
        <p:txBody>
          <a:bodyPr wrap="square" rtlCol="0">
            <a:spAutoFit/>
          </a:bodyPr>
          <a:lstStyle/>
          <a:p>
            <a:r>
              <a:rPr lang="en-US" sz="2400" b="1" dirty="0">
                <a:latin typeface="+mn-lt"/>
                <a:cs typeface="+mn-cs"/>
              </a:rPr>
              <a:t>Full Duplex</a:t>
            </a:r>
            <a:endParaRPr lang="en-GB" sz="2400" b="1" dirty="0">
              <a:latin typeface="+mn-lt"/>
              <a:cs typeface="+mn-cs"/>
            </a:endParaRPr>
          </a:p>
        </p:txBody>
      </p:sp>
      <p:sp>
        <p:nvSpPr>
          <p:cNvPr id="4" name="Left-Right Arrow 3"/>
          <p:cNvSpPr/>
          <p:nvPr/>
        </p:nvSpPr>
        <p:spPr>
          <a:xfrm>
            <a:off x="2990106" y="3429000"/>
            <a:ext cx="3310086" cy="57606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Direction of Data all the time</a:t>
            </a:r>
            <a:endParaRPr lang="en-GB" dirty="0"/>
          </a:p>
        </p:txBody>
      </p:sp>
      <p:sp>
        <p:nvSpPr>
          <p:cNvPr id="14" name="TextBox 13"/>
          <p:cNvSpPr txBox="1"/>
          <p:nvPr/>
        </p:nvSpPr>
        <p:spPr>
          <a:xfrm>
            <a:off x="3851920" y="4211796"/>
            <a:ext cx="1152128" cy="369332"/>
          </a:xfrm>
          <a:prstGeom prst="rect">
            <a:avLst/>
          </a:prstGeom>
          <a:noFill/>
        </p:spPr>
        <p:txBody>
          <a:bodyPr wrap="square" rtlCol="0">
            <a:spAutoFit/>
          </a:bodyPr>
          <a:lstStyle/>
          <a:p>
            <a:r>
              <a:rPr lang="en-US" dirty="0">
                <a:latin typeface="+mn-lt"/>
                <a:cs typeface="+mn-cs"/>
              </a:rPr>
              <a:t>Medium</a:t>
            </a:r>
            <a:endParaRPr lang="en-GB" dirty="0">
              <a:latin typeface="+mn-lt"/>
              <a:cs typeface="+mn-cs"/>
            </a:endParaRPr>
          </a:p>
        </p:txBody>
      </p:sp>
      <p:sp>
        <p:nvSpPr>
          <p:cNvPr id="16" name="Rectangle 15"/>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3429048998"/>
      </p:ext>
    </p:extLst>
  </p:cSld>
  <p:clrMapOvr>
    <a:masterClrMapping/>
  </p:clrMapOvr>
  <p:transition advTm="6630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sz="3000" b="1" dirty="0">
                <a:solidFill>
                  <a:schemeClr val="bg1"/>
                </a:solidFill>
              </a:rPr>
              <a:t>What is Computer Network?[2]</a:t>
            </a:r>
            <a:endParaRPr lang="en-IN" altLang="en-US" sz="3000" b="1" dirty="0">
              <a:solidFill>
                <a:schemeClr val="bg1"/>
              </a:solidFill>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headEnd/>
            <a:tailEnd/>
          </a:ln>
        </p:spPr>
        <p:txBody>
          <a:bodyPr/>
          <a:lstStyle/>
          <a:p>
            <a:pPr marL="0" indent="0" algn="just">
              <a:buFont typeface="Wingdings" panose="05000000000000000000" pitchFamily="2" charset="2"/>
              <a:buNone/>
            </a:pPr>
            <a:r>
              <a:rPr lang="en-IN" altLang="en-US" sz="2000" b="1" dirty="0">
                <a:latin typeface="+mn-lt"/>
                <a:cs typeface="Arial" panose="020B0604020202020204" pitchFamily="34" charset="0"/>
              </a:rPr>
              <a:t> </a:t>
            </a:r>
            <a:endParaRPr lang="en-US" sz="2000" dirty="0">
              <a:solidFill>
                <a:schemeClr val="tx2">
                  <a:lumMod val="60000"/>
                  <a:lumOff val="40000"/>
                </a:schemeClr>
              </a:solidFill>
              <a:latin typeface="+mn-lt"/>
              <a:cs typeface="Arial" pitchFamily="34" charset="0"/>
            </a:endParaRPr>
          </a:p>
        </p:txBody>
      </p:sp>
      <p:pic>
        <p:nvPicPr>
          <p:cNvPr id="8" name="Picture 6" descr="C:\Users\parul\Desktop\Untitled-1.png"/>
          <p:cNvPicPr>
            <a:picLocks noChangeAspect="1" noChangeArrowheads="1"/>
          </p:cNvPicPr>
          <p:nvPr>
            <p:custDataLst>
              <p:tags r:id="rId6"/>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6" name="TextBox 10"/>
          <p:cNvSpPr>
            <a:spLocks noChangeArrowheads="1"/>
          </p:cNvSpPr>
          <p:nvPr>
            <p:custDataLst>
              <p:tags r:id="rId7"/>
            </p:custDataLst>
          </p:nvPr>
        </p:nvSpPr>
        <p:spPr bwMode="auto">
          <a:xfrm>
            <a:off x="249238" y="2439987"/>
            <a:ext cx="8715250" cy="1610379"/>
          </a:xfrm>
          <a:prstGeom prst="rect">
            <a:avLst/>
          </a:prstGeom>
          <a:noFill/>
          <a:ln w="9525" algn="ctr">
            <a:noFill/>
            <a:miter lim="800000"/>
            <a:headEnd/>
            <a:tailEnd/>
          </a:ln>
        </p:spPr>
        <p:txBody>
          <a:bodyPr/>
          <a:lstStyle/>
          <a:p>
            <a:pPr marL="342900" indent="-342900" algn="just">
              <a:buFont typeface="Arial" panose="020B0604020202020204" pitchFamily="34" charset="0"/>
              <a:buChar char="•"/>
            </a:pPr>
            <a:r>
              <a:rPr lang="en-IN" sz="2000" dirty="0"/>
              <a:t>Computer Network is a system in which multiple computers are connected to each other to share information and resources.</a:t>
            </a:r>
          </a:p>
          <a:p>
            <a:pPr marL="285750" indent="-285750" algn="just">
              <a:buFont typeface="Arial" panose="020B0604020202020204" pitchFamily="34" charset="0"/>
              <a:buChar char="•"/>
            </a:pPr>
            <a:r>
              <a:rPr lang="en-US" dirty="0"/>
              <a:t>The main purpose of computer network is to share the information among the computers. We can use wired media or wireless media for connection among computers. Internet is well known example of computer network.</a:t>
            </a:r>
            <a:endParaRPr lang="en-GB" dirty="0"/>
          </a:p>
          <a:p>
            <a:pPr algn="just"/>
            <a:endParaRPr lang="en-IN" sz="2000" dirty="0"/>
          </a:p>
        </p:txBody>
      </p:sp>
      <p:sp>
        <p:nvSpPr>
          <p:cNvPr id="17" name="Bevel 16"/>
          <p:cNvSpPr/>
          <p:nvPr/>
        </p:nvSpPr>
        <p:spPr>
          <a:xfrm>
            <a:off x="1475656" y="4221088"/>
            <a:ext cx="1512168" cy="86409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Station 1</a:t>
            </a:r>
            <a:endParaRPr lang="en-GB" dirty="0"/>
          </a:p>
        </p:txBody>
      </p:sp>
      <p:sp>
        <p:nvSpPr>
          <p:cNvPr id="18" name="Bevel 17"/>
          <p:cNvSpPr/>
          <p:nvPr/>
        </p:nvSpPr>
        <p:spPr>
          <a:xfrm>
            <a:off x="1475656" y="5517232"/>
            <a:ext cx="1512168" cy="86409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Station 4</a:t>
            </a:r>
            <a:endParaRPr lang="en-GB" dirty="0"/>
          </a:p>
        </p:txBody>
      </p:sp>
      <p:sp>
        <p:nvSpPr>
          <p:cNvPr id="19" name="Bevel 18"/>
          <p:cNvSpPr/>
          <p:nvPr/>
        </p:nvSpPr>
        <p:spPr>
          <a:xfrm>
            <a:off x="5724128" y="5517232"/>
            <a:ext cx="1512168" cy="86409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Station 3</a:t>
            </a:r>
            <a:endParaRPr lang="en-GB" dirty="0"/>
          </a:p>
        </p:txBody>
      </p:sp>
      <p:sp>
        <p:nvSpPr>
          <p:cNvPr id="20" name="Bevel 19"/>
          <p:cNvSpPr/>
          <p:nvPr/>
        </p:nvSpPr>
        <p:spPr>
          <a:xfrm>
            <a:off x="5724128" y="4221088"/>
            <a:ext cx="1512168" cy="86409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Station 2</a:t>
            </a:r>
            <a:endParaRPr lang="en-GB" dirty="0"/>
          </a:p>
        </p:txBody>
      </p:sp>
      <p:cxnSp>
        <p:nvCxnSpPr>
          <p:cNvPr id="21" name="Straight Connector 20"/>
          <p:cNvCxnSpPr/>
          <p:nvPr/>
        </p:nvCxnSpPr>
        <p:spPr>
          <a:xfrm>
            <a:off x="2987824" y="5949279"/>
            <a:ext cx="2736304" cy="1"/>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6516216" y="5085184"/>
            <a:ext cx="0" cy="432048"/>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p:cNvCxnSpPr>
            <a:endCxn id="20" idx="4"/>
          </p:cNvCxnSpPr>
          <p:nvPr/>
        </p:nvCxnSpPr>
        <p:spPr>
          <a:xfrm>
            <a:off x="2987824" y="4653136"/>
            <a:ext cx="2736304"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p:cNvCxnSpPr/>
          <p:nvPr/>
        </p:nvCxnSpPr>
        <p:spPr>
          <a:xfrm>
            <a:off x="2195736" y="5085184"/>
            <a:ext cx="0" cy="43204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p:cNvSpPr txBox="1"/>
          <p:nvPr/>
        </p:nvSpPr>
        <p:spPr>
          <a:xfrm>
            <a:off x="139986" y="5075892"/>
            <a:ext cx="1263663" cy="369332"/>
          </a:xfrm>
          <a:prstGeom prst="rect">
            <a:avLst/>
          </a:prstGeom>
          <a:noFill/>
        </p:spPr>
        <p:txBody>
          <a:bodyPr wrap="square" rtlCol="0">
            <a:spAutoFit/>
          </a:bodyPr>
          <a:lstStyle/>
          <a:p>
            <a:r>
              <a:rPr lang="en-US" dirty="0"/>
              <a:t>Wireless</a:t>
            </a:r>
            <a:endParaRPr lang="en-GB" dirty="0"/>
          </a:p>
        </p:txBody>
      </p:sp>
      <p:cxnSp>
        <p:nvCxnSpPr>
          <p:cNvPr id="27" name="Straight Arrow Connector 26"/>
          <p:cNvCxnSpPr/>
          <p:nvPr/>
        </p:nvCxnSpPr>
        <p:spPr>
          <a:xfrm>
            <a:off x="1115616" y="5301208"/>
            <a:ext cx="1080120"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8" name="Straight Arrow Connector 27"/>
          <p:cNvCxnSpPr/>
          <p:nvPr/>
        </p:nvCxnSpPr>
        <p:spPr>
          <a:xfrm flipV="1">
            <a:off x="1115616" y="4653136"/>
            <a:ext cx="3456385" cy="648072"/>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3884401" y="6370101"/>
            <a:ext cx="1263663" cy="369332"/>
          </a:xfrm>
          <a:prstGeom prst="rect">
            <a:avLst/>
          </a:prstGeom>
          <a:noFill/>
        </p:spPr>
        <p:txBody>
          <a:bodyPr wrap="square" rtlCol="0">
            <a:spAutoFit/>
          </a:bodyPr>
          <a:lstStyle/>
          <a:p>
            <a:r>
              <a:rPr lang="en-US" dirty="0"/>
              <a:t>Wired</a:t>
            </a:r>
            <a:endParaRPr lang="en-GB" dirty="0"/>
          </a:p>
        </p:txBody>
      </p:sp>
      <p:cxnSp>
        <p:nvCxnSpPr>
          <p:cNvPr id="30" name="Straight Arrow Connector 29"/>
          <p:cNvCxnSpPr/>
          <p:nvPr/>
        </p:nvCxnSpPr>
        <p:spPr>
          <a:xfrm flipV="1">
            <a:off x="4355976" y="5949279"/>
            <a:ext cx="0" cy="43204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1" name="Straight Arrow Connector 30"/>
          <p:cNvCxnSpPr/>
          <p:nvPr/>
        </p:nvCxnSpPr>
        <p:spPr>
          <a:xfrm flipV="1">
            <a:off x="4382143" y="5298069"/>
            <a:ext cx="2098069" cy="1072032"/>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2" name="Rectangle 31"/>
          <p:cNvSpPr/>
          <p:nvPr/>
        </p:nvSpPr>
        <p:spPr>
          <a:xfrm>
            <a:off x="5724128" y="6453239"/>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2412086799"/>
      </p:ext>
    </p:extLst>
  </p:cSld>
  <p:clrMapOvr>
    <a:masterClrMapping/>
  </p:clrMapOvr>
  <p:transition advTm="6630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Advantages of Computer Network</a:t>
            </a:r>
            <a:endParaRPr lang="en-IN" altLang="en-US" sz="3000" b="1" dirty="0">
              <a:solidFill>
                <a:schemeClr val="bg1"/>
              </a:solidFill>
              <a:latin typeface="Calibri"/>
              <a:cs typeface="Times New Roman" pitchFamily="18" charset="0"/>
            </a:endParaRPr>
          </a:p>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headEnd/>
            <a:tailEnd/>
          </a:ln>
        </p:spPr>
        <p:txBody>
          <a:bodyPr/>
          <a:lstStyle/>
          <a:p>
            <a:pPr marL="355600" lvl="0" indent="-355600" algn="just">
              <a:buFont typeface="+mj-lt"/>
              <a:buAutoNum type="arabicPeriod"/>
            </a:pPr>
            <a:r>
              <a:rPr lang="en-US" dirty="0"/>
              <a:t>File sharing</a:t>
            </a:r>
            <a:endParaRPr lang="en-GB" dirty="0"/>
          </a:p>
          <a:p>
            <a:pPr marL="342900" lvl="0" indent="-342900" algn="just">
              <a:buFont typeface="+mj-lt"/>
              <a:buAutoNum type="arabicPeriod"/>
            </a:pPr>
            <a:r>
              <a:rPr lang="en-US" dirty="0"/>
              <a:t>Resource sharing</a:t>
            </a:r>
            <a:endParaRPr lang="en-GB" dirty="0"/>
          </a:p>
          <a:p>
            <a:pPr marL="342900" lvl="0" indent="-342900" algn="just">
              <a:buFont typeface="+mj-lt"/>
              <a:buAutoNum type="arabicPeriod"/>
            </a:pPr>
            <a:r>
              <a:rPr lang="en-US" dirty="0"/>
              <a:t>Better connectivity and communications</a:t>
            </a:r>
            <a:endParaRPr lang="en-GB" dirty="0"/>
          </a:p>
          <a:p>
            <a:pPr marL="342900" lvl="0" indent="-342900" algn="just">
              <a:buFont typeface="+mj-lt"/>
              <a:buAutoNum type="arabicPeriod"/>
            </a:pPr>
            <a:r>
              <a:rPr lang="en-US" dirty="0"/>
              <a:t>Internet access</a:t>
            </a:r>
            <a:endParaRPr lang="en-GB" dirty="0"/>
          </a:p>
          <a:p>
            <a:pPr marL="342900" lvl="0" indent="-342900" algn="just">
              <a:buFont typeface="+mj-lt"/>
              <a:buAutoNum type="arabicPeriod"/>
            </a:pPr>
            <a:r>
              <a:rPr lang="en-US" dirty="0"/>
              <a:t>Entertainment</a:t>
            </a:r>
            <a:endParaRPr lang="en-GB" dirty="0"/>
          </a:p>
          <a:p>
            <a:pPr marL="342900" lvl="0" indent="-342900" algn="just">
              <a:buFont typeface="+mj-lt"/>
              <a:buAutoNum type="arabicPeriod"/>
            </a:pPr>
            <a:r>
              <a:rPr lang="en-US" dirty="0"/>
              <a:t>Flexible access</a:t>
            </a:r>
            <a:endParaRPr lang="en-GB" dirty="0"/>
          </a:p>
          <a:p>
            <a:pPr marL="342900" lvl="0" indent="-342900" algn="just">
              <a:buFont typeface="+mj-lt"/>
              <a:buAutoNum type="arabicPeriod"/>
            </a:pPr>
            <a:r>
              <a:rPr lang="en-US" dirty="0"/>
              <a:t>Instant and multiple access</a:t>
            </a:r>
            <a:endParaRPr lang="en-GB" dirty="0"/>
          </a:p>
          <a:p>
            <a:pPr marL="0" indent="0" algn="just">
              <a:buFont typeface="Wingdings" panose="05000000000000000000" pitchFamily="2" charset="2"/>
              <a:buNone/>
            </a:pPr>
            <a:endParaRPr lang="en-US" sz="2000" dirty="0">
              <a:solidFill>
                <a:schemeClr val="tx2">
                  <a:lumMod val="60000"/>
                  <a:lumOff val="40000"/>
                </a:schemeClr>
              </a:solidFill>
              <a:latin typeface="+mn-lt"/>
              <a:cs typeface="Arial" pitchFamily="34" charset="0"/>
            </a:endParaRPr>
          </a:p>
        </p:txBody>
      </p:sp>
    </p:spTree>
    <p:extLst>
      <p:ext uri="{BB962C8B-B14F-4D97-AF65-F5344CB8AC3E}">
        <p14:creationId xmlns:p14="http://schemas.microsoft.com/office/powerpoint/2010/main" val="1135599465"/>
      </p:ext>
    </p:extLst>
  </p:cSld>
  <p:clrMapOvr>
    <a:masterClrMapping/>
  </p:clrMapOvr>
  <p:transition advTm="66301"/>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What is Topology?[2]</a:t>
            </a: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headEnd/>
            <a:tailEnd/>
          </a:ln>
        </p:spPr>
        <p:txBody>
          <a:bodyPr/>
          <a:lstStyle/>
          <a:p>
            <a:pPr marL="0" indent="0" algn="just">
              <a:buFontTx/>
              <a:buNone/>
            </a:pPr>
            <a:r>
              <a:rPr lang="en-US" sz="2000" dirty="0">
                <a:latin typeface="Arial" panose="020B0604020202020204" pitchFamily="34" charset="0"/>
                <a:cs typeface="Arial" panose="020B0604020202020204" pitchFamily="34" charset="0"/>
              </a:rPr>
              <a:t>Topology: Geometric representation of how the computers are connected to each other is known as topology</a:t>
            </a:r>
          </a:p>
          <a:p>
            <a:pPr marL="0" indent="0" algn="just">
              <a:buFontTx/>
              <a:buNone/>
            </a:pPr>
            <a:endParaRPr lang="en-US" sz="2000" dirty="0">
              <a:latin typeface="Arial" panose="020B0604020202020204" pitchFamily="34" charset="0"/>
              <a:cs typeface="Arial" panose="020B0604020202020204" pitchFamily="34" charset="0"/>
            </a:endParaRPr>
          </a:p>
          <a:p>
            <a:pPr marL="0" indent="0" algn="just">
              <a:buFontTx/>
              <a:buNone/>
            </a:pPr>
            <a:r>
              <a:rPr lang="en-US" sz="2000" b="1" dirty="0">
                <a:latin typeface="Arial" panose="020B0604020202020204" pitchFamily="34" charset="0"/>
                <a:cs typeface="Arial" panose="020B0604020202020204" pitchFamily="34" charset="0"/>
              </a:rPr>
              <a:t>Types of Topology</a:t>
            </a:r>
          </a:p>
          <a:p>
            <a:pPr marL="0" indent="0" algn="just">
              <a:buFontTx/>
              <a:buNone/>
            </a:pPr>
            <a:r>
              <a:rPr lang="en-US" sz="2000" dirty="0">
                <a:latin typeface="Arial" panose="020B0604020202020204" pitchFamily="34" charset="0"/>
                <a:cs typeface="Arial" panose="020B0604020202020204" pitchFamily="34" charset="0"/>
              </a:rPr>
              <a:t>1.Mesh </a:t>
            </a:r>
          </a:p>
          <a:p>
            <a:pPr marL="0" indent="0" algn="just">
              <a:buFontTx/>
              <a:buNone/>
            </a:pPr>
            <a:r>
              <a:rPr lang="en-US" sz="2000" dirty="0">
                <a:latin typeface="Arial" panose="020B0604020202020204" pitchFamily="34" charset="0"/>
                <a:cs typeface="Arial" panose="020B0604020202020204" pitchFamily="34" charset="0"/>
              </a:rPr>
              <a:t>2.Star </a:t>
            </a:r>
          </a:p>
          <a:p>
            <a:pPr marL="0" indent="0" algn="just">
              <a:buFontTx/>
              <a:buNone/>
            </a:pPr>
            <a:r>
              <a:rPr lang="en-US" sz="2000" dirty="0">
                <a:latin typeface="Arial" panose="020B0604020202020204" pitchFamily="34" charset="0"/>
                <a:cs typeface="Arial" panose="020B0604020202020204" pitchFamily="34" charset="0"/>
              </a:rPr>
              <a:t>3.Bus </a:t>
            </a:r>
          </a:p>
          <a:p>
            <a:pPr marL="0" indent="0">
              <a:buFontTx/>
              <a:buNone/>
            </a:pPr>
            <a:r>
              <a:rPr lang="en-US" sz="2000" dirty="0">
                <a:latin typeface="Arial" panose="020B0604020202020204" pitchFamily="34" charset="0"/>
                <a:cs typeface="Arial" panose="020B0604020202020204" pitchFamily="34" charset="0"/>
              </a:rPr>
              <a:t>4.Ring</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5. Hybrid </a:t>
            </a:r>
            <a:endParaRPr lang="en-US" sz="2000" dirty="0">
              <a:solidFill>
                <a:schemeClr val="tx2">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7139903"/>
      </p:ext>
    </p:extLst>
  </p:cSld>
  <p:clrMapOvr>
    <a:masterClrMapping/>
  </p:clrMapOvr>
  <p:transition advTm="6630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Bus Topology</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pPr marL="342900" indent="-342900" algn="just">
              <a:buFont typeface="Arial" panose="020B0604020202020204" pitchFamily="34" charset="0"/>
              <a:buChar char="•"/>
            </a:pPr>
            <a:r>
              <a:rPr lang="en-IN" sz="2000" dirty="0">
                <a:latin typeface="+mn-lt"/>
              </a:rPr>
              <a:t>There is a main cable in the bus topology, and all devices are connected via drop lines to this main cable.</a:t>
            </a:r>
          </a:p>
          <a:p>
            <a:pPr marL="342900" indent="-342900" algn="just">
              <a:buFont typeface="Arial" panose="020B0604020202020204" pitchFamily="34" charset="0"/>
              <a:buChar char="•"/>
            </a:pPr>
            <a:r>
              <a:rPr lang="en-IN" sz="2000" dirty="0">
                <a:latin typeface="+mn-lt"/>
              </a:rPr>
              <a:t>A system called a tap is available that links the drop line to the main cable. As all the information is transmitted over the main cable, there is a drop line limit and the distance that a main cable can have.</a:t>
            </a:r>
            <a:endParaRPr lang="en-US" sz="2000" dirty="0">
              <a:solidFill>
                <a:schemeClr val="tx2">
                  <a:lumMod val="60000"/>
                  <a:lumOff val="40000"/>
                </a:schemeClr>
              </a:solidFill>
              <a:latin typeface="+mn-lt"/>
              <a:cs typeface="Arial" pitchFamily="34" charset="0"/>
            </a:endParaRPr>
          </a:p>
        </p:txBody>
      </p:sp>
    </p:spTree>
    <p:extLst>
      <p:ext uri="{BB962C8B-B14F-4D97-AF65-F5344CB8AC3E}">
        <p14:creationId xmlns:p14="http://schemas.microsoft.com/office/powerpoint/2010/main" val="2879257228"/>
      </p:ext>
    </p:extLst>
  </p:cSld>
  <p:clrMapOvr>
    <a:masterClrMapping/>
  </p:clrMapOvr>
  <p:transition advTm="66301"/>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Bus Topology[2]</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pPr marL="342900" indent="-342900" algn="just">
              <a:buFont typeface="Arial" panose="020B0604020202020204" pitchFamily="34" charset="0"/>
              <a:buChar char="•"/>
            </a:pPr>
            <a:endParaRPr lang="en-US" sz="2000" dirty="0">
              <a:solidFill>
                <a:schemeClr val="tx2">
                  <a:lumMod val="60000"/>
                  <a:lumOff val="40000"/>
                </a:schemeClr>
              </a:solidFill>
              <a:latin typeface="+mn-lt"/>
              <a:cs typeface="Arial" pitchFamily="34" charset="0"/>
            </a:endParaRPr>
          </a:p>
        </p:txBody>
      </p:sp>
      <p:cxnSp>
        <p:nvCxnSpPr>
          <p:cNvPr id="3" name="Straight Connector 2"/>
          <p:cNvCxnSpPr/>
          <p:nvPr/>
        </p:nvCxnSpPr>
        <p:spPr>
          <a:xfrm>
            <a:off x="611560" y="5875338"/>
            <a:ext cx="7848872" cy="0"/>
          </a:xfrm>
          <a:prstGeom prst="line">
            <a:avLst/>
          </a:prstGeom>
        </p:spPr>
        <p:style>
          <a:lnRef idx="3">
            <a:schemeClr val="dk1"/>
          </a:lnRef>
          <a:fillRef idx="0">
            <a:schemeClr val="dk1"/>
          </a:fillRef>
          <a:effectRef idx="2">
            <a:schemeClr val="dk1"/>
          </a:effectRef>
          <a:fontRef idx="minor">
            <a:schemeClr val="tx1"/>
          </a:fontRef>
        </p:style>
      </p:cxnSp>
      <p:cxnSp>
        <p:nvCxnSpPr>
          <p:cNvPr id="5" name="Straight Connector 4"/>
          <p:cNvCxnSpPr/>
          <p:nvPr/>
        </p:nvCxnSpPr>
        <p:spPr>
          <a:xfrm flipV="1">
            <a:off x="1857375" y="4473575"/>
            <a:ext cx="0" cy="1401763"/>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3419872" y="4437112"/>
            <a:ext cx="0" cy="1401763"/>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flipH="1" flipV="1">
            <a:off x="5076056" y="4437113"/>
            <a:ext cx="36004" cy="1438225"/>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flipV="1">
            <a:off x="6804248" y="4475509"/>
            <a:ext cx="0" cy="1401763"/>
          </a:xfrm>
          <a:prstGeom prst="line">
            <a:avLst/>
          </a:prstGeom>
        </p:spPr>
        <p:style>
          <a:lnRef idx="3">
            <a:schemeClr val="dk1"/>
          </a:lnRef>
          <a:fillRef idx="0">
            <a:schemeClr val="dk1"/>
          </a:fillRef>
          <a:effectRef idx="2">
            <a:schemeClr val="dk1"/>
          </a:effectRef>
          <a:fontRef idx="minor">
            <a:schemeClr val="tx1"/>
          </a:fontRef>
        </p:style>
      </p:cxnSp>
      <p:sp>
        <p:nvSpPr>
          <p:cNvPr id="6" name="Flowchart: Predefined Process 5"/>
          <p:cNvSpPr/>
          <p:nvPr/>
        </p:nvSpPr>
        <p:spPr>
          <a:xfrm>
            <a:off x="1259632" y="3284984"/>
            <a:ext cx="1080120" cy="1188591"/>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lowchart: Predefined Process 15"/>
          <p:cNvSpPr/>
          <p:nvPr/>
        </p:nvSpPr>
        <p:spPr>
          <a:xfrm>
            <a:off x="2915816" y="3284984"/>
            <a:ext cx="1080120" cy="1188591"/>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lowchart: Predefined Process 16"/>
          <p:cNvSpPr/>
          <p:nvPr/>
        </p:nvSpPr>
        <p:spPr>
          <a:xfrm>
            <a:off x="4572000" y="3284984"/>
            <a:ext cx="1080120" cy="1188591"/>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lowchart: Predefined Process 17"/>
          <p:cNvSpPr/>
          <p:nvPr/>
        </p:nvSpPr>
        <p:spPr>
          <a:xfrm>
            <a:off x="6300192" y="3284984"/>
            <a:ext cx="1080120" cy="1188591"/>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685156" y="6088509"/>
            <a:ext cx="1294556" cy="382191"/>
          </a:xfrm>
          <a:prstGeom prst="rect">
            <a:avLst/>
          </a:prstGeom>
          <a:noFill/>
        </p:spPr>
        <p:txBody>
          <a:bodyPr wrap="square" rtlCol="0">
            <a:spAutoFit/>
          </a:bodyPr>
          <a:lstStyle/>
          <a:p>
            <a:r>
              <a:rPr lang="en-US" dirty="0">
                <a:latin typeface="+mj-lt"/>
              </a:rPr>
              <a:t>Cable</a:t>
            </a:r>
            <a:endParaRPr lang="en-GB" dirty="0">
              <a:latin typeface="+mj-lt"/>
            </a:endParaRPr>
          </a:p>
        </p:txBody>
      </p:sp>
      <p:sp>
        <p:nvSpPr>
          <p:cNvPr id="20" name="TextBox 19"/>
          <p:cNvSpPr txBox="1"/>
          <p:nvPr/>
        </p:nvSpPr>
        <p:spPr>
          <a:xfrm>
            <a:off x="395536" y="4725144"/>
            <a:ext cx="1294556" cy="382191"/>
          </a:xfrm>
          <a:prstGeom prst="rect">
            <a:avLst/>
          </a:prstGeom>
          <a:noFill/>
        </p:spPr>
        <p:txBody>
          <a:bodyPr wrap="square" rtlCol="0">
            <a:spAutoFit/>
          </a:bodyPr>
          <a:lstStyle/>
          <a:p>
            <a:r>
              <a:rPr lang="en-US" dirty="0">
                <a:latin typeface="+mj-lt"/>
              </a:rPr>
              <a:t>Drop Line</a:t>
            </a:r>
            <a:endParaRPr lang="en-GB" dirty="0">
              <a:latin typeface="+mj-lt"/>
            </a:endParaRPr>
          </a:p>
        </p:txBody>
      </p:sp>
      <p:sp>
        <p:nvSpPr>
          <p:cNvPr id="21" name="TextBox 20"/>
          <p:cNvSpPr txBox="1"/>
          <p:nvPr/>
        </p:nvSpPr>
        <p:spPr>
          <a:xfrm>
            <a:off x="3779663" y="6005053"/>
            <a:ext cx="1872208" cy="461665"/>
          </a:xfrm>
          <a:prstGeom prst="rect">
            <a:avLst/>
          </a:prstGeom>
          <a:noFill/>
        </p:spPr>
        <p:txBody>
          <a:bodyPr wrap="square" rtlCol="0">
            <a:spAutoFit/>
          </a:bodyPr>
          <a:lstStyle/>
          <a:p>
            <a:r>
              <a:rPr lang="en-US" sz="2400" b="1" dirty="0">
                <a:latin typeface="+mj-lt"/>
              </a:rPr>
              <a:t>Bus Topology</a:t>
            </a:r>
            <a:endParaRPr lang="en-GB" sz="2400" b="1" dirty="0">
              <a:latin typeface="+mj-lt"/>
            </a:endParaRPr>
          </a:p>
        </p:txBody>
      </p:sp>
      <p:sp>
        <p:nvSpPr>
          <p:cNvPr id="19" name="Rectangle 18"/>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4098613727"/>
      </p:ext>
    </p:extLst>
  </p:cSld>
  <p:clrMapOvr>
    <a:masterClrMapping/>
  </p:clrMapOvr>
  <p:transition advTm="66301"/>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Advantages and Disadvantages of Bus Topology</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r>
              <a:rPr lang="en-IN" sz="2000" b="1" dirty="0">
                <a:latin typeface="+mn-lt"/>
              </a:rPr>
              <a:t>Bus Topology Advantages</a:t>
            </a:r>
          </a:p>
          <a:p>
            <a:pPr marL="457200" indent="-457200">
              <a:buFont typeface="+mj-lt"/>
              <a:buAutoNum type="arabicPeriod"/>
            </a:pPr>
            <a:r>
              <a:rPr lang="en-IN" sz="2000" dirty="0">
                <a:latin typeface="+mn-lt"/>
              </a:rPr>
              <a:t>Simple installation, connecting each cable to the backbone cable. </a:t>
            </a:r>
          </a:p>
          <a:p>
            <a:pPr marL="457200" indent="-457200">
              <a:buFont typeface="+mj-lt"/>
              <a:buAutoNum type="arabicPeriod"/>
            </a:pPr>
            <a:r>
              <a:rPr lang="en-IN" sz="2000" dirty="0">
                <a:latin typeface="+mn-lt"/>
              </a:rPr>
              <a:t>Less needed cables than topology for mesh and stars</a:t>
            </a:r>
          </a:p>
          <a:p>
            <a:pPr marL="457200" indent="-457200">
              <a:buFont typeface="+mj-lt"/>
              <a:buAutoNum type="arabicPeriod"/>
            </a:pPr>
            <a:endParaRPr lang="en-IN" sz="2000" dirty="0">
              <a:latin typeface="+mn-lt"/>
            </a:endParaRPr>
          </a:p>
          <a:p>
            <a:r>
              <a:rPr lang="en-IN" sz="2000" b="1" dirty="0">
                <a:latin typeface="+mn-lt"/>
              </a:rPr>
              <a:t>Bus Topology Drawbacks</a:t>
            </a:r>
          </a:p>
          <a:p>
            <a:pPr marL="457200" indent="-457200">
              <a:buFont typeface="+mj-lt"/>
              <a:buAutoNum type="arabicPeriod"/>
            </a:pPr>
            <a:r>
              <a:rPr lang="en-IN" sz="2000" dirty="0">
                <a:latin typeface="+mn-lt"/>
              </a:rPr>
              <a:t>Difficult identification of faults.</a:t>
            </a:r>
          </a:p>
          <a:p>
            <a:pPr marL="457200" indent="-457200">
              <a:buFont typeface="+mj-lt"/>
              <a:buAutoNum type="arabicPeriod"/>
            </a:pPr>
            <a:r>
              <a:rPr lang="en-IN" sz="2000" dirty="0">
                <a:latin typeface="+mn-lt"/>
              </a:rPr>
              <a:t>Not scalable, since there is a limit on how many backbone cable nodes you can link on.</a:t>
            </a:r>
            <a:endParaRPr lang="en-US" sz="2000" dirty="0">
              <a:latin typeface="+mn-lt"/>
            </a:endParaRPr>
          </a:p>
          <a:p>
            <a:pPr marL="342900" indent="-342900" algn="just">
              <a:buFont typeface="Arial" panose="020B0604020202020204" pitchFamily="34" charset="0"/>
              <a:buChar char="•"/>
            </a:pPr>
            <a:endParaRPr lang="en-US" sz="2000" b="1" dirty="0">
              <a:solidFill>
                <a:schemeClr val="tx2">
                  <a:lumMod val="60000"/>
                  <a:lumOff val="40000"/>
                </a:schemeClr>
              </a:solidFill>
              <a:latin typeface="+mn-lt"/>
              <a:cs typeface="Arial" pitchFamily="34" charset="0"/>
            </a:endParaRPr>
          </a:p>
          <a:p>
            <a:pPr algn="just"/>
            <a:endParaRPr lang="en-US" sz="2000" b="1" dirty="0">
              <a:solidFill>
                <a:schemeClr val="tx2">
                  <a:lumMod val="60000"/>
                  <a:lumOff val="40000"/>
                </a:schemeClr>
              </a:solidFill>
              <a:latin typeface="+mn-lt"/>
              <a:cs typeface="Arial" pitchFamily="34" charset="0"/>
            </a:endParaRPr>
          </a:p>
        </p:txBody>
      </p:sp>
    </p:spTree>
    <p:extLst>
      <p:ext uri="{BB962C8B-B14F-4D97-AF65-F5344CB8AC3E}">
        <p14:creationId xmlns:p14="http://schemas.microsoft.com/office/powerpoint/2010/main" val="1736865623"/>
      </p:ext>
    </p:extLst>
  </p:cSld>
  <p:clrMapOvr>
    <a:masterClrMapping/>
  </p:clrMapOvr>
  <p:transition advTm="66301"/>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934565" y="7415276"/>
            <a:ext cx="8200869" cy="1740768"/>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Star Topology[2]</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pPr marL="342900" indent="-342900" algn="just">
              <a:buFont typeface="Arial" panose="020B0604020202020204" pitchFamily="34" charset="0"/>
              <a:buChar char="•"/>
            </a:pPr>
            <a:r>
              <a:rPr lang="en-IN" sz="2000" dirty="0">
                <a:latin typeface="+mn-lt"/>
              </a:rPr>
              <a:t>In star topology, any device in the network is linked to a hub called a central device.</a:t>
            </a:r>
          </a:p>
          <a:p>
            <a:pPr marL="342900" indent="-342900" algn="just">
              <a:buFont typeface="Arial" panose="020B0604020202020204" pitchFamily="34" charset="0"/>
              <a:buChar char="•"/>
            </a:pPr>
            <a:r>
              <a:rPr lang="en-IN" sz="2000" dirty="0">
                <a:latin typeface="+mn-lt"/>
              </a:rPr>
              <a:t>Star topology does not allow direct communication between devices, unlike mesh topology, a system would have to communicate via the hub.</a:t>
            </a:r>
          </a:p>
          <a:p>
            <a:pPr marL="342900" indent="-342900" algn="just">
              <a:buFont typeface="Arial" panose="020B0604020202020204" pitchFamily="34" charset="0"/>
              <a:buChar char="•"/>
            </a:pPr>
            <a:r>
              <a:rPr lang="en-IN" sz="2000" dirty="0">
                <a:latin typeface="+mn-lt"/>
              </a:rPr>
              <a:t>If one computer wishes to send data to another device, the data must be sent to the hub first, and the data must then be transmitted to the specified device by the hub.</a:t>
            </a:r>
            <a:endParaRPr lang="en-US" sz="2000" dirty="0">
              <a:solidFill>
                <a:schemeClr val="tx2">
                  <a:lumMod val="60000"/>
                  <a:lumOff val="40000"/>
                </a:schemeClr>
              </a:solidFill>
              <a:latin typeface="+mn-lt"/>
              <a:cs typeface="Arial" pitchFamily="34" charset="0"/>
            </a:endParaRPr>
          </a:p>
          <a:p>
            <a:pPr algn="just"/>
            <a:endParaRPr lang="en-US" sz="2000" dirty="0">
              <a:solidFill>
                <a:schemeClr val="tx2">
                  <a:lumMod val="60000"/>
                  <a:lumOff val="40000"/>
                </a:schemeClr>
              </a:solidFill>
              <a:latin typeface="+mn-lt"/>
              <a:cs typeface="Arial" pitchFamily="34" charset="0"/>
            </a:endParaRPr>
          </a:p>
        </p:txBody>
      </p:sp>
    </p:spTree>
    <p:extLst>
      <p:ext uri="{BB962C8B-B14F-4D97-AF65-F5344CB8AC3E}">
        <p14:creationId xmlns:p14="http://schemas.microsoft.com/office/powerpoint/2010/main" val="4009513550"/>
      </p:ext>
    </p:extLst>
  </p:cSld>
  <p:clrMapOvr>
    <a:masterClrMapping/>
  </p:clrMapOvr>
  <p:transition advTm="66301"/>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6"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7" cstate="print"/>
          <a:srcRect/>
          <a:stretch>
            <a:fillRect/>
          </a:stretch>
        </p:blipFill>
        <p:spPr bwMode="auto">
          <a:xfrm>
            <a:off x="1934565" y="7415276"/>
            <a:ext cx="8200869" cy="1740768"/>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Star Topology</a:t>
            </a:r>
          </a:p>
        </p:txBody>
      </p:sp>
      <p:sp>
        <p:nvSpPr>
          <p:cNvPr id="2" name="Cube 1"/>
          <p:cNvSpPr/>
          <p:nvPr/>
        </p:nvSpPr>
        <p:spPr>
          <a:xfrm>
            <a:off x="3963924" y="3921840"/>
            <a:ext cx="1216152" cy="1216152"/>
          </a:xfrm>
          <a:prstGeom prst="cub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HUB</a:t>
            </a:r>
            <a:endParaRPr lang="en-GB" dirty="0"/>
          </a:p>
        </p:txBody>
      </p:sp>
      <p:sp>
        <p:nvSpPr>
          <p:cNvPr id="3" name="Flowchart: Predefined Process 2"/>
          <p:cNvSpPr/>
          <p:nvPr/>
        </p:nvSpPr>
        <p:spPr>
          <a:xfrm>
            <a:off x="1475656" y="2924944"/>
            <a:ext cx="1368152" cy="864096"/>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lowchart: Predefined Process 9"/>
          <p:cNvSpPr/>
          <p:nvPr/>
        </p:nvSpPr>
        <p:spPr>
          <a:xfrm>
            <a:off x="6300192" y="2924944"/>
            <a:ext cx="1368152" cy="864096"/>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owchart: Predefined Process 10"/>
          <p:cNvSpPr/>
          <p:nvPr/>
        </p:nvSpPr>
        <p:spPr>
          <a:xfrm>
            <a:off x="6300192" y="5373216"/>
            <a:ext cx="1368152" cy="864096"/>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Predefined Process 11"/>
          <p:cNvSpPr/>
          <p:nvPr/>
        </p:nvSpPr>
        <p:spPr>
          <a:xfrm>
            <a:off x="1475656" y="5373216"/>
            <a:ext cx="1368152" cy="864096"/>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p:cNvCxnSpPr>
            <a:stCxn id="2" idx="2"/>
            <a:endCxn id="3" idx="3"/>
          </p:cNvCxnSpPr>
          <p:nvPr/>
        </p:nvCxnSpPr>
        <p:spPr>
          <a:xfrm flipH="1" flipV="1">
            <a:off x="2843808" y="3356992"/>
            <a:ext cx="1120116" cy="1324943"/>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a:xfrm flipV="1">
            <a:off x="2843808" y="4681935"/>
            <a:ext cx="1120116" cy="1123329"/>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a:stCxn id="11" idx="1"/>
            <a:endCxn id="2" idx="5"/>
          </p:cNvCxnSpPr>
          <p:nvPr/>
        </p:nvCxnSpPr>
        <p:spPr>
          <a:xfrm flipH="1" flipV="1">
            <a:off x="5180076" y="4377897"/>
            <a:ext cx="1120116" cy="1427367"/>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a:stCxn id="10" idx="1"/>
            <a:endCxn id="2" idx="5"/>
          </p:cNvCxnSpPr>
          <p:nvPr/>
        </p:nvCxnSpPr>
        <p:spPr>
          <a:xfrm flipH="1">
            <a:off x="5180076" y="3356992"/>
            <a:ext cx="1120116" cy="1020905"/>
          </a:xfrm>
          <a:prstGeom prst="line">
            <a:avLst/>
          </a:prstGeom>
        </p:spPr>
        <p:style>
          <a:lnRef idx="3">
            <a:schemeClr val="dk1"/>
          </a:lnRef>
          <a:fillRef idx="0">
            <a:schemeClr val="dk1"/>
          </a:fillRef>
          <a:effectRef idx="2">
            <a:schemeClr val="dk1"/>
          </a:effectRef>
          <a:fontRef idx="minor">
            <a:schemeClr val="tx1"/>
          </a:fontRef>
        </p:style>
      </p:cxnSp>
      <p:sp>
        <p:nvSpPr>
          <p:cNvPr id="17" name="TextBox 16"/>
          <p:cNvSpPr txBox="1"/>
          <p:nvPr/>
        </p:nvSpPr>
        <p:spPr>
          <a:xfrm>
            <a:off x="3663897" y="5792889"/>
            <a:ext cx="2536286" cy="461665"/>
          </a:xfrm>
          <a:prstGeom prst="rect">
            <a:avLst/>
          </a:prstGeom>
          <a:noFill/>
        </p:spPr>
        <p:txBody>
          <a:bodyPr wrap="square" rtlCol="0">
            <a:spAutoFit/>
          </a:bodyPr>
          <a:lstStyle/>
          <a:p>
            <a:r>
              <a:rPr lang="en-US" sz="2400" b="1" dirty="0">
                <a:latin typeface="+mj-lt"/>
              </a:rPr>
              <a:t>Star Topology</a:t>
            </a:r>
            <a:endParaRPr lang="en-GB" sz="2400" b="1" dirty="0">
              <a:latin typeface="+mj-lt"/>
            </a:endParaRPr>
          </a:p>
        </p:txBody>
      </p:sp>
      <p:sp>
        <p:nvSpPr>
          <p:cNvPr id="18" name="Rectangle 17"/>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3890974180"/>
      </p:ext>
    </p:extLst>
  </p:cSld>
  <p:clrMapOvr>
    <a:masterClrMapping/>
  </p:clrMapOvr>
  <p:transition advTm="66301"/>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Advantages and Disadvantages of Star Topology</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r>
              <a:rPr lang="en-US" sz="2000" b="1" dirty="0">
                <a:latin typeface="+mn-lt"/>
              </a:rPr>
              <a:t>Advantages of Star Topology</a:t>
            </a:r>
          </a:p>
          <a:p>
            <a:pPr marL="457200" indent="-457200" algn="just">
              <a:buAutoNum type="arabicPeriod"/>
            </a:pPr>
            <a:r>
              <a:rPr lang="en-IN" sz="2000" dirty="0">
                <a:latin typeface="+mn-lt"/>
                <a:cs typeface="Arial" pitchFamily="34" charset="0"/>
              </a:rPr>
              <a:t>It is less costly since each system requires only one I / O port and needs to be linked to a single link hub. </a:t>
            </a:r>
          </a:p>
          <a:p>
            <a:pPr marL="457200" indent="-457200" algn="just">
              <a:buAutoNum type="arabicPeriod"/>
            </a:pPr>
            <a:r>
              <a:rPr lang="en-IN" sz="2000" dirty="0">
                <a:latin typeface="+mn-lt"/>
                <a:cs typeface="Arial" pitchFamily="34" charset="0"/>
              </a:rPr>
              <a:t>Simpler to install.</a:t>
            </a:r>
          </a:p>
          <a:p>
            <a:pPr marL="457200" indent="-457200" algn="just">
              <a:buAutoNum type="arabicPeriod"/>
            </a:pPr>
            <a:r>
              <a:rPr lang="en-IN" sz="2000" dirty="0">
                <a:latin typeface="+mn-lt"/>
                <a:cs typeface="Arial" pitchFamily="34" charset="0"/>
              </a:rPr>
              <a:t>Less cables are needed since only the hub needs to be attached to each device.</a:t>
            </a:r>
          </a:p>
          <a:p>
            <a:pPr marL="457200" indent="-457200" algn="just">
              <a:buAutoNum type="arabicPeriod"/>
            </a:pPr>
            <a:r>
              <a:rPr lang="en-IN" sz="2000" dirty="0">
                <a:latin typeface="+mn-lt"/>
                <a:cs typeface="Arial" pitchFamily="34" charset="0"/>
              </a:rPr>
              <a:t>If one connexion fails, other connections will operate just fine. Stable.</a:t>
            </a:r>
          </a:p>
          <a:p>
            <a:pPr marL="457200" indent="-457200" algn="just">
              <a:buAutoNum type="arabicPeriod"/>
            </a:pPr>
            <a:r>
              <a:rPr lang="en-IN" sz="2000" dirty="0">
                <a:latin typeface="+mn-lt"/>
                <a:cs typeface="Arial" pitchFamily="34" charset="0"/>
              </a:rPr>
              <a:t>Simple fault detection as it is possible to quickly identify the connexion.</a:t>
            </a:r>
          </a:p>
          <a:p>
            <a:pPr algn="just"/>
            <a:r>
              <a:rPr lang="en-IN" sz="2000" b="1" dirty="0">
                <a:latin typeface="+mn-lt"/>
                <a:cs typeface="Arial" pitchFamily="34" charset="0"/>
              </a:rPr>
              <a:t>Disadvantages of Star Topology</a:t>
            </a:r>
          </a:p>
          <a:p>
            <a:pPr marL="457200" indent="-457200" algn="just">
              <a:buFont typeface="+mj-lt"/>
              <a:buAutoNum type="arabicPeriod"/>
            </a:pPr>
            <a:r>
              <a:rPr lang="en-IN" sz="2000" dirty="0">
                <a:latin typeface="+mn-lt"/>
                <a:cs typeface="Arial" pitchFamily="34" charset="0"/>
              </a:rPr>
              <a:t>If the hub goes down, none of the devices can run without the hub.</a:t>
            </a:r>
          </a:p>
          <a:p>
            <a:pPr marL="457200" indent="-457200" algn="just">
              <a:buFont typeface="+mj-lt"/>
              <a:buAutoNum type="arabicPeriod"/>
            </a:pPr>
            <a:r>
              <a:rPr lang="en-IN" sz="2000" dirty="0">
                <a:latin typeface="+mn-lt"/>
                <a:cs typeface="Arial" pitchFamily="34" charset="0"/>
              </a:rPr>
              <a:t>Since it is the core structure of star topology, the Hub needs more energy and frequent maintenance.</a:t>
            </a:r>
            <a:endParaRPr lang="en-US" sz="2000" dirty="0">
              <a:latin typeface="+mn-lt"/>
              <a:cs typeface="Arial" pitchFamily="34" charset="0"/>
            </a:endParaRPr>
          </a:p>
        </p:txBody>
      </p:sp>
    </p:spTree>
    <p:extLst>
      <p:ext uri="{BB962C8B-B14F-4D97-AF65-F5344CB8AC3E}">
        <p14:creationId xmlns:p14="http://schemas.microsoft.com/office/powerpoint/2010/main" val="2733886133"/>
      </p:ext>
    </p:extLst>
  </p:cSld>
  <p:clrMapOvr>
    <a:masterClrMapping/>
  </p:clrMapOvr>
  <p:transition advTm="6630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5363" name="Picture 6" descr="C:\Users\parul\Desktop\Untitled-1.png"/>
          <p:cNvPicPr>
            <a:picLocks noChangeAspect="1" noChangeArrowheads="1"/>
          </p:cNvPicPr>
          <p:nvPr>
            <p:custDataLst>
              <p:tags r:id="rId2"/>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4" name="TextBox 4"/>
          <p:cNvSpPr txBox="1">
            <a:spLocks noChangeArrowheads="1"/>
          </p:cNvSpPr>
          <p:nvPr>
            <p:custDataLst>
              <p:tags r:id="rId3"/>
            </p:custDataLst>
          </p:nvPr>
        </p:nvSpPr>
        <p:spPr bwMode="auto">
          <a:xfrm>
            <a:off x="190500" y="2286000"/>
            <a:ext cx="8485956"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342900" indent="-342900">
              <a:lnSpc>
                <a:spcPct val="150000"/>
              </a:lnSpc>
              <a:spcBef>
                <a:spcPct val="0"/>
              </a:spcBef>
              <a:defRPr/>
            </a:pPr>
            <a:r>
              <a:rPr lang="en-US" altLang="en-US" sz="2000" b="1" dirty="0">
                <a:cs typeface="Times New Roman" panose="02020603050405020304" pitchFamily="18" charset="0"/>
              </a:rPr>
              <a:t>Computer Networks, </a:t>
            </a:r>
            <a:r>
              <a:rPr lang="en-IN" altLang="en-US" sz="2000" b="1" dirty="0">
                <a:cs typeface="Times New Roman" panose="02020603050405020304" pitchFamily="18" charset="0"/>
              </a:rPr>
              <a:t>Andrew S. Tanenbaum and David J. </a:t>
            </a:r>
            <a:r>
              <a:rPr lang="en-IN" altLang="en-US" sz="2000" b="1" dirty="0" err="1">
                <a:cs typeface="Times New Roman" panose="02020603050405020304" pitchFamily="18" charset="0"/>
              </a:rPr>
              <a:t>Wetherall</a:t>
            </a:r>
            <a:r>
              <a:rPr lang="en-IN" altLang="en-US" sz="2000" b="1" dirty="0">
                <a:cs typeface="Times New Roman" panose="02020603050405020304" pitchFamily="18" charset="0"/>
              </a:rPr>
              <a:t>; PEARSON Edition</a:t>
            </a:r>
          </a:p>
          <a:p>
            <a:pPr marL="342900" indent="-342900">
              <a:lnSpc>
                <a:spcPct val="150000"/>
              </a:lnSpc>
              <a:spcBef>
                <a:spcPct val="0"/>
              </a:spcBef>
              <a:defRPr/>
            </a:pPr>
            <a:r>
              <a:rPr lang="en-IN" altLang="en-US" sz="2000" b="1" dirty="0">
                <a:cs typeface="Times New Roman" panose="02020603050405020304" pitchFamily="18" charset="0"/>
              </a:rPr>
              <a:t>Data Communication and Networking, Behrouz A. </a:t>
            </a:r>
            <a:r>
              <a:rPr lang="en-IN" altLang="en-US" sz="2000" b="1" dirty="0" err="1">
                <a:cs typeface="Times New Roman" panose="02020603050405020304" pitchFamily="18" charset="0"/>
              </a:rPr>
              <a:t>Forouzan</a:t>
            </a:r>
            <a:r>
              <a:rPr lang="en-IN" altLang="en-US" sz="2000" b="1" dirty="0">
                <a:cs typeface="Times New Roman" panose="02020603050405020304" pitchFamily="18" charset="0"/>
              </a:rPr>
              <a:t>; fourth edition; Tata Mc </a:t>
            </a:r>
            <a:r>
              <a:rPr lang="en-IN" altLang="en-US" sz="2000" b="1" dirty="0" err="1">
                <a:cs typeface="Times New Roman" panose="02020603050405020304" pitchFamily="18" charset="0"/>
              </a:rPr>
              <a:t>Graw</a:t>
            </a:r>
            <a:r>
              <a:rPr lang="en-IN" altLang="en-US" sz="2000" b="1" dirty="0">
                <a:cs typeface="Times New Roman" panose="02020603050405020304" pitchFamily="18" charset="0"/>
              </a:rPr>
              <a:t> Hill</a:t>
            </a:r>
          </a:p>
          <a:p>
            <a:pPr marL="342900" indent="-342900">
              <a:lnSpc>
                <a:spcPct val="150000"/>
              </a:lnSpc>
              <a:spcBef>
                <a:spcPct val="0"/>
              </a:spcBef>
              <a:defRPr/>
            </a:pPr>
            <a:r>
              <a:rPr lang="en-IN" altLang="en-US" sz="2000" b="1" dirty="0">
                <a:cs typeface="Times New Roman" panose="02020603050405020304" pitchFamily="18" charset="0"/>
              </a:rPr>
              <a:t>Data and Computer Communication, W. Stallings; McMillan</a:t>
            </a:r>
          </a:p>
          <a:p>
            <a:pPr marL="342900" indent="-342900">
              <a:lnSpc>
                <a:spcPct val="150000"/>
              </a:lnSpc>
              <a:spcBef>
                <a:spcPct val="0"/>
              </a:spcBef>
              <a:defRPr/>
            </a:pPr>
            <a:r>
              <a:rPr lang="en-IN" altLang="en-US" sz="2000" b="1" dirty="0">
                <a:cs typeface="Times New Roman" panose="02020603050405020304" pitchFamily="18" charset="0"/>
              </a:rPr>
              <a:t>Internetworking with TCP/IP Principles, Protocols and Architecture, Douglas E Comer</a:t>
            </a:r>
          </a:p>
          <a:p>
            <a:pPr marL="342900" indent="-342900">
              <a:lnSpc>
                <a:spcPct val="150000"/>
              </a:lnSpc>
              <a:spcBef>
                <a:spcPct val="0"/>
              </a:spcBef>
              <a:defRPr/>
            </a:pPr>
            <a:r>
              <a:rPr lang="en-US" altLang="en-US" sz="2000" b="1" dirty="0">
                <a:cs typeface="Times New Roman" panose="02020603050405020304" pitchFamily="18" charset="0"/>
              </a:rPr>
              <a:t>TCP/IP Illustrated, Richard Stevens</a:t>
            </a: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b="1" dirty="0">
                <a:solidFill>
                  <a:schemeClr val="bg1"/>
                </a:solidFill>
                <a:cs typeface="Times New Roman" panose="02020603050405020304" pitchFamily="18" charset="0"/>
              </a:rPr>
              <a:t>Text Books for Computer Networks</a:t>
            </a:r>
            <a:endParaRPr lang="en-IN" altLang="en-US" sz="3000" b="1" dirty="0">
              <a:solidFill>
                <a:schemeClr val="bg1"/>
              </a:solidFill>
              <a:cs typeface="Times New Roman" panose="02020603050405020304" pitchFamily="18" charset="0"/>
            </a:endParaRPr>
          </a:p>
        </p:txBody>
      </p:sp>
      <p:sp>
        <p:nvSpPr>
          <p:cNvPr id="15367" name="TextBox 13"/>
          <p:cNvSpPr>
            <a:spLocks noChangeArrowheads="1"/>
          </p:cNvSpPr>
          <p:nvPr>
            <p:custDataLst>
              <p:tags r:id="rId6"/>
            </p:custDataLst>
          </p:nvPr>
        </p:nvSpPr>
        <p:spPr bwMode="auto">
          <a:xfrm>
            <a:off x="6643688" y="6073775"/>
            <a:ext cx="1111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US" altLang="en-US" sz="800"/>
          </a:p>
        </p:txBody>
      </p:sp>
      <p:pic>
        <p:nvPicPr>
          <p:cNvPr id="15368" name="Audio 1">
            <a:hlinkClick r:id="" action="ppaction://media"/>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5380345"/>
      </p:ext>
    </p:extLst>
  </p:cSld>
  <p:clrMapOvr>
    <a:masterClrMapping/>
  </p:clrMapOvr>
  <p:transition advTm="81566"/>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Ring Topology[2]</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r>
              <a:rPr lang="en-US" sz="2000" b="1" dirty="0">
                <a:latin typeface="+mn-lt"/>
              </a:rPr>
              <a:t>.</a:t>
            </a:r>
          </a:p>
          <a:p>
            <a:pPr algn="just"/>
            <a:endParaRPr lang="en-US" sz="2000" b="1" dirty="0">
              <a:solidFill>
                <a:schemeClr val="tx2">
                  <a:lumMod val="60000"/>
                  <a:lumOff val="40000"/>
                </a:schemeClr>
              </a:solidFill>
              <a:latin typeface="+mn-lt"/>
              <a:cs typeface="Arial" pitchFamily="34" charset="0"/>
            </a:endParaRPr>
          </a:p>
        </p:txBody>
      </p:sp>
      <p:sp>
        <p:nvSpPr>
          <p:cNvPr id="2" name="Rectangle 1"/>
          <p:cNvSpPr/>
          <p:nvPr/>
        </p:nvSpPr>
        <p:spPr>
          <a:xfrm>
            <a:off x="219506" y="2564904"/>
            <a:ext cx="8924494"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222426"/>
                </a:solidFill>
                <a:latin typeface="+mn-lt"/>
              </a:rPr>
              <a:t>Each device is aligned with the two devices on either side of it in the ring topology. A system has two dedicated point-to - point connections to the devices on either side of it.</a:t>
            </a:r>
          </a:p>
          <a:p>
            <a:pPr marL="342900" indent="-342900" algn="just">
              <a:buFont typeface="Arial" panose="020B0604020202020204" pitchFamily="34" charset="0"/>
              <a:buChar char="•"/>
            </a:pPr>
            <a:r>
              <a:rPr lang="en-IN" sz="2000" dirty="0">
                <a:solidFill>
                  <a:srgbClr val="222426"/>
                </a:solidFill>
                <a:latin typeface="+mn-lt"/>
              </a:rPr>
              <a:t>This arrangement forms a ring, so it is called the ring topology. If a computer wishes to transmit data to another device, then the data is transmitted in one direction, each device has a repeater in ring topology, if the received data is intended for another device, then the repeater forwards this information before it is received by the intended device.</a:t>
            </a:r>
            <a:endParaRPr lang="en-US" sz="2000" dirty="0">
              <a:latin typeface="+mn-lt"/>
            </a:endParaRPr>
          </a:p>
        </p:txBody>
      </p:sp>
    </p:spTree>
    <p:extLst>
      <p:ext uri="{BB962C8B-B14F-4D97-AF65-F5344CB8AC3E}">
        <p14:creationId xmlns:p14="http://schemas.microsoft.com/office/powerpoint/2010/main" val="2931672001"/>
      </p:ext>
    </p:extLst>
  </p:cSld>
  <p:clrMapOvr>
    <a:masterClrMapping/>
  </p:clrMapOvr>
  <p:transition advTm="66301"/>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Ring Topology</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a:p>
            <a:pPr algn="just"/>
            <a:endParaRPr lang="en-US" sz="2000" b="1" dirty="0">
              <a:solidFill>
                <a:schemeClr val="tx2">
                  <a:lumMod val="60000"/>
                  <a:lumOff val="40000"/>
                </a:schemeClr>
              </a:solidFill>
              <a:latin typeface="+mn-lt"/>
              <a:cs typeface="Arial" pitchFamily="34" charset="0"/>
            </a:endParaRPr>
          </a:p>
        </p:txBody>
      </p:sp>
      <p:sp>
        <p:nvSpPr>
          <p:cNvPr id="5" name="Oval 4"/>
          <p:cNvSpPr/>
          <p:nvPr/>
        </p:nvSpPr>
        <p:spPr>
          <a:xfrm>
            <a:off x="2195736" y="2439989"/>
            <a:ext cx="4392488" cy="379732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Flowchart: Predefined Process 2"/>
          <p:cNvSpPr/>
          <p:nvPr/>
        </p:nvSpPr>
        <p:spPr>
          <a:xfrm>
            <a:off x="2051720" y="2927797"/>
            <a:ext cx="1152128" cy="717227"/>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lowchart: Predefined Process 9"/>
          <p:cNvSpPr/>
          <p:nvPr/>
        </p:nvSpPr>
        <p:spPr>
          <a:xfrm>
            <a:off x="5525852" y="2927797"/>
            <a:ext cx="1152128" cy="717227"/>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lowchart: Predefined Process 12"/>
          <p:cNvSpPr/>
          <p:nvPr/>
        </p:nvSpPr>
        <p:spPr>
          <a:xfrm>
            <a:off x="5580112" y="5013176"/>
            <a:ext cx="1152128" cy="717227"/>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lowchart: Predefined Process 13"/>
          <p:cNvSpPr/>
          <p:nvPr/>
        </p:nvSpPr>
        <p:spPr>
          <a:xfrm>
            <a:off x="2051720" y="5016029"/>
            <a:ext cx="1152128" cy="717227"/>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3491880" y="4077072"/>
            <a:ext cx="2088232" cy="461665"/>
          </a:xfrm>
          <a:prstGeom prst="rect">
            <a:avLst/>
          </a:prstGeom>
          <a:noFill/>
        </p:spPr>
        <p:txBody>
          <a:bodyPr wrap="square" rtlCol="0">
            <a:spAutoFit/>
          </a:bodyPr>
          <a:lstStyle/>
          <a:p>
            <a:r>
              <a:rPr lang="en-US" sz="2400" b="1" dirty="0">
                <a:latin typeface="+mj-lt"/>
              </a:rPr>
              <a:t>Ring Topology</a:t>
            </a:r>
            <a:endParaRPr lang="en-GB" sz="2400" b="1" dirty="0">
              <a:latin typeface="+mj-lt"/>
            </a:endParaRPr>
          </a:p>
        </p:txBody>
      </p:sp>
      <p:sp>
        <p:nvSpPr>
          <p:cNvPr id="15" name="Rectangle 14"/>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444500233"/>
      </p:ext>
    </p:extLst>
  </p:cSld>
  <p:clrMapOvr>
    <a:masterClrMapping/>
  </p:clrMapOvr>
  <p:transition advTm="66301"/>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Advantages and Disadvantages of Ring Topology</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r>
              <a:rPr lang="en-IN" sz="2000" b="1" dirty="0">
                <a:latin typeface="+mn-lt"/>
              </a:rPr>
              <a:t>Advantages in Ring Topology</a:t>
            </a:r>
          </a:p>
          <a:p>
            <a:pPr marL="457200" indent="-457200">
              <a:buAutoNum type="arabicPeriod"/>
            </a:pPr>
            <a:r>
              <a:rPr lang="en-IN" sz="2000" dirty="0">
                <a:latin typeface="+mn-lt"/>
              </a:rPr>
              <a:t>Simple to mount. </a:t>
            </a:r>
          </a:p>
          <a:p>
            <a:pPr marL="457200" indent="-457200">
              <a:buAutoNum type="arabicPeriod"/>
            </a:pPr>
            <a:r>
              <a:rPr lang="en-IN" sz="2000" dirty="0">
                <a:latin typeface="+mn-lt"/>
              </a:rPr>
              <a:t>Managing is simpler when to add or delete a system from the topology only two connections are needed to be modified.</a:t>
            </a:r>
          </a:p>
          <a:p>
            <a:r>
              <a:rPr lang="en-IN" sz="2000" b="1" dirty="0">
                <a:latin typeface="+mn-lt"/>
              </a:rPr>
              <a:t>Disadvantages in Ring Topology</a:t>
            </a:r>
          </a:p>
          <a:p>
            <a:pPr marL="457200" indent="-457200">
              <a:buAutoNum type="arabicPeriod"/>
            </a:pPr>
            <a:r>
              <a:rPr lang="en-IN" sz="2000" dirty="0">
                <a:latin typeface="+mn-lt"/>
              </a:rPr>
              <a:t>A connection failure will fail the whole network as the signal will not move forward due to failure. </a:t>
            </a:r>
          </a:p>
          <a:p>
            <a:pPr marL="457200" indent="-457200">
              <a:buAutoNum type="arabicPeriod"/>
            </a:pPr>
            <a:r>
              <a:rPr lang="en-IN" sz="2000" dirty="0">
                <a:latin typeface="+mn-lt"/>
              </a:rPr>
              <a:t>Data traffic problems, as all the data is circulated in a ring.</a:t>
            </a:r>
            <a:endParaRPr lang="en-US" sz="2000" dirty="0">
              <a:solidFill>
                <a:schemeClr val="tx2">
                  <a:lumMod val="60000"/>
                  <a:lumOff val="40000"/>
                </a:schemeClr>
              </a:solidFill>
              <a:latin typeface="+mn-lt"/>
              <a:cs typeface="Arial" pitchFamily="34" charset="0"/>
            </a:endParaRPr>
          </a:p>
        </p:txBody>
      </p:sp>
    </p:spTree>
    <p:extLst>
      <p:ext uri="{BB962C8B-B14F-4D97-AF65-F5344CB8AC3E}">
        <p14:creationId xmlns:p14="http://schemas.microsoft.com/office/powerpoint/2010/main" val="2690378296"/>
      </p:ext>
    </p:extLst>
  </p:cSld>
  <p:clrMapOvr>
    <a:masterClrMapping/>
  </p:clrMapOvr>
  <p:transition advTm="66301"/>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Mesh Topology[2]</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pPr marL="342900" indent="-342900" algn="just">
              <a:buFont typeface="Arial" panose="020B0604020202020204" pitchFamily="34" charset="0"/>
              <a:buChar char="•"/>
            </a:pPr>
            <a:r>
              <a:rPr lang="en-IN" sz="2000" dirty="0">
                <a:latin typeface="+mn-lt"/>
              </a:rPr>
              <a:t>Any device in the mesh topology is linked by a special point-to - point connexion to every other device on the network.</a:t>
            </a:r>
          </a:p>
          <a:p>
            <a:pPr marL="342900" indent="-342900" algn="just">
              <a:buFont typeface="Arial" panose="020B0604020202020204" pitchFamily="34" charset="0"/>
              <a:buChar char="•"/>
            </a:pPr>
            <a:r>
              <a:rPr lang="en-IN" sz="2000" dirty="0">
                <a:latin typeface="+mn-lt"/>
              </a:rPr>
              <a:t>It means the connexion includes only the data for the two connected devices when we say it is committed.</a:t>
            </a:r>
          </a:p>
          <a:p>
            <a:pPr marL="342900" indent="-342900" algn="just">
              <a:buFont typeface="Arial" panose="020B0604020202020204" pitchFamily="34" charset="0"/>
              <a:buChar char="•"/>
            </a:pPr>
            <a:r>
              <a:rPr lang="en-IN" sz="2000" dirty="0">
                <a:latin typeface="+mn-lt"/>
              </a:rPr>
              <a:t>Let's just assume we have n network devices so that any system must connect to (n-1) network devices. There will be n(n-1)/2 number of connections in interface mesh topology.</a:t>
            </a:r>
            <a:endParaRPr lang="en-US" sz="2000" dirty="0">
              <a:solidFill>
                <a:schemeClr val="tx2">
                  <a:lumMod val="60000"/>
                  <a:lumOff val="40000"/>
                </a:schemeClr>
              </a:solidFill>
              <a:latin typeface="+mn-lt"/>
              <a:cs typeface="Arial" pitchFamily="34" charset="0"/>
            </a:endParaRPr>
          </a:p>
        </p:txBody>
      </p:sp>
    </p:spTree>
    <p:extLst>
      <p:ext uri="{BB962C8B-B14F-4D97-AF65-F5344CB8AC3E}">
        <p14:creationId xmlns:p14="http://schemas.microsoft.com/office/powerpoint/2010/main" val="3596203928"/>
      </p:ext>
    </p:extLst>
  </p:cSld>
  <p:clrMapOvr>
    <a:masterClrMapping/>
  </p:clrMapOvr>
  <p:transition advTm="66301"/>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Mesh Topology</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a:p>
            <a:pPr algn="just"/>
            <a:endParaRPr lang="en-US" sz="2000" b="1" dirty="0">
              <a:solidFill>
                <a:schemeClr val="tx2">
                  <a:lumMod val="60000"/>
                  <a:lumOff val="40000"/>
                </a:schemeClr>
              </a:solidFill>
              <a:latin typeface="+mn-lt"/>
              <a:cs typeface="Arial" pitchFamily="34" charset="0"/>
            </a:endParaRPr>
          </a:p>
        </p:txBody>
      </p:sp>
      <p:sp>
        <p:nvSpPr>
          <p:cNvPr id="3" name="Flowchart: Predefined Process 2"/>
          <p:cNvSpPr/>
          <p:nvPr/>
        </p:nvSpPr>
        <p:spPr>
          <a:xfrm>
            <a:off x="2051720" y="2927797"/>
            <a:ext cx="1152128" cy="717227"/>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lowchart: Predefined Process 9"/>
          <p:cNvSpPr/>
          <p:nvPr/>
        </p:nvSpPr>
        <p:spPr>
          <a:xfrm>
            <a:off x="5525852" y="2927797"/>
            <a:ext cx="1152128" cy="717227"/>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lowchart: Predefined Process 12"/>
          <p:cNvSpPr/>
          <p:nvPr/>
        </p:nvSpPr>
        <p:spPr>
          <a:xfrm>
            <a:off x="5580112" y="5013176"/>
            <a:ext cx="1152128" cy="717227"/>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lowchart: Predefined Process 13"/>
          <p:cNvSpPr/>
          <p:nvPr/>
        </p:nvSpPr>
        <p:spPr>
          <a:xfrm>
            <a:off x="2051720" y="5016029"/>
            <a:ext cx="1152128" cy="717227"/>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3203848" y="6019354"/>
            <a:ext cx="2376264" cy="461665"/>
          </a:xfrm>
          <a:prstGeom prst="rect">
            <a:avLst/>
          </a:prstGeom>
          <a:noFill/>
        </p:spPr>
        <p:txBody>
          <a:bodyPr wrap="square" rtlCol="0">
            <a:spAutoFit/>
          </a:bodyPr>
          <a:lstStyle/>
          <a:p>
            <a:r>
              <a:rPr lang="en-US" sz="2400" b="1" dirty="0">
                <a:latin typeface="+mj-lt"/>
              </a:rPr>
              <a:t>Mesh Topology</a:t>
            </a:r>
            <a:endParaRPr lang="en-GB" sz="2400" b="1" dirty="0">
              <a:latin typeface="+mj-lt"/>
            </a:endParaRPr>
          </a:p>
        </p:txBody>
      </p:sp>
      <p:cxnSp>
        <p:nvCxnSpPr>
          <p:cNvPr id="4" name="Straight Connector 3"/>
          <p:cNvCxnSpPr>
            <a:stCxn id="3" idx="2"/>
            <a:endCxn id="14" idx="0"/>
          </p:cNvCxnSpPr>
          <p:nvPr/>
        </p:nvCxnSpPr>
        <p:spPr>
          <a:xfrm>
            <a:off x="2627784" y="3645024"/>
            <a:ext cx="0" cy="1371005"/>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a:stCxn id="14" idx="3"/>
            <a:endCxn id="13" idx="1"/>
          </p:cNvCxnSpPr>
          <p:nvPr/>
        </p:nvCxnSpPr>
        <p:spPr>
          <a:xfrm flipV="1">
            <a:off x="3203848" y="5371790"/>
            <a:ext cx="2376264" cy="2853"/>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a:stCxn id="13" idx="0"/>
            <a:endCxn id="10" idx="2"/>
          </p:cNvCxnSpPr>
          <p:nvPr/>
        </p:nvCxnSpPr>
        <p:spPr>
          <a:xfrm flipH="1" flipV="1">
            <a:off x="6101916" y="3645024"/>
            <a:ext cx="54260" cy="1368152"/>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a:stCxn id="10" idx="1"/>
            <a:endCxn id="3" idx="3"/>
          </p:cNvCxnSpPr>
          <p:nvPr/>
        </p:nvCxnSpPr>
        <p:spPr>
          <a:xfrm flipH="1">
            <a:off x="3203848" y="3286411"/>
            <a:ext cx="2322004" cy="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3203848" y="3645024"/>
            <a:ext cx="2376264" cy="1368152"/>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flipV="1">
            <a:off x="3203848" y="3645024"/>
            <a:ext cx="2322004" cy="1368152"/>
          </a:xfrm>
          <a:prstGeom prst="line">
            <a:avLst/>
          </a:prstGeom>
        </p:spPr>
        <p:style>
          <a:lnRef idx="3">
            <a:schemeClr val="dk1"/>
          </a:lnRef>
          <a:fillRef idx="0">
            <a:schemeClr val="dk1"/>
          </a:fillRef>
          <a:effectRef idx="2">
            <a:schemeClr val="dk1"/>
          </a:effectRef>
          <a:fontRef idx="minor">
            <a:schemeClr val="tx1"/>
          </a:fontRef>
        </p:style>
      </p:cxnSp>
      <p:sp>
        <p:nvSpPr>
          <p:cNvPr id="18" name="Rectangle 17"/>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4127025436"/>
      </p:ext>
    </p:extLst>
  </p:cSld>
  <p:clrMapOvr>
    <a:masterClrMapping/>
  </p:clrMapOvr>
  <p:transition advTm="66301"/>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Advantages and Disadvantages of Mesh Topology</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r>
              <a:rPr lang="en-IN" sz="2000" b="1" dirty="0">
                <a:latin typeface="+mn-lt"/>
              </a:rPr>
              <a:t>Mesh Topology Advantages</a:t>
            </a:r>
          </a:p>
          <a:p>
            <a:pPr marL="457200" indent="-457200">
              <a:buAutoNum type="arabicPeriod"/>
            </a:pPr>
            <a:r>
              <a:rPr lang="en-IN" sz="2000" dirty="0">
                <a:latin typeface="+mn-lt"/>
              </a:rPr>
              <a:t>No network traffic problems as there is a dedicated connexion between two devices which ensures the connexion is only accessible for those two devices. </a:t>
            </a:r>
          </a:p>
          <a:p>
            <a:pPr marL="457200" indent="-457200">
              <a:buAutoNum type="arabicPeriod"/>
            </a:pPr>
            <a:r>
              <a:rPr lang="en-IN" sz="2000" dirty="0">
                <a:latin typeface="+mn-lt"/>
              </a:rPr>
              <a:t>Mesh topology is stable and durable since one link loss has little effect on other connections and connectivity with other network devices.</a:t>
            </a:r>
          </a:p>
          <a:p>
            <a:pPr marL="457200" indent="-457200">
              <a:buAutoNum type="arabicPeriod"/>
            </a:pPr>
            <a:r>
              <a:rPr lang="en-IN" sz="2000" dirty="0">
                <a:latin typeface="+mn-lt"/>
              </a:rPr>
              <a:t>Topology of the mesh is safe, as the connection to the point is not permitted.</a:t>
            </a:r>
          </a:p>
          <a:p>
            <a:pPr marL="457200" indent="-457200">
              <a:buAutoNum type="arabicPeriod"/>
            </a:pPr>
            <a:r>
              <a:rPr lang="en-IN" sz="2000" dirty="0">
                <a:latin typeface="+mn-lt"/>
              </a:rPr>
              <a:t>It is quick to detect fault.</a:t>
            </a:r>
          </a:p>
          <a:p>
            <a:r>
              <a:rPr lang="en-IN" sz="2000" b="1" dirty="0">
                <a:latin typeface="+mn-lt"/>
              </a:rPr>
              <a:t>Mesh Topology Drawbacks</a:t>
            </a:r>
          </a:p>
          <a:p>
            <a:pPr marL="457200" indent="-457200">
              <a:buAutoNum type="arabicPeriod"/>
            </a:pPr>
            <a:r>
              <a:rPr lang="en-IN" sz="2000" dirty="0">
                <a:latin typeface="+mn-lt"/>
              </a:rPr>
              <a:t>Tedious and headache are the number of wires used to connect each device.</a:t>
            </a:r>
          </a:p>
          <a:p>
            <a:pPr marL="457200" indent="-457200">
              <a:buAutoNum type="arabicPeriod"/>
            </a:pPr>
            <a:r>
              <a:rPr lang="en-IN" sz="2000" dirty="0">
                <a:latin typeface="+mn-lt"/>
              </a:rPr>
              <a:t>As each unit must be attached to other units, the necessary number of I / O ports must be massive. </a:t>
            </a:r>
          </a:p>
          <a:p>
            <a:pPr marL="457200" indent="-457200">
              <a:buAutoNum type="arabicPeriod"/>
            </a:pPr>
            <a:r>
              <a:rPr lang="en-IN" sz="2000" dirty="0">
                <a:latin typeface="+mn-lt"/>
              </a:rPr>
              <a:t>Scalability concerns when a computer can not connect to a huge number of devices through a special point-to - point connection.</a:t>
            </a:r>
            <a:endParaRPr lang="en-US" sz="2000" dirty="0">
              <a:latin typeface="+mn-lt"/>
            </a:endParaRPr>
          </a:p>
        </p:txBody>
      </p:sp>
    </p:spTree>
    <p:extLst>
      <p:ext uri="{BB962C8B-B14F-4D97-AF65-F5344CB8AC3E}">
        <p14:creationId xmlns:p14="http://schemas.microsoft.com/office/powerpoint/2010/main" val="588484321"/>
      </p:ext>
    </p:extLst>
  </p:cSld>
  <p:clrMapOvr>
    <a:masterClrMapping/>
  </p:clrMapOvr>
  <p:transition advTm="66301"/>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Hybrid Topology[2]</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pPr marL="342900" indent="-342900" algn="just">
              <a:buFont typeface="Arial" panose="020B0604020202020204" pitchFamily="34" charset="0"/>
              <a:buChar char="•"/>
            </a:pPr>
            <a:r>
              <a:rPr lang="en-US" sz="2000" dirty="0">
                <a:latin typeface="+mn-lt"/>
              </a:rPr>
              <a:t>A combination of two or more topology is known as hybrid topology. For example a combination of star and mesh topology is known as hybrid topology.</a:t>
            </a:r>
            <a:endParaRPr lang="en-US" sz="2000" dirty="0">
              <a:solidFill>
                <a:schemeClr val="tx2">
                  <a:lumMod val="60000"/>
                  <a:lumOff val="40000"/>
                </a:schemeClr>
              </a:solidFill>
              <a:latin typeface="+mn-lt"/>
              <a:cs typeface="Arial" pitchFamily="34" charset="0"/>
            </a:endParaRPr>
          </a:p>
        </p:txBody>
      </p:sp>
    </p:spTree>
    <p:extLst>
      <p:ext uri="{BB962C8B-B14F-4D97-AF65-F5344CB8AC3E}">
        <p14:creationId xmlns:p14="http://schemas.microsoft.com/office/powerpoint/2010/main" val="3405667896"/>
      </p:ext>
    </p:extLst>
  </p:cSld>
  <p:clrMapOvr>
    <a:masterClrMapping/>
  </p:clrMapOvr>
  <p:transition advTm="66301"/>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2" descr="C:\Users\parul\Desktop\Digital Learning Content.png"/>
          <p:cNvPicPr>
            <a:picLocks noChangeAspect="1" noChangeArrowheads="1"/>
          </p:cNvPicPr>
          <p:nvPr>
            <p:custDataLst>
              <p:tags r:id="rId1"/>
            </p:custDataLst>
          </p:nvPr>
        </p:nvPicPr>
        <p:blipFill>
          <a:blip r:embed="rId6"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7"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Hybrid Topology</a:t>
            </a:r>
          </a:p>
        </p:txBody>
      </p:sp>
      <p:sp>
        <p:nvSpPr>
          <p:cNvPr id="8" name="Oval 7"/>
          <p:cNvSpPr/>
          <p:nvPr/>
        </p:nvSpPr>
        <p:spPr>
          <a:xfrm>
            <a:off x="395536" y="2780928"/>
            <a:ext cx="2376264" cy="250117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lowchart: Predefined Process 8"/>
          <p:cNvSpPr/>
          <p:nvPr/>
        </p:nvSpPr>
        <p:spPr>
          <a:xfrm>
            <a:off x="251520" y="3268736"/>
            <a:ext cx="623282" cy="472415"/>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lowchart: Predefined Process 9"/>
          <p:cNvSpPr/>
          <p:nvPr/>
        </p:nvSpPr>
        <p:spPr>
          <a:xfrm>
            <a:off x="2267744" y="3268736"/>
            <a:ext cx="623282" cy="472415"/>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owchart: Predefined Process 10"/>
          <p:cNvSpPr/>
          <p:nvPr/>
        </p:nvSpPr>
        <p:spPr>
          <a:xfrm>
            <a:off x="2267744" y="4533239"/>
            <a:ext cx="623282" cy="472415"/>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Predefined Process 11"/>
          <p:cNvSpPr/>
          <p:nvPr/>
        </p:nvSpPr>
        <p:spPr>
          <a:xfrm>
            <a:off x="251520" y="4492872"/>
            <a:ext cx="623282" cy="472415"/>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839306" y="3892986"/>
            <a:ext cx="2292534" cy="400110"/>
          </a:xfrm>
          <a:prstGeom prst="rect">
            <a:avLst/>
          </a:prstGeom>
          <a:noFill/>
        </p:spPr>
        <p:txBody>
          <a:bodyPr wrap="square" rtlCol="0">
            <a:spAutoFit/>
          </a:bodyPr>
          <a:lstStyle/>
          <a:p>
            <a:r>
              <a:rPr lang="en-US" sz="2000" b="1" dirty="0">
                <a:latin typeface="+mj-lt"/>
              </a:rPr>
              <a:t>Ring Topology</a:t>
            </a:r>
            <a:endParaRPr lang="en-GB" sz="2000" b="1" dirty="0">
              <a:latin typeface="+mj-lt"/>
            </a:endParaRPr>
          </a:p>
        </p:txBody>
      </p:sp>
      <p:sp>
        <p:nvSpPr>
          <p:cNvPr id="14" name="Cube 13"/>
          <p:cNvSpPr/>
          <p:nvPr/>
        </p:nvSpPr>
        <p:spPr>
          <a:xfrm>
            <a:off x="5836132" y="3273768"/>
            <a:ext cx="1216152" cy="1216152"/>
          </a:xfrm>
          <a:prstGeom prst="cub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HUB</a:t>
            </a:r>
            <a:endParaRPr lang="en-GB" dirty="0"/>
          </a:p>
        </p:txBody>
      </p:sp>
      <p:sp>
        <p:nvSpPr>
          <p:cNvPr id="15" name="Flowchart: Predefined Process 14"/>
          <p:cNvSpPr/>
          <p:nvPr/>
        </p:nvSpPr>
        <p:spPr>
          <a:xfrm>
            <a:off x="4427984" y="2420888"/>
            <a:ext cx="792088" cy="585267"/>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lowchart: Predefined Process 15"/>
          <p:cNvSpPr/>
          <p:nvPr/>
        </p:nvSpPr>
        <p:spPr>
          <a:xfrm>
            <a:off x="8172400" y="2420888"/>
            <a:ext cx="781100" cy="585267"/>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lowchart: Predefined Process 16"/>
          <p:cNvSpPr/>
          <p:nvPr/>
        </p:nvSpPr>
        <p:spPr>
          <a:xfrm>
            <a:off x="8172400" y="4941168"/>
            <a:ext cx="738124" cy="576064"/>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lowchart: Predefined Process 17"/>
          <p:cNvSpPr/>
          <p:nvPr/>
        </p:nvSpPr>
        <p:spPr>
          <a:xfrm>
            <a:off x="4427984" y="5013176"/>
            <a:ext cx="803810" cy="576064"/>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9" name="Straight Connector 18"/>
          <p:cNvCxnSpPr>
            <a:stCxn id="14" idx="2"/>
            <a:endCxn id="15" idx="3"/>
          </p:cNvCxnSpPr>
          <p:nvPr/>
        </p:nvCxnSpPr>
        <p:spPr>
          <a:xfrm flipH="1" flipV="1">
            <a:off x="5220072" y="2713522"/>
            <a:ext cx="616060" cy="1320341"/>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a:stCxn id="17" idx="1"/>
            <a:endCxn id="14" idx="5"/>
          </p:cNvCxnSpPr>
          <p:nvPr/>
        </p:nvCxnSpPr>
        <p:spPr>
          <a:xfrm flipH="1" flipV="1">
            <a:off x="7052284" y="3729825"/>
            <a:ext cx="1120116" cy="1499375"/>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p:cNvCxnSpPr>
            <a:stCxn id="16" idx="1"/>
            <a:endCxn id="14" idx="5"/>
          </p:cNvCxnSpPr>
          <p:nvPr/>
        </p:nvCxnSpPr>
        <p:spPr>
          <a:xfrm flipH="1">
            <a:off x="7052284" y="2713522"/>
            <a:ext cx="1120116" cy="1016303"/>
          </a:xfrm>
          <a:prstGeom prst="line">
            <a:avLst/>
          </a:prstGeom>
        </p:spPr>
        <p:style>
          <a:lnRef idx="3">
            <a:schemeClr val="dk1"/>
          </a:lnRef>
          <a:fillRef idx="0">
            <a:schemeClr val="dk1"/>
          </a:fillRef>
          <a:effectRef idx="2">
            <a:schemeClr val="dk1"/>
          </a:effectRef>
          <a:fontRef idx="minor">
            <a:schemeClr val="tx1"/>
          </a:fontRef>
        </p:style>
      </p:cxnSp>
      <p:sp>
        <p:nvSpPr>
          <p:cNvPr id="23" name="TextBox 22"/>
          <p:cNvSpPr txBox="1"/>
          <p:nvPr/>
        </p:nvSpPr>
        <p:spPr>
          <a:xfrm>
            <a:off x="5868144" y="5144817"/>
            <a:ext cx="2536286" cy="400110"/>
          </a:xfrm>
          <a:prstGeom prst="rect">
            <a:avLst/>
          </a:prstGeom>
          <a:noFill/>
        </p:spPr>
        <p:txBody>
          <a:bodyPr wrap="square" rtlCol="0">
            <a:spAutoFit/>
          </a:bodyPr>
          <a:lstStyle/>
          <a:p>
            <a:r>
              <a:rPr lang="en-US" sz="2000" b="1" dirty="0">
                <a:latin typeface="+mj-lt"/>
              </a:rPr>
              <a:t>Star Topology</a:t>
            </a:r>
            <a:endParaRPr lang="en-GB" sz="2000" b="1" dirty="0">
              <a:latin typeface="+mj-lt"/>
            </a:endParaRPr>
          </a:p>
        </p:txBody>
      </p:sp>
      <p:cxnSp>
        <p:nvCxnSpPr>
          <p:cNvPr id="24" name="Straight Connector 23"/>
          <p:cNvCxnSpPr>
            <a:endCxn id="14" idx="2"/>
          </p:cNvCxnSpPr>
          <p:nvPr/>
        </p:nvCxnSpPr>
        <p:spPr>
          <a:xfrm flipV="1">
            <a:off x="5220072" y="4033863"/>
            <a:ext cx="616060" cy="1195337"/>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a:endCxn id="14" idx="2"/>
          </p:cNvCxnSpPr>
          <p:nvPr/>
        </p:nvCxnSpPr>
        <p:spPr>
          <a:xfrm flipV="1">
            <a:off x="2771800" y="4033863"/>
            <a:ext cx="3064332" cy="23756"/>
          </a:xfrm>
          <a:prstGeom prst="line">
            <a:avLst/>
          </a:prstGeom>
        </p:spPr>
        <p:style>
          <a:lnRef idx="3">
            <a:schemeClr val="dk1"/>
          </a:lnRef>
          <a:fillRef idx="0">
            <a:schemeClr val="dk1"/>
          </a:fillRef>
          <a:effectRef idx="2">
            <a:schemeClr val="dk1"/>
          </a:effectRef>
          <a:fontRef idx="minor">
            <a:schemeClr val="tx1"/>
          </a:fontRef>
        </p:style>
      </p:cxnSp>
      <p:sp>
        <p:nvSpPr>
          <p:cNvPr id="37" name="TextBox 36"/>
          <p:cNvSpPr txBox="1"/>
          <p:nvPr/>
        </p:nvSpPr>
        <p:spPr>
          <a:xfrm>
            <a:off x="3203848" y="5991671"/>
            <a:ext cx="2536286" cy="461665"/>
          </a:xfrm>
          <a:prstGeom prst="rect">
            <a:avLst/>
          </a:prstGeom>
          <a:noFill/>
        </p:spPr>
        <p:txBody>
          <a:bodyPr wrap="square" rtlCol="0">
            <a:spAutoFit/>
          </a:bodyPr>
          <a:lstStyle/>
          <a:p>
            <a:r>
              <a:rPr lang="en-IN" altLang="en-US" sz="2400" b="1" dirty="0">
                <a:latin typeface="Calibri"/>
                <a:cs typeface="Times New Roman" pitchFamily="18" charset="0"/>
              </a:rPr>
              <a:t>Hybrid Topology</a:t>
            </a:r>
          </a:p>
        </p:txBody>
      </p:sp>
      <p:sp>
        <p:nvSpPr>
          <p:cNvPr id="25" name="Rectangle 24"/>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801271559"/>
      </p:ext>
    </p:extLst>
  </p:cSld>
  <p:clrMapOvr>
    <a:masterClrMapping/>
  </p:clrMapOvr>
  <p:transition advTm="66301"/>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Advantages and Disadvantages of Mash Topology</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r>
              <a:rPr lang="en-IN" sz="2000" b="1" dirty="0">
                <a:latin typeface="+mn-lt"/>
              </a:rPr>
              <a:t>Hybrid topology advantages</a:t>
            </a:r>
          </a:p>
          <a:p>
            <a:pPr marL="457200" indent="-457200">
              <a:buAutoNum type="arabicPeriod"/>
            </a:pPr>
            <a:r>
              <a:rPr lang="en-IN" sz="2000" dirty="0">
                <a:latin typeface="+mn-lt"/>
              </a:rPr>
              <a:t>For </a:t>
            </a:r>
            <a:r>
              <a:rPr lang="en-IN" sz="2000" dirty="0" err="1">
                <a:latin typeface="+mn-lt"/>
              </a:rPr>
              <a:t>eg</a:t>
            </a:r>
            <a:r>
              <a:rPr lang="en-IN" sz="2000" dirty="0">
                <a:latin typeface="+mn-lt"/>
              </a:rPr>
              <a:t>, we should decide on topology depending on criteria. Scalability is our issue, so instead of bus technology, we can use star topology. </a:t>
            </a:r>
          </a:p>
          <a:p>
            <a:pPr marL="457200" indent="-457200">
              <a:buAutoNum type="arabicPeriod"/>
            </a:pPr>
            <a:r>
              <a:rPr lang="en-IN" sz="2000" dirty="0">
                <a:latin typeface="+mn-lt"/>
              </a:rPr>
              <a:t>Scalable, so we can link additional computer networks with diverse topologies to existing networks.</a:t>
            </a:r>
          </a:p>
          <a:p>
            <a:r>
              <a:rPr lang="en-IN" sz="2000" b="1" dirty="0">
                <a:latin typeface="+mn-lt"/>
              </a:rPr>
              <a:t>Hybrid topology disadvantages</a:t>
            </a:r>
          </a:p>
          <a:p>
            <a:pPr marL="457200" indent="-457200">
              <a:buAutoNum type="arabicPeriod"/>
            </a:pPr>
            <a:r>
              <a:rPr lang="en-IN" sz="2000" dirty="0">
                <a:latin typeface="+mn-lt"/>
              </a:rPr>
              <a:t>It is hard to locate faults. </a:t>
            </a:r>
          </a:p>
          <a:p>
            <a:pPr marL="457200" indent="-457200">
              <a:buAutoNum type="arabicPeriod"/>
            </a:pPr>
            <a:r>
              <a:rPr lang="en-IN" sz="2000" dirty="0">
                <a:latin typeface="+mn-lt"/>
              </a:rPr>
              <a:t>It's difficult to mount. </a:t>
            </a:r>
          </a:p>
          <a:p>
            <a:pPr marL="457200" indent="-457200">
              <a:buAutoNum type="arabicPeriod"/>
            </a:pPr>
            <a:r>
              <a:rPr lang="en-IN" sz="2000" dirty="0">
                <a:latin typeface="+mn-lt"/>
              </a:rPr>
              <a:t>Development is dynamic and so repair is costly.</a:t>
            </a:r>
            <a:endParaRPr lang="en-US" sz="2000" dirty="0">
              <a:latin typeface="+mn-lt"/>
            </a:endParaRPr>
          </a:p>
        </p:txBody>
      </p:sp>
    </p:spTree>
    <p:extLst>
      <p:ext uri="{BB962C8B-B14F-4D97-AF65-F5344CB8AC3E}">
        <p14:creationId xmlns:p14="http://schemas.microsoft.com/office/powerpoint/2010/main" val="767725025"/>
      </p:ext>
    </p:extLst>
  </p:cSld>
  <p:clrMapOvr>
    <a:masterClrMapping/>
  </p:clrMapOvr>
  <p:transition advTm="66301"/>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Protocol and Standards[1]</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pPr marL="342900" indent="-342900">
              <a:buFont typeface="Arial" panose="020B0604020202020204" pitchFamily="34" charset="0"/>
              <a:buChar char="•"/>
            </a:pPr>
            <a:r>
              <a:rPr lang="en-US" sz="2000" b="1" dirty="0">
                <a:latin typeface="+mn-lt"/>
              </a:rPr>
              <a:t>Protocol: </a:t>
            </a:r>
            <a:r>
              <a:rPr lang="en-IN" sz="2000" dirty="0">
                <a:latin typeface="+mn-lt"/>
              </a:rPr>
              <a:t>A protocol is a series of rules accepted between sender and receiver. Without a protocol two machines may be connected but can not communicate. Without a protocol.</a:t>
            </a:r>
          </a:p>
          <a:p>
            <a:pPr marL="342900" indent="-342900">
              <a:buFont typeface="Arial" panose="020B0604020202020204" pitchFamily="34" charset="0"/>
              <a:buChar char="•"/>
            </a:pPr>
            <a:r>
              <a:rPr lang="en-IN" sz="2000" dirty="0">
                <a:latin typeface="+mn-lt"/>
              </a:rPr>
              <a:t>We need to establish a collection of rules, called a protocol, to establish secure communication or data sharing between two separate devices.</a:t>
            </a:r>
            <a:r>
              <a:rPr lang="en-US" sz="2000" dirty="0">
                <a:solidFill>
                  <a:srgbClr val="FF0000"/>
                </a:solidFill>
                <a:latin typeface="+mn-lt"/>
              </a:rPr>
              <a:t> </a:t>
            </a:r>
          </a:p>
          <a:p>
            <a:pPr marL="342900" indent="-342900">
              <a:buFont typeface="Arial" panose="020B0604020202020204" pitchFamily="34" charset="0"/>
              <a:buChar char="•"/>
            </a:pPr>
            <a:r>
              <a:rPr lang="en-US" sz="2000" dirty="0">
                <a:latin typeface="+mn-lt"/>
              </a:rPr>
              <a:t>For example, ftp is the protocol used for file sharing of the data in internet, similarly smtp protocol is used by email services connected to the internet.</a:t>
            </a:r>
          </a:p>
          <a:p>
            <a:br>
              <a:rPr lang="en-US" sz="2000" dirty="0"/>
            </a:br>
            <a:endParaRPr lang="en-US" sz="2000" b="1" dirty="0">
              <a:latin typeface="+mn-lt"/>
            </a:endParaRPr>
          </a:p>
        </p:txBody>
      </p:sp>
      <p:sp>
        <p:nvSpPr>
          <p:cNvPr id="8" name="Rectangle 7"/>
          <p:cNvSpPr/>
          <p:nvPr/>
        </p:nvSpPr>
        <p:spPr>
          <a:xfrm>
            <a:off x="683568" y="4890692"/>
            <a:ext cx="1368152" cy="914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Rule-1</a:t>
            </a:r>
          </a:p>
          <a:p>
            <a:pPr algn="ctr"/>
            <a:r>
              <a:rPr lang="en-US" dirty="0"/>
              <a:t>Rule-2</a:t>
            </a:r>
          </a:p>
          <a:p>
            <a:pPr algn="ctr"/>
            <a:r>
              <a:rPr lang="en-US" dirty="0"/>
              <a:t>Rule n</a:t>
            </a:r>
            <a:endParaRPr lang="en-GB" dirty="0"/>
          </a:p>
        </p:txBody>
      </p:sp>
      <p:sp>
        <p:nvSpPr>
          <p:cNvPr id="9" name="Cube 8"/>
          <p:cNvSpPr/>
          <p:nvPr/>
        </p:nvSpPr>
        <p:spPr>
          <a:xfrm>
            <a:off x="539552" y="6159514"/>
            <a:ext cx="2160240" cy="36582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Sender</a:t>
            </a:r>
            <a:endParaRPr lang="en-GB" dirty="0"/>
          </a:p>
        </p:txBody>
      </p:sp>
      <p:sp>
        <p:nvSpPr>
          <p:cNvPr id="10" name="Cube 9"/>
          <p:cNvSpPr/>
          <p:nvPr/>
        </p:nvSpPr>
        <p:spPr>
          <a:xfrm>
            <a:off x="6516216" y="6087506"/>
            <a:ext cx="2160240" cy="36582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Receiver</a:t>
            </a:r>
            <a:endParaRPr lang="en-GB" dirty="0"/>
          </a:p>
        </p:txBody>
      </p:sp>
      <p:sp>
        <p:nvSpPr>
          <p:cNvPr id="11" name="Rectangle 10"/>
          <p:cNvSpPr/>
          <p:nvPr/>
        </p:nvSpPr>
        <p:spPr>
          <a:xfrm>
            <a:off x="6732240" y="4890692"/>
            <a:ext cx="1368152" cy="914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Rule-1</a:t>
            </a:r>
          </a:p>
          <a:p>
            <a:pPr algn="ctr"/>
            <a:r>
              <a:rPr lang="en-US" dirty="0"/>
              <a:t>Rule-2</a:t>
            </a:r>
          </a:p>
          <a:p>
            <a:pPr algn="ctr"/>
            <a:r>
              <a:rPr lang="en-US" dirty="0"/>
              <a:t>Rule n</a:t>
            </a:r>
            <a:endParaRPr lang="en-GB" dirty="0"/>
          </a:p>
        </p:txBody>
      </p:sp>
      <p:cxnSp>
        <p:nvCxnSpPr>
          <p:cNvPr id="12" name="Straight Connector 11"/>
          <p:cNvCxnSpPr/>
          <p:nvPr/>
        </p:nvCxnSpPr>
        <p:spPr>
          <a:xfrm>
            <a:off x="2699792" y="6309320"/>
            <a:ext cx="3816424" cy="0"/>
          </a:xfrm>
          <a:prstGeom prst="line">
            <a:avLst/>
          </a:prstGeom>
        </p:spPr>
        <p:style>
          <a:lnRef idx="3">
            <a:schemeClr val="dk1"/>
          </a:lnRef>
          <a:fillRef idx="0">
            <a:schemeClr val="dk1"/>
          </a:fillRef>
          <a:effectRef idx="2">
            <a:schemeClr val="dk1"/>
          </a:effectRef>
          <a:fontRef idx="minor">
            <a:schemeClr val="tx1"/>
          </a:fontRef>
        </p:style>
      </p:cxnSp>
      <p:sp>
        <p:nvSpPr>
          <p:cNvPr id="13" name="Snip Single Corner Rectangle 12"/>
          <p:cNvSpPr/>
          <p:nvPr/>
        </p:nvSpPr>
        <p:spPr>
          <a:xfrm>
            <a:off x="3491880" y="5909224"/>
            <a:ext cx="2016224" cy="256080"/>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Message</a:t>
            </a:r>
            <a:endParaRPr lang="en-GB" dirty="0">
              <a:solidFill>
                <a:schemeClr val="tx1"/>
              </a:solidFill>
            </a:endParaRPr>
          </a:p>
        </p:txBody>
      </p:sp>
      <p:cxnSp>
        <p:nvCxnSpPr>
          <p:cNvPr id="14" name="Straight Connector 13"/>
          <p:cNvCxnSpPr/>
          <p:nvPr/>
        </p:nvCxnSpPr>
        <p:spPr>
          <a:xfrm>
            <a:off x="3131840" y="6021288"/>
            <a:ext cx="360040" cy="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5508104" y="6021288"/>
            <a:ext cx="36004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2080808" y="5003884"/>
            <a:ext cx="1152128" cy="369332"/>
          </a:xfrm>
          <a:prstGeom prst="rect">
            <a:avLst/>
          </a:prstGeom>
          <a:noFill/>
        </p:spPr>
        <p:txBody>
          <a:bodyPr wrap="square" rtlCol="0">
            <a:spAutoFit/>
          </a:bodyPr>
          <a:lstStyle/>
          <a:p>
            <a:r>
              <a:rPr lang="en-US" dirty="0">
                <a:latin typeface="+mn-lt"/>
                <a:cs typeface="+mn-cs"/>
              </a:rPr>
              <a:t>Protocol</a:t>
            </a:r>
            <a:endParaRPr lang="en-GB" dirty="0">
              <a:latin typeface="+mn-lt"/>
              <a:cs typeface="+mn-cs"/>
            </a:endParaRPr>
          </a:p>
        </p:txBody>
      </p:sp>
      <p:sp>
        <p:nvSpPr>
          <p:cNvPr id="17" name="TextBox 16"/>
          <p:cNvSpPr txBox="1"/>
          <p:nvPr/>
        </p:nvSpPr>
        <p:spPr>
          <a:xfrm>
            <a:off x="5573196" y="5003884"/>
            <a:ext cx="1152128" cy="369332"/>
          </a:xfrm>
          <a:prstGeom prst="rect">
            <a:avLst/>
          </a:prstGeom>
          <a:noFill/>
        </p:spPr>
        <p:txBody>
          <a:bodyPr wrap="square" rtlCol="0">
            <a:spAutoFit/>
          </a:bodyPr>
          <a:lstStyle/>
          <a:p>
            <a:r>
              <a:rPr lang="en-US" dirty="0">
                <a:latin typeface="+mn-lt"/>
                <a:cs typeface="+mn-cs"/>
              </a:rPr>
              <a:t>Protocol</a:t>
            </a:r>
            <a:endParaRPr lang="en-GB" dirty="0">
              <a:latin typeface="+mn-lt"/>
              <a:cs typeface="+mn-cs"/>
            </a:endParaRPr>
          </a:p>
        </p:txBody>
      </p:sp>
      <p:sp>
        <p:nvSpPr>
          <p:cNvPr id="18" name="TextBox 17"/>
          <p:cNvSpPr txBox="1"/>
          <p:nvPr/>
        </p:nvSpPr>
        <p:spPr>
          <a:xfrm>
            <a:off x="3851920" y="6300028"/>
            <a:ext cx="1152128" cy="369332"/>
          </a:xfrm>
          <a:prstGeom prst="rect">
            <a:avLst/>
          </a:prstGeom>
          <a:noFill/>
        </p:spPr>
        <p:txBody>
          <a:bodyPr wrap="square" rtlCol="0">
            <a:spAutoFit/>
          </a:bodyPr>
          <a:lstStyle/>
          <a:p>
            <a:r>
              <a:rPr lang="en-US" dirty="0">
                <a:latin typeface="+mn-lt"/>
                <a:cs typeface="+mn-cs"/>
              </a:rPr>
              <a:t>Medium</a:t>
            </a:r>
            <a:endParaRPr lang="en-GB" dirty="0">
              <a:latin typeface="+mn-lt"/>
              <a:cs typeface="+mn-cs"/>
            </a:endParaRPr>
          </a:p>
        </p:txBody>
      </p:sp>
      <p:sp>
        <p:nvSpPr>
          <p:cNvPr id="19" name="Rectangle 18"/>
          <p:cNvSpPr/>
          <p:nvPr/>
        </p:nvSpPr>
        <p:spPr>
          <a:xfrm>
            <a:off x="5508104" y="6455271"/>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1832569534"/>
      </p:ext>
    </p:extLst>
  </p:cSld>
  <p:clrMapOvr>
    <a:masterClrMapping/>
  </p:clrMapOvr>
  <p:transition advTm="66301"/>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4339"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2571750"/>
            <a:ext cx="5430838" cy="2803525"/>
          </a:xfrm>
          <a:prstGeom prst="rect">
            <a:avLst/>
          </a:prstGeom>
          <a:noFill/>
          <a:ln w="9525" algn="ctr">
            <a:noFill/>
            <a:round/>
            <a:headEnd/>
            <a:tailEnd/>
          </a:ln>
        </p:spPr>
      </p:pic>
      <p:sp>
        <p:nvSpPr>
          <p:cNvPr id="14340" name="Rectangle 5"/>
          <p:cNvSpPr>
            <a:spLocks noChangeArrowheads="1"/>
          </p:cNvSpPr>
          <p:nvPr>
            <p:custDataLst>
              <p:tags r:id="rId3"/>
            </p:custDataLst>
          </p:nvPr>
        </p:nvSpPr>
        <p:spPr bwMode="auto">
          <a:xfrm>
            <a:off x="0" y="3714750"/>
            <a:ext cx="9144000" cy="714375"/>
          </a:xfrm>
          <a:prstGeom prst="rect">
            <a:avLst/>
          </a:prstGeom>
          <a:solidFill>
            <a:srgbClr val="1F497D"/>
          </a:solidFill>
          <a:ln w="25400" algn="ctr">
            <a:noFill/>
            <a:round/>
            <a:headEnd/>
            <a:tailEnd/>
          </a:ln>
        </p:spPr>
        <p:txBody>
          <a:bodyPr anchor="ctr"/>
          <a:lstStyle/>
          <a:p>
            <a:pPr algn="ctr"/>
            <a:endParaRPr lang="en-US" altLang="en-US"/>
          </a:p>
        </p:txBody>
      </p:sp>
      <p:sp>
        <p:nvSpPr>
          <p:cNvPr id="14341" name="TextBox 4"/>
          <p:cNvSpPr>
            <a:spLocks noChangeArrowheads="1"/>
          </p:cNvSpPr>
          <p:nvPr>
            <p:custDataLst>
              <p:tags r:id="rId4"/>
            </p:custDataLst>
          </p:nvPr>
        </p:nvSpPr>
        <p:spPr bwMode="auto">
          <a:xfrm>
            <a:off x="0" y="3756025"/>
            <a:ext cx="9144000" cy="631825"/>
          </a:xfrm>
          <a:prstGeom prst="rect">
            <a:avLst/>
          </a:prstGeom>
          <a:noFill/>
          <a:ln w="9525" algn="ctr">
            <a:noFill/>
            <a:round/>
            <a:headEnd/>
            <a:tailEnd/>
          </a:ln>
        </p:spPr>
        <p:txBody>
          <a:bodyPr/>
          <a:lstStyle/>
          <a:p>
            <a:pPr algn="ctr"/>
            <a:r>
              <a:rPr lang="en-US" altLang="en-US" sz="3500" b="1" dirty="0">
                <a:solidFill>
                  <a:schemeClr val="bg1"/>
                </a:solidFill>
                <a:latin typeface="Calibri"/>
                <a:cs typeface="Times New Roman" pitchFamily="18" charset="0"/>
              </a:rPr>
              <a:t>DATA COMMUNICATION COMPONENTS</a:t>
            </a:r>
            <a:endParaRPr lang="en-IN" altLang="en-US" sz="3500" b="1" dirty="0">
              <a:solidFill>
                <a:schemeClr val="bg1"/>
              </a:solidFill>
              <a:latin typeface="Calibri"/>
              <a:cs typeface="Times New Roman" pitchFamily="18" charset="0"/>
            </a:endParaRPr>
          </a:p>
        </p:txBody>
      </p:sp>
      <p:sp>
        <p:nvSpPr>
          <p:cNvPr id="14342" name="TextBox 6"/>
          <p:cNvSpPr>
            <a:spLocks noChangeArrowheads="1"/>
          </p:cNvSpPr>
          <p:nvPr>
            <p:custDataLst>
              <p:tags r:id="rId5"/>
            </p:custDataLst>
          </p:nvPr>
        </p:nvSpPr>
        <p:spPr bwMode="auto">
          <a:xfrm>
            <a:off x="974328" y="2820194"/>
            <a:ext cx="6694015" cy="630237"/>
          </a:xfrm>
          <a:prstGeom prst="rect">
            <a:avLst/>
          </a:prstGeom>
          <a:noFill/>
          <a:ln w="9525" algn="ctr">
            <a:noFill/>
            <a:round/>
            <a:headEnd/>
            <a:tailEnd/>
          </a:ln>
        </p:spPr>
        <p:txBody>
          <a:bodyPr/>
          <a:lstStyle/>
          <a:p>
            <a:pPr algn="ctr"/>
            <a:r>
              <a:rPr lang="en-IN" altLang="en-US" sz="3500" b="1" dirty="0">
                <a:latin typeface="Calibri" panose="020F0502020204030204" pitchFamily="34" charset="0"/>
                <a:cs typeface="Times New Roman" panose="02020603050405020304" pitchFamily="18" charset="0"/>
              </a:rPr>
              <a:t>CHAPTER</a:t>
            </a:r>
            <a:r>
              <a:rPr lang="en-IN" altLang="en-US" sz="3500" b="1" dirty="0">
                <a:latin typeface="Calibri"/>
                <a:cs typeface="Times New Roman" pitchFamily="18" charset="0"/>
              </a:rPr>
              <a:t>-1</a:t>
            </a:r>
          </a:p>
        </p:txBody>
      </p:sp>
      <p:sp>
        <p:nvSpPr>
          <p:cNvPr id="2" name="TextBox 1"/>
          <p:cNvSpPr txBox="1"/>
          <p:nvPr/>
        </p:nvSpPr>
        <p:spPr>
          <a:xfrm>
            <a:off x="179512" y="4653136"/>
            <a:ext cx="8712968" cy="1477328"/>
          </a:xfrm>
          <a:prstGeom prst="rect">
            <a:avLst/>
          </a:prstGeom>
          <a:noFill/>
        </p:spPr>
        <p:txBody>
          <a:bodyPr wrap="square" rtlCol="0">
            <a:spAutoFit/>
          </a:bodyPr>
          <a:lstStyle/>
          <a:p>
            <a:pPr algn="just"/>
            <a:r>
              <a:rPr lang="en-GB" dirty="0"/>
              <a:t>Representation of data and its flow Networks, Various Connection Topology, Protocols and Standards, OSI model, Transmission Media, </a:t>
            </a:r>
            <a:r>
              <a:rPr lang="en-GB" dirty="0" err="1"/>
              <a:t>LAN:Wired</a:t>
            </a:r>
            <a:r>
              <a:rPr lang="en-GB" dirty="0"/>
              <a:t> LAN, Wireless LANs, Connecting LAN and Virtual LAN, Techniques for Bandwidth utilization: Multiplexing - Frequency division, Time division and Wave division, Concepts on spread spectrum.</a:t>
            </a:r>
          </a:p>
        </p:txBody>
      </p:sp>
    </p:spTree>
  </p:cSld>
  <p:clrMapOvr>
    <a:masterClrMapping/>
  </p:clrMapOvr>
  <p:transition advTm="11556"/>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OSI Model [2]</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r>
              <a:rPr lang="en-US" sz="2000" dirty="0">
                <a:latin typeface="+mn-lt"/>
              </a:rPr>
              <a:t>we will discuss OSI model in computer network and seven layers of OSI model in detail.</a:t>
            </a:r>
          </a:p>
          <a:p>
            <a:r>
              <a:rPr lang="en-US" sz="2000" dirty="0">
                <a:latin typeface="+mn-lt"/>
              </a:rPr>
              <a:t>1. OSI Model stands for Open System interconnection model.</a:t>
            </a:r>
            <a:br>
              <a:rPr lang="en-US" sz="2000" dirty="0">
                <a:latin typeface="+mn-lt"/>
              </a:rPr>
            </a:br>
            <a:r>
              <a:rPr lang="en-US" sz="2000" dirty="0">
                <a:latin typeface="+mn-lt"/>
              </a:rPr>
              <a:t>2. OSI Model defines how data is transferred from one computer to another computer.</a:t>
            </a:r>
            <a:br>
              <a:rPr lang="en-US" sz="2000" dirty="0">
                <a:latin typeface="+mn-lt"/>
              </a:rPr>
            </a:br>
            <a:r>
              <a:rPr lang="en-US" sz="2000" dirty="0">
                <a:latin typeface="+mn-lt"/>
              </a:rPr>
              <a:t>3. </a:t>
            </a:r>
            <a:r>
              <a:rPr lang="en-IN" sz="2000" dirty="0">
                <a:latin typeface="+mn-lt"/>
              </a:rPr>
              <a:t>Two machines attached to a LAN and connectors pass data using the NIC in a very simple scenario. This is a computer network, except where all systems use separate operating systems, such as one system runs on windows and another on </a:t>
            </a:r>
            <a:r>
              <a:rPr lang="en-IN" sz="2000" dirty="0" err="1">
                <a:latin typeface="+mn-lt"/>
              </a:rPr>
              <a:t>MacOS</a:t>
            </a:r>
            <a:r>
              <a:rPr lang="en-IN" sz="2000" dirty="0">
                <a:latin typeface="+mn-lt"/>
              </a:rPr>
              <a:t>, the function of an OSI model, a 7-layer model that determines how data can transmission between different systems, occurs here.</a:t>
            </a:r>
          </a:p>
          <a:p>
            <a:r>
              <a:rPr lang="en-US" sz="2000" dirty="0">
                <a:latin typeface="+mn-lt"/>
              </a:rPr>
              <a:t>4. OSI model was introduced by International </a:t>
            </a:r>
            <a:r>
              <a:rPr lang="en-US" sz="2000" dirty="0" err="1">
                <a:latin typeface="+mn-lt"/>
              </a:rPr>
              <a:t>Organisation</a:t>
            </a:r>
            <a:r>
              <a:rPr lang="en-US" sz="2000" dirty="0">
                <a:latin typeface="+mn-lt"/>
              </a:rPr>
              <a:t> for </a:t>
            </a:r>
            <a:r>
              <a:rPr lang="en-US" sz="2000" dirty="0" err="1">
                <a:latin typeface="+mn-lt"/>
              </a:rPr>
              <a:t>standardisation</a:t>
            </a:r>
            <a:r>
              <a:rPr lang="en-US" sz="2000" dirty="0">
                <a:latin typeface="+mn-lt"/>
              </a:rPr>
              <a:t> (ISO) in 1984.</a:t>
            </a:r>
            <a:br>
              <a:rPr lang="en-US" sz="2000" dirty="0">
                <a:latin typeface="+mn-lt"/>
              </a:rPr>
            </a:br>
            <a:endParaRPr lang="en-US" sz="2000" dirty="0">
              <a:latin typeface="+mn-lt"/>
            </a:endParaRPr>
          </a:p>
        </p:txBody>
      </p:sp>
    </p:spTree>
    <p:extLst>
      <p:ext uri="{BB962C8B-B14F-4D97-AF65-F5344CB8AC3E}">
        <p14:creationId xmlns:p14="http://schemas.microsoft.com/office/powerpoint/2010/main" val="1240245134"/>
      </p:ext>
    </p:extLst>
  </p:cSld>
  <p:clrMapOvr>
    <a:masterClrMapping/>
  </p:clrMapOvr>
  <p:transition advTm="66301"/>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OSI Model</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r>
              <a:rPr lang="en-US" sz="2000" b="1" dirty="0">
                <a:latin typeface="+mn-lt"/>
              </a:rPr>
              <a:t>5. </a:t>
            </a:r>
            <a:r>
              <a:rPr lang="en-US" sz="2000" dirty="0">
                <a:latin typeface="+mn-lt"/>
              </a:rPr>
              <a:t>There are seven layers in a OSI model</a:t>
            </a:r>
          </a:p>
          <a:p>
            <a:r>
              <a:rPr lang="en-US" sz="2000" dirty="0">
                <a:latin typeface="+mn-lt"/>
              </a:rPr>
              <a:t>Application layer</a:t>
            </a:r>
          </a:p>
          <a:p>
            <a:r>
              <a:rPr lang="en-US" sz="2000" dirty="0">
                <a:latin typeface="+mn-lt"/>
              </a:rPr>
              <a:t>Presentation Layer</a:t>
            </a:r>
          </a:p>
          <a:p>
            <a:r>
              <a:rPr lang="en-US" sz="2000" dirty="0">
                <a:latin typeface="+mn-lt"/>
              </a:rPr>
              <a:t>Session layer</a:t>
            </a:r>
          </a:p>
          <a:p>
            <a:r>
              <a:rPr lang="en-US" sz="2000" dirty="0">
                <a:latin typeface="+mn-lt"/>
              </a:rPr>
              <a:t>Transport layer</a:t>
            </a:r>
          </a:p>
          <a:p>
            <a:r>
              <a:rPr lang="en-US" sz="2000" dirty="0">
                <a:latin typeface="+mn-lt"/>
              </a:rPr>
              <a:t>Network Layer</a:t>
            </a:r>
          </a:p>
          <a:p>
            <a:r>
              <a:rPr lang="en-US" sz="2000" dirty="0">
                <a:latin typeface="+mn-lt"/>
              </a:rPr>
              <a:t>DataLink layer</a:t>
            </a:r>
          </a:p>
          <a:p>
            <a:r>
              <a:rPr lang="en-US" sz="2000" dirty="0">
                <a:latin typeface="+mn-lt"/>
              </a:rPr>
              <a:t>Physical layer</a:t>
            </a:r>
          </a:p>
          <a:p>
            <a:pPr marL="342900" indent="-342900">
              <a:buFont typeface="Arial" panose="020B0604020202020204" pitchFamily="34" charset="0"/>
              <a:buChar char="•"/>
            </a:pPr>
            <a:endParaRPr lang="en-US" sz="2000" dirty="0">
              <a:latin typeface="+mn-lt"/>
            </a:endParaRPr>
          </a:p>
          <a:p>
            <a:endParaRPr lang="en-US" sz="2000" b="1" dirty="0">
              <a:latin typeface="+mn-lt"/>
            </a:endParaRPr>
          </a:p>
        </p:txBody>
      </p:sp>
    </p:spTree>
    <p:extLst>
      <p:ext uri="{BB962C8B-B14F-4D97-AF65-F5344CB8AC3E}">
        <p14:creationId xmlns:p14="http://schemas.microsoft.com/office/powerpoint/2010/main" val="260860453"/>
      </p:ext>
    </p:extLst>
  </p:cSld>
  <p:clrMapOvr>
    <a:masterClrMapping/>
  </p:clrMapOvr>
  <p:transition advTm="66301"/>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2" descr="C:\Users\parul\Desktop\Digital Learning Content.png"/>
          <p:cNvPicPr>
            <a:picLocks noChangeAspect="1" noChangeArrowheads="1"/>
          </p:cNvPicPr>
          <p:nvPr>
            <p:custDataLst>
              <p:tags r:id="rId1"/>
            </p:custDataLst>
          </p:nvPr>
        </p:nvPicPr>
        <p:blipFill>
          <a:blip r:embed="rId6"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7"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OSI Model</a:t>
            </a:r>
          </a:p>
        </p:txBody>
      </p:sp>
      <p:sp>
        <p:nvSpPr>
          <p:cNvPr id="2" name="Rounded Rectangle 1"/>
          <p:cNvSpPr/>
          <p:nvPr/>
        </p:nvSpPr>
        <p:spPr>
          <a:xfrm>
            <a:off x="1835696" y="2492896"/>
            <a:ext cx="1922537" cy="432048"/>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 Application</a:t>
            </a:r>
            <a:endParaRPr lang="en-GB" dirty="0"/>
          </a:p>
        </p:txBody>
      </p:sp>
      <p:sp>
        <p:nvSpPr>
          <p:cNvPr id="8" name="Rounded Rectangle 7"/>
          <p:cNvSpPr/>
          <p:nvPr/>
        </p:nvSpPr>
        <p:spPr>
          <a:xfrm>
            <a:off x="1835696" y="2996952"/>
            <a:ext cx="1922537" cy="432048"/>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6.Presesentation</a:t>
            </a:r>
            <a:endParaRPr lang="en-GB" dirty="0"/>
          </a:p>
        </p:txBody>
      </p:sp>
      <p:sp>
        <p:nvSpPr>
          <p:cNvPr id="9" name="Rounded Rectangle 8"/>
          <p:cNvSpPr/>
          <p:nvPr/>
        </p:nvSpPr>
        <p:spPr>
          <a:xfrm>
            <a:off x="1835696" y="3501008"/>
            <a:ext cx="1922537" cy="43204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Session</a:t>
            </a:r>
            <a:endParaRPr lang="en-GB" dirty="0"/>
          </a:p>
        </p:txBody>
      </p:sp>
      <p:sp>
        <p:nvSpPr>
          <p:cNvPr id="10" name="Rounded Rectangle 9"/>
          <p:cNvSpPr/>
          <p:nvPr/>
        </p:nvSpPr>
        <p:spPr>
          <a:xfrm>
            <a:off x="1835696" y="4005064"/>
            <a:ext cx="1922537" cy="43204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 Transport</a:t>
            </a:r>
            <a:endParaRPr lang="en-GB" dirty="0">
              <a:solidFill>
                <a:schemeClr val="tx1"/>
              </a:solidFill>
            </a:endParaRPr>
          </a:p>
        </p:txBody>
      </p:sp>
      <p:sp>
        <p:nvSpPr>
          <p:cNvPr id="11" name="Rounded Rectangle 10"/>
          <p:cNvSpPr/>
          <p:nvPr/>
        </p:nvSpPr>
        <p:spPr>
          <a:xfrm>
            <a:off x="1835696" y="4509120"/>
            <a:ext cx="1922537" cy="43204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 Network</a:t>
            </a:r>
            <a:endParaRPr lang="en-GB" dirty="0">
              <a:solidFill>
                <a:schemeClr val="tx1"/>
              </a:solidFill>
            </a:endParaRPr>
          </a:p>
        </p:txBody>
      </p:sp>
      <p:sp>
        <p:nvSpPr>
          <p:cNvPr id="12" name="Rounded Rectangle 11"/>
          <p:cNvSpPr/>
          <p:nvPr/>
        </p:nvSpPr>
        <p:spPr>
          <a:xfrm>
            <a:off x="1835696" y="5013176"/>
            <a:ext cx="1922537"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 Data Link</a:t>
            </a:r>
            <a:endParaRPr lang="en-GB" dirty="0">
              <a:solidFill>
                <a:schemeClr val="tx1"/>
              </a:solidFill>
            </a:endParaRPr>
          </a:p>
        </p:txBody>
      </p:sp>
      <p:sp>
        <p:nvSpPr>
          <p:cNvPr id="13" name="Rounded Rectangle 12"/>
          <p:cNvSpPr/>
          <p:nvPr/>
        </p:nvSpPr>
        <p:spPr>
          <a:xfrm>
            <a:off x="1835696" y="5517232"/>
            <a:ext cx="1922537" cy="43204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 Physical</a:t>
            </a:r>
            <a:endParaRPr lang="en-GB" dirty="0">
              <a:solidFill>
                <a:schemeClr val="tx1"/>
              </a:solidFill>
            </a:endParaRPr>
          </a:p>
        </p:txBody>
      </p:sp>
      <p:sp>
        <p:nvSpPr>
          <p:cNvPr id="14" name="Rounded Rectangle 13"/>
          <p:cNvSpPr/>
          <p:nvPr/>
        </p:nvSpPr>
        <p:spPr>
          <a:xfrm>
            <a:off x="190500" y="2492896"/>
            <a:ext cx="1551509" cy="432048"/>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en-GB" dirty="0"/>
          </a:p>
        </p:txBody>
      </p:sp>
      <p:sp>
        <p:nvSpPr>
          <p:cNvPr id="15" name="Rounded Rectangle 14"/>
          <p:cNvSpPr/>
          <p:nvPr/>
        </p:nvSpPr>
        <p:spPr>
          <a:xfrm>
            <a:off x="190500" y="2996952"/>
            <a:ext cx="1551509" cy="432048"/>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en-GB" dirty="0"/>
          </a:p>
        </p:txBody>
      </p:sp>
      <p:sp>
        <p:nvSpPr>
          <p:cNvPr id="16" name="Rounded Rectangle 15"/>
          <p:cNvSpPr/>
          <p:nvPr/>
        </p:nvSpPr>
        <p:spPr>
          <a:xfrm>
            <a:off x="190500" y="3501008"/>
            <a:ext cx="1551509" cy="43204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en-GB" dirty="0"/>
          </a:p>
        </p:txBody>
      </p:sp>
      <p:sp>
        <p:nvSpPr>
          <p:cNvPr id="17" name="Rounded Rectangle 16"/>
          <p:cNvSpPr/>
          <p:nvPr/>
        </p:nvSpPr>
        <p:spPr>
          <a:xfrm>
            <a:off x="190500" y="4005064"/>
            <a:ext cx="1551509" cy="43204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Segments</a:t>
            </a:r>
            <a:endParaRPr lang="en-GB" dirty="0">
              <a:solidFill>
                <a:schemeClr val="tx1"/>
              </a:solidFill>
            </a:endParaRPr>
          </a:p>
        </p:txBody>
      </p:sp>
      <p:sp>
        <p:nvSpPr>
          <p:cNvPr id="18" name="Rounded Rectangle 17"/>
          <p:cNvSpPr/>
          <p:nvPr/>
        </p:nvSpPr>
        <p:spPr>
          <a:xfrm>
            <a:off x="190500" y="4509120"/>
            <a:ext cx="1551509" cy="43204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Packets</a:t>
            </a:r>
            <a:endParaRPr lang="en-GB" dirty="0">
              <a:solidFill>
                <a:schemeClr val="tx1"/>
              </a:solidFill>
            </a:endParaRPr>
          </a:p>
        </p:txBody>
      </p:sp>
      <p:sp>
        <p:nvSpPr>
          <p:cNvPr id="19" name="Rounded Rectangle 18"/>
          <p:cNvSpPr/>
          <p:nvPr/>
        </p:nvSpPr>
        <p:spPr>
          <a:xfrm>
            <a:off x="190500" y="5013176"/>
            <a:ext cx="1551509"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Frames</a:t>
            </a:r>
            <a:endParaRPr lang="en-GB" dirty="0">
              <a:solidFill>
                <a:schemeClr val="tx1"/>
              </a:solidFill>
            </a:endParaRPr>
          </a:p>
        </p:txBody>
      </p:sp>
      <p:sp>
        <p:nvSpPr>
          <p:cNvPr id="20" name="Rounded Rectangle 19"/>
          <p:cNvSpPr/>
          <p:nvPr/>
        </p:nvSpPr>
        <p:spPr>
          <a:xfrm>
            <a:off x="190500" y="5517232"/>
            <a:ext cx="1551509" cy="43204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Bits</a:t>
            </a:r>
            <a:endParaRPr lang="en-GB" dirty="0">
              <a:solidFill>
                <a:schemeClr val="tx1"/>
              </a:solidFill>
            </a:endParaRPr>
          </a:p>
        </p:txBody>
      </p:sp>
      <p:sp>
        <p:nvSpPr>
          <p:cNvPr id="21" name="Rounded Rectangle 20"/>
          <p:cNvSpPr/>
          <p:nvPr/>
        </p:nvSpPr>
        <p:spPr>
          <a:xfrm>
            <a:off x="4604667" y="2492896"/>
            <a:ext cx="4348833" cy="432048"/>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Computer Interaction </a:t>
            </a:r>
            <a:endParaRPr lang="en-GB" dirty="0"/>
          </a:p>
        </p:txBody>
      </p:sp>
      <p:sp>
        <p:nvSpPr>
          <p:cNvPr id="22" name="Rounded Rectangle 21"/>
          <p:cNvSpPr/>
          <p:nvPr/>
        </p:nvSpPr>
        <p:spPr>
          <a:xfrm>
            <a:off x="4604667" y="2996952"/>
            <a:ext cx="4348833" cy="432048"/>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Usable format like encryption, compression</a:t>
            </a:r>
            <a:endParaRPr lang="en-GB" dirty="0"/>
          </a:p>
        </p:txBody>
      </p:sp>
      <p:sp>
        <p:nvSpPr>
          <p:cNvPr id="23" name="Rounded Rectangle 22"/>
          <p:cNvSpPr/>
          <p:nvPr/>
        </p:nvSpPr>
        <p:spPr>
          <a:xfrm>
            <a:off x="4604667" y="3501008"/>
            <a:ext cx="4348833" cy="43204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Session Management</a:t>
            </a:r>
            <a:endParaRPr lang="en-GB" dirty="0"/>
          </a:p>
        </p:txBody>
      </p:sp>
      <p:sp>
        <p:nvSpPr>
          <p:cNvPr id="24" name="Rounded Rectangle 23"/>
          <p:cNvSpPr/>
          <p:nvPr/>
        </p:nvSpPr>
        <p:spPr>
          <a:xfrm>
            <a:off x="4604667" y="4005064"/>
            <a:ext cx="4348833" cy="43204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Transmission protocol like TCP and UDP</a:t>
            </a:r>
            <a:endParaRPr lang="en-GB" dirty="0">
              <a:solidFill>
                <a:schemeClr val="tx1"/>
              </a:solidFill>
            </a:endParaRPr>
          </a:p>
        </p:txBody>
      </p:sp>
      <p:sp>
        <p:nvSpPr>
          <p:cNvPr id="25" name="Rounded Rectangle 24"/>
          <p:cNvSpPr/>
          <p:nvPr/>
        </p:nvSpPr>
        <p:spPr>
          <a:xfrm>
            <a:off x="4604667" y="4509120"/>
            <a:ext cx="4348833" cy="43204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Physical path for Routing, IP</a:t>
            </a:r>
            <a:endParaRPr lang="en-GB" dirty="0">
              <a:solidFill>
                <a:schemeClr val="tx1"/>
              </a:solidFill>
            </a:endParaRPr>
          </a:p>
        </p:txBody>
      </p:sp>
      <p:sp>
        <p:nvSpPr>
          <p:cNvPr id="26" name="Rounded Rectangle 25"/>
          <p:cNvSpPr/>
          <p:nvPr/>
        </p:nvSpPr>
        <p:spPr>
          <a:xfrm>
            <a:off x="4604667" y="5013176"/>
            <a:ext cx="4348833"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Framing, Error Control</a:t>
            </a:r>
            <a:endParaRPr lang="en-GB" dirty="0">
              <a:solidFill>
                <a:schemeClr val="tx1"/>
              </a:solidFill>
            </a:endParaRPr>
          </a:p>
        </p:txBody>
      </p:sp>
      <p:sp>
        <p:nvSpPr>
          <p:cNvPr id="27" name="Rounded Rectangle 26"/>
          <p:cNvSpPr/>
          <p:nvPr/>
        </p:nvSpPr>
        <p:spPr>
          <a:xfrm>
            <a:off x="4604667" y="5517232"/>
            <a:ext cx="4348833" cy="43204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222426"/>
                </a:solidFill>
              </a:rPr>
              <a:t>Movements of individual bits</a:t>
            </a:r>
            <a:endParaRPr lang="en-GB" dirty="0">
              <a:solidFill>
                <a:schemeClr val="tx1"/>
              </a:solidFill>
            </a:endParaRPr>
          </a:p>
        </p:txBody>
      </p:sp>
      <p:cxnSp>
        <p:nvCxnSpPr>
          <p:cNvPr id="6" name="Straight Arrow Connector 5"/>
          <p:cNvCxnSpPr/>
          <p:nvPr/>
        </p:nvCxnSpPr>
        <p:spPr>
          <a:xfrm flipV="1">
            <a:off x="899592" y="5949280"/>
            <a:ext cx="0" cy="3600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80558" y="6309320"/>
            <a:ext cx="1728192" cy="369332"/>
          </a:xfrm>
          <a:prstGeom prst="rect">
            <a:avLst/>
          </a:prstGeom>
          <a:noFill/>
        </p:spPr>
        <p:txBody>
          <a:bodyPr wrap="square" rtlCol="0">
            <a:spAutoFit/>
          </a:bodyPr>
          <a:lstStyle/>
          <a:p>
            <a:r>
              <a:rPr lang="en-US" dirty="0"/>
              <a:t>Form of Data</a:t>
            </a:r>
            <a:endParaRPr lang="en-GB" dirty="0"/>
          </a:p>
        </p:txBody>
      </p:sp>
      <p:sp>
        <p:nvSpPr>
          <p:cNvPr id="35" name="Down Arrow 34"/>
          <p:cNvSpPr/>
          <p:nvPr/>
        </p:nvSpPr>
        <p:spPr>
          <a:xfrm>
            <a:off x="4179293" y="2566838"/>
            <a:ext cx="392707" cy="33824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SEND</a:t>
            </a:r>
            <a:endParaRPr lang="en-GB" dirty="0"/>
          </a:p>
        </p:txBody>
      </p:sp>
      <p:sp>
        <p:nvSpPr>
          <p:cNvPr id="37" name="Up Arrow 36"/>
          <p:cNvSpPr/>
          <p:nvPr/>
        </p:nvSpPr>
        <p:spPr>
          <a:xfrm>
            <a:off x="3851920" y="2566838"/>
            <a:ext cx="360040" cy="33824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RECEIVE</a:t>
            </a:r>
            <a:endParaRPr lang="en-GB" dirty="0"/>
          </a:p>
        </p:txBody>
      </p:sp>
      <p:cxnSp>
        <p:nvCxnSpPr>
          <p:cNvPr id="45" name="Straight Arrow Connector 44"/>
          <p:cNvCxnSpPr/>
          <p:nvPr/>
        </p:nvCxnSpPr>
        <p:spPr>
          <a:xfrm flipV="1">
            <a:off x="2699792" y="5949280"/>
            <a:ext cx="0" cy="3600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8" name="TextBox 47"/>
          <p:cNvSpPr txBox="1"/>
          <p:nvPr/>
        </p:nvSpPr>
        <p:spPr>
          <a:xfrm>
            <a:off x="2314989" y="6259638"/>
            <a:ext cx="1728192" cy="369332"/>
          </a:xfrm>
          <a:prstGeom prst="rect">
            <a:avLst/>
          </a:prstGeom>
          <a:noFill/>
        </p:spPr>
        <p:txBody>
          <a:bodyPr wrap="square" rtlCol="0">
            <a:spAutoFit/>
          </a:bodyPr>
          <a:lstStyle/>
          <a:p>
            <a:r>
              <a:rPr lang="en-US" dirty="0"/>
              <a:t>Layers</a:t>
            </a:r>
            <a:endParaRPr lang="en-GB" dirty="0"/>
          </a:p>
        </p:txBody>
      </p:sp>
      <p:sp>
        <p:nvSpPr>
          <p:cNvPr id="34" name="TextBox 33"/>
          <p:cNvSpPr txBox="1"/>
          <p:nvPr/>
        </p:nvSpPr>
        <p:spPr>
          <a:xfrm>
            <a:off x="3758209" y="6242100"/>
            <a:ext cx="1728192" cy="369332"/>
          </a:xfrm>
          <a:prstGeom prst="rect">
            <a:avLst/>
          </a:prstGeom>
          <a:noFill/>
        </p:spPr>
        <p:txBody>
          <a:bodyPr wrap="square" rtlCol="0">
            <a:spAutoFit/>
          </a:bodyPr>
          <a:lstStyle/>
          <a:p>
            <a:r>
              <a:rPr lang="en-US" b="1" dirty="0"/>
              <a:t>OSI MODEL</a:t>
            </a:r>
            <a:endParaRPr lang="en-GB" b="1" dirty="0"/>
          </a:p>
        </p:txBody>
      </p:sp>
      <p:sp>
        <p:nvSpPr>
          <p:cNvPr id="36" name="Rectangle 35"/>
          <p:cNvSpPr/>
          <p:nvPr/>
        </p:nvSpPr>
        <p:spPr>
          <a:xfrm>
            <a:off x="6296122" y="6364783"/>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243052879"/>
      </p:ext>
    </p:extLst>
  </p:cSld>
  <p:clrMapOvr>
    <a:masterClrMapping/>
  </p:clrMapOvr>
  <p:transition advTm="66301"/>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rPr>
              <a:t>Physical Layer</a:t>
            </a:r>
          </a:p>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
        <p:nvSpPr>
          <p:cNvPr id="2" name="Rectangle 1"/>
          <p:cNvSpPr/>
          <p:nvPr/>
        </p:nvSpPr>
        <p:spPr>
          <a:xfrm>
            <a:off x="181100" y="2439988"/>
            <a:ext cx="8783388" cy="1631216"/>
          </a:xfrm>
          <a:prstGeom prst="rect">
            <a:avLst/>
          </a:prstGeom>
        </p:spPr>
        <p:txBody>
          <a:bodyPr wrap="square">
            <a:spAutoFit/>
          </a:bodyPr>
          <a:lstStyle/>
          <a:p>
            <a:pPr marL="342900" indent="-342900">
              <a:buFont typeface="Arial" panose="020B0604020202020204" pitchFamily="34" charset="0"/>
              <a:buChar char="•"/>
            </a:pPr>
            <a:r>
              <a:rPr lang="en-IN" sz="2000" dirty="0">
                <a:solidFill>
                  <a:srgbClr val="222426"/>
                </a:solidFill>
                <a:latin typeface="+mn-lt"/>
              </a:rPr>
              <a:t>The physical layer is responsible for movements of individual bits from one hop (node) to the next.</a:t>
            </a:r>
          </a:p>
          <a:p>
            <a:pPr marL="342900" indent="-342900">
              <a:buFont typeface="Arial" panose="020B0604020202020204" pitchFamily="34" charset="0"/>
              <a:buChar char="•"/>
            </a:pPr>
            <a:r>
              <a:rPr lang="en-US" sz="2000" dirty="0">
                <a:solidFill>
                  <a:srgbClr val="222426"/>
                </a:solidFill>
                <a:latin typeface="+mn-lt"/>
              </a:rPr>
              <a:t>A frame is nothing but a sequence of bits such as 1001011.</a:t>
            </a:r>
            <a:br>
              <a:rPr lang="en-US" sz="2000" dirty="0">
                <a:latin typeface="+mn-lt"/>
              </a:rPr>
            </a:br>
            <a:r>
              <a:rPr lang="en-US" sz="2000" dirty="0">
                <a:solidFill>
                  <a:srgbClr val="222426"/>
                </a:solidFill>
                <a:latin typeface="+mn-lt"/>
              </a:rPr>
              <a:t>Physical layer converts these binary sequences into signals and transfer it through a transmission media such as cables etc</a:t>
            </a:r>
            <a:r>
              <a:rPr lang="en-US" dirty="0">
                <a:solidFill>
                  <a:srgbClr val="222426"/>
                </a:solidFill>
                <a:latin typeface="PT Sans"/>
              </a:rPr>
              <a:t>.</a:t>
            </a:r>
            <a:endParaRPr lang="en-US" dirty="0"/>
          </a:p>
        </p:txBody>
      </p:sp>
      <p:pic>
        <p:nvPicPr>
          <p:cNvPr id="19458" name="Picture 2" descr="OSI Model - Physical Laye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1641" y="4346712"/>
            <a:ext cx="5544616" cy="203231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Source:-https://beginnersbook.com/2019/04/osi-model-in-computer-network/)</a:t>
            </a:r>
            <a:endParaRPr lang="en-IN" sz="1200" dirty="0"/>
          </a:p>
        </p:txBody>
      </p:sp>
    </p:spTree>
    <p:extLst>
      <p:ext uri="{BB962C8B-B14F-4D97-AF65-F5344CB8AC3E}">
        <p14:creationId xmlns:p14="http://schemas.microsoft.com/office/powerpoint/2010/main" val="2570469134"/>
      </p:ext>
    </p:extLst>
  </p:cSld>
  <p:clrMapOvr>
    <a:masterClrMapping/>
  </p:clrMapOvr>
  <p:transition advTm="66301"/>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rPr>
              <a:t>Data Link Layer</a:t>
            </a:r>
          </a:p>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
        <p:nvSpPr>
          <p:cNvPr id="2" name="Rectangle 1"/>
          <p:cNvSpPr/>
          <p:nvPr/>
        </p:nvSpPr>
        <p:spPr>
          <a:xfrm>
            <a:off x="181100" y="2439988"/>
            <a:ext cx="8783388" cy="4401205"/>
          </a:xfrm>
          <a:prstGeom prst="rect">
            <a:avLst/>
          </a:prstGeom>
        </p:spPr>
        <p:txBody>
          <a:bodyPr wrap="square">
            <a:spAutoFit/>
          </a:bodyPr>
          <a:lstStyle/>
          <a:p>
            <a:pPr marL="342900" indent="-342900">
              <a:buFont typeface="Arial" panose="020B0604020202020204" pitchFamily="34" charset="0"/>
              <a:buChar char="•"/>
            </a:pPr>
            <a:r>
              <a:rPr lang="en-US" sz="2000" dirty="0">
                <a:latin typeface="+mn-lt"/>
              </a:rPr>
              <a:t>Data link layer receives the data from network layer.</a:t>
            </a:r>
          </a:p>
          <a:p>
            <a:pPr marL="342900" indent="-342900">
              <a:buFont typeface="Arial" panose="020B0604020202020204" pitchFamily="34" charset="0"/>
              <a:buChar char="•"/>
            </a:pPr>
            <a:r>
              <a:rPr lang="en-US" sz="2000" dirty="0">
                <a:latin typeface="+mn-lt"/>
              </a:rPr>
              <a:t>There are two types of addressing assigned to the packets.</a:t>
            </a:r>
            <a:br>
              <a:rPr lang="en-US" sz="2000" dirty="0">
                <a:latin typeface="+mn-lt"/>
              </a:rPr>
            </a:br>
            <a:r>
              <a:rPr lang="en-US" sz="2000" b="1" dirty="0">
                <a:latin typeface="+mn-lt"/>
              </a:rPr>
              <a:t>Logical addressing:</a:t>
            </a:r>
            <a:r>
              <a:rPr lang="en-US" sz="2000" dirty="0">
                <a:latin typeface="+mn-lt"/>
              </a:rPr>
              <a:t> </a:t>
            </a:r>
            <a:r>
              <a:rPr lang="en-IN" sz="2000" dirty="0">
                <a:latin typeface="+mn-lt"/>
              </a:rPr>
              <a:t> The logical address assigns IP addresses to data packets to both the sender and recipient. </a:t>
            </a:r>
            <a:r>
              <a:rPr lang="en-US" sz="2000" dirty="0">
                <a:latin typeface="+mn-lt"/>
              </a:rPr>
              <a:t>This is done at the network layer.</a:t>
            </a:r>
          </a:p>
          <a:p>
            <a:pPr marL="354013"/>
            <a:r>
              <a:rPr lang="en-US" sz="2000" b="1" dirty="0">
                <a:latin typeface="+mn-lt"/>
              </a:rPr>
              <a:t>Physical addressing:</a:t>
            </a:r>
            <a:r>
              <a:rPr lang="en-US" sz="2000" dirty="0">
                <a:latin typeface="+mn-lt"/>
              </a:rPr>
              <a:t> Physical addressing is done at data link layer where MAC addresses of sender and receiver are assigned to each data packets.</a:t>
            </a:r>
          </a:p>
          <a:p>
            <a:pPr marL="342900" indent="-342900">
              <a:buFont typeface="Arial" panose="020B0604020202020204" pitchFamily="34" charset="0"/>
              <a:buChar char="•"/>
            </a:pPr>
            <a:r>
              <a:rPr lang="en-US" sz="2000" dirty="0">
                <a:latin typeface="+mn-lt"/>
              </a:rPr>
              <a:t>Data unit in the data link layer is called frame. </a:t>
            </a:r>
          </a:p>
          <a:p>
            <a:pPr marL="342900" indent="-342900">
              <a:buFont typeface="Arial" panose="020B0604020202020204" pitchFamily="34" charset="0"/>
              <a:buChar char="•"/>
            </a:pPr>
            <a:r>
              <a:rPr lang="en-US" sz="2000" dirty="0">
                <a:latin typeface="+mn-lt"/>
              </a:rPr>
              <a:t>A frame is transferred from one computer to another computer and transmission is done through a transmission media such as wire, cable etc. Both sender and receiver computer has NIC that helps in sending and receiving frame. </a:t>
            </a:r>
          </a:p>
          <a:p>
            <a:pPr marL="342900" indent="-342900">
              <a:buFont typeface="Arial" panose="020B0604020202020204" pitchFamily="34" charset="0"/>
              <a:buChar char="•"/>
            </a:pPr>
            <a:r>
              <a:rPr lang="en-US" sz="2000" dirty="0">
                <a:latin typeface="+mn-lt"/>
              </a:rPr>
              <a:t>These NICs presents at sender and receiver provides a physical link between sender and receiver.</a:t>
            </a:r>
          </a:p>
          <a:p>
            <a:pPr marL="342900" indent="-342900">
              <a:buFont typeface="Arial" panose="020B0604020202020204" pitchFamily="34" charset="0"/>
              <a:buChar char="•"/>
            </a:pPr>
            <a:endParaRPr lang="en-US" sz="2000" b="1" dirty="0">
              <a:latin typeface="+mn-lt"/>
            </a:endParaRPr>
          </a:p>
        </p:txBody>
      </p:sp>
    </p:spTree>
    <p:extLst>
      <p:ext uri="{BB962C8B-B14F-4D97-AF65-F5344CB8AC3E}">
        <p14:creationId xmlns:p14="http://schemas.microsoft.com/office/powerpoint/2010/main" val="39296485"/>
      </p:ext>
    </p:extLst>
  </p:cSld>
  <p:clrMapOvr>
    <a:masterClrMapping/>
  </p:clrMapOvr>
  <p:transition advTm="66301"/>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rPr>
              <a:t>Data Link Layer</a:t>
            </a:r>
          </a:p>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pic>
        <p:nvPicPr>
          <p:cNvPr id="22530" name="Picture 2" descr="OSI Model - Data Link Laye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1620" y="4378980"/>
            <a:ext cx="6840759" cy="201622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90500" y="2330450"/>
            <a:ext cx="8507972" cy="1938992"/>
          </a:xfrm>
          <a:prstGeom prst="rect">
            <a:avLst/>
          </a:prstGeom>
        </p:spPr>
        <p:txBody>
          <a:bodyPr wrap="square">
            <a:spAutoFit/>
          </a:bodyPr>
          <a:lstStyle/>
          <a:p>
            <a:pPr marL="342900" indent="-342900">
              <a:buFont typeface="Arial" panose="020B0604020202020204" pitchFamily="34" charset="0"/>
              <a:buChar char="•"/>
            </a:pPr>
            <a:r>
              <a:rPr lang="en-US" sz="2000" b="1" dirty="0">
                <a:solidFill>
                  <a:srgbClr val="222426"/>
                </a:solidFill>
                <a:latin typeface="+mn-lt"/>
              </a:rPr>
              <a:t>Main functions of data link layer:</a:t>
            </a:r>
            <a:br>
              <a:rPr lang="en-US" sz="2000" dirty="0">
                <a:latin typeface="+mn-lt"/>
              </a:rPr>
            </a:br>
            <a:r>
              <a:rPr lang="en-US" sz="2000" dirty="0">
                <a:solidFill>
                  <a:srgbClr val="222426"/>
                </a:solidFill>
                <a:latin typeface="+mn-lt"/>
              </a:rPr>
              <a:t>Media Access control management</a:t>
            </a:r>
          </a:p>
          <a:p>
            <a:pPr marL="342900" indent="-342900">
              <a:buFont typeface="Arial" panose="020B0604020202020204" pitchFamily="34" charset="0"/>
              <a:buChar char="•"/>
            </a:pPr>
            <a:r>
              <a:rPr lang="en-US" sz="2000" dirty="0">
                <a:solidFill>
                  <a:srgbClr val="222426"/>
                </a:solidFill>
                <a:latin typeface="+mn-lt"/>
              </a:rPr>
              <a:t>Flow control</a:t>
            </a:r>
            <a:br>
              <a:rPr lang="en-US" sz="2000" dirty="0">
                <a:latin typeface="+mn-lt"/>
              </a:rPr>
            </a:br>
            <a:r>
              <a:rPr lang="en-US" sz="2000" dirty="0">
                <a:solidFill>
                  <a:srgbClr val="222426"/>
                </a:solidFill>
                <a:latin typeface="+mn-lt"/>
              </a:rPr>
              <a:t>Error Control</a:t>
            </a:r>
          </a:p>
          <a:p>
            <a:pPr marL="342900" indent="-342900">
              <a:buFont typeface="Arial" panose="020B0604020202020204" pitchFamily="34" charset="0"/>
              <a:buChar char="•"/>
            </a:pPr>
            <a:r>
              <a:rPr lang="en-US" sz="2000" dirty="0">
                <a:solidFill>
                  <a:srgbClr val="222426"/>
                </a:solidFill>
                <a:latin typeface="+mn-lt"/>
              </a:rPr>
              <a:t>Framing</a:t>
            </a:r>
          </a:p>
          <a:p>
            <a:pPr marL="342900" indent="-342900">
              <a:buFont typeface="Arial" panose="020B0604020202020204" pitchFamily="34" charset="0"/>
              <a:buChar char="•"/>
            </a:pPr>
            <a:r>
              <a:rPr lang="en-US" sz="2000" dirty="0">
                <a:solidFill>
                  <a:srgbClr val="222426"/>
                </a:solidFill>
                <a:latin typeface="+mn-lt"/>
              </a:rPr>
              <a:t>Addressing</a:t>
            </a:r>
            <a:endParaRPr lang="en-US" sz="2000" dirty="0">
              <a:latin typeface="+mn-lt"/>
            </a:endParaRPr>
          </a:p>
        </p:txBody>
      </p:sp>
      <p:sp>
        <p:nvSpPr>
          <p:cNvPr id="10" name="Rectangle 9"/>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Source:-https://beginnersbook.com/2019/04/osi-model-in-computer-network/)</a:t>
            </a:r>
            <a:endParaRPr lang="en-IN" sz="1200" dirty="0"/>
          </a:p>
        </p:txBody>
      </p:sp>
    </p:spTree>
    <p:extLst>
      <p:ext uri="{BB962C8B-B14F-4D97-AF65-F5344CB8AC3E}">
        <p14:creationId xmlns:p14="http://schemas.microsoft.com/office/powerpoint/2010/main" val="2324533194"/>
      </p:ext>
    </p:extLst>
  </p:cSld>
  <p:clrMapOvr>
    <a:masterClrMapping/>
  </p:clrMapOvr>
  <p:transition advTm="66301"/>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rPr>
              <a:t>Network Layer</a:t>
            </a:r>
          </a:p>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
        <p:nvSpPr>
          <p:cNvPr id="3" name="Rectangle 2"/>
          <p:cNvSpPr/>
          <p:nvPr/>
        </p:nvSpPr>
        <p:spPr>
          <a:xfrm>
            <a:off x="190500" y="2330450"/>
            <a:ext cx="8507972" cy="2554545"/>
          </a:xfrm>
          <a:prstGeom prst="rect">
            <a:avLst/>
          </a:prstGeom>
        </p:spPr>
        <p:txBody>
          <a:bodyPr wrap="square">
            <a:spAutoFit/>
          </a:bodyPr>
          <a:lstStyle/>
          <a:p>
            <a:pPr marL="342900" indent="-342900">
              <a:buFont typeface="Arial" panose="020B0604020202020204" pitchFamily="34" charset="0"/>
              <a:buChar char="•"/>
            </a:pPr>
            <a:r>
              <a:rPr lang="en-US" sz="2000" dirty="0">
                <a:latin typeface="+mn-lt"/>
              </a:rPr>
              <a:t>The main purpose of network layer is to receive the data segments from transport layer and transfer them from one computer to another computer on different network.</a:t>
            </a:r>
          </a:p>
          <a:p>
            <a:pPr marL="342900" indent="-342900">
              <a:buFont typeface="Arial" panose="020B0604020202020204" pitchFamily="34" charset="0"/>
              <a:buChar char="•"/>
            </a:pPr>
            <a:r>
              <a:rPr lang="en-US" sz="2000" dirty="0">
                <a:latin typeface="+mn-lt"/>
              </a:rPr>
              <a:t>The main functions of network layer:</a:t>
            </a:r>
            <a:br>
              <a:rPr lang="en-US" sz="2000" dirty="0">
                <a:latin typeface="+mn-lt"/>
              </a:rPr>
            </a:br>
            <a:r>
              <a:rPr lang="en-US" sz="2000" dirty="0">
                <a:latin typeface="+mn-lt"/>
              </a:rPr>
              <a:t>Logical Addressing (IP Addressing)</a:t>
            </a:r>
          </a:p>
          <a:p>
            <a:pPr marL="354013"/>
            <a:r>
              <a:rPr lang="en-US" sz="2000" dirty="0">
                <a:latin typeface="+mn-lt"/>
              </a:rPr>
              <a:t>Routing</a:t>
            </a:r>
          </a:p>
          <a:p>
            <a:pPr marL="354013"/>
            <a:r>
              <a:rPr lang="en-US" sz="2000" dirty="0">
                <a:latin typeface="+mn-lt"/>
              </a:rPr>
              <a:t>Packetizing</a:t>
            </a:r>
          </a:p>
          <a:p>
            <a:endParaRPr lang="en-US" sz="2000" b="1" dirty="0">
              <a:latin typeface="+mn-lt"/>
            </a:endParaRPr>
          </a:p>
        </p:txBody>
      </p:sp>
      <p:sp>
        <p:nvSpPr>
          <p:cNvPr id="10" name="Rectangle 9"/>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Source:-https://beginnersbook.com/2019/04/osi-model-in-computer-network/)</a:t>
            </a:r>
            <a:endParaRPr lang="en-IN" sz="1200" dirty="0"/>
          </a:p>
        </p:txBody>
      </p:sp>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50439" y="4367349"/>
            <a:ext cx="5962650" cy="1905000"/>
          </a:xfrm>
          <a:prstGeom prst="rect">
            <a:avLst/>
          </a:prstGeom>
        </p:spPr>
      </p:pic>
    </p:spTree>
    <p:extLst>
      <p:ext uri="{BB962C8B-B14F-4D97-AF65-F5344CB8AC3E}">
        <p14:creationId xmlns:p14="http://schemas.microsoft.com/office/powerpoint/2010/main" val="2998110435"/>
      </p:ext>
    </p:extLst>
  </p:cSld>
  <p:clrMapOvr>
    <a:masterClrMapping/>
  </p:clrMapOvr>
  <p:transition advTm="66301"/>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rPr>
              <a:t>Transport Layer</a:t>
            </a:r>
          </a:p>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
        <p:nvSpPr>
          <p:cNvPr id="3" name="Rectangle 2"/>
          <p:cNvSpPr/>
          <p:nvPr/>
        </p:nvSpPr>
        <p:spPr>
          <a:xfrm>
            <a:off x="190500" y="2330450"/>
            <a:ext cx="9134028" cy="2246769"/>
          </a:xfrm>
          <a:prstGeom prst="rect">
            <a:avLst/>
          </a:prstGeom>
        </p:spPr>
        <p:txBody>
          <a:bodyPr wrap="square">
            <a:spAutoFit/>
          </a:bodyPr>
          <a:lstStyle/>
          <a:p>
            <a:pPr marL="342900" indent="-342900">
              <a:buFont typeface="Arial" panose="020B0604020202020204" pitchFamily="34" charset="0"/>
              <a:buChar char="•"/>
            </a:pPr>
            <a:r>
              <a:rPr lang="en-US" sz="2000" dirty="0">
                <a:latin typeface="+mn-lt"/>
              </a:rPr>
              <a:t>The main role of transport layer is to check the reliability of data communication and communication.</a:t>
            </a:r>
          </a:p>
          <a:p>
            <a:pPr marL="342900" indent="-342900">
              <a:buFont typeface="Arial" panose="020B0604020202020204" pitchFamily="34" charset="0"/>
              <a:buChar char="•"/>
            </a:pPr>
            <a:r>
              <a:rPr lang="en-US" sz="2000" dirty="0">
                <a:latin typeface="+mn-lt"/>
              </a:rPr>
              <a:t>The main functions of transport layer are:</a:t>
            </a:r>
            <a:br>
              <a:rPr lang="en-US" sz="2000" dirty="0">
                <a:latin typeface="+mn-lt"/>
              </a:rPr>
            </a:br>
            <a:r>
              <a:rPr lang="en-US" sz="2000" dirty="0">
                <a:latin typeface="+mn-lt"/>
              </a:rPr>
              <a:t>Segmentation and reassembly</a:t>
            </a:r>
          </a:p>
          <a:p>
            <a:pPr marL="354013"/>
            <a:r>
              <a:rPr lang="en-US" sz="2000" dirty="0">
                <a:latin typeface="+mn-lt"/>
              </a:rPr>
              <a:t>Connection control</a:t>
            </a:r>
          </a:p>
          <a:p>
            <a:pPr marL="354013"/>
            <a:r>
              <a:rPr lang="en-US" sz="2000" dirty="0">
                <a:latin typeface="+mn-lt"/>
              </a:rPr>
              <a:t>Flow control</a:t>
            </a:r>
          </a:p>
          <a:p>
            <a:pPr marL="354013"/>
            <a:r>
              <a:rPr lang="en-US" sz="2000" dirty="0">
                <a:latin typeface="+mn-lt"/>
              </a:rPr>
              <a:t>Error control</a:t>
            </a:r>
          </a:p>
        </p:txBody>
      </p:sp>
      <p:pic>
        <p:nvPicPr>
          <p:cNvPr id="24578" name="Picture 2" descr="OSI Model - Transport laye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9712" y="4378270"/>
            <a:ext cx="6264695" cy="175432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Source:-https://beginnersbook.com/2019/04/osi-model-in-computer-network/)</a:t>
            </a:r>
            <a:endParaRPr lang="en-IN" sz="1200" dirty="0"/>
          </a:p>
        </p:txBody>
      </p:sp>
    </p:spTree>
    <p:extLst>
      <p:ext uri="{BB962C8B-B14F-4D97-AF65-F5344CB8AC3E}">
        <p14:creationId xmlns:p14="http://schemas.microsoft.com/office/powerpoint/2010/main" val="622155144"/>
      </p:ext>
    </p:extLst>
  </p:cSld>
  <p:clrMapOvr>
    <a:masterClrMapping/>
  </p:clrMapOvr>
  <p:transition advTm="66301"/>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rPr>
              <a:t>Session Layer</a:t>
            </a:r>
          </a:p>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
        <p:nvSpPr>
          <p:cNvPr id="3" name="Rectangle 2"/>
          <p:cNvSpPr/>
          <p:nvPr/>
        </p:nvSpPr>
        <p:spPr>
          <a:xfrm>
            <a:off x="430461" y="6276584"/>
            <a:ext cx="9134028" cy="707886"/>
          </a:xfrm>
          <a:prstGeom prst="rect">
            <a:avLst/>
          </a:prstGeom>
        </p:spPr>
        <p:txBody>
          <a:bodyPr wrap="square">
            <a:spAutoFit/>
          </a:bodyPr>
          <a:lstStyle/>
          <a:p>
            <a:endParaRPr lang="en-US" sz="2000" b="1" dirty="0">
              <a:latin typeface="+mn-lt"/>
            </a:endParaRPr>
          </a:p>
          <a:p>
            <a:endParaRPr lang="en-US" sz="2000" b="1" dirty="0">
              <a:latin typeface="+mn-lt"/>
            </a:endParaRPr>
          </a:p>
        </p:txBody>
      </p:sp>
      <p:pic>
        <p:nvPicPr>
          <p:cNvPr id="26626" name="Picture 2" descr="OSI Model - Session Laye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536" y="2407846"/>
            <a:ext cx="7686675" cy="320992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3273702" y="616962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Source:-https://beginnersbook.com/2019/04/osi-model-in-computer-network/)</a:t>
            </a:r>
            <a:endParaRPr lang="en-IN" sz="1200" dirty="0"/>
          </a:p>
        </p:txBody>
      </p:sp>
    </p:spTree>
    <p:extLst>
      <p:ext uri="{BB962C8B-B14F-4D97-AF65-F5344CB8AC3E}">
        <p14:creationId xmlns:p14="http://schemas.microsoft.com/office/powerpoint/2010/main" val="3817265688"/>
      </p:ext>
    </p:extLst>
  </p:cSld>
  <p:clrMapOvr>
    <a:masterClrMapping/>
  </p:clrMapOvr>
  <p:transition advTm="66301"/>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rPr>
              <a:t>Session Layer</a:t>
            </a:r>
          </a:p>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
        <p:nvSpPr>
          <p:cNvPr id="3" name="Rectangle 2"/>
          <p:cNvSpPr/>
          <p:nvPr/>
        </p:nvSpPr>
        <p:spPr>
          <a:xfrm>
            <a:off x="190500" y="2330450"/>
            <a:ext cx="9134028" cy="1938992"/>
          </a:xfrm>
          <a:prstGeom prst="rect">
            <a:avLst/>
          </a:prstGeom>
        </p:spPr>
        <p:txBody>
          <a:bodyPr wrap="square">
            <a:spAutoFit/>
          </a:bodyPr>
          <a:lstStyle/>
          <a:p>
            <a:pPr marL="342900" indent="-342900">
              <a:buFont typeface="Arial" panose="020B0604020202020204" pitchFamily="34" charset="0"/>
              <a:buChar char="•"/>
            </a:pPr>
            <a:r>
              <a:rPr lang="en-US" sz="2000" dirty="0">
                <a:latin typeface="+mn-lt"/>
              </a:rPr>
              <a:t>The main role of session layer is to setup and maintain the connection between different systems.</a:t>
            </a:r>
          </a:p>
          <a:p>
            <a:pPr marL="342900" indent="-342900">
              <a:buFont typeface="Arial" panose="020B0604020202020204" pitchFamily="34" charset="0"/>
              <a:buChar char="•"/>
            </a:pPr>
            <a:r>
              <a:rPr lang="en-US" sz="2000" dirty="0">
                <a:latin typeface="+mn-lt"/>
              </a:rPr>
              <a:t>Main functions of session layer:</a:t>
            </a:r>
            <a:br>
              <a:rPr lang="en-US" sz="2000" dirty="0">
                <a:latin typeface="+mn-lt"/>
              </a:rPr>
            </a:br>
            <a:r>
              <a:rPr lang="en-US" sz="2000" dirty="0">
                <a:latin typeface="+mn-lt"/>
              </a:rPr>
              <a:t>Authentication</a:t>
            </a:r>
          </a:p>
          <a:p>
            <a:pPr marL="354013"/>
            <a:r>
              <a:rPr lang="en-US" sz="2000" dirty="0">
                <a:latin typeface="+mn-lt"/>
              </a:rPr>
              <a:t>Authorization</a:t>
            </a:r>
          </a:p>
          <a:p>
            <a:pPr marL="354013"/>
            <a:r>
              <a:rPr lang="en-US" sz="2000" dirty="0">
                <a:latin typeface="+mn-lt"/>
              </a:rPr>
              <a:t>Session management</a:t>
            </a:r>
            <a:endParaRPr lang="en-US" sz="2000" b="1" dirty="0">
              <a:latin typeface="+mn-lt"/>
            </a:endParaRPr>
          </a:p>
        </p:txBody>
      </p:sp>
    </p:spTree>
    <p:extLst>
      <p:ext uri="{BB962C8B-B14F-4D97-AF65-F5344CB8AC3E}">
        <p14:creationId xmlns:p14="http://schemas.microsoft.com/office/powerpoint/2010/main" val="3903541440"/>
      </p:ext>
    </p:extLst>
  </p:cSld>
  <p:clrMapOvr>
    <a:masterClrMapping/>
  </p:clrMapOvr>
  <p:transition advTm="66301"/>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DATA COMMUNICATION COMPONENTS</a:t>
            </a:r>
            <a:endParaRPr lang="en-IN" altLang="en-US" sz="3000" b="1" dirty="0">
              <a:solidFill>
                <a:schemeClr val="bg1"/>
              </a:solidFill>
              <a:latin typeface="Calibri"/>
              <a:cs typeface="Times New Roman" pitchFamily="18" charset="0"/>
            </a:endParaRPr>
          </a:p>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headEnd/>
            <a:tailEnd/>
          </a:ln>
        </p:spPr>
        <p:txBody>
          <a:bodyPr/>
          <a:lstStyle/>
          <a:p>
            <a:pPr eaLnBrk="1" hangingPunct="1">
              <a:defRPr/>
            </a:pPr>
            <a:r>
              <a:rPr lang="en-US" sz="2000" b="1" dirty="0">
                <a:effectLst>
                  <a:outerShdw blurRad="38100" dist="38100" dir="2700000" algn="tl">
                    <a:srgbClr val="C0C0C0"/>
                  </a:outerShdw>
                </a:effectLst>
                <a:cs typeface="Arial" panose="020B0604020202020204" pitchFamily="34" charset="0"/>
              </a:rPr>
              <a:t>Data: </a:t>
            </a:r>
            <a:r>
              <a:rPr lang="en-US" sz="2000" dirty="0">
                <a:effectLst>
                  <a:outerShdw blurRad="38100" dist="38100" dir="2700000" algn="tl">
                    <a:srgbClr val="C0C0C0"/>
                  </a:outerShdw>
                </a:effectLst>
                <a:cs typeface="Arial" panose="020B0604020202020204" pitchFamily="34" charset="0"/>
              </a:rPr>
              <a:t>The collection of raw/unorganized facts and figures is called Data/input.</a:t>
            </a:r>
          </a:p>
          <a:p>
            <a:pPr eaLnBrk="1" hangingPunct="1">
              <a:defRPr/>
            </a:pPr>
            <a:endParaRPr lang="en-US" sz="2000" dirty="0">
              <a:effectLst>
                <a:outerShdw blurRad="38100" dist="38100" dir="2700000" algn="tl">
                  <a:srgbClr val="C0C0C0"/>
                </a:outerShdw>
              </a:effectLst>
              <a:cs typeface="Arial" panose="020B0604020202020204" pitchFamily="34" charset="0"/>
            </a:endParaRPr>
          </a:p>
          <a:p>
            <a:pPr eaLnBrk="1" hangingPunct="1">
              <a:defRPr/>
            </a:pPr>
            <a:r>
              <a:rPr lang="en-US" sz="2000" b="1" dirty="0">
                <a:effectLst>
                  <a:outerShdw blurRad="38100" dist="38100" dir="2700000" algn="tl">
                    <a:srgbClr val="C0C0C0"/>
                  </a:outerShdw>
                </a:effectLst>
                <a:cs typeface="Arial" panose="020B0604020202020204" pitchFamily="34" charset="0"/>
              </a:rPr>
              <a:t>Information:</a:t>
            </a:r>
            <a:r>
              <a:rPr lang="en-US" sz="2000" dirty="0">
                <a:effectLst>
                  <a:outerShdw blurRad="38100" dist="38100" dir="2700000" algn="tl">
                    <a:srgbClr val="C0C0C0"/>
                  </a:outerShdw>
                </a:effectLst>
                <a:cs typeface="Arial" panose="020B0604020202020204" pitchFamily="34" charset="0"/>
              </a:rPr>
              <a:t> The processed form of data is called information/output.</a:t>
            </a:r>
          </a:p>
          <a:p>
            <a:pPr eaLnBrk="1" hangingPunct="1">
              <a:defRPr/>
            </a:pPr>
            <a:endParaRPr lang="en-US" sz="2000" dirty="0">
              <a:effectLst>
                <a:outerShdw blurRad="38100" dist="38100" dir="2700000" algn="tl">
                  <a:srgbClr val="C0C0C0"/>
                </a:outerShdw>
              </a:effectLst>
              <a:cs typeface="Arial" panose="020B0604020202020204" pitchFamily="34" charset="0"/>
            </a:endParaRPr>
          </a:p>
          <a:p>
            <a:pPr eaLnBrk="1" hangingPunct="1">
              <a:defRPr/>
            </a:pPr>
            <a:r>
              <a:rPr lang="en-US" sz="2000" b="1" dirty="0">
                <a:effectLst>
                  <a:outerShdw blurRad="38100" dist="38100" dir="2700000" algn="tl">
                    <a:srgbClr val="C0C0C0"/>
                  </a:outerShdw>
                </a:effectLst>
                <a:cs typeface="Arial" panose="020B0604020202020204" pitchFamily="34" charset="0"/>
              </a:rPr>
              <a:t>Data Communication </a:t>
            </a:r>
            <a:r>
              <a:rPr lang="en-US" sz="2000" dirty="0">
                <a:effectLst>
                  <a:outerShdw blurRad="38100" dist="38100" dir="2700000" algn="tl">
                    <a:srgbClr val="C0C0C0"/>
                  </a:outerShdw>
                </a:effectLst>
                <a:cs typeface="Arial" panose="020B0604020202020204" pitchFamily="34" charset="0"/>
              </a:rPr>
              <a:t>are the exchange of data between two devices via some form of transmission medium such as a wire cable.</a:t>
            </a:r>
          </a:p>
          <a:p>
            <a:pPr marL="231775" indent="-231775" algn="just">
              <a:buFont typeface="Arial" pitchFamily="34" charset="0"/>
              <a:buChar char="•"/>
            </a:pPr>
            <a:endParaRPr lang="en-US" sz="2000" dirty="0">
              <a:solidFill>
                <a:schemeClr val="tx2">
                  <a:lumMod val="60000"/>
                  <a:lumOff val="40000"/>
                </a:schemeClr>
              </a:solidFill>
              <a:latin typeface="+mn-lt"/>
              <a:cs typeface="Arial" pitchFamily="34" charset="0"/>
            </a:endParaRPr>
          </a:p>
        </p:txBody>
      </p:sp>
    </p:spTree>
    <p:extLst>
      <p:ext uri="{BB962C8B-B14F-4D97-AF65-F5344CB8AC3E}">
        <p14:creationId xmlns:p14="http://schemas.microsoft.com/office/powerpoint/2010/main" val="3149661138"/>
      </p:ext>
    </p:extLst>
  </p:cSld>
  <p:clrMapOvr>
    <a:masterClrMapping/>
  </p:clrMapOvr>
  <p:transition advTm="66301"/>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rPr>
              <a:t>Presentation Layer</a:t>
            </a:r>
          </a:p>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
        <p:nvSpPr>
          <p:cNvPr id="3" name="Rectangle 2"/>
          <p:cNvSpPr/>
          <p:nvPr/>
        </p:nvSpPr>
        <p:spPr>
          <a:xfrm>
            <a:off x="430461" y="6276584"/>
            <a:ext cx="9134028" cy="707886"/>
          </a:xfrm>
          <a:prstGeom prst="rect">
            <a:avLst/>
          </a:prstGeom>
        </p:spPr>
        <p:txBody>
          <a:bodyPr wrap="square">
            <a:spAutoFit/>
          </a:bodyPr>
          <a:lstStyle/>
          <a:p>
            <a:endParaRPr lang="en-US" sz="2000" b="1" dirty="0">
              <a:latin typeface="+mn-lt"/>
            </a:endParaRPr>
          </a:p>
          <a:p>
            <a:endParaRPr lang="en-US" sz="2000" b="1" dirty="0">
              <a:latin typeface="+mn-lt"/>
            </a:endParaRPr>
          </a:p>
        </p:txBody>
      </p:sp>
      <p:pic>
        <p:nvPicPr>
          <p:cNvPr id="28674" name="Picture 2" descr="OSI Model - Presentation Laye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3569" y="3071813"/>
            <a:ext cx="7128792" cy="267731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Source:-https://beginnersbook.com/2019/04/osi-model-in-computer-network/)</a:t>
            </a:r>
            <a:endParaRPr lang="en-IN" sz="1200" dirty="0"/>
          </a:p>
        </p:txBody>
      </p:sp>
    </p:spTree>
    <p:extLst>
      <p:ext uri="{BB962C8B-B14F-4D97-AF65-F5344CB8AC3E}">
        <p14:creationId xmlns:p14="http://schemas.microsoft.com/office/powerpoint/2010/main" val="930976572"/>
      </p:ext>
    </p:extLst>
  </p:cSld>
  <p:clrMapOvr>
    <a:masterClrMapping/>
  </p:clrMapOvr>
  <p:transition advTm="66301"/>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rPr>
              <a:t>Presentation Layer</a:t>
            </a:r>
          </a:p>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
        <p:nvSpPr>
          <p:cNvPr id="3" name="Rectangle 2"/>
          <p:cNvSpPr/>
          <p:nvPr/>
        </p:nvSpPr>
        <p:spPr>
          <a:xfrm>
            <a:off x="190500" y="2330450"/>
            <a:ext cx="9134028" cy="1631216"/>
          </a:xfrm>
          <a:prstGeom prst="rect">
            <a:avLst/>
          </a:prstGeom>
        </p:spPr>
        <p:txBody>
          <a:bodyPr wrap="square">
            <a:spAutoFit/>
          </a:bodyPr>
          <a:lstStyle/>
          <a:p>
            <a:pPr marL="342900" indent="-342900">
              <a:buFont typeface="Arial" panose="020B0604020202020204" pitchFamily="34" charset="0"/>
              <a:buChar char="•"/>
            </a:pPr>
            <a:r>
              <a:rPr lang="en-US" sz="2000" dirty="0">
                <a:latin typeface="+mn-lt"/>
              </a:rPr>
              <a:t>Presentation layer receives the data from top most layer which is application layer.</a:t>
            </a:r>
          </a:p>
          <a:p>
            <a:pPr marL="342900" indent="-342900">
              <a:buFont typeface="Arial" panose="020B0604020202020204" pitchFamily="34" charset="0"/>
              <a:buChar char="•"/>
            </a:pPr>
            <a:r>
              <a:rPr lang="en-US" sz="2000" b="1" dirty="0">
                <a:latin typeface="+mn-lt"/>
              </a:rPr>
              <a:t>Functions of Presentation layer:</a:t>
            </a:r>
          </a:p>
          <a:p>
            <a:pPr marL="342900" indent="-342900">
              <a:buFont typeface="Arial" panose="020B0604020202020204" pitchFamily="34" charset="0"/>
              <a:buChar char="•"/>
            </a:pPr>
            <a:r>
              <a:rPr lang="en-US" sz="2000" dirty="0">
                <a:latin typeface="+mn-lt"/>
              </a:rPr>
              <a:t>Translation </a:t>
            </a:r>
          </a:p>
          <a:p>
            <a:pPr marL="342900" indent="-342900">
              <a:buFont typeface="Arial" panose="020B0604020202020204" pitchFamily="34" charset="0"/>
              <a:buChar char="•"/>
            </a:pPr>
            <a:r>
              <a:rPr lang="en-US" sz="2000" dirty="0">
                <a:latin typeface="+mn-lt"/>
              </a:rPr>
              <a:t>Encryption</a:t>
            </a:r>
          </a:p>
          <a:p>
            <a:pPr marL="342900" indent="-342900">
              <a:buFont typeface="Arial" panose="020B0604020202020204" pitchFamily="34" charset="0"/>
              <a:buChar char="•"/>
            </a:pPr>
            <a:r>
              <a:rPr lang="en-US" sz="2000" dirty="0">
                <a:latin typeface="+mn-lt"/>
              </a:rPr>
              <a:t>Compression</a:t>
            </a:r>
          </a:p>
        </p:txBody>
      </p:sp>
    </p:spTree>
    <p:extLst>
      <p:ext uri="{BB962C8B-B14F-4D97-AF65-F5344CB8AC3E}">
        <p14:creationId xmlns:p14="http://schemas.microsoft.com/office/powerpoint/2010/main" val="2703433416"/>
      </p:ext>
    </p:extLst>
  </p:cSld>
  <p:clrMapOvr>
    <a:masterClrMapping/>
  </p:clrMapOvr>
  <p:transition advTm="66301"/>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rPr>
              <a:t>Application Layer</a:t>
            </a:r>
          </a:p>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
        <p:nvSpPr>
          <p:cNvPr id="3" name="Rectangle 2"/>
          <p:cNvSpPr/>
          <p:nvPr/>
        </p:nvSpPr>
        <p:spPr>
          <a:xfrm>
            <a:off x="430461" y="6276584"/>
            <a:ext cx="9134028" cy="707886"/>
          </a:xfrm>
          <a:prstGeom prst="rect">
            <a:avLst/>
          </a:prstGeom>
        </p:spPr>
        <p:txBody>
          <a:bodyPr wrap="square">
            <a:spAutoFit/>
          </a:bodyPr>
          <a:lstStyle/>
          <a:p>
            <a:endParaRPr lang="en-US" sz="2000" b="1" dirty="0">
              <a:latin typeface="+mn-lt"/>
            </a:endParaRPr>
          </a:p>
          <a:p>
            <a:endParaRPr lang="en-US" sz="2000" b="1" dirty="0">
              <a:latin typeface="+mn-lt"/>
            </a:endParaRPr>
          </a:p>
        </p:txBody>
      </p:sp>
      <p:pic>
        <p:nvPicPr>
          <p:cNvPr id="29698" name="Picture 2" descr="OSI Model - Application laye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7584" y="2705996"/>
            <a:ext cx="6984775" cy="286702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3286716" y="5999585"/>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Source:-https://beginnersbook.com/2019/04/osi-model-in-computer-network/)</a:t>
            </a:r>
            <a:endParaRPr lang="en-IN" sz="1200" dirty="0"/>
          </a:p>
        </p:txBody>
      </p:sp>
    </p:spTree>
    <p:extLst>
      <p:ext uri="{BB962C8B-B14F-4D97-AF65-F5344CB8AC3E}">
        <p14:creationId xmlns:p14="http://schemas.microsoft.com/office/powerpoint/2010/main" val="1232870075"/>
      </p:ext>
    </p:extLst>
  </p:cSld>
  <p:clrMapOvr>
    <a:masterClrMapping/>
  </p:clrMapOvr>
  <p:transition advTm="66301"/>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rPr>
              <a:t>Application Layer</a:t>
            </a:r>
          </a:p>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
        <p:nvSpPr>
          <p:cNvPr id="3" name="Rectangle 2"/>
          <p:cNvSpPr/>
          <p:nvPr/>
        </p:nvSpPr>
        <p:spPr>
          <a:xfrm>
            <a:off x="190500" y="2330450"/>
            <a:ext cx="9134028" cy="4708981"/>
          </a:xfrm>
          <a:prstGeom prst="rect">
            <a:avLst/>
          </a:prstGeom>
        </p:spPr>
        <p:txBody>
          <a:bodyPr wrap="square">
            <a:spAutoFit/>
          </a:bodyPr>
          <a:lstStyle/>
          <a:p>
            <a:r>
              <a:rPr lang="en-US" sz="2000" dirty="0">
                <a:latin typeface="+mn-lt"/>
              </a:rPr>
              <a:t>1. Application layer is used by computer applications such as google chrome, outlook, </a:t>
            </a:r>
            <a:r>
              <a:rPr lang="en-US" sz="2000" dirty="0" err="1">
                <a:latin typeface="+mn-lt"/>
              </a:rPr>
              <a:t>FireFox</a:t>
            </a:r>
            <a:r>
              <a:rPr lang="en-US" sz="2000" dirty="0">
                <a:latin typeface="+mn-lt"/>
              </a:rPr>
              <a:t>, Skype etc.</a:t>
            </a:r>
            <a:br>
              <a:rPr lang="en-US" sz="2000" dirty="0">
                <a:latin typeface="+mn-lt"/>
              </a:rPr>
            </a:br>
            <a:r>
              <a:rPr lang="en-US" sz="2000" dirty="0">
                <a:latin typeface="+mn-lt"/>
              </a:rPr>
              <a:t>2. Application layer defines the protocols that are used by computer applications for example:</a:t>
            </a:r>
            <a:br>
              <a:rPr lang="en-US" sz="2000" dirty="0">
                <a:latin typeface="+mn-lt"/>
              </a:rPr>
            </a:br>
            <a:r>
              <a:rPr lang="en-US" sz="2000" dirty="0">
                <a:latin typeface="+mn-lt"/>
              </a:rPr>
              <a:t>HTTP and HTTPS protocols are used by web browsers such as google chrome, </a:t>
            </a:r>
            <a:r>
              <a:rPr lang="en-US" sz="2000" dirty="0" err="1">
                <a:latin typeface="+mn-lt"/>
              </a:rPr>
              <a:t>FireFox</a:t>
            </a:r>
            <a:r>
              <a:rPr lang="en-US" sz="2000" dirty="0">
                <a:latin typeface="+mn-lt"/>
              </a:rPr>
              <a:t>, Safari etc.</a:t>
            </a:r>
          </a:p>
          <a:p>
            <a:r>
              <a:rPr lang="en-US" sz="2000" dirty="0">
                <a:latin typeface="+mn-lt"/>
              </a:rPr>
              <a:t>FTP protocol is used for file transfer between two or more computers.</a:t>
            </a:r>
          </a:p>
          <a:p>
            <a:r>
              <a:rPr lang="en-US" sz="2000" dirty="0">
                <a:latin typeface="+mn-lt"/>
              </a:rPr>
              <a:t>SMTP protocol is used for emails</a:t>
            </a:r>
          </a:p>
          <a:p>
            <a:r>
              <a:rPr lang="en-US" sz="2000" dirty="0">
                <a:latin typeface="+mn-lt"/>
              </a:rPr>
              <a:t>Telnet is used for virtual terminals.</a:t>
            </a:r>
          </a:p>
          <a:p>
            <a:r>
              <a:rPr lang="en-US" sz="2000" dirty="0">
                <a:latin typeface="+mn-lt"/>
              </a:rPr>
              <a:t>There are dozens of other protocol that forms the application layer, such as NFS, FMTP, DHCP, SNMP, POP3, IRC, NNTP etc.</a:t>
            </a:r>
          </a:p>
          <a:p>
            <a:r>
              <a:rPr lang="en-US" sz="2000" dirty="0">
                <a:latin typeface="+mn-lt"/>
              </a:rPr>
              <a:t>3. In short you can say that application layer provides the services to computer applications with the help of protocols that are defined in it.</a:t>
            </a:r>
          </a:p>
          <a:p>
            <a:r>
              <a:rPr lang="en-US" sz="2000" dirty="0">
                <a:latin typeface="+mn-lt"/>
              </a:rPr>
              <a:t>.</a:t>
            </a:r>
          </a:p>
          <a:p>
            <a:endParaRPr lang="en-US" sz="2000" b="1" dirty="0">
              <a:latin typeface="+mn-lt"/>
            </a:endParaRPr>
          </a:p>
        </p:txBody>
      </p:sp>
    </p:spTree>
    <p:extLst>
      <p:ext uri="{BB962C8B-B14F-4D97-AF65-F5344CB8AC3E}">
        <p14:creationId xmlns:p14="http://schemas.microsoft.com/office/powerpoint/2010/main" val="883337293"/>
      </p:ext>
    </p:extLst>
  </p:cSld>
  <p:clrMapOvr>
    <a:masterClrMapping/>
  </p:clrMapOvr>
  <p:transition advTm="66301"/>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n-lt"/>
              </a:rPr>
              <a:t>What is Transmission media? [4]</a:t>
            </a:r>
          </a:p>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
        <p:nvSpPr>
          <p:cNvPr id="3" name="Rectangle 2"/>
          <p:cNvSpPr/>
          <p:nvPr/>
        </p:nvSpPr>
        <p:spPr>
          <a:xfrm>
            <a:off x="190500" y="2330450"/>
            <a:ext cx="9134028" cy="2554545"/>
          </a:xfrm>
          <a:prstGeom prst="rect">
            <a:avLst/>
          </a:prstGeom>
        </p:spPr>
        <p:txBody>
          <a:bodyPr wrap="square">
            <a:spAutoFit/>
          </a:bodyPr>
          <a:lstStyle/>
          <a:p>
            <a:pPr marL="342900" indent="-342900">
              <a:buFont typeface="Arial" panose="020B0604020202020204" pitchFamily="34" charset="0"/>
              <a:buChar char="•"/>
            </a:pPr>
            <a:r>
              <a:rPr lang="en-IN" sz="2000" dirty="0">
                <a:latin typeface="+mn-lt"/>
              </a:rPr>
              <a:t>Transmission media is a communication medium from the sender to the recipient. Electromagnetic signals are used to send data.</a:t>
            </a:r>
          </a:p>
          <a:p>
            <a:pPr marL="342900" indent="-342900">
              <a:buFont typeface="Arial" panose="020B0604020202020204" pitchFamily="34" charset="0"/>
              <a:buChar char="•"/>
            </a:pPr>
            <a:r>
              <a:rPr lang="en-US" sz="2000" dirty="0">
                <a:latin typeface="+mn-lt"/>
              </a:rPr>
              <a:t>The main functionality of the transmission media is to carry the information in the form of bits through LAN(Local Area Network).</a:t>
            </a:r>
          </a:p>
          <a:p>
            <a:pPr marL="342900" indent="-342900">
              <a:buFont typeface="Arial" panose="020B0604020202020204" pitchFamily="34" charset="0"/>
              <a:buChar char="•"/>
            </a:pPr>
            <a:r>
              <a:rPr lang="en-US" sz="2000" dirty="0">
                <a:latin typeface="+mn-lt"/>
              </a:rPr>
              <a:t>It is a physical path between transmitter and receiver in data communication.</a:t>
            </a:r>
          </a:p>
          <a:p>
            <a:pPr marL="342900" indent="-342900">
              <a:buFont typeface="Arial" panose="020B0604020202020204" pitchFamily="34" charset="0"/>
              <a:buChar char="•"/>
            </a:pPr>
            <a:r>
              <a:rPr lang="en-US" sz="2000" dirty="0">
                <a:latin typeface="+mn-lt"/>
              </a:rPr>
              <a:t>In a copper-based network, the bits in the form of electrical signals.</a:t>
            </a:r>
          </a:p>
          <a:p>
            <a:pPr marL="342900" indent="-342900">
              <a:buFont typeface="Arial" panose="020B0604020202020204" pitchFamily="34" charset="0"/>
              <a:buChar char="•"/>
            </a:pPr>
            <a:r>
              <a:rPr lang="en-US" sz="2000" dirty="0">
                <a:latin typeface="+mn-lt"/>
              </a:rPr>
              <a:t>In a fiber based network, the bits in the form of light pulses.</a:t>
            </a:r>
          </a:p>
          <a:p>
            <a:endParaRPr lang="en-US" sz="2000" b="1" dirty="0">
              <a:latin typeface="+mn-lt"/>
            </a:endParaRPr>
          </a:p>
        </p:txBody>
      </p:sp>
    </p:spTree>
    <p:extLst>
      <p:ext uri="{BB962C8B-B14F-4D97-AF65-F5344CB8AC3E}">
        <p14:creationId xmlns:p14="http://schemas.microsoft.com/office/powerpoint/2010/main" val="822029587"/>
      </p:ext>
    </p:extLst>
  </p:cSld>
  <p:clrMapOvr>
    <a:masterClrMapping/>
  </p:clrMapOvr>
  <p:transition advTm="66301"/>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rPr>
              <a:t>Causes Of Transmission Impairment:</a:t>
            </a:r>
          </a:p>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
        <p:nvSpPr>
          <p:cNvPr id="7" name="Rectangle 6"/>
          <p:cNvSpPr/>
          <p:nvPr/>
        </p:nvSpPr>
        <p:spPr>
          <a:xfrm>
            <a:off x="249238" y="2241550"/>
            <a:ext cx="8571234" cy="2554545"/>
          </a:xfrm>
          <a:prstGeom prst="rect">
            <a:avLst/>
          </a:prstGeom>
        </p:spPr>
        <p:txBody>
          <a:bodyPr wrap="square">
            <a:spAutoFit/>
          </a:bodyPr>
          <a:lstStyle/>
          <a:p>
            <a:pPr>
              <a:buFont typeface="Arial" panose="020B0604020202020204" pitchFamily="34" charset="0"/>
              <a:buChar char="•"/>
            </a:pPr>
            <a:r>
              <a:rPr lang="en-US" sz="2000" b="1" dirty="0">
                <a:solidFill>
                  <a:srgbClr val="000000"/>
                </a:solidFill>
                <a:latin typeface="+mn-lt"/>
              </a:rPr>
              <a:t>Attenuation: </a:t>
            </a:r>
            <a:r>
              <a:rPr lang="en-IN" sz="2000" dirty="0">
                <a:solidFill>
                  <a:srgbClr val="000000"/>
                </a:solidFill>
                <a:latin typeface="+mn-lt"/>
              </a:rPr>
              <a:t>Attenuation means energy loss, i.e. the signal intensity decreases with the distance increase that causes energy loss.</a:t>
            </a:r>
          </a:p>
          <a:p>
            <a:pPr>
              <a:buFont typeface="Arial" panose="020B0604020202020204" pitchFamily="34" charset="0"/>
              <a:buChar char="•"/>
            </a:pPr>
            <a:r>
              <a:rPr lang="en-US" sz="2000" b="1" dirty="0">
                <a:solidFill>
                  <a:srgbClr val="000000"/>
                </a:solidFill>
                <a:latin typeface="+mn-lt"/>
              </a:rPr>
              <a:t>Distortion: </a:t>
            </a:r>
            <a:r>
              <a:rPr lang="en-IN" sz="2000" dirty="0">
                <a:solidFill>
                  <a:srgbClr val="000000"/>
                </a:solidFill>
                <a:latin typeface="+mn-lt"/>
              </a:rPr>
              <a:t>Distortion takes place when the signal form is changed. Different signals of different frequency are tested for such distortion. The propagation speed of each frequency variable is their own, which contributes to the distortion of the delay at a different time.</a:t>
            </a:r>
          </a:p>
          <a:p>
            <a:pPr>
              <a:buFont typeface="Arial" panose="020B0604020202020204" pitchFamily="34" charset="0"/>
              <a:buChar char="•"/>
            </a:pPr>
            <a:r>
              <a:rPr lang="en-US" sz="2000" b="1" dirty="0">
                <a:solidFill>
                  <a:srgbClr val="000000"/>
                </a:solidFill>
                <a:latin typeface="+mn-lt"/>
              </a:rPr>
              <a:t>Noise: </a:t>
            </a:r>
            <a:r>
              <a:rPr lang="en-IN" sz="2000" dirty="0">
                <a:solidFill>
                  <a:srgbClr val="000000"/>
                </a:solidFill>
                <a:latin typeface="+mn-lt"/>
              </a:rPr>
              <a:t> If data is passed through a transmission medium, it is added with a certain unwanted signal which produces the noise.</a:t>
            </a:r>
            <a:endParaRPr lang="en-US" sz="2000" dirty="0">
              <a:solidFill>
                <a:srgbClr val="000000"/>
              </a:solidFill>
              <a:effectLst/>
              <a:latin typeface="+mn-lt"/>
            </a:endParaRPr>
          </a:p>
        </p:txBody>
      </p:sp>
      <p:sp>
        <p:nvSpPr>
          <p:cNvPr id="2" name="Rectangle 1"/>
          <p:cNvSpPr/>
          <p:nvPr/>
        </p:nvSpPr>
        <p:spPr>
          <a:xfrm>
            <a:off x="3131840" y="4796095"/>
            <a:ext cx="3168352" cy="55403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Transmission Impairment</a:t>
            </a:r>
            <a:endParaRPr lang="en-GB" b="1" dirty="0">
              <a:solidFill>
                <a:schemeClr val="tx1"/>
              </a:solidFill>
            </a:endParaRPr>
          </a:p>
        </p:txBody>
      </p:sp>
      <p:sp>
        <p:nvSpPr>
          <p:cNvPr id="10" name="Rectangle 9"/>
          <p:cNvSpPr/>
          <p:nvPr/>
        </p:nvSpPr>
        <p:spPr>
          <a:xfrm>
            <a:off x="3635896" y="5860923"/>
            <a:ext cx="2232248" cy="55403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Distortion</a:t>
            </a:r>
            <a:endParaRPr lang="en-GB" dirty="0">
              <a:solidFill>
                <a:schemeClr val="tx1"/>
              </a:solidFill>
            </a:endParaRPr>
          </a:p>
        </p:txBody>
      </p:sp>
      <p:sp>
        <p:nvSpPr>
          <p:cNvPr id="11" name="Rectangle 10"/>
          <p:cNvSpPr/>
          <p:nvPr/>
        </p:nvSpPr>
        <p:spPr>
          <a:xfrm>
            <a:off x="539552" y="5899299"/>
            <a:ext cx="2232248" cy="55403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Attenuation</a:t>
            </a:r>
            <a:endParaRPr lang="en-GB" dirty="0">
              <a:solidFill>
                <a:schemeClr val="tx1"/>
              </a:solidFill>
            </a:endParaRPr>
          </a:p>
        </p:txBody>
      </p:sp>
      <p:sp>
        <p:nvSpPr>
          <p:cNvPr id="12" name="Rectangle 11"/>
          <p:cNvSpPr/>
          <p:nvPr/>
        </p:nvSpPr>
        <p:spPr>
          <a:xfrm>
            <a:off x="6444208" y="5877272"/>
            <a:ext cx="2232248" cy="55403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Noise</a:t>
            </a:r>
            <a:endParaRPr lang="en-GB" dirty="0">
              <a:solidFill>
                <a:schemeClr val="tx1"/>
              </a:solidFill>
            </a:endParaRPr>
          </a:p>
        </p:txBody>
      </p:sp>
      <p:cxnSp>
        <p:nvCxnSpPr>
          <p:cNvPr id="4" name="Straight Connector 3"/>
          <p:cNvCxnSpPr>
            <a:stCxn id="2" idx="2"/>
            <a:endCxn id="10" idx="0"/>
          </p:cNvCxnSpPr>
          <p:nvPr/>
        </p:nvCxnSpPr>
        <p:spPr>
          <a:xfrm>
            <a:off x="4716016" y="5350132"/>
            <a:ext cx="36004" cy="510791"/>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a:stCxn id="2" idx="1"/>
          </p:cNvCxnSpPr>
          <p:nvPr/>
        </p:nvCxnSpPr>
        <p:spPr>
          <a:xfrm flipH="1">
            <a:off x="1892585" y="5073114"/>
            <a:ext cx="1239255" cy="804158"/>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a:stCxn id="2" idx="3"/>
            <a:endCxn id="12" idx="0"/>
          </p:cNvCxnSpPr>
          <p:nvPr/>
        </p:nvCxnSpPr>
        <p:spPr>
          <a:xfrm>
            <a:off x="6300192" y="5073114"/>
            <a:ext cx="1260140" cy="804158"/>
          </a:xfrm>
          <a:prstGeom prst="line">
            <a:avLst/>
          </a:prstGeom>
        </p:spPr>
        <p:style>
          <a:lnRef idx="3">
            <a:schemeClr val="dk1"/>
          </a:lnRef>
          <a:fillRef idx="0">
            <a:schemeClr val="dk1"/>
          </a:fillRef>
          <a:effectRef idx="2">
            <a:schemeClr val="dk1"/>
          </a:effectRef>
          <a:fontRef idx="minor">
            <a:schemeClr val="tx1"/>
          </a:fontRef>
        </p:style>
      </p:cxnSp>
      <p:sp>
        <p:nvSpPr>
          <p:cNvPr id="15" name="Rectangle 14"/>
          <p:cNvSpPr/>
          <p:nvPr/>
        </p:nvSpPr>
        <p:spPr>
          <a:xfrm>
            <a:off x="5842155" y="645333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3239851135"/>
      </p:ext>
    </p:extLst>
  </p:cSld>
  <p:clrMapOvr>
    <a:masterClrMapping/>
  </p:clrMapOvr>
  <p:transition advTm="66301"/>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rPr>
              <a:t>Transmission Media:[4]</a:t>
            </a:r>
          </a:p>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
        <p:nvSpPr>
          <p:cNvPr id="4" name="Rectangle 3"/>
          <p:cNvSpPr/>
          <p:nvPr/>
        </p:nvSpPr>
        <p:spPr>
          <a:xfrm>
            <a:off x="3275856" y="2439988"/>
            <a:ext cx="2592288" cy="48495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Transmission Media</a:t>
            </a:r>
            <a:endParaRPr lang="en-GB" b="1" dirty="0">
              <a:solidFill>
                <a:schemeClr val="tx1"/>
              </a:solidFill>
            </a:endParaRPr>
          </a:p>
        </p:txBody>
      </p:sp>
      <p:cxnSp>
        <p:nvCxnSpPr>
          <p:cNvPr id="14" name="Straight Connector 13"/>
          <p:cNvCxnSpPr/>
          <p:nvPr/>
        </p:nvCxnSpPr>
        <p:spPr>
          <a:xfrm>
            <a:off x="1691680" y="3212976"/>
            <a:ext cx="5596533" cy="0"/>
          </a:xfrm>
          <a:prstGeom prst="line">
            <a:avLst/>
          </a:prstGeom>
        </p:spPr>
        <p:style>
          <a:lnRef idx="3">
            <a:schemeClr val="dk1"/>
          </a:lnRef>
          <a:fillRef idx="0">
            <a:schemeClr val="dk1"/>
          </a:fillRef>
          <a:effectRef idx="2">
            <a:schemeClr val="dk1"/>
          </a:effectRef>
          <a:fontRef idx="minor">
            <a:schemeClr val="tx1"/>
          </a:fontRef>
        </p:style>
      </p:cxnSp>
      <p:sp>
        <p:nvSpPr>
          <p:cNvPr id="15" name="Rectangle 14"/>
          <p:cNvSpPr/>
          <p:nvPr/>
        </p:nvSpPr>
        <p:spPr>
          <a:xfrm>
            <a:off x="611560" y="3450431"/>
            <a:ext cx="2232248" cy="48262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Guided Media</a:t>
            </a:r>
            <a:endParaRPr lang="en-GB" dirty="0">
              <a:solidFill>
                <a:schemeClr val="tx1"/>
              </a:solidFill>
            </a:endParaRPr>
          </a:p>
        </p:txBody>
      </p:sp>
      <p:sp>
        <p:nvSpPr>
          <p:cNvPr id="21" name="Rectangle 20"/>
          <p:cNvSpPr/>
          <p:nvPr/>
        </p:nvSpPr>
        <p:spPr>
          <a:xfrm>
            <a:off x="6156176" y="3450431"/>
            <a:ext cx="2232248" cy="48262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Unguided Media</a:t>
            </a:r>
            <a:endParaRPr lang="en-GB" dirty="0">
              <a:solidFill>
                <a:schemeClr val="tx1"/>
              </a:solidFill>
            </a:endParaRPr>
          </a:p>
        </p:txBody>
      </p:sp>
      <p:cxnSp>
        <p:nvCxnSpPr>
          <p:cNvPr id="17" name="Straight Connector 16"/>
          <p:cNvCxnSpPr/>
          <p:nvPr/>
        </p:nvCxnSpPr>
        <p:spPr>
          <a:xfrm>
            <a:off x="1691680" y="3191669"/>
            <a:ext cx="0" cy="258762"/>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a:endCxn id="21" idx="0"/>
          </p:cNvCxnSpPr>
          <p:nvPr/>
        </p:nvCxnSpPr>
        <p:spPr>
          <a:xfrm>
            <a:off x="7272300" y="3212976"/>
            <a:ext cx="0" cy="237455"/>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p:cNvCxnSpPr>
            <a:stCxn id="4" idx="2"/>
          </p:cNvCxnSpPr>
          <p:nvPr/>
        </p:nvCxnSpPr>
        <p:spPr>
          <a:xfrm>
            <a:off x="4572000" y="2924944"/>
            <a:ext cx="0" cy="288032"/>
          </a:xfrm>
          <a:prstGeom prst="line">
            <a:avLst/>
          </a:prstGeom>
        </p:spPr>
        <p:style>
          <a:lnRef idx="3">
            <a:schemeClr val="dk1"/>
          </a:lnRef>
          <a:fillRef idx="0">
            <a:schemeClr val="dk1"/>
          </a:fillRef>
          <a:effectRef idx="2">
            <a:schemeClr val="dk1"/>
          </a:effectRef>
          <a:fontRef idx="minor">
            <a:schemeClr val="tx1"/>
          </a:fontRef>
        </p:style>
      </p:cxnSp>
      <p:sp>
        <p:nvSpPr>
          <p:cNvPr id="28" name="Rectangle 27"/>
          <p:cNvSpPr/>
          <p:nvPr/>
        </p:nvSpPr>
        <p:spPr>
          <a:xfrm>
            <a:off x="106285" y="4577270"/>
            <a:ext cx="1225355" cy="48262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Coaxial</a:t>
            </a:r>
            <a:endParaRPr lang="en-GB" dirty="0">
              <a:solidFill>
                <a:schemeClr val="tx1"/>
              </a:solidFill>
            </a:endParaRPr>
          </a:p>
        </p:txBody>
      </p:sp>
      <p:sp>
        <p:nvSpPr>
          <p:cNvPr id="29" name="Rectangle 28"/>
          <p:cNvSpPr/>
          <p:nvPr/>
        </p:nvSpPr>
        <p:spPr>
          <a:xfrm>
            <a:off x="1546445" y="4581128"/>
            <a:ext cx="1225355" cy="48262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Fibre Optics</a:t>
            </a:r>
            <a:endParaRPr lang="en-GB" dirty="0">
              <a:solidFill>
                <a:schemeClr val="tx1"/>
              </a:solidFill>
            </a:endParaRPr>
          </a:p>
        </p:txBody>
      </p:sp>
      <p:sp>
        <p:nvSpPr>
          <p:cNvPr id="30" name="Rectangle 29"/>
          <p:cNvSpPr/>
          <p:nvPr/>
        </p:nvSpPr>
        <p:spPr>
          <a:xfrm>
            <a:off x="2986605" y="4581128"/>
            <a:ext cx="1225355" cy="48262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Twisted Pair</a:t>
            </a:r>
            <a:endParaRPr lang="en-GB" dirty="0">
              <a:solidFill>
                <a:schemeClr val="tx1"/>
              </a:solidFill>
            </a:endParaRPr>
          </a:p>
        </p:txBody>
      </p:sp>
      <p:sp>
        <p:nvSpPr>
          <p:cNvPr id="31" name="Rectangle 30"/>
          <p:cNvSpPr/>
          <p:nvPr/>
        </p:nvSpPr>
        <p:spPr>
          <a:xfrm>
            <a:off x="4932040" y="4581128"/>
            <a:ext cx="1225355" cy="48262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Radiowave</a:t>
            </a:r>
            <a:endParaRPr lang="en-GB" dirty="0">
              <a:solidFill>
                <a:schemeClr val="tx1"/>
              </a:solidFill>
            </a:endParaRPr>
          </a:p>
        </p:txBody>
      </p:sp>
      <p:sp>
        <p:nvSpPr>
          <p:cNvPr id="32" name="Rectangle 31"/>
          <p:cNvSpPr/>
          <p:nvPr/>
        </p:nvSpPr>
        <p:spPr>
          <a:xfrm>
            <a:off x="6372200" y="4581128"/>
            <a:ext cx="1225355" cy="48262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Microwave</a:t>
            </a:r>
            <a:endParaRPr lang="en-GB" dirty="0">
              <a:solidFill>
                <a:schemeClr val="tx1"/>
              </a:solidFill>
            </a:endParaRPr>
          </a:p>
        </p:txBody>
      </p:sp>
      <p:sp>
        <p:nvSpPr>
          <p:cNvPr id="33" name="Rectangle 32"/>
          <p:cNvSpPr/>
          <p:nvPr/>
        </p:nvSpPr>
        <p:spPr>
          <a:xfrm>
            <a:off x="7812360" y="4581128"/>
            <a:ext cx="1225355" cy="48262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Infrared</a:t>
            </a:r>
            <a:endParaRPr lang="en-GB" dirty="0">
              <a:solidFill>
                <a:schemeClr val="tx1"/>
              </a:solidFill>
            </a:endParaRPr>
          </a:p>
        </p:txBody>
      </p:sp>
      <p:cxnSp>
        <p:nvCxnSpPr>
          <p:cNvPr id="24" name="Straight Connector 23"/>
          <p:cNvCxnSpPr/>
          <p:nvPr/>
        </p:nvCxnSpPr>
        <p:spPr>
          <a:xfrm>
            <a:off x="611560" y="4293096"/>
            <a:ext cx="3024336" cy="0"/>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5508104" y="4221088"/>
            <a:ext cx="3096344" cy="0"/>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a:xfrm>
            <a:off x="611560" y="4293096"/>
            <a:ext cx="0" cy="284174"/>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a:off x="3635896" y="4293096"/>
            <a:ext cx="0" cy="284174"/>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1857375" y="3933056"/>
            <a:ext cx="0" cy="644214"/>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a:endCxn id="31" idx="0"/>
          </p:cNvCxnSpPr>
          <p:nvPr/>
        </p:nvCxnSpPr>
        <p:spPr>
          <a:xfrm>
            <a:off x="5508104" y="4221088"/>
            <a:ext cx="36614" cy="360040"/>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p:cNvCxnSpPr/>
          <p:nvPr/>
        </p:nvCxnSpPr>
        <p:spPr>
          <a:xfrm>
            <a:off x="7092280" y="3933056"/>
            <a:ext cx="0" cy="644214"/>
          </a:xfrm>
          <a:prstGeom prst="line">
            <a:avLst/>
          </a:prstGeom>
        </p:spPr>
        <p:style>
          <a:lnRef idx="3">
            <a:schemeClr val="dk1"/>
          </a:lnRef>
          <a:fillRef idx="0">
            <a:schemeClr val="dk1"/>
          </a:fillRef>
          <a:effectRef idx="2">
            <a:schemeClr val="dk1"/>
          </a:effectRef>
          <a:fontRef idx="minor">
            <a:schemeClr val="tx1"/>
          </a:fontRef>
        </p:style>
      </p:cxnSp>
      <p:cxnSp>
        <p:nvCxnSpPr>
          <p:cNvPr id="56" name="Straight Connector 55"/>
          <p:cNvCxnSpPr/>
          <p:nvPr/>
        </p:nvCxnSpPr>
        <p:spPr>
          <a:xfrm>
            <a:off x="8604448" y="4221088"/>
            <a:ext cx="0" cy="356182"/>
          </a:xfrm>
          <a:prstGeom prst="line">
            <a:avLst/>
          </a:prstGeom>
        </p:spPr>
        <p:style>
          <a:lnRef idx="3">
            <a:schemeClr val="dk1"/>
          </a:lnRef>
          <a:fillRef idx="0">
            <a:schemeClr val="dk1"/>
          </a:fillRef>
          <a:effectRef idx="2">
            <a:schemeClr val="dk1"/>
          </a:effectRef>
          <a:fontRef idx="minor">
            <a:schemeClr val="tx1"/>
          </a:fontRef>
        </p:style>
      </p:cxnSp>
      <p:sp>
        <p:nvSpPr>
          <p:cNvPr id="62" name="Rectangle 61"/>
          <p:cNvSpPr/>
          <p:nvPr/>
        </p:nvSpPr>
        <p:spPr>
          <a:xfrm>
            <a:off x="1979712" y="5805264"/>
            <a:ext cx="1225355" cy="48262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Shielded</a:t>
            </a:r>
            <a:endParaRPr lang="en-GB" dirty="0">
              <a:solidFill>
                <a:schemeClr val="tx1"/>
              </a:solidFill>
            </a:endParaRPr>
          </a:p>
        </p:txBody>
      </p:sp>
      <p:sp>
        <p:nvSpPr>
          <p:cNvPr id="63" name="Rectangle 62"/>
          <p:cNvSpPr/>
          <p:nvPr/>
        </p:nvSpPr>
        <p:spPr>
          <a:xfrm>
            <a:off x="3778693" y="5805264"/>
            <a:ext cx="1369371" cy="48262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Unshielded</a:t>
            </a:r>
            <a:endParaRPr lang="en-GB" dirty="0">
              <a:solidFill>
                <a:schemeClr val="tx1"/>
              </a:solidFill>
            </a:endParaRPr>
          </a:p>
        </p:txBody>
      </p:sp>
      <p:cxnSp>
        <p:nvCxnSpPr>
          <p:cNvPr id="58" name="Straight Connector 57"/>
          <p:cNvCxnSpPr>
            <a:stCxn id="30" idx="2"/>
            <a:endCxn id="62" idx="0"/>
          </p:cNvCxnSpPr>
          <p:nvPr/>
        </p:nvCxnSpPr>
        <p:spPr>
          <a:xfrm flipH="1">
            <a:off x="2592390" y="5063753"/>
            <a:ext cx="1006893" cy="741511"/>
          </a:xfrm>
          <a:prstGeom prst="line">
            <a:avLst/>
          </a:prstGeom>
        </p:spPr>
        <p:style>
          <a:lnRef idx="3">
            <a:schemeClr val="dk1"/>
          </a:lnRef>
          <a:fillRef idx="0">
            <a:schemeClr val="dk1"/>
          </a:fillRef>
          <a:effectRef idx="2">
            <a:schemeClr val="dk1"/>
          </a:effectRef>
          <a:fontRef idx="minor">
            <a:schemeClr val="tx1"/>
          </a:fontRef>
        </p:style>
      </p:cxnSp>
      <p:cxnSp>
        <p:nvCxnSpPr>
          <p:cNvPr id="60" name="Straight Connector 59"/>
          <p:cNvCxnSpPr>
            <a:stCxn id="30" idx="2"/>
            <a:endCxn id="63" idx="0"/>
          </p:cNvCxnSpPr>
          <p:nvPr/>
        </p:nvCxnSpPr>
        <p:spPr>
          <a:xfrm>
            <a:off x="3599283" y="5063753"/>
            <a:ext cx="864096" cy="741511"/>
          </a:xfrm>
          <a:prstGeom prst="line">
            <a:avLst/>
          </a:prstGeom>
        </p:spPr>
        <p:style>
          <a:lnRef idx="3">
            <a:schemeClr val="dk1"/>
          </a:lnRef>
          <a:fillRef idx="0">
            <a:schemeClr val="dk1"/>
          </a:fillRef>
          <a:effectRef idx="2">
            <a:schemeClr val="dk1"/>
          </a:effectRef>
          <a:fontRef idx="minor">
            <a:schemeClr val="tx1"/>
          </a:fontRef>
        </p:style>
      </p:cxnSp>
      <p:sp>
        <p:nvSpPr>
          <p:cNvPr id="34" name="Rectangle 33"/>
          <p:cNvSpPr/>
          <p:nvPr/>
        </p:nvSpPr>
        <p:spPr>
          <a:xfrm>
            <a:off x="6344457" y="6406220"/>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3523801315"/>
      </p:ext>
    </p:extLst>
  </p:cSld>
  <p:clrMapOvr>
    <a:masterClrMapping/>
  </p:clrMapOvr>
  <p:transition advTm="66301"/>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rPr>
              <a:t>Guided Transmission Medium</a:t>
            </a:r>
          </a:p>
          <a:p>
            <a:endParaRPr lang="en-US" sz="2000" dirty="0">
              <a:latin typeface="+mn-lt"/>
              <a:cs typeface="Arial" panose="020B0604020202020204" pitchFamily="34" charset="0"/>
            </a:endParaRPr>
          </a:p>
          <a:p>
            <a:pPr marL="342900" indent="-342900">
              <a:buFont typeface="Arial" panose="020B0604020202020204" pitchFamily="34" charset="0"/>
              <a:buChar char="•"/>
            </a:pPr>
            <a:r>
              <a:rPr lang="en-US" sz="2000" dirty="0">
                <a:latin typeface="+mn-lt"/>
                <a:cs typeface="Arial" panose="020B0604020202020204" pitchFamily="34" charset="0"/>
              </a:rPr>
              <a:t>Guided transmission media are also called bounded media or wired media. They comprise cables or wires through which data is transmitted. </a:t>
            </a:r>
          </a:p>
          <a:p>
            <a:pPr marL="342900" indent="-342900">
              <a:buFont typeface="Arial" panose="020B0604020202020204" pitchFamily="34" charset="0"/>
              <a:buChar char="•"/>
            </a:pPr>
            <a:r>
              <a:rPr lang="en-US" sz="2000" dirty="0">
                <a:latin typeface="+mn-lt"/>
                <a:cs typeface="Arial" panose="020B0604020202020204" pitchFamily="34" charset="0"/>
              </a:rPr>
              <a:t>They are called guided since they provide a physical path from the sender device to the receiver device. </a:t>
            </a:r>
          </a:p>
          <a:p>
            <a:pPr marL="342900" indent="-342900">
              <a:buFont typeface="Arial" panose="020B0604020202020204" pitchFamily="34" charset="0"/>
              <a:buChar char="•"/>
            </a:pPr>
            <a:r>
              <a:rPr lang="en-US" sz="2000" dirty="0">
                <a:latin typeface="+mn-lt"/>
                <a:cs typeface="Arial" panose="020B0604020202020204" pitchFamily="34" charset="0"/>
              </a:rPr>
              <a:t>The signal traveling through these media are bounded by the physical limits of the medium.</a:t>
            </a:r>
          </a:p>
          <a:p>
            <a:pPr marL="342900" indent="-342900">
              <a:buFont typeface="Arial" panose="020B0604020202020204" pitchFamily="34" charset="0"/>
              <a:buChar char="•"/>
            </a:pPr>
            <a:r>
              <a:rPr lang="en-US" sz="2000" dirty="0">
                <a:latin typeface="+mn-lt"/>
                <a:cs typeface="Arial" panose="020B0604020202020204" pitchFamily="34" charset="0"/>
              </a:rPr>
              <a:t>The most popular guided media are −</a:t>
            </a:r>
          </a:p>
          <a:p>
            <a:pPr marL="342900" indent="-342900">
              <a:buFont typeface="Arial" panose="020B0604020202020204" pitchFamily="34" charset="0"/>
              <a:buChar char="•"/>
            </a:pPr>
            <a:r>
              <a:rPr lang="en-US" sz="2000" b="1" dirty="0">
                <a:latin typeface="+mn-lt"/>
                <a:cs typeface="Arial" panose="020B0604020202020204" pitchFamily="34" charset="0"/>
              </a:rPr>
              <a:t>Twisted pair cable</a:t>
            </a:r>
          </a:p>
          <a:p>
            <a:pPr marL="342900" indent="-342900">
              <a:buFont typeface="Arial" panose="020B0604020202020204" pitchFamily="34" charset="0"/>
              <a:buChar char="•"/>
            </a:pPr>
            <a:r>
              <a:rPr lang="en-US" sz="2000" b="1" dirty="0">
                <a:latin typeface="+mn-lt"/>
                <a:cs typeface="Arial" panose="020B0604020202020204" pitchFamily="34" charset="0"/>
              </a:rPr>
              <a:t>Coaxial cable</a:t>
            </a:r>
          </a:p>
          <a:p>
            <a:pPr marL="342900" indent="-342900">
              <a:buFont typeface="Arial" panose="020B0604020202020204" pitchFamily="34" charset="0"/>
              <a:buChar char="•"/>
            </a:pPr>
            <a:r>
              <a:rPr lang="en-US" sz="2000" b="1" dirty="0">
                <a:latin typeface="+mn-lt"/>
                <a:cs typeface="Arial" panose="020B0604020202020204" pitchFamily="34" charset="0"/>
              </a:rPr>
              <a:t>Fiber optics</a:t>
            </a:r>
          </a:p>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Tree>
    <p:extLst>
      <p:ext uri="{BB962C8B-B14F-4D97-AF65-F5344CB8AC3E}">
        <p14:creationId xmlns:p14="http://schemas.microsoft.com/office/powerpoint/2010/main" val="403724477"/>
      </p:ext>
    </p:extLst>
  </p:cSld>
  <p:clrMapOvr>
    <a:masterClrMapping/>
  </p:clrMapOvr>
  <p:transition advTm="66301"/>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cs typeface="Arial" panose="020B0604020202020204" pitchFamily="34" charset="0"/>
              </a:rPr>
              <a:t>Twisted pair cable</a:t>
            </a:r>
            <a:endParaRPr lang="en-IN" altLang="en-US" sz="3000" b="1" dirty="0">
              <a:solidFill>
                <a:schemeClr val="bg1"/>
              </a:solidFill>
              <a:latin typeface="+mj-lt"/>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
        <p:nvSpPr>
          <p:cNvPr id="2" name="Rectangle 1"/>
          <p:cNvSpPr/>
          <p:nvPr/>
        </p:nvSpPr>
        <p:spPr>
          <a:xfrm>
            <a:off x="190500" y="2487164"/>
            <a:ext cx="8845996" cy="1323439"/>
          </a:xfrm>
          <a:prstGeom prst="rect">
            <a:avLst/>
          </a:prstGeom>
        </p:spPr>
        <p:txBody>
          <a:bodyPr wrap="square">
            <a:spAutoFit/>
          </a:bodyPr>
          <a:lstStyle/>
          <a:p>
            <a:pPr marL="342900" indent="-342900">
              <a:buFont typeface="Arial" panose="020B0604020202020204" pitchFamily="34" charset="0"/>
              <a:buChar char="•"/>
            </a:pPr>
            <a:r>
              <a:rPr lang="en-IN" sz="2000" dirty="0">
                <a:solidFill>
                  <a:srgbClr val="000000"/>
                </a:solidFill>
                <a:latin typeface="+mn-lt"/>
              </a:rPr>
              <a:t>Twisted pair is a physical media consisting of a twisted pair of cables.</a:t>
            </a:r>
          </a:p>
          <a:p>
            <a:pPr marL="342900" indent="-342900">
              <a:buFont typeface="Arial" panose="020B0604020202020204" pitchFamily="34" charset="0"/>
              <a:buChar char="•"/>
            </a:pPr>
            <a:r>
              <a:rPr lang="en-IN" sz="2000" dirty="0">
                <a:solidFill>
                  <a:srgbClr val="000000"/>
                </a:solidFill>
                <a:latin typeface="+mn-lt"/>
              </a:rPr>
              <a:t>Compared to other transmission media, a twisted cable is inexpensive. The twisted cable is easy to mount and is a lightweight cable.</a:t>
            </a:r>
          </a:p>
          <a:p>
            <a:pPr marL="342900" indent="-342900">
              <a:buFont typeface="Arial" panose="020B0604020202020204" pitchFamily="34" charset="0"/>
              <a:buChar char="•"/>
            </a:pPr>
            <a:r>
              <a:rPr lang="en-US" sz="2000" dirty="0">
                <a:solidFill>
                  <a:srgbClr val="000000"/>
                </a:solidFill>
                <a:latin typeface="+mn-lt"/>
              </a:rPr>
              <a:t>The frequency range for twisted pair cable is from 0 to 3.5KHz.</a:t>
            </a:r>
            <a:endParaRPr lang="en-US" sz="2000" dirty="0">
              <a:latin typeface="+mn-lt"/>
            </a:endParaRPr>
          </a:p>
        </p:txBody>
      </p:sp>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5616" y="4567259"/>
            <a:ext cx="6336703" cy="1267002"/>
          </a:xfrm>
          <a:prstGeom prst="rect">
            <a:avLst/>
          </a:prstGeom>
        </p:spPr>
      </p:pic>
      <p:sp>
        <p:nvSpPr>
          <p:cNvPr id="17" name="Rectangle 16"/>
          <p:cNvSpPr/>
          <p:nvPr/>
        </p:nvSpPr>
        <p:spPr>
          <a:xfrm>
            <a:off x="2435766"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Source:-https://www.javatpoint.com/guided-transmission-media)</a:t>
            </a:r>
            <a:endParaRPr lang="en-IN" sz="1200" dirty="0"/>
          </a:p>
        </p:txBody>
      </p:sp>
    </p:spTree>
    <p:extLst>
      <p:ext uri="{BB962C8B-B14F-4D97-AF65-F5344CB8AC3E}">
        <p14:creationId xmlns:p14="http://schemas.microsoft.com/office/powerpoint/2010/main" val="1471869807"/>
      </p:ext>
    </p:extLst>
  </p:cSld>
  <p:clrMapOvr>
    <a:masterClrMapping/>
  </p:clrMapOvr>
  <p:transition advTm="66301"/>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cs typeface="Arial" panose="020B0604020202020204" pitchFamily="34" charset="0"/>
              </a:rPr>
              <a:t>Types of Twisted pair cable</a:t>
            </a:r>
            <a:endParaRPr lang="en-IN" altLang="en-US" sz="3000" b="1" dirty="0">
              <a:solidFill>
                <a:schemeClr val="bg1"/>
              </a:solidFill>
              <a:latin typeface="+mj-lt"/>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
        <p:nvSpPr>
          <p:cNvPr id="5" name="Rectangle 4"/>
          <p:cNvSpPr/>
          <p:nvPr/>
        </p:nvSpPr>
        <p:spPr>
          <a:xfrm>
            <a:off x="69726" y="2408824"/>
            <a:ext cx="8678738" cy="2862322"/>
          </a:xfrm>
          <a:prstGeom prst="rect">
            <a:avLst/>
          </a:prstGeom>
        </p:spPr>
        <p:txBody>
          <a:bodyPr wrap="square">
            <a:spAutoFit/>
          </a:bodyPr>
          <a:lstStyle/>
          <a:p>
            <a:r>
              <a:rPr lang="en-US" sz="2000" b="1" dirty="0">
                <a:latin typeface="+mn-lt"/>
              </a:rPr>
              <a:t>Unshielded Twisted Pair:</a:t>
            </a:r>
          </a:p>
          <a:p>
            <a:r>
              <a:rPr lang="en-US" sz="2000" dirty="0">
                <a:solidFill>
                  <a:srgbClr val="000000"/>
                </a:solidFill>
                <a:latin typeface="+mn-lt"/>
              </a:rPr>
              <a:t>An unshielded twisted pair is widely used in telecommunication. Following are the categories of the unshielded twisted pair cable:</a:t>
            </a:r>
          </a:p>
          <a:p>
            <a:pPr>
              <a:buFont typeface="Arial" panose="020B0604020202020204" pitchFamily="34" charset="0"/>
              <a:buChar char="•"/>
            </a:pPr>
            <a:r>
              <a:rPr lang="en-US" sz="2000" b="1" dirty="0">
                <a:solidFill>
                  <a:srgbClr val="000000"/>
                </a:solidFill>
                <a:latin typeface="+mn-lt"/>
              </a:rPr>
              <a:t>Category 1:</a:t>
            </a:r>
            <a:r>
              <a:rPr lang="en-US" sz="2000" dirty="0">
                <a:solidFill>
                  <a:srgbClr val="000000"/>
                </a:solidFill>
                <a:latin typeface="+mn-lt"/>
              </a:rPr>
              <a:t> Category 1 is used for telephone lines that have low-speed data.</a:t>
            </a:r>
          </a:p>
          <a:p>
            <a:pPr>
              <a:buFont typeface="Arial" panose="020B0604020202020204" pitchFamily="34" charset="0"/>
              <a:buChar char="•"/>
            </a:pPr>
            <a:r>
              <a:rPr lang="en-US" sz="2000" b="1" dirty="0">
                <a:solidFill>
                  <a:srgbClr val="000000"/>
                </a:solidFill>
                <a:latin typeface="+mn-lt"/>
              </a:rPr>
              <a:t>Category 2:</a:t>
            </a:r>
            <a:r>
              <a:rPr lang="en-US" sz="2000" dirty="0">
                <a:solidFill>
                  <a:srgbClr val="000000"/>
                </a:solidFill>
                <a:latin typeface="+mn-lt"/>
              </a:rPr>
              <a:t> It can support </a:t>
            </a:r>
            <a:r>
              <a:rPr lang="en-US" sz="2000" dirty="0" err="1">
                <a:solidFill>
                  <a:srgbClr val="000000"/>
                </a:solidFill>
                <a:latin typeface="+mn-lt"/>
              </a:rPr>
              <a:t>upto</a:t>
            </a:r>
            <a:r>
              <a:rPr lang="en-US" sz="2000" dirty="0">
                <a:solidFill>
                  <a:srgbClr val="000000"/>
                </a:solidFill>
                <a:latin typeface="+mn-lt"/>
              </a:rPr>
              <a:t> 4Mbps.</a:t>
            </a:r>
          </a:p>
          <a:p>
            <a:pPr>
              <a:buFont typeface="Arial" panose="020B0604020202020204" pitchFamily="34" charset="0"/>
              <a:buChar char="•"/>
            </a:pPr>
            <a:r>
              <a:rPr lang="en-US" sz="2000" b="1" dirty="0">
                <a:solidFill>
                  <a:srgbClr val="000000"/>
                </a:solidFill>
                <a:latin typeface="+mn-lt"/>
              </a:rPr>
              <a:t>Category 3:</a:t>
            </a:r>
            <a:r>
              <a:rPr lang="en-US" sz="2000" dirty="0">
                <a:solidFill>
                  <a:srgbClr val="000000"/>
                </a:solidFill>
                <a:latin typeface="+mn-lt"/>
              </a:rPr>
              <a:t> It can support </a:t>
            </a:r>
            <a:r>
              <a:rPr lang="en-US" sz="2000" dirty="0" err="1">
                <a:solidFill>
                  <a:srgbClr val="000000"/>
                </a:solidFill>
                <a:latin typeface="+mn-lt"/>
              </a:rPr>
              <a:t>upto</a:t>
            </a:r>
            <a:r>
              <a:rPr lang="en-US" sz="2000" dirty="0">
                <a:solidFill>
                  <a:srgbClr val="000000"/>
                </a:solidFill>
                <a:latin typeface="+mn-lt"/>
              </a:rPr>
              <a:t> 16Mbps.</a:t>
            </a:r>
          </a:p>
          <a:p>
            <a:pPr>
              <a:buFont typeface="Arial" panose="020B0604020202020204" pitchFamily="34" charset="0"/>
              <a:buChar char="•"/>
            </a:pPr>
            <a:r>
              <a:rPr lang="en-US" sz="2000" b="1" dirty="0">
                <a:solidFill>
                  <a:srgbClr val="000000"/>
                </a:solidFill>
                <a:latin typeface="+mn-lt"/>
              </a:rPr>
              <a:t>Category 4:</a:t>
            </a:r>
            <a:r>
              <a:rPr lang="en-US" sz="2000" dirty="0">
                <a:solidFill>
                  <a:srgbClr val="000000"/>
                </a:solidFill>
                <a:latin typeface="+mn-lt"/>
              </a:rPr>
              <a:t> It can support </a:t>
            </a:r>
            <a:r>
              <a:rPr lang="en-US" sz="2000" dirty="0" err="1">
                <a:solidFill>
                  <a:srgbClr val="000000"/>
                </a:solidFill>
                <a:latin typeface="+mn-lt"/>
              </a:rPr>
              <a:t>upto</a:t>
            </a:r>
            <a:r>
              <a:rPr lang="en-US" sz="2000" dirty="0">
                <a:solidFill>
                  <a:srgbClr val="000000"/>
                </a:solidFill>
                <a:latin typeface="+mn-lt"/>
              </a:rPr>
              <a:t> 20Mbps. Therefore, it can be used for long-distance communication.</a:t>
            </a:r>
          </a:p>
          <a:p>
            <a:pPr>
              <a:buFont typeface="Arial" panose="020B0604020202020204" pitchFamily="34" charset="0"/>
              <a:buChar char="•"/>
            </a:pPr>
            <a:r>
              <a:rPr lang="en-US" sz="2000" b="1" dirty="0">
                <a:solidFill>
                  <a:srgbClr val="000000"/>
                </a:solidFill>
                <a:latin typeface="+mn-lt"/>
              </a:rPr>
              <a:t>Category 5:</a:t>
            </a:r>
            <a:r>
              <a:rPr lang="en-US" sz="2000" dirty="0">
                <a:solidFill>
                  <a:srgbClr val="000000"/>
                </a:solidFill>
                <a:latin typeface="+mn-lt"/>
              </a:rPr>
              <a:t> It can support </a:t>
            </a:r>
            <a:r>
              <a:rPr lang="en-US" sz="2000" dirty="0" err="1">
                <a:solidFill>
                  <a:srgbClr val="000000"/>
                </a:solidFill>
                <a:latin typeface="+mn-lt"/>
              </a:rPr>
              <a:t>upto</a:t>
            </a:r>
            <a:r>
              <a:rPr lang="en-US" sz="2000" dirty="0">
                <a:solidFill>
                  <a:srgbClr val="000000"/>
                </a:solidFill>
                <a:latin typeface="+mn-lt"/>
              </a:rPr>
              <a:t> 200Mbps.</a:t>
            </a:r>
          </a:p>
        </p:txBody>
      </p:sp>
    </p:spTree>
    <p:extLst>
      <p:ext uri="{BB962C8B-B14F-4D97-AF65-F5344CB8AC3E}">
        <p14:creationId xmlns:p14="http://schemas.microsoft.com/office/powerpoint/2010/main" val="818817173"/>
      </p:ext>
    </p:extLst>
  </p:cSld>
  <p:clrMapOvr>
    <a:masterClrMapping/>
  </p:clrMapOvr>
  <p:transition advTm="6630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DATA COMMUNICATION COMPONENTS</a:t>
            </a:r>
            <a:endParaRPr lang="en-IN" altLang="en-US" sz="3000" b="1" dirty="0">
              <a:solidFill>
                <a:schemeClr val="bg1"/>
              </a:solidFill>
              <a:latin typeface="Calibri"/>
              <a:cs typeface="Times New Roman" pitchFamily="18" charset="0"/>
            </a:endParaRPr>
          </a:p>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headEnd/>
            <a:tailEnd/>
          </a:ln>
        </p:spPr>
        <p:txBody>
          <a:bodyPr/>
          <a:lstStyle/>
          <a:p>
            <a:pPr eaLnBrk="1" hangingPunct="1"/>
            <a:r>
              <a:rPr lang="en-IN" altLang="en-US" sz="2000" b="1" dirty="0">
                <a:latin typeface="Arial" panose="020B0604020202020204" pitchFamily="34" charset="0"/>
                <a:cs typeface="Arial" panose="020B0604020202020204" pitchFamily="34" charset="0"/>
              </a:rPr>
              <a:t>1</a:t>
            </a:r>
            <a:r>
              <a:rPr lang="en-IN" altLang="en-US" sz="2000" b="1" dirty="0">
                <a:latin typeface="+mn-lt"/>
                <a:cs typeface="Arial" panose="020B0604020202020204" pitchFamily="34" charset="0"/>
              </a:rPr>
              <a:t>. Sender</a:t>
            </a:r>
          </a:p>
          <a:p>
            <a:pPr eaLnBrk="1" hangingPunct="1"/>
            <a:r>
              <a:rPr lang="en-IN" altLang="en-US" sz="2000" b="1" dirty="0">
                <a:latin typeface="+mn-lt"/>
                <a:cs typeface="Arial" panose="020B0604020202020204" pitchFamily="34" charset="0"/>
              </a:rPr>
              <a:t>2. Receiver</a:t>
            </a:r>
          </a:p>
          <a:p>
            <a:pPr eaLnBrk="1" hangingPunct="1"/>
            <a:r>
              <a:rPr lang="en-IN" altLang="en-US" sz="2000" b="1" dirty="0">
                <a:latin typeface="+mn-lt"/>
                <a:cs typeface="Arial" panose="020B0604020202020204" pitchFamily="34" charset="0"/>
              </a:rPr>
              <a:t>3. Medium</a:t>
            </a:r>
          </a:p>
          <a:p>
            <a:pPr eaLnBrk="1" hangingPunct="1"/>
            <a:r>
              <a:rPr lang="en-IN" altLang="en-US" sz="2000" b="1" dirty="0">
                <a:latin typeface="+mn-lt"/>
                <a:cs typeface="Arial" panose="020B0604020202020204" pitchFamily="34" charset="0"/>
              </a:rPr>
              <a:t>4. Message</a:t>
            </a:r>
          </a:p>
          <a:p>
            <a:pPr eaLnBrk="1" hangingPunct="1"/>
            <a:r>
              <a:rPr lang="en-IN" altLang="en-US" sz="2000" b="1" dirty="0">
                <a:latin typeface="+mn-lt"/>
                <a:cs typeface="Arial" panose="020B0604020202020204" pitchFamily="34" charset="0"/>
              </a:rPr>
              <a:t>5. Protocol</a:t>
            </a:r>
            <a:endParaRPr lang="en-US" altLang="en-US" sz="2000" b="1" dirty="0">
              <a:latin typeface="+mn-lt"/>
              <a:cs typeface="Arial" panose="020B0604020202020204" pitchFamily="34" charset="0"/>
            </a:endParaRPr>
          </a:p>
          <a:p>
            <a:pPr marL="231775" indent="-231775" algn="just">
              <a:buFont typeface="Arial" pitchFamily="34" charset="0"/>
              <a:buChar char="•"/>
            </a:pPr>
            <a:endParaRPr lang="en-US" sz="2000" dirty="0">
              <a:solidFill>
                <a:schemeClr val="tx2">
                  <a:lumMod val="60000"/>
                  <a:lumOff val="40000"/>
                </a:schemeClr>
              </a:solidFill>
              <a:latin typeface="+mn-lt"/>
              <a:cs typeface="Arial" pitchFamily="34" charset="0"/>
            </a:endParaRPr>
          </a:p>
        </p:txBody>
      </p:sp>
    </p:spTree>
    <p:extLst>
      <p:ext uri="{BB962C8B-B14F-4D97-AF65-F5344CB8AC3E}">
        <p14:creationId xmlns:p14="http://schemas.microsoft.com/office/powerpoint/2010/main" val="710742884"/>
      </p:ext>
    </p:extLst>
  </p:cSld>
  <p:clrMapOvr>
    <a:masterClrMapping/>
  </p:clrMapOvr>
  <p:transition advTm="66301"/>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cs typeface="Arial" panose="020B0604020202020204" pitchFamily="34" charset="0"/>
              </a:rPr>
              <a:t>Types of Twisted pair cable</a:t>
            </a:r>
            <a:endParaRPr lang="en-IN" altLang="en-US" sz="3000" b="1" dirty="0">
              <a:solidFill>
                <a:schemeClr val="bg1"/>
              </a:solidFill>
              <a:latin typeface="+mj-lt"/>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
        <p:nvSpPr>
          <p:cNvPr id="5" name="Rectangle 4"/>
          <p:cNvSpPr/>
          <p:nvPr/>
        </p:nvSpPr>
        <p:spPr>
          <a:xfrm>
            <a:off x="69726" y="2408824"/>
            <a:ext cx="6734522" cy="2246769"/>
          </a:xfrm>
          <a:prstGeom prst="rect">
            <a:avLst/>
          </a:prstGeom>
        </p:spPr>
        <p:txBody>
          <a:bodyPr wrap="square">
            <a:spAutoFit/>
          </a:bodyPr>
          <a:lstStyle/>
          <a:p>
            <a:r>
              <a:rPr lang="en-US" sz="2000" b="1" dirty="0">
                <a:solidFill>
                  <a:srgbClr val="000000"/>
                </a:solidFill>
                <a:latin typeface="+mn-lt"/>
              </a:rPr>
              <a:t>Advantages Of Unshielded Twisted Pair:</a:t>
            </a:r>
            <a:endParaRPr lang="en-US" sz="2000" dirty="0">
              <a:solidFill>
                <a:srgbClr val="000000"/>
              </a:solidFill>
              <a:latin typeface="+mn-lt"/>
            </a:endParaRPr>
          </a:p>
          <a:p>
            <a:pPr>
              <a:buFont typeface="Arial" panose="020B0604020202020204" pitchFamily="34" charset="0"/>
              <a:buChar char="•"/>
            </a:pPr>
            <a:r>
              <a:rPr lang="en-US" sz="2000" dirty="0">
                <a:solidFill>
                  <a:srgbClr val="000000"/>
                </a:solidFill>
                <a:latin typeface="+mn-lt"/>
              </a:rPr>
              <a:t>It is cheap.</a:t>
            </a:r>
          </a:p>
          <a:p>
            <a:pPr>
              <a:buFont typeface="Arial" panose="020B0604020202020204" pitchFamily="34" charset="0"/>
              <a:buChar char="•"/>
            </a:pPr>
            <a:r>
              <a:rPr lang="en-US" sz="2000" dirty="0">
                <a:solidFill>
                  <a:srgbClr val="000000"/>
                </a:solidFill>
                <a:latin typeface="+mn-lt"/>
              </a:rPr>
              <a:t>Installation of the unshielded twisted pair is easy.</a:t>
            </a:r>
          </a:p>
          <a:p>
            <a:pPr>
              <a:buFont typeface="Arial" panose="020B0604020202020204" pitchFamily="34" charset="0"/>
              <a:buChar char="•"/>
            </a:pPr>
            <a:r>
              <a:rPr lang="en-US" sz="2000" dirty="0">
                <a:solidFill>
                  <a:srgbClr val="000000"/>
                </a:solidFill>
                <a:latin typeface="+mn-lt"/>
              </a:rPr>
              <a:t>It can be used for high-speed LAN.</a:t>
            </a:r>
          </a:p>
          <a:p>
            <a:r>
              <a:rPr lang="en-US" sz="2000" b="1" dirty="0">
                <a:solidFill>
                  <a:srgbClr val="000000"/>
                </a:solidFill>
                <a:latin typeface="+mn-lt"/>
              </a:rPr>
              <a:t>Disadvantage:</a:t>
            </a:r>
            <a:endParaRPr lang="en-US" sz="2000" dirty="0">
              <a:solidFill>
                <a:srgbClr val="000000"/>
              </a:solidFill>
              <a:latin typeface="+mn-lt"/>
            </a:endParaRPr>
          </a:p>
          <a:p>
            <a:pPr>
              <a:buFont typeface="Arial" panose="020B0604020202020204" pitchFamily="34" charset="0"/>
              <a:buChar char="•"/>
            </a:pPr>
            <a:r>
              <a:rPr lang="en-US" sz="2000" dirty="0">
                <a:solidFill>
                  <a:srgbClr val="000000"/>
                </a:solidFill>
                <a:latin typeface="+mn-lt"/>
              </a:rPr>
              <a:t>This cable can only be used for shorter distances because of attenuation.</a:t>
            </a:r>
            <a:endParaRPr lang="en-US" sz="2000" b="0" dirty="0">
              <a:solidFill>
                <a:srgbClr val="000000"/>
              </a:solidFill>
              <a:effectLst/>
              <a:latin typeface="+mn-lt"/>
            </a:endParaRPr>
          </a:p>
        </p:txBody>
      </p:sp>
    </p:spTree>
    <p:extLst>
      <p:ext uri="{BB962C8B-B14F-4D97-AF65-F5344CB8AC3E}">
        <p14:creationId xmlns:p14="http://schemas.microsoft.com/office/powerpoint/2010/main" val="1473614619"/>
      </p:ext>
    </p:extLst>
  </p:cSld>
  <p:clrMapOvr>
    <a:masterClrMapping/>
  </p:clrMapOvr>
  <p:transition advTm="66301"/>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cs typeface="Arial" panose="020B0604020202020204" pitchFamily="34" charset="0"/>
              </a:rPr>
              <a:t>Types of Twisted pair cable</a:t>
            </a:r>
            <a:endParaRPr lang="en-IN" altLang="en-US" sz="3000" b="1" dirty="0">
              <a:solidFill>
                <a:schemeClr val="bg1"/>
              </a:solidFill>
              <a:latin typeface="+mj-lt"/>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
        <p:nvSpPr>
          <p:cNvPr id="5" name="Rectangle 4"/>
          <p:cNvSpPr/>
          <p:nvPr/>
        </p:nvSpPr>
        <p:spPr>
          <a:xfrm>
            <a:off x="69726" y="2408824"/>
            <a:ext cx="8678738" cy="3785652"/>
          </a:xfrm>
          <a:prstGeom prst="rect">
            <a:avLst/>
          </a:prstGeom>
        </p:spPr>
        <p:txBody>
          <a:bodyPr wrap="square">
            <a:spAutoFit/>
          </a:bodyPr>
          <a:lstStyle/>
          <a:p>
            <a:r>
              <a:rPr lang="en-US" sz="2000" b="1" dirty="0">
                <a:latin typeface="+mn-lt"/>
              </a:rPr>
              <a:t>Shielded Twisted Pair</a:t>
            </a:r>
          </a:p>
          <a:p>
            <a:r>
              <a:rPr lang="en-US" sz="2000" dirty="0">
                <a:latin typeface="+mn-lt"/>
              </a:rPr>
              <a:t>A shielded twisted pair is a cable that contains the mesh surrounding the wire that allows the higher transmission rate.</a:t>
            </a:r>
          </a:p>
          <a:p>
            <a:r>
              <a:rPr lang="en-US" sz="2000" b="1" dirty="0">
                <a:latin typeface="+mn-lt"/>
              </a:rPr>
              <a:t>Characteristics Of Shielded Twisted Pair</a:t>
            </a:r>
            <a:r>
              <a:rPr lang="en-US" sz="2000" dirty="0">
                <a:latin typeface="+mn-lt"/>
              </a:rPr>
              <a:t>:</a:t>
            </a:r>
          </a:p>
          <a:p>
            <a:pPr marL="342900" indent="-342900">
              <a:buFont typeface="Arial" panose="020B0604020202020204" pitchFamily="34" charset="0"/>
              <a:buChar char="•"/>
            </a:pPr>
            <a:r>
              <a:rPr lang="en-US" sz="2000" dirty="0">
                <a:latin typeface="+mn-lt"/>
              </a:rPr>
              <a:t>The cost of the shielded twisted pair cable is not very high and not very low.</a:t>
            </a:r>
          </a:p>
          <a:p>
            <a:pPr marL="342900" indent="-342900">
              <a:buFont typeface="Arial" panose="020B0604020202020204" pitchFamily="34" charset="0"/>
              <a:buChar char="•"/>
            </a:pPr>
            <a:r>
              <a:rPr lang="en-US" sz="2000" dirty="0">
                <a:latin typeface="+mn-lt"/>
              </a:rPr>
              <a:t>An installation of STP is easy.</a:t>
            </a:r>
          </a:p>
          <a:p>
            <a:pPr marL="342900" indent="-342900">
              <a:buFont typeface="Arial" panose="020B0604020202020204" pitchFamily="34" charset="0"/>
              <a:buChar char="•"/>
            </a:pPr>
            <a:r>
              <a:rPr lang="en-US" sz="2000" dirty="0">
                <a:latin typeface="+mn-lt"/>
              </a:rPr>
              <a:t>It has higher capacity as compared to unshielded twisted pair cable.</a:t>
            </a:r>
          </a:p>
          <a:p>
            <a:pPr marL="342900" indent="-342900">
              <a:buFont typeface="Arial" panose="020B0604020202020204" pitchFamily="34" charset="0"/>
              <a:buChar char="•"/>
            </a:pPr>
            <a:r>
              <a:rPr lang="en-US" sz="2000" dirty="0">
                <a:latin typeface="+mn-lt"/>
              </a:rPr>
              <a:t>It has a higher attenuation.</a:t>
            </a:r>
          </a:p>
          <a:p>
            <a:pPr marL="342900" indent="-342900">
              <a:buFont typeface="Arial" panose="020B0604020202020204" pitchFamily="34" charset="0"/>
              <a:buChar char="•"/>
            </a:pPr>
            <a:r>
              <a:rPr lang="en-US" sz="2000" dirty="0">
                <a:latin typeface="+mn-lt"/>
              </a:rPr>
              <a:t>It is shielded that provides the higher data transmission rate.</a:t>
            </a:r>
          </a:p>
          <a:p>
            <a:r>
              <a:rPr lang="en-US" sz="2000" b="1" dirty="0">
                <a:latin typeface="+mn-lt"/>
              </a:rPr>
              <a:t>Disadvantages</a:t>
            </a:r>
          </a:p>
          <a:p>
            <a:pPr marL="342900" indent="-342900">
              <a:buFont typeface="Arial" panose="020B0604020202020204" pitchFamily="34" charset="0"/>
              <a:buChar char="•"/>
            </a:pPr>
            <a:r>
              <a:rPr lang="en-US" sz="2000" dirty="0">
                <a:latin typeface="+mn-lt"/>
              </a:rPr>
              <a:t>It is more expensive as compared to UTP and coaxial cable.</a:t>
            </a:r>
          </a:p>
          <a:p>
            <a:pPr marL="342900" indent="-342900">
              <a:buFont typeface="Arial" panose="020B0604020202020204" pitchFamily="34" charset="0"/>
              <a:buChar char="•"/>
            </a:pPr>
            <a:r>
              <a:rPr lang="en-US" sz="2000" dirty="0">
                <a:latin typeface="+mn-lt"/>
              </a:rPr>
              <a:t>It has a higher attenuation rate.</a:t>
            </a:r>
          </a:p>
        </p:txBody>
      </p:sp>
    </p:spTree>
    <p:extLst>
      <p:ext uri="{BB962C8B-B14F-4D97-AF65-F5344CB8AC3E}">
        <p14:creationId xmlns:p14="http://schemas.microsoft.com/office/powerpoint/2010/main" val="2816714185"/>
      </p:ext>
    </p:extLst>
  </p:cSld>
  <p:clrMapOvr>
    <a:masterClrMapping/>
  </p:clrMapOvr>
  <p:transition advTm="66301"/>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n-lt"/>
              </a:rPr>
              <a:t>Coaxial Cable</a:t>
            </a:r>
          </a:p>
          <a:p>
            <a:r>
              <a:rPr lang="en-US" sz="3000" b="1" dirty="0">
                <a:solidFill>
                  <a:schemeClr val="bg1"/>
                </a:solidFill>
                <a:latin typeface="+mj-lt"/>
                <a:cs typeface="Arial" panose="020B0604020202020204" pitchFamily="34" charset="0"/>
              </a:rPr>
              <a:t>cable</a:t>
            </a:r>
            <a:endParaRPr lang="en-IN" altLang="en-US" sz="3000" b="1" dirty="0">
              <a:solidFill>
                <a:schemeClr val="bg1"/>
              </a:solidFill>
              <a:latin typeface="+mj-lt"/>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
        <p:nvSpPr>
          <p:cNvPr id="5" name="Rectangle 4"/>
          <p:cNvSpPr/>
          <p:nvPr/>
        </p:nvSpPr>
        <p:spPr>
          <a:xfrm>
            <a:off x="69726" y="2408824"/>
            <a:ext cx="9074274" cy="2862322"/>
          </a:xfrm>
          <a:prstGeom prst="rect">
            <a:avLst/>
          </a:prstGeom>
        </p:spPr>
        <p:txBody>
          <a:bodyPr wrap="square">
            <a:spAutoFit/>
          </a:bodyPr>
          <a:lstStyle/>
          <a:p>
            <a:pPr marL="342900" indent="-342900">
              <a:buFont typeface="Arial" panose="020B0604020202020204" pitchFamily="34" charset="0"/>
              <a:buChar char="•"/>
            </a:pPr>
            <a:r>
              <a:rPr lang="en-IN" sz="2000" dirty="0">
                <a:latin typeface="+mn-lt"/>
              </a:rPr>
              <a:t>Coaxial cables are most frequently used media , for example a coaxial cable is typically a television cord.</a:t>
            </a:r>
          </a:p>
          <a:p>
            <a:pPr marL="342900" indent="-342900">
              <a:buFont typeface="Arial" panose="020B0604020202020204" pitchFamily="34" charset="0"/>
              <a:buChar char="•"/>
            </a:pPr>
            <a:r>
              <a:rPr lang="en-IN" sz="2000" dirty="0">
                <a:latin typeface="+mn-lt"/>
              </a:rPr>
              <a:t>The cable 's name is coaxial since it is parallel to two conductors.</a:t>
            </a:r>
          </a:p>
          <a:p>
            <a:pPr marL="342900" indent="-342900">
              <a:buFont typeface="Arial" panose="020B0604020202020204" pitchFamily="34" charset="0"/>
              <a:buChar char="•"/>
            </a:pPr>
            <a:r>
              <a:rPr lang="en-IN" sz="2000" dirty="0">
                <a:latin typeface="+mn-lt"/>
              </a:rPr>
              <a:t>Compared with the twisted cable it has a higher frequency.</a:t>
            </a:r>
          </a:p>
          <a:p>
            <a:pPr marL="342900" indent="-342900">
              <a:buFont typeface="Arial" panose="020B0604020202020204" pitchFamily="34" charset="0"/>
              <a:buChar char="•"/>
            </a:pPr>
            <a:r>
              <a:rPr lang="en-IN" sz="2000" dirty="0">
                <a:latin typeface="+mn-lt"/>
              </a:rPr>
              <a:t>Copper is the inner conductor of the coaxial cable, and a coaxial mesh is the outer conductor. The middle core consists of a non-leading cover which separates the inner conductor  from the outside conductor.</a:t>
            </a:r>
          </a:p>
          <a:p>
            <a:pPr marL="342900" indent="-342900">
              <a:buFont typeface="Arial" panose="020B0604020202020204" pitchFamily="34" charset="0"/>
              <a:buChar char="•"/>
            </a:pPr>
            <a:r>
              <a:rPr lang="en-IN" sz="2000" dirty="0">
                <a:latin typeface="+mn-lt"/>
              </a:rPr>
              <a:t>The middle core is in responsible of transmitting the data, while the copper mesh prevents the EMI(Electromagnetic interference).</a:t>
            </a:r>
            <a:endParaRPr lang="en-US" sz="2000" b="1" dirty="0">
              <a:solidFill>
                <a:srgbClr val="610B4B"/>
              </a:solidFill>
              <a:latin typeface="+mn-lt"/>
            </a:endParaRPr>
          </a:p>
        </p:txBody>
      </p:sp>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03649" y="5229200"/>
            <a:ext cx="6480720" cy="1276528"/>
          </a:xfrm>
          <a:prstGeom prst="rect">
            <a:avLst/>
          </a:prstGeom>
        </p:spPr>
      </p:pic>
      <p:sp>
        <p:nvSpPr>
          <p:cNvPr id="9" name="Rectangle 8"/>
          <p:cNvSpPr/>
          <p:nvPr/>
        </p:nvSpPr>
        <p:spPr>
          <a:xfrm>
            <a:off x="2435766" y="6464369"/>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Source:-https://www.javatpoint.com/guided-transmission-media)</a:t>
            </a:r>
            <a:endParaRPr lang="en-IN" sz="1200" dirty="0"/>
          </a:p>
        </p:txBody>
      </p:sp>
    </p:spTree>
    <p:extLst>
      <p:ext uri="{BB962C8B-B14F-4D97-AF65-F5344CB8AC3E}">
        <p14:creationId xmlns:p14="http://schemas.microsoft.com/office/powerpoint/2010/main" val="2216068183"/>
      </p:ext>
    </p:extLst>
  </p:cSld>
  <p:clrMapOvr>
    <a:masterClrMapping/>
  </p:clrMapOvr>
  <p:transition advTm="66301"/>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rPr>
              <a:t>Fibre Optic</a:t>
            </a:r>
          </a:p>
          <a:p>
            <a:endParaRPr lang="en-IN" altLang="en-US" sz="3000" b="1" dirty="0">
              <a:solidFill>
                <a:schemeClr val="bg1"/>
              </a:solidFill>
              <a:latin typeface="+mj-lt"/>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
        <p:nvSpPr>
          <p:cNvPr id="5" name="Rectangle 4"/>
          <p:cNvSpPr/>
          <p:nvPr/>
        </p:nvSpPr>
        <p:spPr>
          <a:xfrm>
            <a:off x="69726" y="2408824"/>
            <a:ext cx="9074274" cy="1938992"/>
          </a:xfrm>
          <a:prstGeom prst="rect">
            <a:avLst/>
          </a:prstGeom>
        </p:spPr>
        <p:txBody>
          <a:bodyPr wrap="square">
            <a:spAutoFit/>
          </a:bodyPr>
          <a:lstStyle/>
          <a:p>
            <a:pPr marL="342900" indent="-342900">
              <a:buFont typeface="Arial" panose="020B0604020202020204" pitchFamily="34" charset="0"/>
              <a:buChar char="•"/>
            </a:pPr>
            <a:r>
              <a:rPr lang="en-IN" sz="2000" dirty="0">
                <a:latin typeface="+mn-lt"/>
              </a:rPr>
              <a:t>Fiber optic cable is a communication cable which uses electrical signals.</a:t>
            </a:r>
          </a:p>
          <a:p>
            <a:pPr marL="342900" indent="-342900">
              <a:buFont typeface="Arial" panose="020B0604020202020204" pitchFamily="34" charset="0"/>
              <a:buChar char="•"/>
            </a:pPr>
            <a:r>
              <a:rPr lang="en-IN" sz="2000" dirty="0">
                <a:latin typeface="+mn-lt"/>
              </a:rPr>
              <a:t>Fiber optics is a cable containing the plastic coated fibres that transmit the data through light pulses.</a:t>
            </a:r>
          </a:p>
          <a:p>
            <a:pPr marL="342900" indent="-342900">
              <a:buFont typeface="Arial" panose="020B0604020202020204" pitchFamily="34" charset="0"/>
              <a:buChar char="•"/>
            </a:pPr>
            <a:r>
              <a:rPr lang="en-IN" sz="2000" dirty="0">
                <a:latin typeface="+mn-lt"/>
              </a:rPr>
              <a:t>The plastic layer avoids heat, cold, electromagnetic interference of the Optical </a:t>
            </a:r>
            <a:r>
              <a:rPr lang="en-IN" sz="2000" dirty="0" err="1">
                <a:latin typeface="+mn-lt"/>
              </a:rPr>
              <a:t>Fibers</a:t>
            </a:r>
            <a:r>
              <a:rPr lang="en-IN" sz="2000" dirty="0">
                <a:latin typeface="+mn-lt"/>
              </a:rPr>
              <a:t> from other cables.</a:t>
            </a:r>
          </a:p>
          <a:p>
            <a:pPr marL="342900" indent="-342900">
              <a:buFont typeface="Arial" panose="020B0604020202020204" pitchFamily="34" charset="0"/>
              <a:buChar char="•"/>
            </a:pPr>
            <a:r>
              <a:rPr lang="en-IN" sz="2000" dirty="0">
                <a:latin typeface="+mn-lt"/>
              </a:rPr>
              <a:t>Fiber optics provide faster data than copper wires.</a:t>
            </a:r>
            <a:endParaRPr lang="en-US" sz="2000" b="1" dirty="0">
              <a:solidFill>
                <a:srgbClr val="610B4B"/>
              </a:solidFill>
              <a:latin typeface="+mn-lt"/>
            </a:endParaRPr>
          </a:p>
        </p:txBody>
      </p:sp>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82253" y="4655593"/>
            <a:ext cx="6049219" cy="1800476"/>
          </a:xfrm>
          <a:prstGeom prst="rect">
            <a:avLst/>
          </a:prstGeom>
        </p:spPr>
      </p:pic>
      <p:sp>
        <p:nvSpPr>
          <p:cNvPr id="9" name="Rectangle 8"/>
          <p:cNvSpPr/>
          <p:nvPr/>
        </p:nvSpPr>
        <p:spPr>
          <a:xfrm>
            <a:off x="2435766"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Source:-https://www.javatpoint.com/guided-transmission-media)</a:t>
            </a:r>
            <a:endParaRPr lang="en-IN" sz="1200" dirty="0"/>
          </a:p>
        </p:txBody>
      </p:sp>
    </p:spTree>
    <p:extLst>
      <p:ext uri="{BB962C8B-B14F-4D97-AF65-F5344CB8AC3E}">
        <p14:creationId xmlns:p14="http://schemas.microsoft.com/office/powerpoint/2010/main" val="1643003821"/>
      </p:ext>
    </p:extLst>
  </p:cSld>
  <p:clrMapOvr>
    <a:masterClrMapping/>
  </p:clrMapOvr>
  <p:transition advTm="66301"/>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rPr>
              <a:t>Unguided Transmission Medium</a:t>
            </a:r>
          </a:p>
          <a:p>
            <a:endParaRPr lang="en-US" sz="2000" dirty="0">
              <a:latin typeface="+mn-lt"/>
              <a:cs typeface="Arial" panose="020B0604020202020204" pitchFamily="34" charset="0"/>
            </a:endParaRPr>
          </a:p>
          <a:p>
            <a:pPr marL="342900" indent="-342900">
              <a:buFont typeface="Arial" panose="020B0604020202020204" pitchFamily="34" charset="0"/>
              <a:buChar char="•"/>
            </a:pPr>
            <a:r>
              <a:rPr lang="en-US" sz="2000" dirty="0">
                <a:latin typeface="+mn-lt"/>
                <a:cs typeface="Arial" panose="020B0604020202020204" pitchFamily="34" charset="0"/>
              </a:rPr>
              <a:t>Unguided transmission media are also called wireless media. </a:t>
            </a:r>
          </a:p>
          <a:p>
            <a:pPr marL="342900" indent="-342900">
              <a:buFont typeface="Arial" panose="020B0604020202020204" pitchFamily="34" charset="0"/>
              <a:buChar char="•"/>
            </a:pPr>
            <a:r>
              <a:rPr lang="en-US" sz="2000" dirty="0">
                <a:latin typeface="+mn-lt"/>
                <a:cs typeface="Arial" panose="020B0604020202020204" pitchFamily="34" charset="0"/>
              </a:rPr>
              <a:t>They transport data in the form of electromagnetic waves that do not require any cables for transmission. </a:t>
            </a:r>
          </a:p>
          <a:p>
            <a:pPr marL="342900" indent="-342900">
              <a:buFont typeface="Arial" panose="020B0604020202020204" pitchFamily="34" charset="0"/>
              <a:buChar char="•"/>
            </a:pPr>
            <a:r>
              <a:rPr lang="en-US" sz="2000" dirty="0">
                <a:latin typeface="+mn-lt"/>
                <a:cs typeface="Arial" panose="020B0604020202020204" pitchFamily="34" charset="0"/>
              </a:rPr>
              <a:t>These media are bounded by geographical boundaries. These type of communication is commonly referred to as wireless communications.</a:t>
            </a:r>
          </a:p>
          <a:p>
            <a:r>
              <a:rPr lang="en-US" sz="2000" b="1" dirty="0">
                <a:latin typeface="+mn-lt"/>
                <a:cs typeface="Arial" panose="020B0604020202020204" pitchFamily="34" charset="0"/>
              </a:rPr>
              <a:t>Unguided signals can travel in three ways −</a:t>
            </a:r>
          </a:p>
          <a:p>
            <a:pPr marL="342900" indent="-342900">
              <a:buFont typeface="Arial" panose="020B0604020202020204" pitchFamily="34" charset="0"/>
              <a:buChar char="•"/>
            </a:pPr>
            <a:r>
              <a:rPr lang="en-US" sz="2000" dirty="0">
                <a:latin typeface="+mn-lt"/>
                <a:cs typeface="Arial" panose="020B0604020202020204" pitchFamily="34" charset="0"/>
              </a:rPr>
              <a:t>Ground propagation</a:t>
            </a:r>
          </a:p>
          <a:p>
            <a:pPr marL="342900" indent="-342900">
              <a:buFont typeface="Arial" panose="020B0604020202020204" pitchFamily="34" charset="0"/>
              <a:buChar char="•"/>
            </a:pPr>
            <a:r>
              <a:rPr lang="en-US" sz="2000" dirty="0">
                <a:latin typeface="+mn-lt"/>
                <a:cs typeface="Arial" panose="020B0604020202020204" pitchFamily="34" charset="0"/>
              </a:rPr>
              <a:t>Sky propagation</a:t>
            </a:r>
          </a:p>
          <a:p>
            <a:pPr marL="342900" indent="-342900">
              <a:buFont typeface="Arial" panose="020B0604020202020204" pitchFamily="34" charset="0"/>
              <a:buChar char="•"/>
            </a:pPr>
            <a:r>
              <a:rPr lang="en-US" sz="2000" dirty="0">
                <a:latin typeface="+mn-lt"/>
                <a:cs typeface="Arial" panose="020B0604020202020204" pitchFamily="34" charset="0"/>
              </a:rPr>
              <a:t>Line – of – sight propagation</a:t>
            </a:r>
          </a:p>
          <a:p>
            <a:r>
              <a:rPr lang="en-US" sz="2000" b="1" dirty="0">
                <a:latin typeface="+mn-lt"/>
                <a:cs typeface="Arial" panose="020B0604020202020204" pitchFamily="34" charset="0"/>
              </a:rPr>
              <a:t>The commonly used unguided transmissions are −</a:t>
            </a:r>
          </a:p>
          <a:p>
            <a:pPr marL="342900" indent="-342900">
              <a:buFont typeface="Arial" panose="020B0604020202020204" pitchFamily="34" charset="0"/>
              <a:buChar char="•"/>
            </a:pPr>
            <a:r>
              <a:rPr lang="en-US" sz="2000" dirty="0">
                <a:latin typeface="+mn-lt"/>
                <a:cs typeface="Arial" panose="020B0604020202020204" pitchFamily="34" charset="0"/>
              </a:rPr>
              <a:t>Radio transmission</a:t>
            </a:r>
          </a:p>
          <a:p>
            <a:pPr marL="342900" indent="-342900">
              <a:buFont typeface="Arial" panose="020B0604020202020204" pitchFamily="34" charset="0"/>
              <a:buChar char="•"/>
            </a:pPr>
            <a:r>
              <a:rPr lang="en-US" sz="2000" dirty="0">
                <a:latin typeface="+mn-lt"/>
                <a:cs typeface="Arial" panose="020B0604020202020204" pitchFamily="34" charset="0"/>
              </a:rPr>
              <a:t>Microwave transmission</a:t>
            </a:r>
          </a:p>
          <a:p>
            <a:pPr marL="342900" indent="-342900">
              <a:buFont typeface="Arial" panose="020B0604020202020204" pitchFamily="34" charset="0"/>
              <a:buChar char="•"/>
            </a:pPr>
            <a:r>
              <a:rPr lang="en-US" sz="2000" dirty="0">
                <a:latin typeface="+mn-lt"/>
                <a:cs typeface="Arial" panose="020B0604020202020204" pitchFamily="34" charset="0"/>
              </a:rPr>
              <a:t>Infrared transmission</a:t>
            </a:r>
          </a:p>
          <a:p>
            <a:pPr marL="342900" indent="-342900">
              <a:buFont typeface="Arial" panose="020B0604020202020204" pitchFamily="34" charset="0"/>
              <a:buChar char="•"/>
            </a:pPr>
            <a:r>
              <a:rPr lang="en-US" sz="2000" dirty="0">
                <a:latin typeface="+mn-lt"/>
                <a:cs typeface="Arial" panose="020B0604020202020204" pitchFamily="34" charset="0"/>
              </a:rPr>
              <a:t>Light transmission</a:t>
            </a:r>
          </a:p>
          <a:p>
            <a:pPr marL="457200" indent="-457200">
              <a:buFont typeface="Arial" panose="020B0604020202020204" pitchFamily="34" charset="0"/>
              <a:buChar char="•"/>
            </a:pP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Tree>
    <p:extLst>
      <p:ext uri="{BB962C8B-B14F-4D97-AF65-F5344CB8AC3E}">
        <p14:creationId xmlns:p14="http://schemas.microsoft.com/office/powerpoint/2010/main" val="3667359799"/>
      </p:ext>
    </p:extLst>
  </p:cSld>
  <p:clrMapOvr>
    <a:masterClrMapping/>
  </p:clrMapOvr>
  <p:transition advTm="66301"/>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rPr>
              <a:t>Radio waves</a:t>
            </a:r>
          </a:p>
          <a:p>
            <a:endParaRPr lang="en-US" sz="2000" dirty="0">
              <a:latin typeface="+mn-lt"/>
            </a:endParaRPr>
          </a:p>
          <a:p>
            <a:pPr marL="342900" indent="-342900">
              <a:buFont typeface="Arial" panose="020B0604020202020204" pitchFamily="34" charset="0"/>
              <a:buChar char="•"/>
            </a:pPr>
            <a:r>
              <a:rPr lang="en-IN" sz="2000" dirty="0">
                <a:latin typeface="+mn-lt"/>
              </a:rPr>
              <a:t>Radio waves are the electromagnetic waves emitted to the free space in all directions. </a:t>
            </a:r>
          </a:p>
          <a:p>
            <a:pPr marL="342900" indent="-342900">
              <a:buFont typeface="Arial" panose="020B0604020202020204" pitchFamily="34" charset="0"/>
              <a:buChar char="•"/>
            </a:pPr>
            <a:r>
              <a:rPr lang="en-IN" sz="2000" dirty="0">
                <a:latin typeface="+mn-lt"/>
              </a:rPr>
              <a:t>Radio waves are omnidirectional, i.e. the propagation of signals in all directions. </a:t>
            </a:r>
          </a:p>
          <a:p>
            <a:pPr marL="342900" indent="-342900">
              <a:buFont typeface="Arial" panose="020B0604020202020204" pitchFamily="34" charset="0"/>
              <a:buChar char="•"/>
            </a:pPr>
            <a:r>
              <a:rPr lang="en-IN" sz="2000" dirty="0">
                <a:latin typeface="+mn-lt"/>
              </a:rPr>
              <a:t>The frequency range is 3khz to 1 </a:t>
            </a:r>
            <a:r>
              <a:rPr lang="en-IN" sz="2000" dirty="0" err="1">
                <a:latin typeface="+mn-lt"/>
              </a:rPr>
              <a:t>khz</a:t>
            </a:r>
            <a:r>
              <a:rPr lang="en-IN" sz="2000" dirty="0">
                <a:latin typeface="+mn-lt"/>
              </a:rPr>
              <a:t> for radio waves. </a:t>
            </a:r>
          </a:p>
          <a:p>
            <a:pPr marL="342900" indent="-342900">
              <a:buFont typeface="Arial" panose="020B0604020202020204" pitchFamily="34" charset="0"/>
              <a:buChar char="•"/>
            </a:pPr>
            <a:r>
              <a:rPr lang="en-US" sz="2000" dirty="0">
                <a:latin typeface="+mn-lt"/>
              </a:rPr>
              <a:t>In the case of radio waves, the sending and receiving antenna are not aligned, i.e., the wave sent by the sending antenna can be received by any receiving antenna.</a:t>
            </a:r>
          </a:p>
          <a:p>
            <a:pPr marL="342900" indent="-342900">
              <a:buFont typeface="Arial" panose="020B0604020202020204" pitchFamily="34" charset="0"/>
              <a:buChar char="•"/>
            </a:pPr>
            <a:r>
              <a:rPr lang="en-US" sz="2000" dirty="0">
                <a:latin typeface="+mn-lt"/>
              </a:rPr>
              <a:t>An example of the radio wave is FM radio.</a:t>
            </a:r>
          </a:p>
          <a:p>
            <a:endParaRPr lang="en-US" sz="2000" b="1" dirty="0">
              <a:solidFill>
                <a:schemeClr val="bg1"/>
              </a:solidFill>
              <a:latin typeface="+mn-lt"/>
            </a:endParaRPr>
          </a:p>
          <a:p>
            <a:endParaRPr lang="en-US" sz="2000" dirty="0">
              <a:latin typeface="+mn-lt"/>
              <a:cs typeface="Arial" panose="020B0604020202020204" pitchFamily="34" charset="0"/>
            </a:endParaRPr>
          </a:p>
          <a:p>
            <a:pPr marL="457200" indent="-457200">
              <a:buFont typeface="Arial" panose="020B0604020202020204" pitchFamily="34" charset="0"/>
              <a:buChar char="•"/>
            </a:pP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Tree>
    <p:extLst>
      <p:ext uri="{BB962C8B-B14F-4D97-AF65-F5344CB8AC3E}">
        <p14:creationId xmlns:p14="http://schemas.microsoft.com/office/powerpoint/2010/main" val="858094250"/>
      </p:ext>
    </p:extLst>
  </p:cSld>
  <p:clrMapOvr>
    <a:masterClrMapping/>
  </p:clrMapOvr>
  <p:transition advTm="66301"/>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rPr>
              <a:t>Radio waves[7]</a:t>
            </a:r>
          </a:p>
          <a:p>
            <a:endParaRPr lang="en-US" sz="2000" dirty="0">
              <a:latin typeface="+mn-lt"/>
            </a:endParaRPr>
          </a:p>
          <a:p>
            <a:pPr marL="457200" indent="-457200">
              <a:buFont typeface="Arial" panose="020B0604020202020204" pitchFamily="34" charset="0"/>
              <a:buChar char="•"/>
            </a:pP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pic>
        <p:nvPicPr>
          <p:cNvPr id="7" name="Picture 2" descr="Image result for gif images of terrestrial communicati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4845" y="2638697"/>
            <a:ext cx="6073368" cy="33825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435766"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Source:-https://tara.layak.in/transmission-media/)</a:t>
            </a:r>
            <a:endParaRPr lang="en-IN" sz="1200" dirty="0"/>
          </a:p>
        </p:txBody>
      </p:sp>
    </p:spTree>
    <p:extLst>
      <p:ext uri="{BB962C8B-B14F-4D97-AF65-F5344CB8AC3E}">
        <p14:creationId xmlns:p14="http://schemas.microsoft.com/office/powerpoint/2010/main" val="428194975"/>
      </p:ext>
    </p:extLst>
  </p:cSld>
  <p:clrMapOvr>
    <a:masterClrMapping/>
  </p:clrMapOvr>
  <p:transition advTm="66301"/>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rPr>
              <a:t>Microwaves</a:t>
            </a:r>
          </a:p>
          <a:p>
            <a:endParaRPr lang="en-US" sz="2000" dirty="0">
              <a:latin typeface="+mn-lt"/>
            </a:endParaRPr>
          </a:p>
          <a:p>
            <a:pPr marL="342900" indent="-342900">
              <a:buFont typeface="Arial" panose="020B0604020202020204" pitchFamily="34" charset="0"/>
              <a:buChar char="•"/>
            </a:pPr>
            <a:r>
              <a:rPr lang="en-IN" sz="2000" dirty="0">
                <a:latin typeface="+mn-lt"/>
              </a:rPr>
              <a:t>In straight line, microwaves can move and so precisely align the transmitter and receiver stations.</a:t>
            </a:r>
          </a:p>
          <a:p>
            <a:pPr marL="342900" indent="-342900">
              <a:buFont typeface="Arial" panose="020B0604020202020204" pitchFamily="34" charset="0"/>
              <a:buChar char="•"/>
            </a:pPr>
            <a:endParaRPr lang="en-IN" sz="2000" dirty="0">
              <a:latin typeface="+mn-lt"/>
            </a:endParaRPr>
          </a:p>
          <a:p>
            <a:pPr marL="342900" indent="-342900">
              <a:buFont typeface="Arial" panose="020B0604020202020204" pitchFamily="34" charset="0"/>
              <a:buChar char="•"/>
            </a:pPr>
            <a:r>
              <a:rPr lang="en-IN" sz="2000" dirty="0">
                <a:latin typeface="+mn-lt"/>
              </a:rPr>
              <a:t>The spread of microwave is line–of– sight. So the towers that hoist the stations should be installed so that contact does not interfere with the curvature of the earth and some other barrier.</a:t>
            </a:r>
          </a:p>
          <a:p>
            <a:pPr marL="342900" indent="-342900">
              <a:buFont typeface="Arial" panose="020B0604020202020204" pitchFamily="34" charset="0"/>
              <a:buChar char="•"/>
            </a:pPr>
            <a:endParaRPr lang="en-IN" sz="2000" dirty="0">
              <a:latin typeface="+mn-lt"/>
            </a:endParaRPr>
          </a:p>
          <a:p>
            <a:pPr marL="342900" indent="-342900">
              <a:buFont typeface="Arial" panose="020B0604020202020204" pitchFamily="34" charset="0"/>
              <a:buChar char="•"/>
            </a:pPr>
            <a:r>
              <a:rPr lang="en-IN" sz="2000" dirty="0">
                <a:latin typeface="+mn-lt"/>
              </a:rPr>
              <a:t>As it is unidirectional it can receive signals without interference on multiple receivers in a row.</a:t>
            </a:r>
          </a:p>
          <a:p>
            <a:pPr marL="342900" indent="-342900">
              <a:buFont typeface="Arial" panose="020B0604020202020204" pitchFamily="34" charset="0"/>
              <a:buChar char="•"/>
            </a:pPr>
            <a:endParaRPr lang="en-IN" sz="2000" dirty="0">
              <a:latin typeface="+mn-lt"/>
            </a:endParaRPr>
          </a:p>
          <a:p>
            <a:pPr marL="342900" indent="-342900">
              <a:buFont typeface="Arial" panose="020B0604020202020204" pitchFamily="34" charset="0"/>
              <a:buChar char="•"/>
            </a:pPr>
            <a:r>
              <a:rPr lang="en-IN" sz="2000" dirty="0">
                <a:latin typeface="+mn-lt"/>
              </a:rPr>
              <a:t>Microwave facilities do not move. Indoor recipients are therefore not successful.</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Tree>
    <p:extLst>
      <p:ext uri="{BB962C8B-B14F-4D97-AF65-F5344CB8AC3E}">
        <p14:creationId xmlns:p14="http://schemas.microsoft.com/office/powerpoint/2010/main" val="1396334274"/>
      </p:ext>
    </p:extLst>
  </p:cSld>
  <p:clrMapOvr>
    <a:masterClrMapping/>
  </p:clrMapOvr>
  <p:transition advTm="66301"/>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rPr>
              <a:t>Infrared</a:t>
            </a:r>
          </a:p>
          <a:p>
            <a:endParaRPr lang="en-US" sz="2000" dirty="0">
              <a:latin typeface="+mn-lt"/>
            </a:endParaRPr>
          </a:p>
          <a:p>
            <a:pPr marL="342900" indent="-342900">
              <a:buFont typeface="Arial" panose="020B0604020202020204" pitchFamily="34" charset="0"/>
              <a:buChar char="•"/>
            </a:pPr>
            <a:r>
              <a:rPr lang="en-IN" sz="2000" dirty="0">
                <a:latin typeface="+mn-lt"/>
              </a:rPr>
              <a:t>Infrared waves are those in the electromagnetic spectrum between the frequencies 300GHz and 400THz. They are longer than the visible light but they are shorter than the microwave. </a:t>
            </a:r>
            <a:r>
              <a:rPr lang="en-IN" sz="2000" dirty="0"/>
              <a:t>Infrared propagation is line of sight.</a:t>
            </a:r>
          </a:p>
          <a:p>
            <a:pPr marL="342900" indent="-342900">
              <a:buFont typeface="Arial" panose="020B0604020202020204" pitchFamily="34" charset="0"/>
              <a:buChar char="•"/>
            </a:pPr>
            <a:endParaRPr lang="en-IN" sz="2000" dirty="0">
              <a:latin typeface="+mn-lt"/>
            </a:endParaRPr>
          </a:p>
          <a:p>
            <a:pPr marL="342900" indent="-342900">
              <a:buFont typeface="Arial" panose="020B0604020202020204" pitchFamily="34" charset="0"/>
              <a:buChar char="•"/>
            </a:pPr>
            <a:r>
              <a:rPr lang="en-IN" sz="2000" dirty="0">
                <a:latin typeface="+mn-lt"/>
              </a:rPr>
              <a:t>They can not penetrate walls, and these rays interfere with sunlight. Thus, long-range communication can not be used. As their use is closed, they do not need government permits to apply. </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Tree>
    <p:extLst>
      <p:ext uri="{BB962C8B-B14F-4D97-AF65-F5344CB8AC3E}">
        <p14:creationId xmlns:p14="http://schemas.microsoft.com/office/powerpoint/2010/main" val="3039889622"/>
      </p:ext>
    </p:extLst>
  </p:cSld>
  <p:clrMapOvr>
    <a:masterClrMapping/>
  </p:clrMapOvr>
  <p:transition advTm="66301"/>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Types of Computer Networks[5]</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headEnd/>
            <a:tailEnd/>
          </a:ln>
        </p:spPr>
        <p:txBody>
          <a:bodyPr/>
          <a:lstStyle/>
          <a:p>
            <a:pPr marL="231775" indent="-231775" algn="just">
              <a:buFont typeface="Arial" pitchFamily="34" charset="0"/>
              <a:buChar char="•"/>
            </a:pPr>
            <a:r>
              <a:rPr lang="en-IN" altLang="en-US" sz="2000" dirty="0">
                <a:latin typeface="+mn-lt"/>
                <a:cs typeface="Arial" pitchFamily="34" charset="0"/>
              </a:rPr>
              <a:t>There are various categories of computer network. It can be categories by their size, objective and usage .</a:t>
            </a:r>
          </a:p>
          <a:p>
            <a:pPr marL="231775" indent="-231775" algn="just">
              <a:buFont typeface="Arial" pitchFamily="34" charset="0"/>
              <a:buChar char="•"/>
            </a:pPr>
            <a:r>
              <a:rPr lang="en-IN" altLang="en-US" sz="2000" dirty="0">
                <a:latin typeface="+mn-lt"/>
                <a:cs typeface="Arial" pitchFamily="34" charset="0"/>
              </a:rPr>
              <a:t>The important factor can </a:t>
            </a:r>
            <a:r>
              <a:rPr lang="en-IN" altLang="en-US" sz="2000" dirty="0">
                <a:solidFill>
                  <a:schemeClr val="tx2">
                    <a:lumMod val="60000"/>
                    <a:lumOff val="40000"/>
                  </a:schemeClr>
                </a:solidFill>
                <a:latin typeface="+mn-lt"/>
                <a:cs typeface="Arial" pitchFamily="34" charset="0"/>
              </a:rPr>
              <a:t>be geographic area to be covered, transmission rate, throughput</a:t>
            </a:r>
            <a:r>
              <a:rPr lang="en-IN" altLang="en-US" sz="2000" dirty="0">
                <a:latin typeface="+mn-lt"/>
                <a:cs typeface="Arial" pitchFamily="34" charset="0"/>
              </a:rPr>
              <a:t>, etc. It may vary from category to category.</a:t>
            </a:r>
          </a:p>
          <a:p>
            <a:pPr marL="231775" indent="-231775" algn="just">
              <a:buFont typeface="Arial" pitchFamily="34" charset="0"/>
              <a:buChar char="•"/>
            </a:pPr>
            <a:r>
              <a:rPr lang="en-IN" altLang="en-US" sz="2000" dirty="0">
                <a:latin typeface="+mn-lt"/>
                <a:cs typeface="Arial" pitchFamily="34" charset="0"/>
              </a:rPr>
              <a:t>Some of the different networks based on size are:</a:t>
            </a:r>
          </a:p>
          <a:p>
            <a:pPr marL="633413" indent="-231775" algn="just">
              <a:buFont typeface="Arial" pitchFamily="34" charset="0"/>
              <a:buChar char="•"/>
            </a:pPr>
            <a:r>
              <a:rPr lang="en-IN" altLang="en-US" sz="2000" dirty="0">
                <a:solidFill>
                  <a:schemeClr val="tx2">
                    <a:lumMod val="60000"/>
                    <a:lumOff val="40000"/>
                  </a:schemeClr>
                </a:solidFill>
                <a:latin typeface="+mn-lt"/>
                <a:cs typeface="Arial" pitchFamily="34" charset="0"/>
              </a:rPr>
              <a:t>Local Area Network - LAN</a:t>
            </a:r>
          </a:p>
          <a:p>
            <a:pPr marL="633413" indent="-231775" algn="just">
              <a:buFont typeface="Arial" pitchFamily="34" charset="0"/>
              <a:buChar char="•"/>
            </a:pPr>
            <a:r>
              <a:rPr lang="en-IN" altLang="en-US" sz="2000" dirty="0">
                <a:solidFill>
                  <a:schemeClr val="tx2">
                    <a:lumMod val="60000"/>
                    <a:lumOff val="40000"/>
                  </a:schemeClr>
                </a:solidFill>
                <a:latin typeface="+mn-lt"/>
                <a:cs typeface="Arial" pitchFamily="34" charset="0"/>
              </a:rPr>
              <a:t>Metropolitan Area Network - MAN</a:t>
            </a:r>
          </a:p>
          <a:p>
            <a:pPr marL="633413" indent="-231775" algn="just">
              <a:buFont typeface="Arial" pitchFamily="34" charset="0"/>
              <a:buChar char="•"/>
            </a:pPr>
            <a:r>
              <a:rPr lang="en-IN" altLang="en-US" sz="2000" dirty="0">
                <a:solidFill>
                  <a:schemeClr val="tx2">
                    <a:lumMod val="60000"/>
                    <a:lumOff val="40000"/>
                  </a:schemeClr>
                </a:solidFill>
                <a:latin typeface="+mn-lt"/>
                <a:cs typeface="Arial" pitchFamily="34" charset="0"/>
              </a:rPr>
              <a:t>Wide Area Network - WAN</a:t>
            </a:r>
            <a:endParaRPr lang="en-US" sz="2000" dirty="0">
              <a:solidFill>
                <a:schemeClr val="tx2">
                  <a:lumMod val="60000"/>
                  <a:lumOff val="40000"/>
                </a:schemeClr>
              </a:solidFill>
              <a:latin typeface="+mn-lt"/>
              <a:cs typeface="Arial" pitchFamily="34" charset="0"/>
            </a:endParaRPr>
          </a:p>
        </p:txBody>
      </p:sp>
    </p:spTree>
  </p:cSld>
  <p:clrMapOvr>
    <a:masterClrMapping/>
  </p:clrMapOvr>
  <p:transition advTm="66301"/>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DATA COMMUNICATION COMPONENTS[1]</a:t>
            </a:r>
            <a:endParaRPr lang="en-IN" altLang="en-US" sz="3000" b="1" dirty="0">
              <a:solidFill>
                <a:schemeClr val="bg1"/>
              </a:solidFill>
              <a:latin typeface="Calibri"/>
              <a:cs typeface="Times New Roman" pitchFamily="18" charset="0"/>
            </a:endParaRPr>
          </a:p>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headEnd/>
            <a:tailEnd/>
          </a:ln>
        </p:spPr>
        <p:txBody>
          <a:bodyPr/>
          <a:lstStyle/>
          <a:p>
            <a:pPr eaLnBrk="1" hangingPunct="1"/>
            <a:endParaRPr lang="en-US" sz="2000" dirty="0">
              <a:solidFill>
                <a:schemeClr val="tx2">
                  <a:lumMod val="60000"/>
                  <a:lumOff val="40000"/>
                </a:schemeClr>
              </a:solidFill>
              <a:latin typeface="+mn-lt"/>
              <a:cs typeface="Arial" pitchFamily="34" charset="0"/>
            </a:endParaRPr>
          </a:p>
        </p:txBody>
      </p:sp>
      <p:sp>
        <p:nvSpPr>
          <p:cNvPr id="2" name="Rectangle 1"/>
          <p:cNvSpPr/>
          <p:nvPr/>
        </p:nvSpPr>
        <p:spPr>
          <a:xfrm>
            <a:off x="683568" y="2852936"/>
            <a:ext cx="1368152"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Rule-1</a:t>
            </a:r>
          </a:p>
          <a:p>
            <a:pPr algn="ctr"/>
            <a:r>
              <a:rPr lang="en-US" dirty="0"/>
              <a:t>Rule-2</a:t>
            </a:r>
          </a:p>
          <a:p>
            <a:pPr algn="ctr"/>
            <a:r>
              <a:rPr lang="en-US" dirty="0"/>
              <a:t>.</a:t>
            </a:r>
          </a:p>
          <a:p>
            <a:pPr algn="ctr"/>
            <a:r>
              <a:rPr lang="en-US" dirty="0"/>
              <a:t>.</a:t>
            </a:r>
          </a:p>
          <a:p>
            <a:pPr algn="ctr"/>
            <a:r>
              <a:rPr lang="en-US" dirty="0"/>
              <a:t>Rule n</a:t>
            </a:r>
            <a:endParaRPr lang="en-GB" dirty="0"/>
          </a:p>
        </p:txBody>
      </p:sp>
      <p:sp>
        <p:nvSpPr>
          <p:cNvPr id="3" name="Cube 2"/>
          <p:cNvSpPr/>
          <p:nvPr/>
        </p:nvSpPr>
        <p:spPr>
          <a:xfrm>
            <a:off x="539552" y="4941168"/>
            <a:ext cx="2160240" cy="72008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Sender</a:t>
            </a:r>
            <a:endParaRPr lang="en-GB" dirty="0"/>
          </a:p>
        </p:txBody>
      </p:sp>
      <p:sp>
        <p:nvSpPr>
          <p:cNvPr id="10" name="Cube 9"/>
          <p:cNvSpPr/>
          <p:nvPr/>
        </p:nvSpPr>
        <p:spPr>
          <a:xfrm>
            <a:off x="6516216" y="4869160"/>
            <a:ext cx="2160240" cy="72008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Receiver</a:t>
            </a:r>
            <a:endParaRPr lang="en-GB" dirty="0"/>
          </a:p>
        </p:txBody>
      </p:sp>
      <p:sp>
        <p:nvSpPr>
          <p:cNvPr id="11" name="Rectangle 10"/>
          <p:cNvSpPr/>
          <p:nvPr/>
        </p:nvSpPr>
        <p:spPr>
          <a:xfrm>
            <a:off x="6732240" y="2852936"/>
            <a:ext cx="1368152"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Rule-1</a:t>
            </a:r>
          </a:p>
          <a:p>
            <a:pPr algn="ctr"/>
            <a:r>
              <a:rPr lang="en-US" dirty="0"/>
              <a:t>Rule-2</a:t>
            </a:r>
          </a:p>
          <a:p>
            <a:pPr algn="ctr"/>
            <a:r>
              <a:rPr lang="en-US" dirty="0"/>
              <a:t>.</a:t>
            </a:r>
          </a:p>
          <a:p>
            <a:pPr algn="ctr"/>
            <a:r>
              <a:rPr lang="en-US" dirty="0"/>
              <a:t>.</a:t>
            </a:r>
          </a:p>
          <a:p>
            <a:pPr algn="ctr"/>
            <a:r>
              <a:rPr lang="en-US" dirty="0"/>
              <a:t>Rule n</a:t>
            </a:r>
            <a:endParaRPr lang="en-GB" dirty="0"/>
          </a:p>
        </p:txBody>
      </p:sp>
      <p:cxnSp>
        <p:nvCxnSpPr>
          <p:cNvPr id="5" name="Straight Connector 4"/>
          <p:cNvCxnSpPr/>
          <p:nvPr/>
        </p:nvCxnSpPr>
        <p:spPr>
          <a:xfrm>
            <a:off x="2699792" y="5301208"/>
            <a:ext cx="3816424" cy="0"/>
          </a:xfrm>
          <a:prstGeom prst="line">
            <a:avLst/>
          </a:prstGeom>
        </p:spPr>
        <p:style>
          <a:lnRef idx="3">
            <a:schemeClr val="dk1"/>
          </a:lnRef>
          <a:fillRef idx="0">
            <a:schemeClr val="dk1"/>
          </a:fillRef>
          <a:effectRef idx="2">
            <a:schemeClr val="dk1"/>
          </a:effectRef>
          <a:fontRef idx="minor">
            <a:schemeClr val="tx1"/>
          </a:fontRef>
        </p:style>
      </p:cxnSp>
      <p:sp>
        <p:nvSpPr>
          <p:cNvPr id="8" name="Snip Single Corner Rectangle 7"/>
          <p:cNvSpPr/>
          <p:nvPr/>
        </p:nvSpPr>
        <p:spPr>
          <a:xfrm>
            <a:off x="3491880" y="4581128"/>
            <a:ext cx="2016224" cy="504056"/>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Message</a:t>
            </a:r>
            <a:endParaRPr lang="en-GB" dirty="0">
              <a:solidFill>
                <a:schemeClr val="tx1"/>
              </a:solidFill>
            </a:endParaRPr>
          </a:p>
        </p:txBody>
      </p:sp>
      <p:cxnSp>
        <p:nvCxnSpPr>
          <p:cNvPr id="23" name="Straight Connector 22"/>
          <p:cNvCxnSpPr/>
          <p:nvPr/>
        </p:nvCxnSpPr>
        <p:spPr>
          <a:xfrm>
            <a:off x="3131840" y="4869160"/>
            <a:ext cx="360040" cy="0"/>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a:off x="5508104" y="4869160"/>
            <a:ext cx="36004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2195736" y="3573016"/>
            <a:ext cx="1152128" cy="369332"/>
          </a:xfrm>
          <a:prstGeom prst="rect">
            <a:avLst/>
          </a:prstGeom>
          <a:noFill/>
        </p:spPr>
        <p:txBody>
          <a:bodyPr wrap="square" rtlCol="0">
            <a:spAutoFit/>
          </a:bodyPr>
          <a:lstStyle/>
          <a:p>
            <a:r>
              <a:rPr lang="en-US" dirty="0">
                <a:latin typeface="+mn-lt"/>
                <a:cs typeface="+mn-cs"/>
              </a:rPr>
              <a:t>Protocol</a:t>
            </a:r>
            <a:endParaRPr lang="en-GB" dirty="0">
              <a:latin typeface="+mn-lt"/>
              <a:cs typeface="+mn-cs"/>
            </a:endParaRPr>
          </a:p>
        </p:txBody>
      </p:sp>
      <p:sp>
        <p:nvSpPr>
          <p:cNvPr id="33" name="TextBox 32"/>
          <p:cNvSpPr txBox="1"/>
          <p:nvPr/>
        </p:nvSpPr>
        <p:spPr>
          <a:xfrm>
            <a:off x="5652120" y="3573016"/>
            <a:ext cx="1152128" cy="369332"/>
          </a:xfrm>
          <a:prstGeom prst="rect">
            <a:avLst/>
          </a:prstGeom>
          <a:noFill/>
        </p:spPr>
        <p:txBody>
          <a:bodyPr wrap="square" rtlCol="0">
            <a:spAutoFit/>
          </a:bodyPr>
          <a:lstStyle/>
          <a:p>
            <a:r>
              <a:rPr lang="en-US" dirty="0">
                <a:latin typeface="+mn-lt"/>
                <a:cs typeface="+mn-cs"/>
              </a:rPr>
              <a:t>Protocol</a:t>
            </a:r>
            <a:endParaRPr lang="en-GB" dirty="0">
              <a:latin typeface="+mn-lt"/>
              <a:cs typeface="+mn-cs"/>
            </a:endParaRPr>
          </a:p>
        </p:txBody>
      </p:sp>
      <p:sp>
        <p:nvSpPr>
          <p:cNvPr id="34" name="TextBox 33"/>
          <p:cNvSpPr txBox="1"/>
          <p:nvPr/>
        </p:nvSpPr>
        <p:spPr>
          <a:xfrm>
            <a:off x="3851920" y="5435932"/>
            <a:ext cx="1152128" cy="369332"/>
          </a:xfrm>
          <a:prstGeom prst="rect">
            <a:avLst/>
          </a:prstGeom>
          <a:noFill/>
        </p:spPr>
        <p:txBody>
          <a:bodyPr wrap="square" rtlCol="0">
            <a:spAutoFit/>
          </a:bodyPr>
          <a:lstStyle/>
          <a:p>
            <a:r>
              <a:rPr lang="en-US" dirty="0">
                <a:latin typeface="+mn-lt"/>
                <a:cs typeface="+mn-cs"/>
              </a:rPr>
              <a:t>Medium</a:t>
            </a:r>
            <a:endParaRPr lang="en-GB" dirty="0">
              <a:latin typeface="+mn-lt"/>
              <a:cs typeface="+mn-cs"/>
            </a:endParaRPr>
          </a:p>
        </p:txBody>
      </p:sp>
      <p:sp>
        <p:nvSpPr>
          <p:cNvPr id="18" name="Rectangle 17"/>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3310621448"/>
      </p:ext>
    </p:extLst>
  </p:cSld>
  <p:clrMapOvr>
    <a:masterClrMapping/>
  </p:clrMapOvr>
  <p:transition advTm="66301"/>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Local Area Network-LAN[5]</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9" name="TextBox 10"/>
          <p:cNvSpPr>
            <a:spLocks noChangeArrowheads="1"/>
          </p:cNvSpPr>
          <p:nvPr>
            <p:custDataLst>
              <p:tags r:id="rId6"/>
            </p:custDataLst>
          </p:nvPr>
        </p:nvSpPr>
        <p:spPr bwMode="auto">
          <a:xfrm>
            <a:off x="249238" y="2439988"/>
            <a:ext cx="8715250" cy="2861220"/>
          </a:xfrm>
          <a:prstGeom prst="rect">
            <a:avLst/>
          </a:prstGeom>
          <a:noFill/>
          <a:ln w="9525" algn="ctr">
            <a:noFill/>
            <a:miter lim="800000"/>
            <a:headEnd/>
            <a:tailEnd/>
          </a:ln>
        </p:spPr>
        <p:txBody>
          <a:bodyPr/>
          <a:lstStyle/>
          <a:p>
            <a:pPr marL="231775" indent="-231775" algn="just">
              <a:buFont typeface="Arial" pitchFamily="34" charset="0"/>
              <a:buChar char="•"/>
            </a:pPr>
            <a:r>
              <a:rPr lang="en-IN" altLang="en-US" sz="2000" dirty="0">
                <a:latin typeface="+mn-lt"/>
                <a:cs typeface="Arial" pitchFamily="34" charset="0"/>
              </a:rPr>
              <a:t>A local area network (LAN) is a computer network that interconnects computers within a limited region. It can be used for college, home/residence, laboratory, university campus, office building.</a:t>
            </a:r>
          </a:p>
          <a:p>
            <a:pPr marL="342900" indent="-342900" algn="just">
              <a:buFont typeface="Arial" panose="020B0604020202020204" pitchFamily="34" charset="0"/>
              <a:buChar char="•"/>
            </a:pPr>
            <a:endParaRPr lang="en-US" altLang="en-US" sz="2000" dirty="0">
              <a:latin typeface="+mn-lt"/>
              <a:cs typeface="Arial" pitchFamily="34" charset="0"/>
            </a:endParaRPr>
          </a:p>
          <a:p>
            <a:pPr marL="265113" indent="-265113" algn="just">
              <a:buFont typeface="Arial" panose="020B0604020202020204" pitchFamily="34" charset="0"/>
              <a:buChar char="•"/>
            </a:pPr>
            <a:r>
              <a:rPr lang="en-US" altLang="en-US" sz="2000" dirty="0">
                <a:latin typeface="+mn-lt"/>
                <a:cs typeface="Arial" pitchFamily="34" charset="0"/>
              </a:rPr>
              <a:t>It is applicable when small region is to be covered and good transmission to be achieved.</a:t>
            </a:r>
          </a:p>
          <a:p>
            <a:pPr algn="just"/>
            <a:endParaRPr lang="en-IN" altLang="en-US" sz="2000" dirty="0">
              <a:latin typeface="+mn-lt"/>
              <a:cs typeface="Arial" pitchFamily="34" charset="0"/>
            </a:endParaRPr>
          </a:p>
        </p:txBody>
      </p:sp>
      <p:pic>
        <p:nvPicPr>
          <p:cNvPr id="3" name="Picture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95214" y="4081807"/>
            <a:ext cx="4478821" cy="2239411"/>
          </a:xfrm>
          <a:prstGeom prst="rect">
            <a:avLst/>
          </a:prstGeom>
          <a:ln>
            <a:solidFill>
              <a:schemeClr val="accent1">
                <a:lumMod val="75000"/>
              </a:schemeClr>
            </a:solidFill>
          </a:ln>
        </p:spPr>
      </p:pic>
      <p:sp>
        <p:nvSpPr>
          <p:cNvPr id="11" name="Rectangle 10"/>
          <p:cNvSpPr/>
          <p:nvPr/>
        </p:nvSpPr>
        <p:spPr>
          <a:xfrm>
            <a:off x="2423609"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Source:-https://beginnersbook.com/2019/03/types-of-computer-network-lan-man-and-wan/)</a:t>
            </a:r>
            <a:endParaRPr lang="en-IN" sz="1200" dirty="0"/>
          </a:p>
        </p:txBody>
      </p:sp>
    </p:spTree>
  </p:cSld>
  <p:clrMapOvr>
    <a:masterClrMapping/>
  </p:clrMapOvr>
  <p:transition advTm="66301"/>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Wired LAN </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9" name="TextBox 10"/>
          <p:cNvSpPr>
            <a:spLocks noChangeArrowheads="1"/>
          </p:cNvSpPr>
          <p:nvPr>
            <p:custDataLst>
              <p:tags r:id="rId6"/>
            </p:custDataLst>
          </p:nvPr>
        </p:nvSpPr>
        <p:spPr bwMode="auto">
          <a:xfrm>
            <a:off x="249238" y="2439988"/>
            <a:ext cx="8715250" cy="2861220"/>
          </a:xfrm>
          <a:prstGeom prst="rect">
            <a:avLst/>
          </a:prstGeom>
          <a:noFill/>
          <a:ln w="9525" algn="ctr">
            <a:noFill/>
            <a:miter lim="800000"/>
            <a:headEnd/>
            <a:tailEnd/>
          </a:ln>
        </p:spPr>
        <p:txBody>
          <a:bodyPr/>
          <a:lstStyle/>
          <a:p>
            <a:pPr marL="231775" indent="-231775" algn="just">
              <a:buFont typeface="Arial" pitchFamily="34" charset="0"/>
              <a:buChar char="•"/>
            </a:pPr>
            <a:r>
              <a:rPr lang="en-IN" altLang="en-US" sz="2000" dirty="0">
                <a:latin typeface="+mn-lt"/>
                <a:cs typeface="Arial" pitchFamily="34" charset="0"/>
              </a:rPr>
              <a:t>An electronic circuit or hardware grouping in which the configuration is determined by the physical interconnection of the components </a:t>
            </a:r>
          </a:p>
          <a:p>
            <a:pPr algn="just"/>
            <a:endParaRPr lang="en-IN" altLang="en-US" sz="2000" dirty="0">
              <a:latin typeface="+mn-lt"/>
              <a:cs typeface="Arial" pitchFamily="34" charset="0"/>
            </a:endParaRPr>
          </a:p>
        </p:txBody>
      </p:sp>
    </p:spTree>
    <p:extLst>
      <p:ext uri="{BB962C8B-B14F-4D97-AF65-F5344CB8AC3E}">
        <p14:creationId xmlns:p14="http://schemas.microsoft.com/office/powerpoint/2010/main" val="2432927305"/>
      </p:ext>
    </p:extLst>
  </p:cSld>
  <p:clrMapOvr>
    <a:masterClrMapping/>
  </p:clrMapOvr>
  <p:transition advTm="66301"/>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Wireless LAN</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9" name="TextBox 10"/>
          <p:cNvSpPr>
            <a:spLocks noChangeArrowheads="1"/>
          </p:cNvSpPr>
          <p:nvPr>
            <p:custDataLst>
              <p:tags r:id="rId6"/>
            </p:custDataLst>
          </p:nvPr>
        </p:nvSpPr>
        <p:spPr bwMode="auto">
          <a:xfrm>
            <a:off x="249238" y="2439988"/>
            <a:ext cx="8715250" cy="2861220"/>
          </a:xfrm>
          <a:prstGeom prst="rect">
            <a:avLst/>
          </a:prstGeom>
          <a:noFill/>
          <a:ln w="9525" algn="ctr">
            <a:noFill/>
            <a:miter lim="800000"/>
            <a:headEnd/>
            <a:tailEnd/>
          </a:ln>
        </p:spPr>
        <p:txBody>
          <a:bodyPr/>
          <a:lstStyle/>
          <a:p>
            <a:pPr marL="342900" indent="-342900" algn="just">
              <a:buFont typeface="Arial" panose="020B0604020202020204" pitchFamily="34" charset="0"/>
              <a:buChar char="•"/>
            </a:pPr>
            <a:r>
              <a:rPr lang="en-IN" altLang="en-US" sz="2000" dirty="0">
                <a:latin typeface="+mn-lt"/>
                <a:cs typeface="Arial" pitchFamily="34" charset="0"/>
              </a:rPr>
              <a:t>Communications that take place without the use of interconnecting wires or cables, such as by radio, microwave, or infrared light</a:t>
            </a:r>
          </a:p>
          <a:p>
            <a:pPr marL="342900" indent="-342900" algn="just">
              <a:buFont typeface="Arial" panose="020B0604020202020204" pitchFamily="34" charset="0"/>
              <a:buChar char="•"/>
            </a:pPr>
            <a:r>
              <a:rPr lang="en-IN" altLang="en-US" sz="2000" dirty="0">
                <a:latin typeface="+mn-lt"/>
                <a:cs typeface="Arial" pitchFamily="34" charset="0"/>
              </a:rPr>
              <a:t>Wireless networks can be installed: </a:t>
            </a:r>
          </a:p>
          <a:p>
            <a:pPr marL="722313" indent="-342900" algn="just">
              <a:buFont typeface="Arial" panose="020B0604020202020204" pitchFamily="34" charset="0"/>
              <a:buChar char="•"/>
            </a:pPr>
            <a:r>
              <a:rPr lang="en-IN" altLang="en-US" sz="2000" dirty="0">
                <a:solidFill>
                  <a:schemeClr val="tx2">
                    <a:lumMod val="60000"/>
                    <a:lumOff val="40000"/>
                  </a:schemeClr>
                </a:solidFill>
                <a:latin typeface="+mn-lt"/>
                <a:cs typeface="Arial" pitchFamily="34" charset="0"/>
              </a:rPr>
              <a:t>Peer-to-peer “Ad hoc” mode</a:t>
            </a:r>
            <a:r>
              <a:rPr lang="en-IN" altLang="en-US" sz="2000" dirty="0">
                <a:latin typeface="+mn-lt"/>
                <a:cs typeface="Arial" pitchFamily="34" charset="0"/>
              </a:rPr>
              <a:t>—wireless devices can communicate with each other </a:t>
            </a:r>
          </a:p>
          <a:p>
            <a:pPr marL="722313" indent="-342900" algn="just">
              <a:buFont typeface="Arial" panose="020B0604020202020204" pitchFamily="34" charset="0"/>
              <a:buChar char="•"/>
            </a:pPr>
            <a:r>
              <a:rPr lang="en-IN" altLang="en-US" sz="2000" dirty="0">
                <a:solidFill>
                  <a:schemeClr val="tx2">
                    <a:lumMod val="60000"/>
                    <a:lumOff val="40000"/>
                  </a:schemeClr>
                </a:solidFill>
                <a:latin typeface="+mn-lt"/>
                <a:cs typeface="Arial" pitchFamily="34" charset="0"/>
              </a:rPr>
              <a:t>"Infrastructure" mode</a:t>
            </a:r>
            <a:r>
              <a:rPr lang="en-IN" altLang="en-US" sz="2000" dirty="0">
                <a:latin typeface="+mn-lt"/>
                <a:cs typeface="Arial" pitchFamily="34" charset="0"/>
              </a:rPr>
              <a:t>—allows wireless devices to communicate with a central node that can communicate with wired nodes on that LAN </a:t>
            </a:r>
          </a:p>
          <a:p>
            <a:pPr algn="just"/>
            <a:endParaRPr lang="en-IN" altLang="en-US" sz="2000" dirty="0">
              <a:latin typeface="+mn-lt"/>
              <a:cs typeface="Arial" pitchFamily="34" charset="0"/>
            </a:endParaRPr>
          </a:p>
        </p:txBody>
      </p:sp>
    </p:spTree>
    <p:extLst>
      <p:ext uri="{BB962C8B-B14F-4D97-AF65-F5344CB8AC3E}">
        <p14:creationId xmlns:p14="http://schemas.microsoft.com/office/powerpoint/2010/main" val="323073314"/>
      </p:ext>
    </p:extLst>
  </p:cSld>
  <p:clrMapOvr>
    <a:masterClrMapping/>
  </p:clrMapOvr>
  <p:transition advTm="66301"/>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Virtual LAN (VLAN)</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9" name="TextBox 10"/>
          <p:cNvSpPr>
            <a:spLocks noChangeArrowheads="1"/>
          </p:cNvSpPr>
          <p:nvPr>
            <p:custDataLst>
              <p:tags r:id="rId6"/>
            </p:custDataLst>
          </p:nvPr>
        </p:nvSpPr>
        <p:spPr bwMode="auto">
          <a:xfrm>
            <a:off x="249238" y="2439988"/>
            <a:ext cx="8715250" cy="3653308"/>
          </a:xfrm>
          <a:prstGeom prst="rect">
            <a:avLst/>
          </a:prstGeom>
          <a:noFill/>
          <a:ln w="9525" algn="ctr">
            <a:noFill/>
            <a:miter lim="800000"/>
            <a:headEnd/>
            <a:tailEnd/>
          </a:ln>
        </p:spPr>
        <p:txBody>
          <a:bodyPr/>
          <a:lstStyle/>
          <a:p>
            <a:pPr marL="342900" indent="-342900" algn="just">
              <a:buFont typeface="Arial" panose="020B0604020202020204" pitchFamily="34" charset="0"/>
              <a:buChar char="•"/>
            </a:pPr>
            <a:r>
              <a:rPr lang="en-IN" altLang="en-US" sz="2000" dirty="0">
                <a:latin typeface="+mn-lt"/>
                <a:cs typeface="Arial" pitchFamily="34" charset="0"/>
              </a:rPr>
              <a:t>A virtual LAN, known as a VLAN, is a group of hosts with a common set of requirements that communicate regardless of their physical location</a:t>
            </a:r>
          </a:p>
          <a:p>
            <a:pPr marL="342900" indent="-342900" algn="just">
              <a:buFont typeface="Arial" panose="020B0604020202020204" pitchFamily="34" charset="0"/>
              <a:buChar char="•"/>
            </a:pPr>
            <a:r>
              <a:rPr lang="en-IN" altLang="en-US" sz="2000" dirty="0">
                <a:latin typeface="+mn-lt"/>
                <a:cs typeface="Arial" pitchFamily="34" charset="0"/>
              </a:rPr>
              <a:t>Sometimes called a “logical network” </a:t>
            </a:r>
          </a:p>
          <a:p>
            <a:pPr marL="342900" indent="-342900" algn="just">
              <a:buFont typeface="Arial" panose="020B0604020202020204" pitchFamily="34" charset="0"/>
              <a:buChar char="•"/>
            </a:pPr>
            <a:r>
              <a:rPr lang="en-IN" altLang="en-US" sz="2000" dirty="0">
                <a:latin typeface="+mn-lt"/>
                <a:cs typeface="Arial" pitchFamily="34" charset="0"/>
              </a:rPr>
              <a:t>Has the same attributes as a physical LAN, but allows for end stations to be grouped together even if they are not located on the same network switch</a:t>
            </a:r>
          </a:p>
          <a:p>
            <a:pPr marL="342900" indent="-342900" algn="just">
              <a:buFont typeface="Arial" panose="020B0604020202020204" pitchFamily="34" charset="0"/>
              <a:buChar char="•"/>
            </a:pPr>
            <a:r>
              <a:rPr lang="en-IN" altLang="en-US" sz="2000" dirty="0">
                <a:latin typeface="+mn-lt"/>
                <a:cs typeface="Arial" pitchFamily="34" charset="0"/>
              </a:rPr>
              <a:t>Network reconfiguration can be done through software</a:t>
            </a:r>
          </a:p>
          <a:p>
            <a:pPr marL="342900" indent="-342900" algn="just">
              <a:buFont typeface="Arial" panose="020B0604020202020204" pitchFamily="34" charset="0"/>
              <a:buChar char="•"/>
            </a:pPr>
            <a:r>
              <a:rPr lang="en-IN" altLang="en-US" sz="2000" dirty="0">
                <a:latin typeface="+mn-lt"/>
                <a:cs typeface="Arial" pitchFamily="34" charset="0"/>
              </a:rPr>
              <a:t>The VLAN controller can change or add workstations and manage load balancing and bandwidth allocation more easily than with a physical picture of the LAN </a:t>
            </a:r>
          </a:p>
          <a:p>
            <a:pPr marL="342900" indent="-342900" algn="just">
              <a:buFont typeface="Arial" panose="020B0604020202020204" pitchFamily="34" charset="0"/>
              <a:buChar char="•"/>
            </a:pPr>
            <a:r>
              <a:rPr lang="en-IN" altLang="en-US" sz="2000" dirty="0">
                <a:latin typeface="+mn-lt"/>
                <a:cs typeface="Arial" pitchFamily="34" charset="0"/>
              </a:rPr>
              <a:t>Network management software keeps track of relating the virtual picture of the local area network with the actual physical picture</a:t>
            </a:r>
          </a:p>
          <a:p>
            <a:pPr algn="just"/>
            <a:endParaRPr lang="en-IN" altLang="en-US" sz="2000" dirty="0">
              <a:latin typeface="+mn-lt"/>
              <a:cs typeface="Arial" pitchFamily="34" charset="0"/>
            </a:endParaRPr>
          </a:p>
        </p:txBody>
      </p:sp>
    </p:spTree>
    <p:extLst>
      <p:ext uri="{BB962C8B-B14F-4D97-AF65-F5344CB8AC3E}">
        <p14:creationId xmlns:p14="http://schemas.microsoft.com/office/powerpoint/2010/main" val="2933277364"/>
      </p:ext>
    </p:extLst>
  </p:cSld>
  <p:clrMapOvr>
    <a:masterClrMapping/>
  </p:clrMapOvr>
  <p:transition advTm="66301"/>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Metropolitan Area Network-MAN[5]</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9" name="TextBox 10"/>
          <p:cNvSpPr>
            <a:spLocks noChangeArrowheads="1"/>
          </p:cNvSpPr>
          <p:nvPr>
            <p:custDataLst>
              <p:tags r:id="rId6"/>
            </p:custDataLst>
          </p:nvPr>
        </p:nvSpPr>
        <p:spPr bwMode="auto">
          <a:xfrm>
            <a:off x="249238" y="2439988"/>
            <a:ext cx="8715250" cy="2861220"/>
          </a:xfrm>
          <a:prstGeom prst="rect">
            <a:avLst/>
          </a:prstGeom>
          <a:noFill/>
          <a:ln w="9525" algn="ctr">
            <a:noFill/>
            <a:miter lim="800000"/>
            <a:headEnd/>
            <a:tailEnd/>
          </a:ln>
        </p:spPr>
        <p:txBody>
          <a:bodyPr/>
          <a:lstStyle/>
          <a:p>
            <a:pPr marL="231775" indent="-231775" algn="just">
              <a:buFont typeface="Arial" pitchFamily="34" charset="0"/>
              <a:buChar char="•"/>
            </a:pPr>
            <a:r>
              <a:rPr lang="en-IN" altLang="en-US" sz="2000" dirty="0">
                <a:latin typeface="+mn-lt"/>
                <a:cs typeface="Arial" pitchFamily="34" charset="0"/>
              </a:rPr>
              <a:t>A metropolitan area network (MAN) is a computer network that interconnects with computer in a metropolitan area like city.</a:t>
            </a:r>
          </a:p>
          <a:p>
            <a:pPr marL="231775" indent="-231775" algn="just">
              <a:buFont typeface="Arial" pitchFamily="34" charset="0"/>
              <a:buChar char="•"/>
            </a:pPr>
            <a:r>
              <a:rPr lang="en-IN" altLang="en-US" sz="2000" dirty="0">
                <a:latin typeface="+mn-lt"/>
                <a:cs typeface="Arial" pitchFamily="34" charset="0"/>
              </a:rPr>
              <a:t>MAN covers larger area than LAN but smaller than the area covered by a WAN.</a:t>
            </a:r>
          </a:p>
          <a:p>
            <a:pPr marL="231775" indent="-231775" algn="just">
              <a:buFont typeface="Arial" pitchFamily="34" charset="0"/>
              <a:buChar char="•"/>
            </a:pPr>
            <a:r>
              <a:rPr lang="en-IN" altLang="en-US" sz="2000" dirty="0">
                <a:latin typeface="+mn-lt"/>
                <a:cs typeface="Arial" pitchFamily="34" charset="0"/>
              </a:rPr>
              <a:t>The transmission speed of a MAN is moderate/average.</a:t>
            </a:r>
          </a:p>
          <a:p>
            <a:pPr marL="231775" indent="-231775" algn="just">
              <a:buFont typeface="Arial" pitchFamily="34" charset="0"/>
              <a:buChar char="•"/>
            </a:pPr>
            <a:r>
              <a:rPr lang="en-IN" altLang="en-US" sz="2000" dirty="0">
                <a:latin typeface="+mn-lt"/>
                <a:cs typeface="Arial" pitchFamily="34" charset="0"/>
              </a:rPr>
              <a:t>It is also used to interconnection of several local area network.</a:t>
            </a:r>
          </a:p>
          <a:p>
            <a:pPr algn="just"/>
            <a:endParaRPr lang="en-IN" altLang="en-US" sz="2000" dirty="0">
              <a:latin typeface="+mn-lt"/>
              <a:cs typeface="Arial" pitchFamily="34" charset="0"/>
            </a:endParaRPr>
          </a:p>
        </p:txBody>
      </p:sp>
      <p:sp>
        <p:nvSpPr>
          <p:cNvPr id="11" name="Rectangle 10"/>
          <p:cNvSpPr/>
          <p:nvPr/>
        </p:nvSpPr>
        <p:spPr>
          <a:xfrm>
            <a:off x="2435766"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Source:-https://beginnersbook.com/2019/03/types-of-computer-network-lan-man-and-wan/)</a:t>
            </a:r>
            <a:endParaRPr lang="en-IN" sz="1200" dirty="0"/>
          </a:p>
        </p:txBody>
      </p:sp>
      <p:pic>
        <p:nvPicPr>
          <p:cNvPr id="2" name="Picture 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23928" y="4221087"/>
            <a:ext cx="4970835" cy="2143009"/>
          </a:xfrm>
          <a:prstGeom prst="rect">
            <a:avLst/>
          </a:prstGeom>
          <a:ln>
            <a:solidFill>
              <a:schemeClr val="accent1">
                <a:lumMod val="75000"/>
              </a:schemeClr>
            </a:solidFill>
          </a:ln>
        </p:spPr>
      </p:pic>
    </p:spTree>
    <p:extLst>
      <p:ext uri="{BB962C8B-B14F-4D97-AF65-F5344CB8AC3E}">
        <p14:creationId xmlns:p14="http://schemas.microsoft.com/office/powerpoint/2010/main" val="3588672306"/>
      </p:ext>
    </p:extLst>
  </p:cSld>
  <p:clrMapOvr>
    <a:masterClrMapping/>
  </p:clrMapOvr>
  <p:transition advTm="66301"/>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Wide Area Network[5]</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9" name="TextBox 10"/>
          <p:cNvSpPr>
            <a:spLocks noChangeArrowheads="1"/>
          </p:cNvSpPr>
          <p:nvPr>
            <p:custDataLst>
              <p:tags r:id="rId6"/>
            </p:custDataLst>
          </p:nvPr>
        </p:nvSpPr>
        <p:spPr bwMode="auto">
          <a:xfrm>
            <a:off x="249238" y="2439988"/>
            <a:ext cx="8715250" cy="2861220"/>
          </a:xfrm>
          <a:prstGeom prst="rect">
            <a:avLst/>
          </a:prstGeom>
          <a:noFill/>
          <a:ln w="9525" algn="ctr">
            <a:noFill/>
            <a:miter lim="800000"/>
            <a:headEnd/>
            <a:tailEnd/>
          </a:ln>
        </p:spPr>
        <p:txBody>
          <a:bodyPr/>
          <a:lstStyle/>
          <a:p>
            <a:pPr marL="231775" indent="-231775" algn="just">
              <a:buFont typeface="Arial" pitchFamily="34" charset="0"/>
              <a:buChar char="•"/>
            </a:pPr>
            <a:r>
              <a:rPr lang="en-IN" altLang="en-US" sz="2000" dirty="0">
                <a:latin typeface="+mn-lt"/>
                <a:cs typeface="Arial" pitchFamily="34" charset="0"/>
              </a:rPr>
              <a:t>A wide area network (WAN) is a computer network that exists over a large-scale geographical area. </a:t>
            </a:r>
          </a:p>
          <a:p>
            <a:pPr marL="231775" indent="-231775" algn="just">
              <a:buFont typeface="Arial" pitchFamily="34" charset="0"/>
              <a:buChar char="•"/>
            </a:pPr>
            <a:r>
              <a:rPr lang="en-IN" altLang="en-US" sz="2000" dirty="0">
                <a:latin typeface="+mn-lt"/>
                <a:cs typeface="Arial" pitchFamily="34" charset="0"/>
              </a:rPr>
              <a:t>A WAN connects different networks, including local area networks (LAN) and metropolitan area networks (MAN). </a:t>
            </a:r>
          </a:p>
          <a:p>
            <a:pPr marL="231775" indent="-231775" algn="just">
              <a:buFont typeface="Arial" pitchFamily="34" charset="0"/>
              <a:buChar char="•"/>
            </a:pPr>
            <a:r>
              <a:rPr lang="en-IN" altLang="en-US" sz="2000" dirty="0">
                <a:latin typeface="+mn-lt"/>
                <a:cs typeface="Arial" pitchFamily="34" charset="0"/>
              </a:rPr>
              <a:t>It may be located with in a state or a country or it may be interconnected around the world. </a:t>
            </a:r>
          </a:p>
        </p:txBody>
      </p:sp>
      <p:sp>
        <p:nvSpPr>
          <p:cNvPr id="11" name="Rectangle 10"/>
          <p:cNvSpPr/>
          <p:nvPr/>
        </p:nvSpPr>
        <p:spPr>
          <a:xfrm>
            <a:off x="2435766"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Source:-https://beginnersbook.com/2019/03/types-of-computer-network-lan-man-and-wan/)</a:t>
            </a:r>
            <a:endParaRPr lang="en-IN" sz="1200" dirty="0"/>
          </a:p>
        </p:txBody>
      </p:sp>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23928" y="4093390"/>
            <a:ext cx="4575876" cy="2287938"/>
          </a:xfrm>
          <a:prstGeom prst="rect">
            <a:avLst/>
          </a:prstGeom>
          <a:ln>
            <a:solidFill>
              <a:schemeClr val="accent1">
                <a:lumMod val="75000"/>
              </a:schemeClr>
            </a:solidFill>
          </a:ln>
        </p:spPr>
      </p:pic>
    </p:spTree>
    <p:extLst>
      <p:ext uri="{BB962C8B-B14F-4D97-AF65-F5344CB8AC3E}">
        <p14:creationId xmlns:p14="http://schemas.microsoft.com/office/powerpoint/2010/main" val="3652530938"/>
      </p:ext>
    </p:extLst>
  </p:cSld>
  <p:clrMapOvr>
    <a:masterClrMapping/>
  </p:clrMapOvr>
  <p:transition advTm="66301"/>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Comparison of Computer Networks[6]</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9" name="TextBox 10"/>
          <p:cNvSpPr>
            <a:spLocks noChangeArrowheads="1"/>
          </p:cNvSpPr>
          <p:nvPr>
            <p:custDataLst>
              <p:tags r:id="rId6"/>
            </p:custDataLst>
          </p:nvPr>
        </p:nvSpPr>
        <p:spPr bwMode="auto">
          <a:xfrm>
            <a:off x="249238" y="2439988"/>
            <a:ext cx="8715250" cy="2861220"/>
          </a:xfrm>
          <a:prstGeom prst="rect">
            <a:avLst/>
          </a:prstGeom>
          <a:noFill/>
          <a:ln w="9525" algn="ctr">
            <a:noFill/>
            <a:miter lim="800000"/>
            <a:headEnd/>
            <a:tailEnd/>
          </a:ln>
        </p:spPr>
        <p:txBody>
          <a:bodyPr/>
          <a:lstStyle/>
          <a:p>
            <a:pPr marL="231775" indent="-231775" algn="just">
              <a:buFont typeface="Arial" pitchFamily="34" charset="0"/>
              <a:buChar char="•"/>
            </a:pPr>
            <a:endParaRPr lang="en-IN" altLang="en-US" sz="2000" dirty="0">
              <a:latin typeface="+mn-lt"/>
              <a:cs typeface="Arial" pitchFamily="34" charset="0"/>
            </a:endParaRPr>
          </a:p>
        </p:txBody>
      </p:sp>
      <p:sp>
        <p:nvSpPr>
          <p:cNvPr id="11" name="Rectangle 10"/>
          <p:cNvSpPr/>
          <p:nvPr/>
        </p:nvSpPr>
        <p:spPr>
          <a:xfrm>
            <a:off x="2435766"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(Source:-https://www.tutorialspoint.com/difference-between-lan-man-and-wan)</a:t>
            </a:r>
            <a:endParaRPr lang="en-IN" sz="1200" dirty="0"/>
          </a:p>
        </p:txBody>
      </p:sp>
      <p:pic>
        <p:nvPicPr>
          <p:cNvPr id="2" name="Picture 1"/>
          <p:cNvPicPr>
            <a:picLocks noChangeAspect="1"/>
          </p:cNvPicPr>
          <p:nvPr/>
        </p:nvPicPr>
        <p:blipFill>
          <a:blip r:embed="rId11"/>
          <a:stretch>
            <a:fillRect/>
          </a:stretch>
        </p:blipFill>
        <p:spPr>
          <a:xfrm>
            <a:off x="395536" y="2479706"/>
            <a:ext cx="8352928" cy="3782627"/>
          </a:xfrm>
          <a:prstGeom prst="rect">
            <a:avLst/>
          </a:prstGeom>
          <a:ln>
            <a:solidFill>
              <a:schemeClr val="accent1">
                <a:lumMod val="60000"/>
                <a:lumOff val="40000"/>
              </a:schemeClr>
            </a:solidFill>
          </a:ln>
        </p:spPr>
      </p:pic>
    </p:spTree>
    <p:extLst>
      <p:ext uri="{BB962C8B-B14F-4D97-AF65-F5344CB8AC3E}">
        <p14:creationId xmlns:p14="http://schemas.microsoft.com/office/powerpoint/2010/main" val="3777945393"/>
      </p:ext>
    </p:extLst>
  </p:cSld>
  <p:clrMapOvr>
    <a:masterClrMapping/>
  </p:clrMapOvr>
  <p:transition advTm="66301"/>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Techniques for Bandwidth Utilization[1]</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9" name="TextBox 10"/>
          <p:cNvSpPr>
            <a:spLocks noChangeArrowheads="1"/>
          </p:cNvSpPr>
          <p:nvPr>
            <p:custDataLst>
              <p:tags r:id="rId6"/>
            </p:custDataLst>
          </p:nvPr>
        </p:nvSpPr>
        <p:spPr bwMode="auto">
          <a:xfrm>
            <a:off x="249238" y="2439988"/>
            <a:ext cx="8715250" cy="2861220"/>
          </a:xfrm>
          <a:prstGeom prst="rect">
            <a:avLst/>
          </a:prstGeom>
          <a:noFill/>
          <a:ln w="9525" algn="ctr">
            <a:noFill/>
            <a:miter lim="800000"/>
            <a:headEnd/>
            <a:tailEnd/>
          </a:ln>
        </p:spPr>
        <p:txBody>
          <a:bodyPr/>
          <a:lstStyle/>
          <a:p>
            <a:pPr marL="231775" indent="-231775" algn="just">
              <a:buFont typeface="Arial" pitchFamily="34" charset="0"/>
              <a:buChar char="•"/>
            </a:pPr>
            <a:r>
              <a:rPr lang="en-IN" altLang="en-US" sz="2000" dirty="0">
                <a:latin typeface="+mn-lt"/>
                <a:cs typeface="Arial" pitchFamily="34" charset="0"/>
              </a:rPr>
              <a:t>Bandwidth utilization is the wise use of available bandwidth to achieve </a:t>
            </a:r>
            <a:br>
              <a:rPr lang="en-IN" altLang="en-US" sz="2000" dirty="0">
                <a:latin typeface="+mn-lt"/>
                <a:cs typeface="Arial" pitchFamily="34" charset="0"/>
              </a:rPr>
            </a:br>
            <a:r>
              <a:rPr lang="en-IN" altLang="en-US" sz="2000" dirty="0">
                <a:latin typeface="+mn-lt"/>
                <a:cs typeface="Arial" pitchFamily="34" charset="0"/>
              </a:rPr>
              <a:t>specific goals.</a:t>
            </a:r>
            <a:br>
              <a:rPr lang="en-IN" altLang="en-US" sz="2000" dirty="0">
                <a:latin typeface="+mn-lt"/>
                <a:cs typeface="Arial" pitchFamily="34" charset="0"/>
              </a:rPr>
            </a:br>
            <a:endParaRPr lang="en-IN" altLang="en-US" sz="2000" dirty="0">
              <a:latin typeface="+mn-lt"/>
              <a:cs typeface="Arial" pitchFamily="34" charset="0"/>
            </a:endParaRPr>
          </a:p>
          <a:p>
            <a:pPr marL="231775" indent="-231775" algn="just">
              <a:buFont typeface="Arial" pitchFamily="34" charset="0"/>
              <a:buChar char="•"/>
            </a:pPr>
            <a:r>
              <a:rPr lang="en-IN" altLang="en-US" sz="2000" dirty="0">
                <a:latin typeface="+mn-lt"/>
                <a:cs typeface="Arial" pitchFamily="34" charset="0"/>
              </a:rPr>
              <a:t>Efficiency can be achieved by multiplexing; i.e., sharing of the bandwidth between multiple users. </a:t>
            </a:r>
          </a:p>
        </p:txBody>
      </p:sp>
    </p:spTree>
    <p:extLst>
      <p:ext uri="{BB962C8B-B14F-4D97-AF65-F5344CB8AC3E}">
        <p14:creationId xmlns:p14="http://schemas.microsoft.com/office/powerpoint/2010/main" val="4005825308"/>
      </p:ext>
    </p:extLst>
  </p:cSld>
  <p:clrMapOvr>
    <a:masterClrMapping/>
  </p:clrMapOvr>
  <p:transition advTm="66301"/>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Multiplexing</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9" name="TextBox 10"/>
          <p:cNvSpPr>
            <a:spLocks noChangeArrowheads="1"/>
          </p:cNvSpPr>
          <p:nvPr>
            <p:custDataLst>
              <p:tags r:id="rId6"/>
            </p:custDataLst>
          </p:nvPr>
        </p:nvSpPr>
        <p:spPr bwMode="auto">
          <a:xfrm>
            <a:off x="249238" y="2439988"/>
            <a:ext cx="8715250" cy="2861220"/>
          </a:xfrm>
          <a:prstGeom prst="rect">
            <a:avLst/>
          </a:prstGeom>
          <a:noFill/>
          <a:ln w="9525" algn="ctr">
            <a:noFill/>
            <a:miter lim="800000"/>
            <a:headEnd/>
            <a:tailEnd/>
          </a:ln>
        </p:spPr>
        <p:txBody>
          <a:bodyPr/>
          <a:lstStyle/>
          <a:p>
            <a:pPr marL="231775" indent="-231775" algn="just">
              <a:buFont typeface="Arial" pitchFamily="34" charset="0"/>
              <a:buChar char="•"/>
            </a:pPr>
            <a:r>
              <a:rPr lang="en-IN" altLang="en-US" sz="2000" dirty="0">
                <a:latin typeface="+mn-lt"/>
                <a:cs typeface="Arial" pitchFamily="34" charset="0"/>
              </a:rPr>
              <a:t>A communication channel such as an optical fiber or coaxial cable can carry only one signal at any moment in time. </a:t>
            </a:r>
          </a:p>
          <a:p>
            <a:pPr marL="231775" indent="-231775" algn="just">
              <a:buFont typeface="Arial" pitchFamily="34" charset="0"/>
              <a:buChar char="•"/>
            </a:pPr>
            <a:r>
              <a:rPr lang="en-IN" altLang="en-US" sz="2000" dirty="0">
                <a:latin typeface="+mn-lt"/>
                <a:cs typeface="Arial" pitchFamily="34" charset="0"/>
              </a:rPr>
              <a:t>This results in wastage of bandwidth. However, we can overcome this drawback by using a technique called multiplexing. </a:t>
            </a:r>
          </a:p>
          <a:p>
            <a:pPr marL="231775" indent="-231775" algn="just">
              <a:buFont typeface="Arial" pitchFamily="34" charset="0"/>
              <a:buChar char="•"/>
            </a:pPr>
            <a:r>
              <a:rPr lang="en-IN" altLang="en-US" sz="2000" dirty="0">
                <a:latin typeface="+mn-lt"/>
                <a:cs typeface="Arial" pitchFamily="34" charset="0"/>
              </a:rPr>
              <a:t>By using the multiplexing technique, we can easily send multiple signals simultaneously over a communication channel (medium). </a:t>
            </a:r>
          </a:p>
          <a:p>
            <a:pPr marL="231775" indent="-231775" algn="just">
              <a:buFont typeface="Arial" pitchFamily="34" charset="0"/>
              <a:buChar char="•"/>
            </a:pPr>
            <a:r>
              <a:rPr lang="en-IN" altLang="en-US" sz="2000" dirty="0">
                <a:latin typeface="+mn-lt"/>
                <a:cs typeface="Arial" pitchFamily="34" charset="0"/>
              </a:rPr>
              <a:t>Multiplexing is a technique which combines multiple signals into one signal, suitable for transmission over a communication channel such as coaxial cable or optical fiber. Multiplexing is also sometimes referred to as </a:t>
            </a:r>
            <a:r>
              <a:rPr lang="en-IN" altLang="en-US" sz="2000" dirty="0" err="1">
                <a:latin typeface="+mn-lt"/>
                <a:cs typeface="Arial" pitchFamily="34" charset="0"/>
              </a:rPr>
              <a:t>muxing</a:t>
            </a:r>
            <a:r>
              <a:rPr lang="en-IN" altLang="en-US" sz="2000" dirty="0">
                <a:latin typeface="+mn-lt"/>
                <a:cs typeface="Arial" pitchFamily="34" charset="0"/>
              </a:rPr>
              <a:t>.</a:t>
            </a:r>
          </a:p>
        </p:txBody>
      </p:sp>
    </p:spTree>
    <p:extLst>
      <p:ext uri="{BB962C8B-B14F-4D97-AF65-F5344CB8AC3E}">
        <p14:creationId xmlns:p14="http://schemas.microsoft.com/office/powerpoint/2010/main" val="937029379"/>
      </p:ext>
    </p:extLst>
  </p:cSld>
  <p:clrMapOvr>
    <a:masterClrMapping/>
  </p:clrMapOvr>
  <p:transition advTm="66301"/>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Without Multiplexing[1]</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2" name="Rectangle 1"/>
          <p:cNvSpPr/>
          <p:nvPr/>
        </p:nvSpPr>
        <p:spPr>
          <a:xfrm>
            <a:off x="1115616" y="2780928"/>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a:t>
            </a:r>
            <a:endParaRPr lang="en-IN" dirty="0"/>
          </a:p>
        </p:txBody>
      </p:sp>
      <p:sp>
        <p:nvSpPr>
          <p:cNvPr id="24" name="Rectangle 23"/>
          <p:cNvSpPr/>
          <p:nvPr/>
        </p:nvSpPr>
        <p:spPr>
          <a:xfrm>
            <a:off x="1115616" y="4509120"/>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Source</a:t>
            </a:r>
            <a:endParaRPr lang="en-IN" dirty="0"/>
          </a:p>
        </p:txBody>
      </p:sp>
      <p:sp>
        <p:nvSpPr>
          <p:cNvPr id="25" name="Rectangle 24"/>
          <p:cNvSpPr/>
          <p:nvPr/>
        </p:nvSpPr>
        <p:spPr>
          <a:xfrm>
            <a:off x="1115616" y="3645024"/>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a:t>
            </a:r>
            <a:endParaRPr lang="en-IN" dirty="0"/>
          </a:p>
        </p:txBody>
      </p:sp>
      <p:sp>
        <p:nvSpPr>
          <p:cNvPr id="38" name="Rectangle 37"/>
          <p:cNvSpPr/>
          <p:nvPr/>
        </p:nvSpPr>
        <p:spPr>
          <a:xfrm>
            <a:off x="5580112" y="2780928"/>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Dest</a:t>
            </a:r>
            <a:r>
              <a:rPr lang="en-US" dirty="0"/>
              <a:t>.</a:t>
            </a:r>
            <a:endParaRPr lang="en-IN" dirty="0"/>
          </a:p>
        </p:txBody>
      </p:sp>
      <p:sp>
        <p:nvSpPr>
          <p:cNvPr id="39" name="Rectangle 38"/>
          <p:cNvSpPr/>
          <p:nvPr/>
        </p:nvSpPr>
        <p:spPr>
          <a:xfrm>
            <a:off x="5580112" y="4509120"/>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Dest.</a:t>
            </a:r>
            <a:endParaRPr lang="en-IN" dirty="0"/>
          </a:p>
        </p:txBody>
      </p:sp>
      <p:sp>
        <p:nvSpPr>
          <p:cNvPr id="40" name="Rectangle 39"/>
          <p:cNvSpPr/>
          <p:nvPr/>
        </p:nvSpPr>
        <p:spPr>
          <a:xfrm>
            <a:off x="5580112" y="3645024"/>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Dest.</a:t>
            </a:r>
            <a:endParaRPr lang="en-IN" dirty="0"/>
          </a:p>
        </p:txBody>
      </p:sp>
      <p:sp>
        <p:nvSpPr>
          <p:cNvPr id="3" name="Rectangle 2"/>
          <p:cNvSpPr/>
          <p:nvPr/>
        </p:nvSpPr>
        <p:spPr>
          <a:xfrm>
            <a:off x="2267744" y="2924944"/>
            <a:ext cx="3312368" cy="28803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rPr>
              <a:t>Channel 1</a:t>
            </a:r>
            <a:endParaRPr lang="en-IN" b="1" dirty="0">
              <a:ln w="0"/>
              <a:solidFill>
                <a:schemeClr val="tx1"/>
              </a:solidFill>
              <a:effectLst>
                <a:outerShdw blurRad="38100" dist="19050" dir="2700000" algn="tl" rotWithShape="0">
                  <a:schemeClr val="dk1">
                    <a:alpha val="40000"/>
                  </a:schemeClr>
                </a:outerShdw>
              </a:effectLst>
            </a:endParaRPr>
          </a:p>
        </p:txBody>
      </p:sp>
      <p:sp>
        <p:nvSpPr>
          <p:cNvPr id="41" name="Rectangle 40"/>
          <p:cNvSpPr/>
          <p:nvPr/>
        </p:nvSpPr>
        <p:spPr>
          <a:xfrm>
            <a:off x="2267744" y="3789040"/>
            <a:ext cx="3312368" cy="28803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rPr>
              <a:t>Channel 2</a:t>
            </a:r>
            <a:endParaRPr lang="en-IN" b="1" dirty="0">
              <a:ln w="0"/>
              <a:solidFill>
                <a:schemeClr val="tx1"/>
              </a:solidFill>
              <a:effectLst>
                <a:outerShdw blurRad="38100" dist="19050" dir="2700000" algn="tl" rotWithShape="0">
                  <a:schemeClr val="dk1">
                    <a:alpha val="40000"/>
                  </a:schemeClr>
                </a:outerShdw>
              </a:effectLst>
            </a:endParaRPr>
          </a:p>
        </p:txBody>
      </p:sp>
      <p:sp>
        <p:nvSpPr>
          <p:cNvPr id="42" name="Rectangle 41"/>
          <p:cNvSpPr/>
          <p:nvPr/>
        </p:nvSpPr>
        <p:spPr>
          <a:xfrm>
            <a:off x="2267744" y="4653136"/>
            <a:ext cx="3312368" cy="28803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rPr>
              <a:t>Channel 3</a:t>
            </a:r>
            <a:endParaRPr lang="en-IN" b="1" dirty="0">
              <a:ln w="0"/>
              <a:solidFill>
                <a:schemeClr val="tx1"/>
              </a:solidFill>
              <a:effectLst>
                <a:outerShdw blurRad="38100" dist="19050" dir="2700000" algn="tl" rotWithShape="0">
                  <a:schemeClr val="dk1">
                    <a:alpha val="40000"/>
                  </a:schemeClr>
                </a:outerShdw>
              </a:effectLst>
            </a:endParaRPr>
          </a:p>
        </p:txBody>
      </p:sp>
      <p:sp>
        <p:nvSpPr>
          <p:cNvPr id="4" name="TextBox 3"/>
          <p:cNvSpPr txBox="1"/>
          <p:nvPr/>
        </p:nvSpPr>
        <p:spPr>
          <a:xfrm>
            <a:off x="2411760" y="2439988"/>
            <a:ext cx="3024336" cy="369332"/>
          </a:xfrm>
          <a:prstGeom prst="rect">
            <a:avLst/>
          </a:prstGeom>
          <a:noFill/>
        </p:spPr>
        <p:txBody>
          <a:bodyPr wrap="square" rtlCol="0">
            <a:spAutoFit/>
          </a:bodyPr>
          <a:lstStyle/>
          <a:p>
            <a:r>
              <a:rPr lang="en-US" dirty="0"/>
              <a:t>One channel One signal</a:t>
            </a:r>
            <a:endParaRPr lang="en-IN" dirty="0"/>
          </a:p>
        </p:txBody>
      </p:sp>
      <p:sp>
        <p:nvSpPr>
          <p:cNvPr id="17" name="Rectangle 16"/>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2854184310"/>
      </p:ext>
    </p:extLst>
  </p:cSld>
  <p:clrMapOvr>
    <a:masterClrMapping/>
  </p:clrMapOvr>
  <p:transition advTm="66301"/>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DATA COMMUNICATION COMPONENTS</a:t>
            </a:r>
            <a:endParaRPr lang="en-IN" altLang="en-US" sz="3000" b="1" dirty="0">
              <a:solidFill>
                <a:schemeClr val="bg1"/>
              </a:solidFill>
              <a:latin typeface="Calibri"/>
              <a:cs typeface="Times New Roman" pitchFamily="18" charset="0"/>
            </a:endParaRPr>
          </a:p>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headEnd/>
            <a:tailEnd/>
          </a:ln>
        </p:spPr>
        <p:txBody>
          <a:bodyPr/>
          <a:lstStyle/>
          <a:p>
            <a:pPr marL="0" indent="0" algn="just">
              <a:buFont typeface="Wingdings" panose="05000000000000000000" pitchFamily="2" charset="2"/>
              <a:buNone/>
            </a:pPr>
            <a:r>
              <a:rPr lang="en-IN" altLang="en-US" sz="2000" b="1" dirty="0">
                <a:latin typeface="+mn-lt"/>
                <a:cs typeface="Arial" panose="020B0604020202020204" pitchFamily="34" charset="0"/>
              </a:rPr>
              <a:t>1. Sender</a:t>
            </a:r>
            <a:r>
              <a:rPr lang="en-IN" altLang="en-US" sz="2000" dirty="0">
                <a:latin typeface="+mn-lt"/>
                <a:cs typeface="Arial" panose="020B0604020202020204" pitchFamily="34" charset="0"/>
              </a:rPr>
              <a:t>: The computer which sends the message is the sender. It can be a device, a phone handset, a video camera, etc.</a:t>
            </a:r>
          </a:p>
          <a:p>
            <a:pPr marL="0" indent="0" algn="just">
              <a:buFont typeface="Wingdings" panose="05000000000000000000" pitchFamily="2" charset="2"/>
              <a:buNone/>
            </a:pPr>
            <a:r>
              <a:rPr lang="en-IN" altLang="en-US" sz="2000" b="1" dirty="0">
                <a:latin typeface="+mn-lt"/>
                <a:cs typeface="Arial" panose="020B0604020202020204" pitchFamily="34" charset="0"/>
              </a:rPr>
              <a:t>2. Receiver</a:t>
            </a:r>
            <a:r>
              <a:rPr lang="en-IN" altLang="en-US" sz="2000" dirty="0">
                <a:latin typeface="+mn-lt"/>
                <a:cs typeface="Arial" panose="020B0604020202020204" pitchFamily="34" charset="0"/>
              </a:rPr>
              <a:t>: The computer receiving the message is the receiver. It may be a computer, a workstation, a phone handset, a television, etc.</a:t>
            </a:r>
          </a:p>
          <a:p>
            <a:pPr marL="0" indent="0" algn="just">
              <a:buFont typeface="Wingdings" panose="05000000000000000000" pitchFamily="2" charset="2"/>
              <a:buNone/>
            </a:pPr>
            <a:r>
              <a:rPr lang="en-IN" altLang="en-US" sz="2000" b="1" dirty="0">
                <a:latin typeface="+mn-lt"/>
                <a:cs typeface="Arial" panose="020B0604020202020204" pitchFamily="34" charset="0"/>
              </a:rPr>
              <a:t>3. Medium: </a:t>
            </a:r>
            <a:r>
              <a:rPr lang="en-IN" altLang="en-US" sz="2000" dirty="0">
                <a:latin typeface="+mn-lt"/>
                <a:cs typeface="Arial" panose="020B0604020202020204" pitchFamily="34" charset="0"/>
              </a:rPr>
              <a:t>The medium of communication is the physical route from sender to receiver through which a message passes. Twisted pair wire, coaxial cable, fiber-optic cable, laser or radio (terrestrial or satellite microwave) waves can be used.</a:t>
            </a:r>
          </a:p>
          <a:p>
            <a:pPr marL="0" indent="0" algn="just">
              <a:buFont typeface="Wingdings" panose="05000000000000000000" pitchFamily="2" charset="2"/>
              <a:buNone/>
            </a:pPr>
            <a:r>
              <a:rPr lang="en-IN" altLang="en-US" sz="2000" b="1" dirty="0">
                <a:latin typeface="+mn-lt"/>
                <a:cs typeface="Arial" panose="020B0604020202020204" pitchFamily="34" charset="0"/>
              </a:rPr>
              <a:t>4. Message</a:t>
            </a:r>
            <a:r>
              <a:rPr lang="en-IN" altLang="en-US" sz="2000" dirty="0">
                <a:latin typeface="+mn-lt"/>
                <a:cs typeface="Arial" panose="020B0604020202020204" pitchFamily="34" charset="0"/>
              </a:rPr>
              <a:t>: The message to be transmitted is the transmission (data). It may consist of, or any combination of, text, number, images, sound, or video.</a:t>
            </a:r>
          </a:p>
          <a:p>
            <a:pPr marL="0" indent="0" algn="just">
              <a:buFont typeface="Wingdings" panose="05000000000000000000" pitchFamily="2" charset="2"/>
              <a:buNone/>
            </a:pPr>
            <a:r>
              <a:rPr lang="en-IN" altLang="en-US" sz="2000" b="1" dirty="0">
                <a:latin typeface="+mn-lt"/>
                <a:cs typeface="Arial" panose="020B0604020202020204" pitchFamily="34" charset="0"/>
              </a:rPr>
              <a:t>5. Protocol: </a:t>
            </a:r>
            <a:r>
              <a:rPr lang="en-IN" altLang="en-US" sz="2000" dirty="0">
                <a:latin typeface="+mn-lt"/>
                <a:cs typeface="Arial" panose="020B0604020202020204" pitchFamily="34" charset="0"/>
              </a:rPr>
              <a:t>A protocol is a set of rules for communicating data. It represents an agreement between devices that communicate.</a:t>
            </a:r>
          </a:p>
          <a:p>
            <a:pPr marL="0" indent="0" algn="just">
              <a:buFont typeface="Wingdings" panose="05000000000000000000" pitchFamily="2" charset="2"/>
              <a:buNone/>
            </a:pPr>
            <a:r>
              <a:rPr lang="en-IN" altLang="en-US" sz="2000" dirty="0">
                <a:latin typeface="+mn-lt"/>
                <a:cs typeface="Arial" panose="020B0604020202020204" pitchFamily="34" charset="0"/>
              </a:rPr>
              <a:t>Two devices can connect but not interact without a protocol, just like a person who speaks German can not be understood by a person who only speaks Japanese.</a:t>
            </a:r>
            <a:endParaRPr lang="en-US" sz="2000" dirty="0">
              <a:solidFill>
                <a:schemeClr val="tx2">
                  <a:lumMod val="60000"/>
                  <a:lumOff val="40000"/>
                </a:schemeClr>
              </a:solidFill>
              <a:latin typeface="+mn-lt"/>
              <a:cs typeface="Arial" pitchFamily="34" charset="0"/>
            </a:endParaRPr>
          </a:p>
        </p:txBody>
      </p:sp>
    </p:spTree>
    <p:extLst>
      <p:ext uri="{BB962C8B-B14F-4D97-AF65-F5344CB8AC3E}">
        <p14:creationId xmlns:p14="http://schemas.microsoft.com/office/powerpoint/2010/main" val="2614775218"/>
      </p:ext>
    </p:extLst>
  </p:cSld>
  <p:clrMapOvr>
    <a:masterClrMapping/>
  </p:clrMapOvr>
  <p:transition advTm="66301"/>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With Multiplexing[1]</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2" name="Rectangle 1"/>
          <p:cNvSpPr/>
          <p:nvPr/>
        </p:nvSpPr>
        <p:spPr>
          <a:xfrm>
            <a:off x="467544" y="2996952"/>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a:t>
            </a:r>
            <a:endParaRPr lang="en-IN" dirty="0"/>
          </a:p>
        </p:txBody>
      </p:sp>
      <p:sp>
        <p:nvSpPr>
          <p:cNvPr id="24" name="Rectangle 23"/>
          <p:cNvSpPr/>
          <p:nvPr/>
        </p:nvSpPr>
        <p:spPr>
          <a:xfrm>
            <a:off x="467544" y="4725144"/>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a:t>
            </a:r>
            <a:endParaRPr lang="en-IN" dirty="0"/>
          </a:p>
        </p:txBody>
      </p:sp>
      <p:sp>
        <p:nvSpPr>
          <p:cNvPr id="25" name="Rectangle 24"/>
          <p:cNvSpPr/>
          <p:nvPr/>
        </p:nvSpPr>
        <p:spPr>
          <a:xfrm>
            <a:off x="467544" y="3861048"/>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a:t>
            </a:r>
            <a:endParaRPr lang="en-IN" dirty="0"/>
          </a:p>
        </p:txBody>
      </p:sp>
      <p:sp>
        <p:nvSpPr>
          <p:cNvPr id="38" name="Rectangle 37"/>
          <p:cNvSpPr/>
          <p:nvPr/>
        </p:nvSpPr>
        <p:spPr>
          <a:xfrm>
            <a:off x="7308304" y="2996952"/>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Dest</a:t>
            </a:r>
            <a:r>
              <a:rPr lang="en-US" dirty="0"/>
              <a:t>.</a:t>
            </a:r>
            <a:endParaRPr lang="en-IN" dirty="0"/>
          </a:p>
        </p:txBody>
      </p:sp>
      <p:sp>
        <p:nvSpPr>
          <p:cNvPr id="39" name="Rectangle 38"/>
          <p:cNvSpPr/>
          <p:nvPr/>
        </p:nvSpPr>
        <p:spPr>
          <a:xfrm>
            <a:off x="7308304" y="4725144"/>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Dest.</a:t>
            </a:r>
            <a:endParaRPr lang="en-IN" dirty="0"/>
          </a:p>
        </p:txBody>
      </p:sp>
      <p:sp>
        <p:nvSpPr>
          <p:cNvPr id="40" name="Rectangle 39"/>
          <p:cNvSpPr/>
          <p:nvPr/>
        </p:nvSpPr>
        <p:spPr>
          <a:xfrm>
            <a:off x="7308304" y="3861048"/>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Dest.</a:t>
            </a:r>
            <a:endParaRPr lang="en-IN" dirty="0"/>
          </a:p>
        </p:txBody>
      </p:sp>
      <p:sp>
        <p:nvSpPr>
          <p:cNvPr id="6" name="Flowchart: Manual Operation 5"/>
          <p:cNvSpPr/>
          <p:nvPr/>
        </p:nvSpPr>
        <p:spPr>
          <a:xfrm rot="16200000">
            <a:off x="1295635" y="3753955"/>
            <a:ext cx="3240360" cy="864096"/>
          </a:xfrm>
          <a:prstGeom prst="flowChartManualOperatio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t>MUX</a:t>
            </a:r>
            <a:endParaRPr lang="en-IN" dirty="0"/>
          </a:p>
        </p:txBody>
      </p:sp>
      <p:sp>
        <p:nvSpPr>
          <p:cNvPr id="19" name="Flowchart: Manual Operation 18"/>
          <p:cNvSpPr/>
          <p:nvPr/>
        </p:nvSpPr>
        <p:spPr>
          <a:xfrm rot="5400000">
            <a:off x="4487508" y="3717501"/>
            <a:ext cx="3240360" cy="864096"/>
          </a:xfrm>
          <a:prstGeom prst="flowChartManualOperatio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DEMUX</a:t>
            </a:r>
            <a:endParaRPr lang="en-IN" dirty="0"/>
          </a:p>
        </p:txBody>
      </p:sp>
      <p:sp>
        <p:nvSpPr>
          <p:cNvPr id="21" name="Rectangle 20"/>
          <p:cNvSpPr/>
          <p:nvPr/>
        </p:nvSpPr>
        <p:spPr>
          <a:xfrm>
            <a:off x="3347864" y="3717032"/>
            <a:ext cx="2327776" cy="85826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Channel</a:t>
            </a:r>
            <a:endParaRPr lang="en-IN" dirty="0">
              <a:solidFill>
                <a:schemeClr val="tx1"/>
              </a:solidFill>
            </a:endParaRPr>
          </a:p>
        </p:txBody>
      </p:sp>
      <p:cxnSp>
        <p:nvCxnSpPr>
          <p:cNvPr id="44" name="Straight Arrow Connector 43"/>
          <p:cNvCxnSpPr>
            <a:stCxn id="2" idx="3"/>
            <a:endCxn id="6" idx="0"/>
          </p:cNvCxnSpPr>
          <p:nvPr/>
        </p:nvCxnSpPr>
        <p:spPr>
          <a:xfrm>
            <a:off x="1619672" y="3284984"/>
            <a:ext cx="864095" cy="90101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5" name="Straight Arrow Connector 44"/>
          <p:cNvCxnSpPr>
            <a:stCxn id="24" idx="3"/>
            <a:endCxn id="6" idx="0"/>
          </p:cNvCxnSpPr>
          <p:nvPr/>
        </p:nvCxnSpPr>
        <p:spPr>
          <a:xfrm flipV="1">
            <a:off x="1619672" y="4186003"/>
            <a:ext cx="864095" cy="82717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25" idx="3"/>
          </p:cNvCxnSpPr>
          <p:nvPr/>
        </p:nvCxnSpPr>
        <p:spPr>
          <a:xfrm>
            <a:off x="1619672" y="4149080"/>
            <a:ext cx="864094" cy="3692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19" idx="0"/>
            <a:endCxn id="38" idx="1"/>
          </p:cNvCxnSpPr>
          <p:nvPr/>
        </p:nvCxnSpPr>
        <p:spPr>
          <a:xfrm flipV="1">
            <a:off x="6539736" y="3284984"/>
            <a:ext cx="768568" cy="864565"/>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54" name="Straight Arrow Connector 53"/>
          <p:cNvCxnSpPr>
            <a:endCxn id="40" idx="1"/>
          </p:cNvCxnSpPr>
          <p:nvPr/>
        </p:nvCxnSpPr>
        <p:spPr>
          <a:xfrm flipV="1">
            <a:off x="6539736" y="4149080"/>
            <a:ext cx="768568" cy="3692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57" name="Straight Arrow Connector 56"/>
          <p:cNvCxnSpPr>
            <a:endCxn id="39" idx="1"/>
          </p:cNvCxnSpPr>
          <p:nvPr/>
        </p:nvCxnSpPr>
        <p:spPr>
          <a:xfrm>
            <a:off x="6539736" y="4186003"/>
            <a:ext cx="768568" cy="82717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2" name="Rectangle 21"/>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1790487598"/>
      </p:ext>
    </p:extLst>
  </p:cSld>
  <p:clrMapOvr>
    <a:masterClrMapping/>
  </p:clrMapOvr>
  <p:transition advTm="66301"/>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Multiplexing And Demultiplexing[1]</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5" name="TextBox 4"/>
          <p:cNvSpPr txBox="1"/>
          <p:nvPr/>
        </p:nvSpPr>
        <p:spPr>
          <a:xfrm>
            <a:off x="683568" y="3276912"/>
            <a:ext cx="1296144" cy="369332"/>
          </a:xfrm>
          <a:prstGeom prst="rect">
            <a:avLst/>
          </a:prstGeom>
          <a:noFill/>
        </p:spPr>
        <p:txBody>
          <a:bodyPr wrap="square" rtlCol="0">
            <a:spAutoFit/>
          </a:bodyPr>
          <a:lstStyle/>
          <a:p>
            <a:r>
              <a:rPr lang="en-US" b="1" dirty="0"/>
              <a:t>n inputs</a:t>
            </a:r>
            <a:endParaRPr lang="en-IN" b="1" dirty="0"/>
          </a:p>
        </p:txBody>
      </p:sp>
      <p:sp>
        <p:nvSpPr>
          <p:cNvPr id="6" name="Rounded Rectangle 5"/>
          <p:cNvSpPr/>
          <p:nvPr/>
        </p:nvSpPr>
        <p:spPr>
          <a:xfrm>
            <a:off x="1735038" y="3435474"/>
            <a:ext cx="1418481" cy="22290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MUX</a:t>
            </a:r>
            <a:endParaRPr lang="en-IN" b="1" dirty="0"/>
          </a:p>
        </p:txBody>
      </p:sp>
      <p:sp>
        <p:nvSpPr>
          <p:cNvPr id="18" name="Rounded Rectangle 17"/>
          <p:cNvSpPr/>
          <p:nvPr/>
        </p:nvSpPr>
        <p:spPr>
          <a:xfrm>
            <a:off x="5673799" y="3432154"/>
            <a:ext cx="1418481" cy="22290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DEMUX</a:t>
            </a:r>
            <a:endParaRPr lang="en-IN" b="1" dirty="0"/>
          </a:p>
        </p:txBody>
      </p:sp>
      <p:sp>
        <p:nvSpPr>
          <p:cNvPr id="7" name="Rectangle 6"/>
          <p:cNvSpPr/>
          <p:nvPr/>
        </p:nvSpPr>
        <p:spPr>
          <a:xfrm>
            <a:off x="3153520" y="4077072"/>
            <a:ext cx="2520280" cy="9361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6" name="Straight Arrow Connector 25"/>
          <p:cNvCxnSpPr/>
          <p:nvPr/>
        </p:nvCxnSpPr>
        <p:spPr>
          <a:xfrm>
            <a:off x="683568" y="3933056"/>
            <a:ext cx="1051470"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712218" y="4221088"/>
            <a:ext cx="1051470"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8" name="Straight Arrow Connector 27"/>
          <p:cNvCxnSpPr/>
          <p:nvPr/>
        </p:nvCxnSpPr>
        <p:spPr>
          <a:xfrm>
            <a:off x="712218" y="4509120"/>
            <a:ext cx="1051470"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a:off x="712218" y="5301208"/>
            <a:ext cx="1051470"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0" name="Straight Arrow Connector 29"/>
          <p:cNvCxnSpPr/>
          <p:nvPr/>
        </p:nvCxnSpPr>
        <p:spPr>
          <a:xfrm>
            <a:off x="7092280" y="3933056"/>
            <a:ext cx="1051470"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1" name="Straight Arrow Connector 30"/>
          <p:cNvCxnSpPr/>
          <p:nvPr/>
        </p:nvCxnSpPr>
        <p:spPr>
          <a:xfrm>
            <a:off x="7092280" y="4221088"/>
            <a:ext cx="1051470"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a:xfrm>
            <a:off x="7092280" y="4509120"/>
            <a:ext cx="1051470"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3" name="Straight Arrow Connector 32"/>
          <p:cNvCxnSpPr/>
          <p:nvPr/>
        </p:nvCxnSpPr>
        <p:spPr>
          <a:xfrm>
            <a:off x="7092280" y="5301208"/>
            <a:ext cx="1051470"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7179703" y="3313273"/>
            <a:ext cx="1296144" cy="369332"/>
          </a:xfrm>
          <a:prstGeom prst="rect">
            <a:avLst/>
          </a:prstGeom>
          <a:noFill/>
        </p:spPr>
        <p:txBody>
          <a:bodyPr wrap="square" rtlCol="0">
            <a:spAutoFit/>
          </a:bodyPr>
          <a:lstStyle/>
          <a:p>
            <a:r>
              <a:rPr lang="en-US" b="1" dirty="0"/>
              <a:t>n outputs</a:t>
            </a:r>
            <a:endParaRPr lang="en-IN" b="1" dirty="0"/>
          </a:p>
        </p:txBody>
      </p:sp>
      <p:sp>
        <p:nvSpPr>
          <p:cNvPr id="35" name="TextBox 34"/>
          <p:cNvSpPr txBox="1"/>
          <p:nvPr/>
        </p:nvSpPr>
        <p:spPr>
          <a:xfrm>
            <a:off x="3117515" y="2909862"/>
            <a:ext cx="4062187" cy="923330"/>
          </a:xfrm>
          <a:prstGeom prst="rect">
            <a:avLst/>
          </a:prstGeom>
          <a:noFill/>
        </p:spPr>
        <p:txBody>
          <a:bodyPr wrap="square" rtlCol="0">
            <a:spAutoFit/>
          </a:bodyPr>
          <a:lstStyle/>
          <a:p>
            <a:r>
              <a:rPr lang="en-US" b="1" dirty="0"/>
              <a:t>MUX-Multiplexer</a:t>
            </a:r>
          </a:p>
          <a:p>
            <a:r>
              <a:rPr lang="en-US" b="1" dirty="0"/>
              <a:t>DEMUX- </a:t>
            </a:r>
            <a:r>
              <a:rPr lang="en-US" b="1" dirty="0" err="1"/>
              <a:t>Demultiplexer</a:t>
            </a:r>
            <a:endParaRPr lang="en-US" b="1" dirty="0"/>
          </a:p>
          <a:p>
            <a:endParaRPr lang="en-IN" b="1" dirty="0"/>
          </a:p>
        </p:txBody>
      </p:sp>
      <p:sp>
        <p:nvSpPr>
          <p:cNvPr id="36" name="TextBox 35"/>
          <p:cNvSpPr txBox="1"/>
          <p:nvPr/>
        </p:nvSpPr>
        <p:spPr>
          <a:xfrm>
            <a:off x="3326899" y="5023704"/>
            <a:ext cx="2382904" cy="369332"/>
          </a:xfrm>
          <a:prstGeom prst="rect">
            <a:avLst/>
          </a:prstGeom>
          <a:noFill/>
        </p:spPr>
        <p:txBody>
          <a:bodyPr wrap="square" rtlCol="0">
            <a:spAutoFit/>
          </a:bodyPr>
          <a:lstStyle/>
          <a:p>
            <a:r>
              <a:rPr lang="en-US" b="1" dirty="0"/>
              <a:t>1 Link  n Channels</a:t>
            </a:r>
            <a:endParaRPr lang="en-IN" b="1" dirty="0"/>
          </a:p>
        </p:txBody>
      </p:sp>
      <p:cxnSp>
        <p:nvCxnSpPr>
          <p:cNvPr id="37" name="Straight Arrow Connector 36"/>
          <p:cNvCxnSpPr/>
          <p:nvPr/>
        </p:nvCxnSpPr>
        <p:spPr>
          <a:xfrm>
            <a:off x="3153519" y="4509120"/>
            <a:ext cx="2520280"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3" name="Rectangle 22"/>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1180420589"/>
      </p:ext>
    </p:extLst>
  </p:cSld>
  <p:clrMapOvr>
    <a:masterClrMapping/>
  </p:clrMapOvr>
  <p:transition advTm="66301"/>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Categories of multiplexing</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9" name="TextBox 10"/>
          <p:cNvSpPr>
            <a:spLocks noChangeArrowheads="1"/>
          </p:cNvSpPr>
          <p:nvPr>
            <p:custDataLst>
              <p:tags r:id="rId6"/>
            </p:custDataLst>
          </p:nvPr>
        </p:nvSpPr>
        <p:spPr bwMode="auto">
          <a:xfrm>
            <a:off x="249238" y="2439988"/>
            <a:ext cx="8715250" cy="2861220"/>
          </a:xfrm>
          <a:prstGeom prst="rect">
            <a:avLst/>
          </a:prstGeom>
          <a:noFill/>
          <a:ln w="9525" algn="ctr">
            <a:noFill/>
            <a:miter lim="800000"/>
            <a:headEnd/>
            <a:tailEnd/>
          </a:ln>
        </p:spPr>
        <p:txBody>
          <a:bodyPr/>
          <a:lstStyle/>
          <a:p>
            <a:pPr marL="231775" indent="-231775" algn="just">
              <a:buFont typeface="Arial" pitchFamily="34" charset="0"/>
              <a:buChar char="•"/>
            </a:pPr>
            <a:r>
              <a:rPr lang="en-US" altLang="en-US" sz="2000" dirty="0">
                <a:latin typeface="+mn-lt"/>
                <a:cs typeface="Arial" pitchFamily="34" charset="0"/>
              </a:rPr>
              <a:t>Frequency Division Multiplexing</a:t>
            </a:r>
          </a:p>
          <a:p>
            <a:pPr marL="231775" indent="-231775" algn="just">
              <a:buFont typeface="Arial" pitchFamily="34" charset="0"/>
              <a:buChar char="•"/>
            </a:pPr>
            <a:r>
              <a:rPr lang="en-US" altLang="en-US" sz="2000" dirty="0">
                <a:cs typeface="Arial" pitchFamily="34" charset="0"/>
              </a:rPr>
              <a:t>Wavelength Division Multiplexing</a:t>
            </a:r>
          </a:p>
          <a:p>
            <a:pPr marL="231775" indent="-231775" algn="just">
              <a:buFont typeface="Arial" pitchFamily="34" charset="0"/>
              <a:buChar char="•"/>
            </a:pPr>
            <a:r>
              <a:rPr lang="en-US" altLang="en-US" sz="2000" dirty="0">
                <a:cs typeface="Arial" pitchFamily="34" charset="0"/>
              </a:rPr>
              <a:t>Time Division Multiplexing</a:t>
            </a:r>
          </a:p>
          <a:p>
            <a:pPr marL="231775" indent="-231775" algn="just">
              <a:buFont typeface="Arial" pitchFamily="34" charset="0"/>
              <a:buChar char="•"/>
            </a:pPr>
            <a:endParaRPr lang="en-US" altLang="en-US" sz="2000" dirty="0">
              <a:cs typeface="Arial" pitchFamily="34" charset="0"/>
            </a:endParaRPr>
          </a:p>
          <a:p>
            <a:pPr marL="231775" indent="-231775" algn="just">
              <a:buFont typeface="Arial" pitchFamily="34" charset="0"/>
              <a:buChar char="•"/>
            </a:pPr>
            <a:endParaRPr lang="en-IN" altLang="en-US" sz="2000" dirty="0">
              <a:latin typeface="+mn-lt"/>
              <a:cs typeface="Arial" pitchFamily="34" charset="0"/>
            </a:endParaRPr>
          </a:p>
        </p:txBody>
      </p:sp>
    </p:spTree>
    <p:extLst>
      <p:ext uri="{BB962C8B-B14F-4D97-AF65-F5344CB8AC3E}">
        <p14:creationId xmlns:p14="http://schemas.microsoft.com/office/powerpoint/2010/main" val="1642847985"/>
      </p:ext>
    </p:extLst>
  </p:cSld>
  <p:clrMapOvr>
    <a:masterClrMapping/>
  </p:clrMapOvr>
  <p:transition advTm="66301"/>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Frequency-division multiplexing (FDM)[1]</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6" name="Flowchart: Manual Operation 5"/>
          <p:cNvSpPr/>
          <p:nvPr/>
        </p:nvSpPr>
        <p:spPr>
          <a:xfrm rot="16200000">
            <a:off x="1295635" y="3753955"/>
            <a:ext cx="3240360" cy="864096"/>
          </a:xfrm>
          <a:prstGeom prst="flowChartManualOperatio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t>MUX</a:t>
            </a:r>
            <a:endParaRPr lang="en-IN" dirty="0"/>
          </a:p>
        </p:txBody>
      </p:sp>
      <p:sp>
        <p:nvSpPr>
          <p:cNvPr id="19" name="Flowchart: Manual Operation 18"/>
          <p:cNvSpPr/>
          <p:nvPr/>
        </p:nvSpPr>
        <p:spPr>
          <a:xfrm rot="5400000">
            <a:off x="4487508" y="3717501"/>
            <a:ext cx="3240360" cy="864096"/>
          </a:xfrm>
          <a:prstGeom prst="flowChartManualOperatio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DEMUX</a:t>
            </a:r>
            <a:endParaRPr lang="en-IN" dirty="0"/>
          </a:p>
        </p:txBody>
      </p:sp>
      <p:cxnSp>
        <p:nvCxnSpPr>
          <p:cNvPr id="8" name="Straight Arrow Connector 7"/>
          <p:cNvCxnSpPr/>
          <p:nvPr/>
        </p:nvCxnSpPr>
        <p:spPr>
          <a:xfrm>
            <a:off x="539552" y="3212976"/>
            <a:ext cx="1944214"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3347864" y="3573016"/>
            <a:ext cx="2327776" cy="41294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Channel 1</a:t>
            </a:r>
            <a:endParaRPr lang="en-IN" dirty="0">
              <a:solidFill>
                <a:schemeClr val="tx1"/>
              </a:solidFill>
            </a:endParaRPr>
          </a:p>
        </p:txBody>
      </p:sp>
      <p:sp>
        <p:nvSpPr>
          <p:cNvPr id="22" name="Rectangle 21"/>
          <p:cNvSpPr/>
          <p:nvPr/>
        </p:nvSpPr>
        <p:spPr>
          <a:xfrm>
            <a:off x="3347864" y="3952156"/>
            <a:ext cx="2327776" cy="41294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Channel 2</a:t>
            </a:r>
            <a:endParaRPr lang="en-IN" dirty="0">
              <a:solidFill>
                <a:schemeClr val="tx1"/>
              </a:solidFill>
            </a:endParaRPr>
          </a:p>
        </p:txBody>
      </p:sp>
      <p:sp>
        <p:nvSpPr>
          <p:cNvPr id="27" name="Rectangle 26"/>
          <p:cNvSpPr/>
          <p:nvPr/>
        </p:nvSpPr>
        <p:spPr>
          <a:xfrm>
            <a:off x="3347864" y="4365104"/>
            <a:ext cx="2327776" cy="41294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Channel 3</a:t>
            </a:r>
            <a:endParaRPr lang="en-IN" dirty="0">
              <a:solidFill>
                <a:schemeClr val="tx1"/>
              </a:solidFill>
            </a:endParaRPr>
          </a:p>
        </p:txBody>
      </p:sp>
      <p:cxnSp>
        <p:nvCxnSpPr>
          <p:cNvPr id="29" name="Straight Arrow Connector 28"/>
          <p:cNvCxnSpPr/>
          <p:nvPr/>
        </p:nvCxnSpPr>
        <p:spPr>
          <a:xfrm>
            <a:off x="539552" y="4149080"/>
            <a:ext cx="1944214"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0" name="Straight Arrow Connector 29"/>
          <p:cNvCxnSpPr/>
          <p:nvPr/>
        </p:nvCxnSpPr>
        <p:spPr>
          <a:xfrm>
            <a:off x="6516216" y="3212976"/>
            <a:ext cx="1944214"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a:xfrm>
            <a:off x="6516216" y="4149080"/>
            <a:ext cx="1944214"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3" name="Straight Arrow Connector 32"/>
          <p:cNvCxnSpPr/>
          <p:nvPr/>
        </p:nvCxnSpPr>
        <p:spPr>
          <a:xfrm>
            <a:off x="539552" y="5013176"/>
            <a:ext cx="1944214"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4" name="Straight Arrow Connector 33"/>
          <p:cNvCxnSpPr/>
          <p:nvPr/>
        </p:nvCxnSpPr>
        <p:spPr>
          <a:xfrm>
            <a:off x="6516216" y="5013176"/>
            <a:ext cx="1944214"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683568" y="2708920"/>
            <a:ext cx="1800200" cy="369332"/>
          </a:xfrm>
          <a:prstGeom prst="rect">
            <a:avLst/>
          </a:prstGeom>
          <a:noFill/>
        </p:spPr>
        <p:txBody>
          <a:bodyPr wrap="square" rtlCol="0">
            <a:spAutoFit/>
          </a:bodyPr>
          <a:lstStyle/>
          <a:p>
            <a:r>
              <a:rPr lang="en-US" dirty="0"/>
              <a:t>Input Lines</a:t>
            </a:r>
            <a:endParaRPr lang="en-IN" dirty="0"/>
          </a:p>
        </p:txBody>
      </p:sp>
      <p:sp>
        <p:nvSpPr>
          <p:cNvPr id="36" name="TextBox 35"/>
          <p:cNvSpPr txBox="1"/>
          <p:nvPr/>
        </p:nvSpPr>
        <p:spPr>
          <a:xfrm>
            <a:off x="6804248" y="2708920"/>
            <a:ext cx="1800200" cy="369332"/>
          </a:xfrm>
          <a:prstGeom prst="rect">
            <a:avLst/>
          </a:prstGeom>
          <a:noFill/>
        </p:spPr>
        <p:txBody>
          <a:bodyPr wrap="square" rtlCol="0">
            <a:spAutoFit/>
          </a:bodyPr>
          <a:lstStyle/>
          <a:p>
            <a:r>
              <a:rPr lang="en-US" dirty="0"/>
              <a:t>Output Lines</a:t>
            </a:r>
            <a:endParaRPr lang="en-IN" dirty="0"/>
          </a:p>
        </p:txBody>
      </p:sp>
      <p:sp>
        <p:nvSpPr>
          <p:cNvPr id="20" name="Rectangle 19"/>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3451603179"/>
      </p:ext>
    </p:extLst>
  </p:cSld>
  <p:clrMapOvr>
    <a:masterClrMapping/>
  </p:clrMapOvr>
  <p:transition advTm="66301"/>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Frequency-division multiplexing (FDM)[1]</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2" name="Rectangle 1"/>
          <p:cNvSpPr/>
          <p:nvPr/>
        </p:nvSpPr>
        <p:spPr>
          <a:xfrm>
            <a:off x="467544" y="2996952"/>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 1 (20 KHz)</a:t>
            </a:r>
            <a:endParaRPr lang="en-IN" dirty="0"/>
          </a:p>
        </p:txBody>
      </p:sp>
      <p:sp>
        <p:nvSpPr>
          <p:cNvPr id="24" name="Rectangle 23"/>
          <p:cNvSpPr/>
          <p:nvPr/>
        </p:nvSpPr>
        <p:spPr>
          <a:xfrm>
            <a:off x="467544" y="4725144"/>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 3 (40 KHz)</a:t>
            </a:r>
            <a:endParaRPr lang="en-IN" dirty="0"/>
          </a:p>
        </p:txBody>
      </p:sp>
      <p:sp>
        <p:nvSpPr>
          <p:cNvPr id="25" name="Rectangle 24"/>
          <p:cNvSpPr/>
          <p:nvPr/>
        </p:nvSpPr>
        <p:spPr>
          <a:xfrm>
            <a:off x="467544" y="3861048"/>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 2 (30 KHz)</a:t>
            </a:r>
            <a:endParaRPr lang="en-IN" dirty="0"/>
          </a:p>
        </p:txBody>
      </p:sp>
      <p:sp>
        <p:nvSpPr>
          <p:cNvPr id="38" name="Rectangle 37"/>
          <p:cNvSpPr/>
          <p:nvPr/>
        </p:nvSpPr>
        <p:spPr>
          <a:xfrm>
            <a:off x="7308304" y="2996952"/>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Dest</a:t>
            </a:r>
            <a:r>
              <a:rPr lang="en-US" dirty="0"/>
              <a:t>. 1</a:t>
            </a:r>
            <a:endParaRPr lang="en-IN" dirty="0"/>
          </a:p>
        </p:txBody>
      </p:sp>
      <p:sp>
        <p:nvSpPr>
          <p:cNvPr id="39" name="Rectangle 38"/>
          <p:cNvSpPr/>
          <p:nvPr/>
        </p:nvSpPr>
        <p:spPr>
          <a:xfrm>
            <a:off x="7308304" y="4725144"/>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Dest</a:t>
            </a:r>
            <a:r>
              <a:rPr lang="en-US" dirty="0"/>
              <a:t>. 3</a:t>
            </a:r>
            <a:endParaRPr lang="en-IN" dirty="0"/>
          </a:p>
        </p:txBody>
      </p:sp>
      <p:sp>
        <p:nvSpPr>
          <p:cNvPr id="40" name="Rectangle 39"/>
          <p:cNvSpPr/>
          <p:nvPr/>
        </p:nvSpPr>
        <p:spPr>
          <a:xfrm>
            <a:off x="7308304" y="3861048"/>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Dest</a:t>
            </a:r>
            <a:r>
              <a:rPr lang="en-US" dirty="0"/>
              <a:t>. 2</a:t>
            </a:r>
            <a:endParaRPr lang="en-IN" dirty="0"/>
          </a:p>
        </p:txBody>
      </p:sp>
      <p:sp>
        <p:nvSpPr>
          <p:cNvPr id="6" name="Flowchart: Manual Operation 5"/>
          <p:cNvSpPr/>
          <p:nvPr/>
        </p:nvSpPr>
        <p:spPr>
          <a:xfrm rot="16200000">
            <a:off x="1295635" y="3753955"/>
            <a:ext cx="3240360" cy="864096"/>
          </a:xfrm>
          <a:prstGeom prst="flowChartManualOperatio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t>MUX</a:t>
            </a:r>
            <a:endParaRPr lang="en-IN" dirty="0"/>
          </a:p>
        </p:txBody>
      </p:sp>
      <p:sp>
        <p:nvSpPr>
          <p:cNvPr id="19" name="Flowchart: Manual Operation 18"/>
          <p:cNvSpPr/>
          <p:nvPr/>
        </p:nvSpPr>
        <p:spPr>
          <a:xfrm rot="5400000">
            <a:off x="4487508" y="3717501"/>
            <a:ext cx="3240360" cy="864096"/>
          </a:xfrm>
          <a:prstGeom prst="flowChartManualOperatio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DEMUX</a:t>
            </a:r>
            <a:endParaRPr lang="en-IN" dirty="0"/>
          </a:p>
        </p:txBody>
      </p:sp>
      <p:cxnSp>
        <p:nvCxnSpPr>
          <p:cNvPr id="44" name="Straight Arrow Connector 43"/>
          <p:cNvCxnSpPr>
            <a:stCxn id="2" idx="3"/>
            <a:endCxn id="6" idx="0"/>
          </p:cNvCxnSpPr>
          <p:nvPr/>
        </p:nvCxnSpPr>
        <p:spPr>
          <a:xfrm>
            <a:off x="1619672" y="3284984"/>
            <a:ext cx="864095" cy="90101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5" name="Straight Arrow Connector 44"/>
          <p:cNvCxnSpPr>
            <a:stCxn id="24" idx="3"/>
            <a:endCxn id="6" idx="0"/>
          </p:cNvCxnSpPr>
          <p:nvPr/>
        </p:nvCxnSpPr>
        <p:spPr>
          <a:xfrm flipV="1">
            <a:off x="1619672" y="4186003"/>
            <a:ext cx="864095" cy="82717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25" idx="3"/>
          </p:cNvCxnSpPr>
          <p:nvPr/>
        </p:nvCxnSpPr>
        <p:spPr>
          <a:xfrm>
            <a:off x="1619672" y="4149080"/>
            <a:ext cx="864094" cy="3692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19" idx="0"/>
            <a:endCxn id="38" idx="1"/>
          </p:cNvCxnSpPr>
          <p:nvPr/>
        </p:nvCxnSpPr>
        <p:spPr>
          <a:xfrm flipV="1">
            <a:off x="6539736" y="3284984"/>
            <a:ext cx="768568" cy="864565"/>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54" name="Straight Arrow Connector 53"/>
          <p:cNvCxnSpPr>
            <a:endCxn id="40" idx="1"/>
          </p:cNvCxnSpPr>
          <p:nvPr/>
        </p:nvCxnSpPr>
        <p:spPr>
          <a:xfrm flipV="1">
            <a:off x="6539736" y="4149080"/>
            <a:ext cx="768568" cy="3692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57" name="Straight Arrow Connector 56"/>
          <p:cNvCxnSpPr>
            <a:endCxn id="39" idx="1"/>
          </p:cNvCxnSpPr>
          <p:nvPr/>
        </p:nvCxnSpPr>
        <p:spPr>
          <a:xfrm>
            <a:off x="6539736" y="4186003"/>
            <a:ext cx="768568" cy="82717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2" name="Rectangle 21"/>
          <p:cNvSpPr/>
          <p:nvPr/>
        </p:nvSpPr>
        <p:spPr>
          <a:xfrm>
            <a:off x="3347864" y="3573016"/>
            <a:ext cx="2327776" cy="41294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Channel 1</a:t>
            </a:r>
            <a:endParaRPr lang="en-IN" dirty="0">
              <a:solidFill>
                <a:schemeClr val="tx1"/>
              </a:solidFill>
            </a:endParaRPr>
          </a:p>
        </p:txBody>
      </p:sp>
      <p:sp>
        <p:nvSpPr>
          <p:cNvPr id="23" name="Rectangle 22"/>
          <p:cNvSpPr/>
          <p:nvPr/>
        </p:nvSpPr>
        <p:spPr>
          <a:xfrm>
            <a:off x="3347864" y="3952156"/>
            <a:ext cx="2327776" cy="41294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Channel 2</a:t>
            </a:r>
            <a:endParaRPr lang="en-IN" dirty="0">
              <a:solidFill>
                <a:schemeClr val="tx1"/>
              </a:solidFill>
            </a:endParaRPr>
          </a:p>
        </p:txBody>
      </p:sp>
      <p:sp>
        <p:nvSpPr>
          <p:cNvPr id="26" name="Rectangle 25"/>
          <p:cNvSpPr/>
          <p:nvPr/>
        </p:nvSpPr>
        <p:spPr>
          <a:xfrm>
            <a:off x="3347864" y="4365104"/>
            <a:ext cx="2327776" cy="41294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Channel 3</a:t>
            </a:r>
            <a:endParaRPr lang="en-IN" dirty="0">
              <a:solidFill>
                <a:schemeClr val="tx1"/>
              </a:solidFill>
            </a:endParaRPr>
          </a:p>
        </p:txBody>
      </p:sp>
      <p:cxnSp>
        <p:nvCxnSpPr>
          <p:cNvPr id="27" name="Straight Arrow Connector 26"/>
          <p:cNvCxnSpPr/>
          <p:nvPr/>
        </p:nvCxnSpPr>
        <p:spPr>
          <a:xfrm flipV="1">
            <a:off x="4932040" y="4365104"/>
            <a:ext cx="360040" cy="1224136"/>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5" name="TextBox 4"/>
          <p:cNvSpPr txBox="1"/>
          <p:nvPr/>
        </p:nvSpPr>
        <p:spPr>
          <a:xfrm>
            <a:off x="3923928" y="5589240"/>
            <a:ext cx="1751712" cy="369332"/>
          </a:xfrm>
          <a:prstGeom prst="rect">
            <a:avLst/>
          </a:prstGeom>
          <a:noFill/>
        </p:spPr>
        <p:txBody>
          <a:bodyPr wrap="square" rtlCol="0">
            <a:spAutoFit/>
          </a:bodyPr>
          <a:lstStyle/>
          <a:p>
            <a:r>
              <a:rPr lang="en-US" dirty="0"/>
              <a:t>Guard Band</a:t>
            </a:r>
            <a:endParaRPr lang="en-IN" dirty="0"/>
          </a:p>
        </p:txBody>
      </p:sp>
      <p:sp>
        <p:nvSpPr>
          <p:cNvPr id="28" name="Rectangle 27"/>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762619867"/>
      </p:ext>
    </p:extLst>
  </p:cSld>
  <p:clrMapOvr>
    <a:masterClrMapping/>
  </p:clrMapOvr>
  <p:transition advTm="66301"/>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Frequency-division multiplexing (FDM)</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9" name="TextBox 10"/>
          <p:cNvSpPr>
            <a:spLocks noChangeArrowheads="1"/>
          </p:cNvSpPr>
          <p:nvPr>
            <p:custDataLst>
              <p:tags r:id="rId6"/>
            </p:custDataLst>
          </p:nvPr>
        </p:nvSpPr>
        <p:spPr bwMode="auto">
          <a:xfrm>
            <a:off x="249238" y="2439988"/>
            <a:ext cx="8715250" cy="3797324"/>
          </a:xfrm>
          <a:prstGeom prst="rect">
            <a:avLst/>
          </a:prstGeom>
          <a:noFill/>
          <a:ln w="9525" algn="ctr">
            <a:noFill/>
            <a:miter lim="800000"/>
            <a:headEnd/>
            <a:tailEnd/>
          </a:ln>
        </p:spPr>
        <p:txBody>
          <a:bodyPr/>
          <a:lstStyle/>
          <a:p>
            <a:pPr marL="231775" indent="-231775" algn="just">
              <a:buFont typeface="Arial" pitchFamily="34" charset="0"/>
              <a:buChar char="•"/>
            </a:pPr>
            <a:r>
              <a:rPr lang="en-IN" altLang="en-US" sz="2000" dirty="0">
                <a:latin typeface="+mn-lt"/>
                <a:cs typeface="Arial" pitchFamily="34" charset="0"/>
              </a:rPr>
              <a:t>The transmitter end contains multiple transmitters and the receiver end contains multiple receivers.  The communication channel is present between the transmitter and receiver.</a:t>
            </a:r>
          </a:p>
          <a:p>
            <a:pPr marL="231775" indent="-231775" algn="just">
              <a:buFont typeface="Arial" pitchFamily="34" charset="0"/>
              <a:buChar char="•"/>
            </a:pPr>
            <a:r>
              <a:rPr lang="en-IN" altLang="en-US" sz="2000" dirty="0">
                <a:latin typeface="+mn-lt"/>
                <a:cs typeface="Arial" pitchFamily="34" charset="0"/>
              </a:rPr>
              <a:t>At transmitter end, each transmitter sends a signal of different frequency. In the figure, the transmitter 1 sends a signal of 30 kHz, transmitter 2 sends a signal of 40 kHz, and transmitter 3 sends a signal of 50 kHz. </a:t>
            </a:r>
          </a:p>
          <a:p>
            <a:pPr marL="231775" indent="-231775" algn="just">
              <a:buFont typeface="Arial" pitchFamily="34" charset="0"/>
              <a:buChar char="•"/>
            </a:pPr>
            <a:r>
              <a:rPr lang="en-IN" altLang="en-US" sz="2000" dirty="0">
                <a:latin typeface="+mn-lt"/>
                <a:cs typeface="Arial" pitchFamily="34" charset="0"/>
              </a:rPr>
              <a:t>These signals of different frequencies are then multiplexed or combined by using a device called multiplexer. It then transmits the multiplexed signals over a communication channel.</a:t>
            </a:r>
          </a:p>
          <a:p>
            <a:pPr marL="231775" indent="-231775" algn="just">
              <a:buFont typeface="Arial" pitchFamily="34" charset="0"/>
              <a:buChar char="•"/>
            </a:pPr>
            <a:r>
              <a:rPr lang="en-IN" altLang="en-US" sz="2000" dirty="0">
                <a:latin typeface="+mn-lt"/>
                <a:cs typeface="Arial" pitchFamily="34" charset="0"/>
              </a:rPr>
              <a:t>At the receiver end, the multiplexed signals are separated by using a device called </a:t>
            </a:r>
            <a:r>
              <a:rPr lang="en-IN" altLang="en-US" sz="2000" dirty="0" err="1">
                <a:latin typeface="+mn-lt"/>
                <a:cs typeface="Arial" pitchFamily="34" charset="0"/>
              </a:rPr>
              <a:t>demultiplexer</a:t>
            </a:r>
            <a:r>
              <a:rPr lang="en-IN" altLang="en-US" sz="2000" dirty="0">
                <a:latin typeface="+mn-lt"/>
                <a:cs typeface="Arial" pitchFamily="34" charset="0"/>
              </a:rPr>
              <a:t>. </a:t>
            </a:r>
          </a:p>
          <a:p>
            <a:pPr marL="231775" indent="-231775" algn="just">
              <a:buFont typeface="Arial" pitchFamily="34" charset="0"/>
              <a:buChar char="•"/>
            </a:pPr>
            <a:endParaRPr lang="en-IN" altLang="en-US" sz="2000" dirty="0">
              <a:latin typeface="+mn-lt"/>
              <a:cs typeface="Arial" pitchFamily="34" charset="0"/>
            </a:endParaRPr>
          </a:p>
          <a:p>
            <a:pPr algn="just"/>
            <a:br>
              <a:rPr lang="en-IN" altLang="en-US" sz="2000" dirty="0">
                <a:latin typeface="+mn-lt"/>
                <a:cs typeface="Arial" pitchFamily="34" charset="0"/>
              </a:rPr>
            </a:br>
            <a:endParaRPr lang="en-IN" altLang="en-US" sz="2000" dirty="0">
              <a:latin typeface="+mn-lt"/>
              <a:cs typeface="Arial" pitchFamily="34" charset="0"/>
            </a:endParaRPr>
          </a:p>
          <a:p>
            <a:pPr marL="231775" indent="-231775" algn="just">
              <a:buFont typeface="Arial" pitchFamily="34" charset="0"/>
              <a:buChar char="•"/>
            </a:pPr>
            <a:endParaRPr lang="en-IN" altLang="en-US" sz="2000" dirty="0">
              <a:latin typeface="+mn-lt"/>
              <a:cs typeface="Arial" pitchFamily="34" charset="0"/>
            </a:endParaRPr>
          </a:p>
        </p:txBody>
      </p:sp>
    </p:spTree>
    <p:extLst>
      <p:ext uri="{BB962C8B-B14F-4D97-AF65-F5344CB8AC3E}">
        <p14:creationId xmlns:p14="http://schemas.microsoft.com/office/powerpoint/2010/main" val="300410036"/>
      </p:ext>
    </p:extLst>
  </p:cSld>
  <p:clrMapOvr>
    <a:masterClrMapping/>
  </p:clrMapOvr>
  <p:transition advTm="66301"/>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Frequency-division multiplexing (FDM)</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9" name="TextBox 10"/>
          <p:cNvSpPr>
            <a:spLocks noChangeArrowheads="1"/>
          </p:cNvSpPr>
          <p:nvPr>
            <p:custDataLst>
              <p:tags r:id="rId6"/>
            </p:custDataLst>
          </p:nvPr>
        </p:nvSpPr>
        <p:spPr bwMode="auto">
          <a:xfrm>
            <a:off x="249238" y="2439988"/>
            <a:ext cx="8715250" cy="4157364"/>
          </a:xfrm>
          <a:prstGeom prst="rect">
            <a:avLst/>
          </a:prstGeom>
          <a:noFill/>
          <a:ln w="9525" algn="ctr">
            <a:noFill/>
            <a:miter lim="800000"/>
            <a:headEnd/>
            <a:tailEnd/>
          </a:ln>
        </p:spPr>
        <p:txBody>
          <a:bodyPr/>
          <a:lstStyle/>
          <a:p>
            <a:pPr marL="231775" indent="-231775" algn="just">
              <a:buFont typeface="Arial" pitchFamily="34" charset="0"/>
              <a:buChar char="•"/>
            </a:pPr>
            <a:r>
              <a:rPr lang="en-IN" altLang="en-US" sz="2000" dirty="0">
                <a:latin typeface="+mn-lt"/>
                <a:cs typeface="Arial" pitchFamily="34" charset="0"/>
              </a:rPr>
              <a:t>It then sends the separated signals to the respective receivers.  figure, the receiver 1 receives signal of 30 kHz, receiver 2 receives signal of 40 kHz, and receiver 3 receives signal of 50 kHz.</a:t>
            </a:r>
          </a:p>
          <a:p>
            <a:pPr marL="231775" indent="-231775">
              <a:buFont typeface="Arial" pitchFamily="34" charset="0"/>
              <a:buChar char="•"/>
            </a:pPr>
            <a:endParaRPr lang="en-IN" altLang="en-US" sz="2000" dirty="0">
              <a:latin typeface="+mn-lt"/>
              <a:cs typeface="Arial" pitchFamily="34" charset="0"/>
            </a:endParaRPr>
          </a:p>
          <a:p>
            <a:pPr marL="231775" indent="-231775" algn="just">
              <a:buFont typeface="Arial" pitchFamily="34" charset="0"/>
              <a:buChar char="•"/>
            </a:pPr>
            <a:r>
              <a:rPr lang="en-IN" altLang="en-US" sz="2000" b="1" dirty="0">
                <a:latin typeface="+mn-lt"/>
                <a:cs typeface="Arial" pitchFamily="34" charset="0"/>
              </a:rPr>
              <a:t>Advantages of Frequency Division Multiplexing (FDM)</a:t>
            </a:r>
          </a:p>
          <a:p>
            <a:pPr marL="354013" algn="just"/>
            <a:r>
              <a:rPr lang="en-IN" altLang="en-US" sz="2000" dirty="0">
                <a:latin typeface="+mn-lt"/>
                <a:cs typeface="Arial" pitchFamily="34" charset="0"/>
              </a:rPr>
              <a:t>1. It transmits multiple signals simultaneously.</a:t>
            </a:r>
          </a:p>
          <a:p>
            <a:pPr marL="354013" algn="just"/>
            <a:r>
              <a:rPr lang="en-IN" altLang="en-US" sz="2000" dirty="0">
                <a:latin typeface="+mn-lt"/>
                <a:cs typeface="Arial" pitchFamily="34" charset="0"/>
              </a:rPr>
              <a:t>2. In frequency division multiplexing, the demodulation process is easy.</a:t>
            </a:r>
          </a:p>
          <a:p>
            <a:pPr marL="354013" algn="just"/>
            <a:r>
              <a:rPr lang="en-IN" altLang="en-US" sz="2000" dirty="0">
                <a:latin typeface="+mn-lt"/>
                <a:cs typeface="Arial" pitchFamily="34" charset="0"/>
              </a:rPr>
              <a:t>3. It does not need Synchronization between transmitter and receiver.</a:t>
            </a:r>
          </a:p>
          <a:p>
            <a:pPr marL="354013" algn="just"/>
            <a:endParaRPr lang="en-IN" altLang="en-US" sz="2000" dirty="0">
              <a:latin typeface="+mn-lt"/>
              <a:cs typeface="Arial" pitchFamily="34" charset="0"/>
            </a:endParaRPr>
          </a:p>
          <a:p>
            <a:pPr marL="342900" indent="-342900" algn="just">
              <a:buFont typeface="Arial" panose="020B0604020202020204" pitchFamily="34" charset="0"/>
              <a:buChar char="•"/>
            </a:pPr>
            <a:r>
              <a:rPr lang="en-IN" altLang="en-US" sz="2000" b="1" dirty="0">
                <a:latin typeface="+mn-lt"/>
                <a:cs typeface="Arial" pitchFamily="34" charset="0"/>
              </a:rPr>
              <a:t>Disadvantages of Frequency Division Multiplexing (FDM)</a:t>
            </a:r>
          </a:p>
          <a:p>
            <a:pPr marL="354013" algn="just"/>
            <a:r>
              <a:rPr lang="en-IN" altLang="en-US" sz="2000" dirty="0">
                <a:latin typeface="+mn-lt"/>
                <a:cs typeface="Arial" pitchFamily="34" charset="0"/>
              </a:rPr>
              <a:t>It needs a large bandwidth communication channel.</a:t>
            </a:r>
          </a:p>
          <a:p>
            <a:pPr marL="354013" algn="just"/>
            <a:endParaRPr lang="en-IN" altLang="en-US" sz="2000" dirty="0">
              <a:latin typeface="+mn-lt"/>
              <a:cs typeface="Arial" pitchFamily="34" charset="0"/>
            </a:endParaRPr>
          </a:p>
          <a:p>
            <a:pPr marL="231775" indent="-231775" algn="just">
              <a:buFont typeface="Arial" pitchFamily="34" charset="0"/>
              <a:buChar char="•"/>
            </a:pPr>
            <a:endParaRPr lang="en-IN" altLang="en-US" sz="2000" dirty="0">
              <a:latin typeface="+mn-lt"/>
              <a:cs typeface="Arial" pitchFamily="34" charset="0"/>
            </a:endParaRPr>
          </a:p>
        </p:txBody>
      </p:sp>
    </p:spTree>
    <p:extLst>
      <p:ext uri="{BB962C8B-B14F-4D97-AF65-F5344CB8AC3E}">
        <p14:creationId xmlns:p14="http://schemas.microsoft.com/office/powerpoint/2010/main" val="2434316750"/>
      </p:ext>
    </p:extLst>
  </p:cSld>
  <p:clrMapOvr>
    <a:masterClrMapping/>
  </p:clrMapOvr>
  <p:transition advTm="66301"/>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Frequency-division multiplexing (FDM)</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9" name="TextBox 10"/>
          <p:cNvSpPr>
            <a:spLocks noChangeArrowheads="1"/>
          </p:cNvSpPr>
          <p:nvPr>
            <p:custDataLst>
              <p:tags r:id="rId6"/>
            </p:custDataLst>
          </p:nvPr>
        </p:nvSpPr>
        <p:spPr bwMode="auto">
          <a:xfrm>
            <a:off x="249238" y="2439988"/>
            <a:ext cx="8715250" cy="4157364"/>
          </a:xfrm>
          <a:prstGeom prst="rect">
            <a:avLst/>
          </a:prstGeom>
          <a:noFill/>
          <a:ln w="9525" algn="ctr">
            <a:noFill/>
            <a:miter lim="800000"/>
            <a:headEnd/>
            <a:tailEnd/>
          </a:ln>
        </p:spPr>
        <p:txBody>
          <a:bodyPr/>
          <a:lstStyle/>
          <a:p>
            <a:pPr marL="342900" indent="-342900" algn="just">
              <a:buFont typeface="Arial" panose="020B0604020202020204" pitchFamily="34" charset="0"/>
              <a:buChar char="•"/>
              <a:tabLst>
                <a:tab pos="88900" algn="l"/>
              </a:tabLst>
            </a:pPr>
            <a:r>
              <a:rPr lang="en-IN" altLang="en-US" sz="2000" b="1" dirty="0">
                <a:cs typeface="Arial" pitchFamily="34" charset="0"/>
              </a:rPr>
              <a:t>Applications of Frequency Division Multiplexing (FDM)</a:t>
            </a:r>
          </a:p>
          <a:p>
            <a:pPr algn="just">
              <a:tabLst>
                <a:tab pos="88900" algn="l"/>
              </a:tabLst>
            </a:pPr>
            <a:endParaRPr lang="en-IN" altLang="en-US" sz="2000" b="1" dirty="0">
              <a:cs typeface="Arial" pitchFamily="34" charset="0"/>
            </a:endParaRPr>
          </a:p>
          <a:p>
            <a:pPr marL="354013" algn="just"/>
            <a:r>
              <a:rPr lang="en-IN" altLang="en-US" sz="2000" dirty="0">
                <a:cs typeface="Arial" pitchFamily="34" charset="0"/>
              </a:rPr>
              <a:t>1. Frequency division multiplexing is used for FM and AM radio broadcasting.</a:t>
            </a:r>
          </a:p>
          <a:p>
            <a:pPr marL="354013" algn="just"/>
            <a:r>
              <a:rPr lang="en-IN" altLang="en-US" sz="2000" dirty="0">
                <a:cs typeface="Arial" pitchFamily="34" charset="0"/>
              </a:rPr>
              <a:t>2. It is used in first generation cellular telephone.</a:t>
            </a:r>
          </a:p>
          <a:p>
            <a:pPr marL="354013" algn="just"/>
            <a:r>
              <a:rPr lang="en-IN" altLang="en-US" sz="2000" dirty="0">
                <a:cs typeface="Arial" pitchFamily="34" charset="0"/>
              </a:rPr>
              <a:t>3. It is used in television broadcasting.</a:t>
            </a:r>
          </a:p>
          <a:p>
            <a:pPr marL="354013" algn="just"/>
            <a:endParaRPr lang="en-IN" altLang="en-US" sz="2000" dirty="0">
              <a:cs typeface="Arial" pitchFamily="34" charset="0"/>
            </a:endParaRPr>
          </a:p>
          <a:p>
            <a:pPr marL="231775" indent="-231775" algn="just">
              <a:buFont typeface="Arial" pitchFamily="34" charset="0"/>
              <a:buChar char="•"/>
            </a:pPr>
            <a:endParaRPr lang="en-IN" altLang="en-US" sz="2000" dirty="0">
              <a:latin typeface="+mn-lt"/>
              <a:cs typeface="Arial" pitchFamily="34" charset="0"/>
            </a:endParaRPr>
          </a:p>
        </p:txBody>
      </p:sp>
    </p:spTree>
    <p:extLst>
      <p:ext uri="{BB962C8B-B14F-4D97-AF65-F5344CB8AC3E}">
        <p14:creationId xmlns:p14="http://schemas.microsoft.com/office/powerpoint/2010/main" val="3434975531"/>
      </p:ext>
    </p:extLst>
  </p:cSld>
  <p:clrMapOvr>
    <a:masterClrMapping/>
  </p:clrMapOvr>
  <p:transition advTm="66301"/>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Wavelength division multiplexing (WDM)[1]</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2" name="Rectangle 1"/>
          <p:cNvSpPr/>
          <p:nvPr/>
        </p:nvSpPr>
        <p:spPr>
          <a:xfrm>
            <a:off x="467544" y="2996952"/>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 1 (ʎ1)</a:t>
            </a:r>
            <a:endParaRPr lang="en-IN" dirty="0"/>
          </a:p>
        </p:txBody>
      </p:sp>
      <p:sp>
        <p:nvSpPr>
          <p:cNvPr id="24" name="Rectangle 23"/>
          <p:cNvSpPr/>
          <p:nvPr/>
        </p:nvSpPr>
        <p:spPr>
          <a:xfrm>
            <a:off x="467544" y="4725144"/>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 3 (ʎ3)</a:t>
            </a:r>
            <a:endParaRPr lang="en-IN" dirty="0"/>
          </a:p>
        </p:txBody>
      </p:sp>
      <p:sp>
        <p:nvSpPr>
          <p:cNvPr id="25" name="Rectangle 24"/>
          <p:cNvSpPr/>
          <p:nvPr/>
        </p:nvSpPr>
        <p:spPr>
          <a:xfrm>
            <a:off x="467544" y="3861048"/>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 2 (ʎ2)</a:t>
            </a:r>
            <a:endParaRPr lang="en-IN" dirty="0"/>
          </a:p>
        </p:txBody>
      </p:sp>
      <p:sp>
        <p:nvSpPr>
          <p:cNvPr id="38" name="Rectangle 37"/>
          <p:cNvSpPr/>
          <p:nvPr/>
        </p:nvSpPr>
        <p:spPr>
          <a:xfrm>
            <a:off x="7308304" y="2996952"/>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Dest</a:t>
            </a:r>
            <a:r>
              <a:rPr lang="en-US" dirty="0"/>
              <a:t>. 1</a:t>
            </a:r>
          </a:p>
          <a:p>
            <a:pPr algn="ctr"/>
            <a:r>
              <a:rPr lang="en-US" dirty="0"/>
              <a:t>(ʎ1)</a:t>
            </a:r>
            <a:endParaRPr lang="en-IN" dirty="0"/>
          </a:p>
        </p:txBody>
      </p:sp>
      <p:sp>
        <p:nvSpPr>
          <p:cNvPr id="39" name="Rectangle 38"/>
          <p:cNvSpPr/>
          <p:nvPr/>
        </p:nvSpPr>
        <p:spPr>
          <a:xfrm>
            <a:off x="7308304" y="4725144"/>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Dest</a:t>
            </a:r>
            <a:r>
              <a:rPr lang="en-US" dirty="0"/>
              <a:t>. 3</a:t>
            </a:r>
          </a:p>
          <a:p>
            <a:pPr algn="ctr"/>
            <a:r>
              <a:rPr lang="en-US" dirty="0"/>
              <a:t>(ʎ3)</a:t>
            </a:r>
            <a:endParaRPr lang="en-IN" dirty="0"/>
          </a:p>
        </p:txBody>
      </p:sp>
      <p:sp>
        <p:nvSpPr>
          <p:cNvPr id="40" name="Rectangle 39"/>
          <p:cNvSpPr/>
          <p:nvPr/>
        </p:nvSpPr>
        <p:spPr>
          <a:xfrm>
            <a:off x="7308304" y="3861048"/>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Dest</a:t>
            </a:r>
            <a:r>
              <a:rPr lang="en-US" dirty="0"/>
              <a:t>. 2</a:t>
            </a:r>
          </a:p>
          <a:p>
            <a:pPr algn="ctr"/>
            <a:r>
              <a:rPr lang="en-US" dirty="0"/>
              <a:t>(ʎ2)</a:t>
            </a:r>
            <a:endParaRPr lang="en-IN" dirty="0"/>
          </a:p>
        </p:txBody>
      </p:sp>
      <p:sp>
        <p:nvSpPr>
          <p:cNvPr id="6" name="Flowchart: Manual Operation 5"/>
          <p:cNvSpPr/>
          <p:nvPr/>
        </p:nvSpPr>
        <p:spPr>
          <a:xfrm rot="16200000">
            <a:off x="1295635" y="3753955"/>
            <a:ext cx="3240360" cy="864096"/>
          </a:xfrm>
          <a:prstGeom prst="flowChartManualOperatio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t>MUX</a:t>
            </a:r>
            <a:endParaRPr lang="en-IN" dirty="0"/>
          </a:p>
        </p:txBody>
      </p:sp>
      <p:sp>
        <p:nvSpPr>
          <p:cNvPr id="19" name="Flowchart: Manual Operation 18"/>
          <p:cNvSpPr/>
          <p:nvPr/>
        </p:nvSpPr>
        <p:spPr>
          <a:xfrm rot="5400000">
            <a:off x="4487508" y="3717501"/>
            <a:ext cx="3240360" cy="864096"/>
          </a:xfrm>
          <a:prstGeom prst="flowChartManualOperatio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DEMUX</a:t>
            </a:r>
            <a:endParaRPr lang="en-IN" dirty="0"/>
          </a:p>
        </p:txBody>
      </p:sp>
      <p:cxnSp>
        <p:nvCxnSpPr>
          <p:cNvPr id="44" name="Straight Arrow Connector 43"/>
          <p:cNvCxnSpPr>
            <a:stCxn id="2" idx="3"/>
            <a:endCxn id="6" idx="0"/>
          </p:cNvCxnSpPr>
          <p:nvPr/>
        </p:nvCxnSpPr>
        <p:spPr>
          <a:xfrm>
            <a:off x="1619672" y="3284984"/>
            <a:ext cx="864095" cy="90101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5" name="Straight Arrow Connector 44"/>
          <p:cNvCxnSpPr>
            <a:stCxn id="24" idx="3"/>
            <a:endCxn id="6" idx="0"/>
          </p:cNvCxnSpPr>
          <p:nvPr/>
        </p:nvCxnSpPr>
        <p:spPr>
          <a:xfrm flipV="1">
            <a:off x="1619672" y="4186003"/>
            <a:ext cx="864095" cy="82717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25" idx="3"/>
          </p:cNvCxnSpPr>
          <p:nvPr/>
        </p:nvCxnSpPr>
        <p:spPr>
          <a:xfrm>
            <a:off x="1619672" y="4149080"/>
            <a:ext cx="864094" cy="3692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19" idx="0"/>
            <a:endCxn id="38" idx="1"/>
          </p:cNvCxnSpPr>
          <p:nvPr/>
        </p:nvCxnSpPr>
        <p:spPr>
          <a:xfrm flipV="1">
            <a:off x="6539736" y="3284984"/>
            <a:ext cx="768568" cy="864565"/>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54" name="Straight Arrow Connector 53"/>
          <p:cNvCxnSpPr>
            <a:endCxn id="40" idx="1"/>
          </p:cNvCxnSpPr>
          <p:nvPr/>
        </p:nvCxnSpPr>
        <p:spPr>
          <a:xfrm flipV="1">
            <a:off x="6539736" y="4149080"/>
            <a:ext cx="768568" cy="3692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57" name="Straight Arrow Connector 56"/>
          <p:cNvCxnSpPr>
            <a:endCxn id="39" idx="1"/>
          </p:cNvCxnSpPr>
          <p:nvPr/>
        </p:nvCxnSpPr>
        <p:spPr>
          <a:xfrm>
            <a:off x="6539736" y="4186003"/>
            <a:ext cx="768568" cy="82717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8" name="Rectangle 27"/>
          <p:cNvSpPr/>
          <p:nvPr/>
        </p:nvSpPr>
        <p:spPr>
          <a:xfrm>
            <a:off x="3347864" y="3717032"/>
            <a:ext cx="2327776" cy="85826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Channel</a:t>
            </a:r>
            <a:endParaRPr lang="en-IN" dirty="0">
              <a:solidFill>
                <a:schemeClr val="tx1"/>
              </a:solidFill>
            </a:endParaRPr>
          </a:p>
        </p:txBody>
      </p:sp>
      <p:sp>
        <p:nvSpPr>
          <p:cNvPr id="22" name="Rectangle 21"/>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3738072204"/>
      </p:ext>
    </p:extLst>
  </p:cSld>
  <p:clrMapOvr>
    <a:masterClrMapping/>
  </p:clrMapOvr>
  <p:transition advTm="66301"/>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Wavelength division multiplexing (WDM)</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9" name="TextBox 10"/>
          <p:cNvSpPr>
            <a:spLocks noChangeArrowheads="1"/>
          </p:cNvSpPr>
          <p:nvPr>
            <p:custDataLst>
              <p:tags r:id="rId6"/>
            </p:custDataLst>
          </p:nvPr>
        </p:nvSpPr>
        <p:spPr bwMode="auto">
          <a:xfrm>
            <a:off x="249238" y="2439988"/>
            <a:ext cx="8715250" cy="4157364"/>
          </a:xfrm>
          <a:prstGeom prst="rect">
            <a:avLst/>
          </a:prstGeom>
          <a:noFill/>
          <a:ln w="9525" algn="ctr">
            <a:noFill/>
            <a:miter lim="800000"/>
            <a:headEnd/>
            <a:tailEnd/>
          </a:ln>
        </p:spPr>
        <p:txBody>
          <a:bodyPr/>
          <a:lstStyle/>
          <a:p>
            <a:pPr marL="342900" indent="-342900" algn="just">
              <a:buFont typeface="Arial" panose="020B0604020202020204" pitchFamily="34" charset="0"/>
              <a:buChar char="•"/>
              <a:tabLst>
                <a:tab pos="88900" algn="l"/>
              </a:tabLst>
            </a:pPr>
            <a:r>
              <a:rPr lang="en-IN" altLang="en-US" sz="2000" dirty="0">
                <a:latin typeface="+mn-lt"/>
                <a:cs typeface="Arial" pitchFamily="34" charset="0"/>
              </a:rPr>
              <a:t>Wavelength division multiplexing is an analog technique. It is the most important and most popular method to increase the capacity of an optical fiber.</a:t>
            </a:r>
          </a:p>
          <a:p>
            <a:pPr marL="342900" indent="-342900" algn="just">
              <a:buFont typeface="Arial" panose="020B0604020202020204" pitchFamily="34" charset="0"/>
              <a:buChar char="•"/>
              <a:tabLst>
                <a:tab pos="88900" algn="l"/>
              </a:tabLst>
            </a:pPr>
            <a:r>
              <a:rPr lang="en-IN" altLang="en-US" sz="2000" dirty="0">
                <a:latin typeface="+mn-lt"/>
                <a:cs typeface="Arial" pitchFamily="34" charset="0"/>
              </a:rPr>
              <a:t>The working principle of wavelength division multiplexing is similar to frequency division multiplexing. The only difference is in wavelength division multiplexing optical signals are used instead of electrical signals.</a:t>
            </a:r>
          </a:p>
          <a:p>
            <a:pPr marL="342900" indent="-342900" algn="just">
              <a:buFont typeface="Arial" panose="020B0604020202020204" pitchFamily="34" charset="0"/>
              <a:buChar char="•"/>
              <a:tabLst>
                <a:tab pos="88900" algn="l"/>
              </a:tabLst>
            </a:pPr>
            <a:r>
              <a:rPr lang="en-IN" altLang="en-US" sz="2000" dirty="0">
                <a:latin typeface="+mn-lt"/>
                <a:cs typeface="Arial" pitchFamily="34" charset="0"/>
              </a:rPr>
              <a:t>Wavelength division multiplexing is a technology in which multiple optical signals (laser light) of different wavelengths or </a:t>
            </a:r>
            <a:r>
              <a:rPr lang="en-IN" altLang="en-US" sz="2000" dirty="0" err="1">
                <a:latin typeface="+mn-lt"/>
                <a:cs typeface="Arial" pitchFamily="34" charset="0"/>
              </a:rPr>
              <a:t>colors</a:t>
            </a:r>
            <a:r>
              <a:rPr lang="en-IN" altLang="en-US" sz="2000" dirty="0">
                <a:latin typeface="+mn-lt"/>
                <a:cs typeface="Arial" pitchFamily="34" charset="0"/>
              </a:rPr>
              <a:t> are combined into one signal and is transmitted over the communication channel. Thus multiple signals are transmitted simultaneously over a single communication channel.</a:t>
            </a:r>
          </a:p>
          <a:p>
            <a:pPr marL="354013" algn="just"/>
            <a:endParaRPr lang="en-IN" altLang="en-US" sz="2000" dirty="0">
              <a:cs typeface="Arial" pitchFamily="34" charset="0"/>
            </a:endParaRPr>
          </a:p>
          <a:p>
            <a:pPr marL="231775" indent="-231775" algn="just">
              <a:buFont typeface="Arial" pitchFamily="34" charset="0"/>
              <a:buChar char="•"/>
            </a:pPr>
            <a:endParaRPr lang="en-IN" altLang="en-US" sz="2000" dirty="0">
              <a:latin typeface="+mn-lt"/>
              <a:cs typeface="Arial" pitchFamily="34" charset="0"/>
            </a:endParaRPr>
          </a:p>
        </p:txBody>
      </p:sp>
    </p:spTree>
    <p:extLst>
      <p:ext uri="{BB962C8B-B14F-4D97-AF65-F5344CB8AC3E}">
        <p14:creationId xmlns:p14="http://schemas.microsoft.com/office/powerpoint/2010/main" val="1883129559"/>
      </p:ext>
    </p:extLst>
  </p:cSld>
  <p:clrMapOvr>
    <a:masterClrMapping/>
  </p:clrMapOvr>
  <p:transition advTm="66301"/>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mj-lt"/>
                <a:cs typeface="Times New Roman" panose="02020603050405020304" pitchFamily="18" charset="0"/>
              </a:rPr>
              <a:t>Data flow (simplex, half-duplex, and full-duplex)[1]</a:t>
            </a:r>
            <a:endParaRPr lang="en-IN" altLang="en-US" sz="3000" b="1" dirty="0">
              <a:solidFill>
                <a:schemeClr val="bg1"/>
              </a:solidFill>
              <a:latin typeface="+mj-lt"/>
              <a:cs typeface="Times New Roman" panose="02020603050405020304"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headEnd/>
            <a:tailEnd/>
          </a:ln>
        </p:spPr>
        <p:txBody>
          <a:bodyPr/>
          <a:lstStyle/>
          <a:p>
            <a:pPr marL="0" indent="0" algn="just">
              <a:buFont typeface="Wingdings" panose="05000000000000000000" pitchFamily="2" charset="2"/>
              <a:buNone/>
            </a:pPr>
            <a:r>
              <a:rPr lang="en-IN" altLang="en-US" sz="2000" b="1" dirty="0">
                <a:latin typeface="+mn-lt"/>
                <a:cs typeface="Arial" panose="020B0604020202020204" pitchFamily="34" charset="0"/>
              </a:rPr>
              <a:t> </a:t>
            </a:r>
            <a:endParaRPr lang="en-US" sz="2000" dirty="0">
              <a:solidFill>
                <a:schemeClr val="tx2">
                  <a:lumMod val="60000"/>
                  <a:lumOff val="40000"/>
                </a:schemeClr>
              </a:solidFill>
              <a:latin typeface="+mn-lt"/>
              <a:cs typeface="Arial" pitchFamily="34" charset="0"/>
            </a:endParaRPr>
          </a:p>
        </p:txBody>
      </p:sp>
      <p:pic>
        <p:nvPicPr>
          <p:cNvPr id="8" name="Picture 6" descr="C:\Users\parul\Desktop\Untitled-1.png"/>
          <p:cNvPicPr>
            <a:picLocks noChangeAspect="1" noChangeArrowheads="1"/>
          </p:cNvPicPr>
          <p:nvPr>
            <p:custDataLst>
              <p:tags r:id="rId6"/>
            </p:custDataLst>
          </p:nvPr>
        </p:nvPicPr>
        <p:blipFill>
          <a:blip r:embed="rId9" cstate="print"/>
          <a:srcRect/>
          <a:stretch>
            <a:fillRect/>
          </a:stretch>
        </p:blipFill>
        <p:spPr bwMode="auto">
          <a:xfrm>
            <a:off x="1857375" y="3071813"/>
            <a:ext cx="5430838" cy="2803525"/>
          </a:xfrm>
          <a:prstGeom prst="rect">
            <a:avLst/>
          </a:prstGeom>
          <a:noFill/>
          <a:ln w="9525" algn="ctr">
            <a:noFill/>
            <a:round/>
            <a:headEnd/>
            <a:tailEnd/>
          </a:ln>
        </p:spPr>
      </p:pic>
      <p:sp>
        <p:nvSpPr>
          <p:cNvPr id="10" name="Cube 9"/>
          <p:cNvSpPr/>
          <p:nvPr/>
        </p:nvSpPr>
        <p:spPr>
          <a:xfrm>
            <a:off x="539552" y="3717032"/>
            <a:ext cx="2160240" cy="72008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Mainframe</a:t>
            </a:r>
            <a:endParaRPr lang="en-GB" dirty="0"/>
          </a:p>
        </p:txBody>
      </p:sp>
      <p:sp>
        <p:nvSpPr>
          <p:cNvPr id="11" name="Cube 10"/>
          <p:cNvSpPr/>
          <p:nvPr/>
        </p:nvSpPr>
        <p:spPr>
          <a:xfrm>
            <a:off x="6516216" y="3645024"/>
            <a:ext cx="2160240" cy="72008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Station</a:t>
            </a:r>
            <a:endParaRPr lang="en-GB" dirty="0"/>
          </a:p>
        </p:txBody>
      </p:sp>
      <p:cxnSp>
        <p:nvCxnSpPr>
          <p:cNvPr id="13" name="Straight Connector 12"/>
          <p:cNvCxnSpPr/>
          <p:nvPr/>
        </p:nvCxnSpPr>
        <p:spPr>
          <a:xfrm>
            <a:off x="2699792" y="4077072"/>
            <a:ext cx="3816424" cy="0"/>
          </a:xfrm>
          <a:prstGeom prst="line">
            <a:avLst/>
          </a:prstGeom>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3851920" y="4211796"/>
            <a:ext cx="1152128" cy="369332"/>
          </a:xfrm>
          <a:prstGeom prst="rect">
            <a:avLst/>
          </a:prstGeom>
          <a:noFill/>
        </p:spPr>
        <p:txBody>
          <a:bodyPr wrap="square" rtlCol="0">
            <a:spAutoFit/>
          </a:bodyPr>
          <a:lstStyle/>
          <a:p>
            <a:r>
              <a:rPr lang="en-US" dirty="0">
                <a:latin typeface="+mn-lt"/>
                <a:cs typeface="+mn-cs"/>
              </a:rPr>
              <a:t>Medium</a:t>
            </a:r>
            <a:endParaRPr lang="en-GB" dirty="0">
              <a:latin typeface="+mn-lt"/>
              <a:cs typeface="+mn-cs"/>
            </a:endParaRPr>
          </a:p>
        </p:txBody>
      </p:sp>
      <p:sp>
        <p:nvSpPr>
          <p:cNvPr id="3" name="Right Arrow 2"/>
          <p:cNvSpPr/>
          <p:nvPr/>
        </p:nvSpPr>
        <p:spPr>
          <a:xfrm>
            <a:off x="3131840" y="3356992"/>
            <a:ext cx="2880320"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Direction of Data</a:t>
            </a:r>
            <a:endParaRPr lang="en-GB" dirty="0"/>
          </a:p>
        </p:txBody>
      </p:sp>
      <p:sp>
        <p:nvSpPr>
          <p:cNvPr id="22" name="TextBox 21"/>
          <p:cNvSpPr txBox="1"/>
          <p:nvPr/>
        </p:nvSpPr>
        <p:spPr>
          <a:xfrm>
            <a:off x="3491880" y="5003884"/>
            <a:ext cx="1512168" cy="461665"/>
          </a:xfrm>
          <a:prstGeom prst="rect">
            <a:avLst/>
          </a:prstGeom>
          <a:noFill/>
        </p:spPr>
        <p:txBody>
          <a:bodyPr wrap="square" rtlCol="0">
            <a:spAutoFit/>
          </a:bodyPr>
          <a:lstStyle/>
          <a:p>
            <a:r>
              <a:rPr lang="en-US" sz="2400" b="1" dirty="0">
                <a:latin typeface="+mn-lt"/>
                <a:cs typeface="+mn-cs"/>
              </a:rPr>
              <a:t>Simplex</a:t>
            </a:r>
            <a:endParaRPr lang="en-GB" sz="2400" b="1" dirty="0">
              <a:latin typeface="+mn-lt"/>
              <a:cs typeface="+mn-cs"/>
            </a:endParaRPr>
          </a:p>
        </p:txBody>
      </p:sp>
      <p:sp>
        <p:nvSpPr>
          <p:cNvPr id="14" name="Rectangle 13"/>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3960433252"/>
      </p:ext>
    </p:extLst>
  </p:cSld>
  <p:clrMapOvr>
    <a:masterClrMapping/>
  </p:clrMapOvr>
  <p:transition advTm="66301"/>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Wavelength division multiplexing (WDM)</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9" name="TextBox 10"/>
          <p:cNvSpPr>
            <a:spLocks noChangeArrowheads="1"/>
          </p:cNvSpPr>
          <p:nvPr>
            <p:custDataLst>
              <p:tags r:id="rId6"/>
            </p:custDataLst>
          </p:nvPr>
        </p:nvSpPr>
        <p:spPr bwMode="auto">
          <a:xfrm>
            <a:off x="249238" y="2439988"/>
            <a:ext cx="8715250" cy="4157364"/>
          </a:xfrm>
          <a:prstGeom prst="rect">
            <a:avLst/>
          </a:prstGeom>
          <a:noFill/>
          <a:ln w="9525" algn="ctr">
            <a:noFill/>
            <a:miter lim="800000"/>
            <a:headEnd/>
            <a:tailEnd/>
          </a:ln>
        </p:spPr>
        <p:txBody>
          <a:bodyPr/>
          <a:lstStyle/>
          <a:p>
            <a:pPr marL="231775" indent="-231775" algn="just">
              <a:buFont typeface="Arial" pitchFamily="34" charset="0"/>
              <a:buChar char="•"/>
            </a:pPr>
            <a:r>
              <a:rPr lang="en-IN" altLang="en-US" sz="2000" b="1" dirty="0">
                <a:latin typeface="+mn-lt"/>
                <a:cs typeface="Arial" pitchFamily="34" charset="0"/>
              </a:rPr>
              <a:t>Advantages of Wavelength Division Multiplexing (WDM)</a:t>
            </a:r>
          </a:p>
          <a:p>
            <a:pPr marL="354013" algn="just"/>
            <a:r>
              <a:rPr lang="en-IN" altLang="en-US" sz="2000" dirty="0">
                <a:latin typeface="+mn-lt"/>
                <a:cs typeface="Arial" pitchFamily="34" charset="0"/>
              </a:rPr>
              <a:t>1. WDM allows transmission of data in two directions simultaneously</a:t>
            </a:r>
          </a:p>
          <a:p>
            <a:pPr marL="354013" algn="just"/>
            <a:r>
              <a:rPr lang="en-IN" altLang="en-US" sz="2000" dirty="0">
                <a:latin typeface="+mn-lt"/>
                <a:cs typeface="Arial" pitchFamily="34" charset="0"/>
              </a:rPr>
              <a:t>2. Low cost</a:t>
            </a:r>
          </a:p>
          <a:p>
            <a:pPr marL="354013" algn="just"/>
            <a:r>
              <a:rPr lang="en-IN" altLang="en-US" sz="2000" dirty="0">
                <a:latin typeface="+mn-lt"/>
                <a:cs typeface="Arial" pitchFamily="34" charset="0"/>
              </a:rPr>
              <a:t>3. Greater transmission capacity</a:t>
            </a:r>
          </a:p>
          <a:p>
            <a:pPr marL="354013" algn="just"/>
            <a:r>
              <a:rPr lang="en-IN" altLang="en-US" sz="2000" dirty="0">
                <a:latin typeface="+mn-lt"/>
                <a:cs typeface="Arial" pitchFamily="34" charset="0"/>
              </a:rPr>
              <a:t>4. High security</a:t>
            </a:r>
          </a:p>
          <a:p>
            <a:pPr marL="354013" algn="just"/>
            <a:r>
              <a:rPr lang="en-IN" altLang="en-US" sz="2000" dirty="0">
                <a:latin typeface="+mn-lt"/>
                <a:cs typeface="Arial" pitchFamily="34" charset="0"/>
              </a:rPr>
              <a:t>5. Long distance communication with low signal loss</a:t>
            </a:r>
          </a:p>
          <a:p>
            <a:pPr marL="231775" indent="-231775" algn="just">
              <a:buFont typeface="Arial" pitchFamily="34" charset="0"/>
              <a:buChar char="•"/>
            </a:pPr>
            <a:endParaRPr lang="en-IN" altLang="en-US" sz="2000" dirty="0">
              <a:latin typeface="+mn-lt"/>
              <a:cs typeface="Arial" pitchFamily="34" charset="0"/>
            </a:endParaRPr>
          </a:p>
        </p:txBody>
      </p:sp>
    </p:spTree>
    <p:extLst>
      <p:ext uri="{BB962C8B-B14F-4D97-AF65-F5344CB8AC3E}">
        <p14:creationId xmlns:p14="http://schemas.microsoft.com/office/powerpoint/2010/main" val="491894113"/>
      </p:ext>
    </p:extLst>
  </p:cSld>
  <p:clrMapOvr>
    <a:masterClrMapping/>
  </p:clrMapOvr>
  <p:transition advTm="66301"/>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Time Division Multiplexing(TDM)[1]</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2" name="Rectangle 1"/>
          <p:cNvSpPr/>
          <p:nvPr/>
        </p:nvSpPr>
        <p:spPr>
          <a:xfrm>
            <a:off x="467544" y="2996952"/>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 1 Slot  1</a:t>
            </a:r>
            <a:endParaRPr lang="en-IN" dirty="0"/>
          </a:p>
        </p:txBody>
      </p:sp>
      <p:sp>
        <p:nvSpPr>
          <p:cNvPr id="24" name="Rectangle 23"/>
          <p:cNvSpPr/>
          <p:nvPr/>
        </p:nvSpPr>
        <p:spPr>
          <a:xfrm>
            <a:off x="467544" y="4725144"/>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 3 Slot 3</a:t>
            </a:r>
            <a:endParaRPr lang="en-IN" dirty="0"/>
          </a:p>
        </p:txBody>
      </p:sp>
      <p:sp>
        <p:nvSpPr>
          <p:cNvPr id="25" name="Rectangle 24"/>
          <p:cNvSpPr/>
          <p:nvPr/>
        </p:nvSpPr>
        <p:spPr>
          <a:xfrm>
            <a:off x="467544" y="3861048"/>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 2 Slot 2</a:t>
            </a:r>
            <a:endParaRPr lang="en-IN" dirty="0"/>
          </a:p>
        </p:txBody>
      </p:sp>
      <p:sp>
        <p:nvSpPr>
          <p:cNvPr id="38" name="Rectangle 37"/>
          <p:cNvSpPr/>
          <p:nvPr/>
        </p:nvSpPr>
        <p:spPr>
          <a:xfrm>
            <a:off x="7308304" y="2996952"/>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Dest</a:t>
            </a:r>
            <a:r>
              <a:rPr lang="en-US" dirty="0"/>
              <a:t>. 1</a:t>
            </a:r>
          </a:p>
          <a:p>
            <a:pPr algn="ctr"/>
            <a:r>
              <a:rPr lang="en-US" dirty="0"/>
              <a:t>Slot 1</a:t>
            </a:r>
            <a:endParaRPr lang="en-IN" dirty="0"/>
          </a:p>
        </p:txBody>
      </p:sp>
      <p:sp>
        <p:nvSpPr>
          <p:cNvPr id="39" name="Rectangle 38"/>
          <p:cNvSpPr/>
          <p:nvPr/>
        </p:nvSpPr>
        <p:spPr>
          <a:xfrm>
            <a:off x="7308304" y="4725144"/>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Dest</a:t>
            </a:r>
            <a:r>
              <a:rPr lang="en-US" dirty="0"/>
              <a:t>. 3</a:t>
            </a:r>
          </a:p>
          <a:p>
            <a:pPr algn="ctr"/>
            <a:r>
              <a:rPr lang="en-US" dirty="0"/>
              <a:t>Slot 3</a:t>
            </a:r>
            <a:endParaRPr lang="en-IN" dirty="0"/>
          </a:p>
        </p:txBody>
      </p:sp>
      <p:sp>
        <p:nvSpPr>
          <p:cNvPr id="40" name="Rectangle 39"/>
          <p:cNvSpPr/>
          <p:nvPr/>
        </p:nvSpPr>
        <p:spPr>
          <a:xfrm>
            <a:off x="7308304" y="3861048"/>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Dest</a:t>
            </a:r>
            <a:r>
              <a:rPr lang="en-US" dirty="0"/>
              <a:t>. 2</a:t>
            </a:r>
          </a:p>
          <a:p>
            <a:pPr algn="ctr"/>
            <a:r>
              <a:rPr lang="en-US" dirty="0"/>
              <a:t>Slot 2</a:t>
            </a:r>
            <a:endParaRPr lang="en-IN" dirty="0"/>
          </a:p>
        </p:txBody>
      </p:sp>
      <p:sp>
        <p:nvSpPr>
          <p:cNvPr id="6" name="Flowchart: Manual Operation 5"/>
          <p:cNvSpPr/>
          <p:nvPr/>
        </p:nvSpPr>
        <p:spPr>
          <a:xfrm rot="16200000">
            <a:off x="1295635" y="3753955"/>
            <a:ext cx="3240360" cy="864096"/>
          </a:xfrm>
          <a:prstGeom prst="flowChartManualOperatio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t>MUX</a:t>
            </a:r>
            <a:endParaRPr lang="en-IN" dirty="0"/>
          </a:p>
        </p:txBody>
      </p:sp>
      <p:sp>
        <p:nvSpPr>
          <p:cNvPr id="19" name="Flowchart: Manual Operation 18"/>
          <p:cNvSpPr/>
          <p:nvPr/>
        </p:nvSpPr>
        <p:spPr>
          <a:xfrm rot="5400000">
            <a:off x="4487508" y="3717501"/>
            <a:ext cx="3240360" cy="864096"/>
          </a:xfrm>
          <a:prstGeom prst="flowChartManualOperatio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DEMUX</a:t>
            </a:r>
            <a:endParaRPr lang="en-IN" dirty="0"/>
          </a:p>
        </p:txBody>
      </p:sp>
      <p:cxnSp>
        <p:nvCxnSpPr>
          <p:cNvPr id="44" name="Straight Arrow Connector 43"/>
          <p:cNvCxnSpPr>
            <a:stCxn id="2" idx="3"/>
            <a:endCxn id="6" idx="0"/>
          </p:cNvCxnSpPr>
          <p:nvPr/>
        </p:nvCxnSpPr>
        <p:spPr>
          <a:xfrm>
            <a:off x="1619672" y="3284984"/>
            <a:ext cx="864095" cy="90101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5" name="Straight Arrow Connector 44"/>
          <p:cNvCxnSpPr>
            <a:stCxn id="24" idx="3"/>
            <a:endCxn id="6" idx="0"/>
          </p:cNvCxnSpPr>
          <p:nvPr/>
        </p:nvCxnSpPr>
        <p:spPr>
          <a:xfrm flipV="1">
            <a:off x="1619672" y="4186003"/>
            <a:ext cx="864095" cy="82717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25" idx="3"/>
          </p:cNvCxnSpPr>
          <p:nvPr/>
        </p:nvCxnSpPr>
        <p:spPr>
          <a:xfrm>
            <a:off x="1619672" y="4149080"/>
            <a:ext cx="864094" cy="3692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19" idx="0"/>
            <a:endCxn id="38" idx="1"/>
          </p:cNvCxnSpPr>
          <p:nvPr/>
        </p:nvCxnSpPr>
        <p:spPr>
          <a:xfrm flipV="1">
            <a:off x="6539736" y="3284984"/>
            <a:ext cx="768568" cy="864565"/>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54" name="Straight Arrow Connector 53"/>
          <p:cNvCxnSpPr>
            <a:endCxn id="40" idx="1"/>
          </p:cNvCxnSpPr>
          <p:nvPr/>
        </p:nvCxnSpPr>
        <p:spPr>
          <a:xfrm flipV="1">
            <a:off x="6539736" y="4149080"/>
            <a:ext cx="768568" cy="3692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57" name="Straight Arrow Connector 56"/>
          <p:cNvCxnSpPr>
            <a:endCxn id="39" idx="1"/>
          </p:cNvCxnSpPr>
          <p:nvPr/>
        </p:nvCxnSpPr>
        <p:spPr>
          <a:xfrm>
            <a:off x="6539736" y="4186003"/>
            <a:ext cx="768568" cy="82717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8" name="Rectangle 27"/>
          <p:cNvSpPr/>
          <p:nvPr/>
        </p:nvSpPr>
        <p:spPr>
          <a:xfrm>
            <a:off x="4953276" y="3717032"/>
            <a:ext cx="722363" cy="85826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Slot 1</a:t>
            </a:r>
          </a:p>
        </p:txBody>
      </p:sp>
      <p:sp>
        <p:nvSpPr>
          <p:cNvPr id="22" name="Rectangle 21"/>
          <p:cNvSpPr/>
          <p:nvPr/>
        </p:nvSpPr>
        <p:spPr>
          <a:xfrm>
            <a:off x="4184708" y="3717032"/>
            <a:ext cx="768567" cy="85826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Slot 2</a:t>
            </a:r>
          </a:p>
        </p:txBody>
      </p:sp>
      <p:sp>
        <p:nvSpPr>
          <p:cNvPr id="23" name="Rectangle 22"/>
          <p:cNvSpPr/>
          <p:nvPr/>
        </p:nvSpPr>
        <p:spPr>
          <a:xfrm>
            <a:off x="3347864" y="3717032"/>
            <a:ext cx="833414" cy="85826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Slot 3</a:t>
            </a:r>
          </a:p>
        </p:txBody>
      </p:sp>
      <p:sp>
        <p:nvSpPr>
          <p:cNvPr id="26" name="Rectangle 25"/>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2650903437"/>
      </p:ext>
    </p:extLst>
  </p:cSld>
  <p:clrMapOvr>
    <a:masterClrMapping/>
  </p:clrMapOvr>
  <p:transition advTm="66301"/>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Time Division Multiplexing(TDM)</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9" name="TextBox 10"/>
          <p:cNvSpPr>
            <a:spLocks noChangeArrowheads="1"/>
          </p:cNvSpPr>
          <p:nvPr>
            <p:custDataLst>
              <p:tags r:id="rId6"/>
            </p:custDataLst>
          </p:nvPr>
        </p:nvSpPr>
        <p:spPr bwMode="auto">
          <a:xfrm>
            <a:off x="249238" y="2439988"/>
            <a:ext cx="8715250" cy="4157364"/>
          </a:xfrm>
          <a:prstGeom prst="rect">
            <a:avLst/>
          </a:prstGeom>
          <a:noFill/>
          <a:ln w="9525" algn="ctr">
            <a:noFill/>
            <a:miter lim="800000"/>
            <a:headEnd/>
            <a:tailEnd/>
          </a:ln>
        </p:spPr>
        <p:txBody>
          <a:bodyPr/>
          <a:lstStyle/>
          <a:p>
            <a:pPr marL="231775" indent="-231775" algn="just">
              <a:buFont typeface="Arial" pitchFamily="34" charset="0"/>
              <a:buChar char="•"/>
            </a:pPr>
            <a:endParaRPr lang="en-IN" altLang="en-US" sz="2000" dirty="0">
              <a:latin typeface="+mn-lt"/>
              <a:cs typeface="Arial" pitchFamily="34" charset="0"/>
            </a:endParaRPr>
          </a:p>
          <a:p>
            <a:pPr marL="231775" indent="-231775" algn="just">
              <a:buFont typeface="Arial" pitchFamily="34" charset="0"/>
              <a:buChar char="•"/>
            </a:pPr>
            <a:r>
              <a:rPr lang="en-IN" altLang="en-US" sz="2000" dirty="0">
                <a:latin typeface="+mn-lt"/>
                <a:cs typeface="Arial" pitchFamily="34" charset="0"/>
              </a:rPr>
              <a:t>Time Division Multiplexing is a technique in which multiple signals on the same communication channel are combined and transmitted one after another. </a:t>
            </a:r>
          </a:p>
          <a:p>
            <a:pPr marL="231775" indent="-231775" algn="just">
              <a:buFont typeface="Arial" pitchFamily="34" charset="0"/>
              <a:buChar char="•"/>
            </a:pPr>
            <a:r>
              <a:rPr lang="en-IN" altLang="en-US" sz="2000" dirty="0">
                <a:latin typeface="+mn-lt"/>
                <a:cs typeface="Arial" pitchFamily="34" charset="0"/>
              </a:rPr>
              <a:t>The signals on the receiver side are separated and received. A consumer receives each signal at a different time. </a:t>
            </a:r>
          </a:p>
          <a:p>
            <a:pPr marL="231775" indent="-231775" algn="just">
              <a:buFont typeface="Arial" pitchFamily="34" charset="0"/>
              <a:buChar char="•"/>
            </a:pPr>
            <a:r>
              <a:rPr lang="en-IN" altLang="en-US" sz="2000" dirty="0">
                <a:latin typeface="+mn-lt"/>
                <a:cs typeface="Arial" pitchFamily="34" charset="0"/>
              </a:rPr>
              <a:t>Both signals of various frequencies are transmitted simultaneously in frequency division multiplexing. But in time division multiplexing, both signals are broadcast at various intervals, running at the same frequency.</a:t>
            </a:r>
          </a:p>
          <a:p>
            <a:pPr marL="231775" indent="-231775" algn="just">
              <a:buFont typeface="Arial" pitchFamily="34" charset="0"/>
              <a:buChar char="•"/>
            </a:pPr>
            <a:r>
              <a:rPr lang="en-IN" altLang="en-US" sz="2000" dirty="0">
                <a:latin typeface="+mn-lt"/>
                <a:cs typeface="Arial" pitchFamily="34" charset="0"/>
              </a:rPr>
              <a:t>In time division multiplexing, a fixed time period called the time slot during which data is transmitted is allocated to each user. The time interval (time slot) allocated to each recipient (user) is so limited that it will not be noticed by the receiver that any time has been spent serving another recipient (user).</a:t>
            </a:r>
          </a:p>
          <a:p>
            <a:pPr algn="just"/>
            <a:endParaRPr lang="en-IN" altLang="en-US" sz="2000" dirty="0">
              <a:latin typeface="+mn-lt"/>
              <a:cs typeface="Arial" pitchFamily="34" charset="0"/>
            </a:endParaRPr>
          </a:p>
        </p:txBody>
      </p:sp>
    </p:spTree>
    <p:extLst>
      <p:ext uri="{BB962C8B-B14F-4D97-AF65-F5344CB8AC3E}">
        <p14:creationId xmlns:p14="http://schemas.microsoft.com/office/powerpoint/2010/main" val="236785702"/>
      </p:ext>
    </p:extLst>
  </p:cSld>
  <p:clrMapOvr>
    <a:masterClrMapping/>
  </p:clrMapOvr>
  <p:transition advTm="66301"/>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Time Division Multiplexing(TDM)</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9" name="TextBox 10"/>
          <p:cNvSpPr>
            <a:spLocks noChangeArrowheads="1"/>
          </p:cNvSpPr>
          <p:nvPr>
            <p:custDataLst>
              <p:tags r:id="rId6"/>
            </p:custDataLst>
          </p:nvPr>
        </p:nvSpPr>
        <p:spPr bwMode="auto">
          <a:xfrm>
            <a:off x="249238" y="2439988"/>
            <a:ext cx="8715250" cy="4157364"/>
          </a:xfrm>
          <a:prstGeom prst="rect">
            <a:avLst/>
          </a:prstGeom>
          <a:noFill/>
          <a:ln w="9525" algn="ctr">
            <a:noFill/>
            <a:miter lim="800000"/>
            <a:headEnd/>
            <a:tailEnd/>
          </a:ln>
        </p:spPr>
        <p:txBody>
          <a:bodyPr/>
          <a:lstStyle/>
          <a:p>
            <a:pPr marL="231775" indent="-231775" algn="just">
              <a:buFont typeface="Arial" pitchFamily="34" charset="0"/>
              <a:buChar char="•"/>
            </a:pPr>
            <a:r>
              <a:rPr lang="en-IN" altLang="en-US" sz="2000" dirty="0">
                <a:latin typeface="+mn-lt"/>
                <a:cs typeface="Arial" pitchFamily="34" charset="0"/>
              </a:rPr>
              <a:t>In time division multiplexing, all signals are not transmitted simultaneously; instead, they are transmitted one after another. For example, as shown in the above figure, at first, we send signal 1. Then after second signal 2 and then after third signal 3 finally. Thus, each user occupies an entire bandwidth for a short period of time.</a:t>
            </a:r>
          </a:p>
          <a:p>
            <a:pPr marL="231775" indent="-231775" algn="just">
              <a:buFont typeface="Arial" pitchFamily="34" charset="0"/>
              <a:buChar char="•"/>
            </a:pPr>
            <a:endParaRPr lang="en-IN" altLang="en-US" sz="2000" dirty="0">
              <a:latin typeface="+mn-lt"/>
              <a:cs typeface="Arial" pitchFamily="34" charset="0"/>
            </a:endParaRPr>
          </a:p>
          <a:p>
            <a:pPr marL="231775" indent="-231775" algn="just">
              <a:buFont typeface="Arial" pitchFamily="34" charset="0"/>
              <a:buChar char="•"/>
            </a:pPr>
            <a:endParaRPr lang="en-IN" altLang="en-US" sz="2000" dirty="0">
              <a:latin typeface="+mn-lt"/>
              <a:cs typeface="Arial" pitchFamily="34" charset="0"/>
            </a:endParaRPr>
          </a:p>
        </p:txBody>
      </p:sp>
    </p:spTree>
    <p:extLst>
      <p:ext uri="{BB962C8B-B14F-4D97-AF65-F5344CB8AC3E}">
        <p14:creationId xmlns:p14="http://schemas.microsoft.com/office/powerpoint/2010/main" val="1734356424"/>
      </p:ext>
    </p:extLst>
  </p:cSld>
  <p:clrMapOvr>
    <a:masterClrMapping/>
  </p:clrMapOvr>
  <p:transition advTm="66301"/>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Spread Spectrum technology</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9" name="TextBox 10"/>
          <p:cNvSpPr>
            <a:spLocks noChangeArrowheads="1"/>
          </p:cNvSpPr>
          <p:nvPr>
            <p:custDataLst>
              <p:tags r:id="rId6"/>
            </p:custDataLst>
          </p:nvPr>
        </p:nvSpPr>
        <p:spPr bwMode="auto">
          <a:xfrm>
            <a:off x="249238" y="2439988"/>
            <a:ext cx="8715250" cy="4157364"/>
          </a:xfrm>
          <a:prstGeom prst="rect">
            <a:avLst/>
          </a:prstGeom>
          <a:noFill/>
          <a:ln w="9525" algn="ctr">
            <a:noFill/>
            <a:miter lim="800000"/>
            <a:headEnd/>
            <a:tailEnd/>
          </a:ln>
        </p:spPr>
        <p:txBody>
          <a:bodyPr/>
          <a:lstStyle/>
          <a:p>
            <a:pPr marL="231775" indent="-231775" algn="just">
              <a:buFont typeface="Arial" pitchFamily="34" charset="0"/>
              <a:buChar char="•"/>
            </a:pPr>
            <a:r>
              <a:rPr lang="en-IN" altLang="en-US" sz="2000" b="1" dirty="0">
                <a:latin typeface="+mn-lt"/>
                <a:cs typeface="Arial" pitchFamily="34" charset="0"/>
              </a:rPr>
              <a:t>Problem with conventional wireless system</a:t>
            </a:r>
          </a:p>
          <a:p>
            <a:pPr marL="231775" indent="-231775" algn="just">
              <a:buFont typeface="Arial" pitchFamily="34" charset="0"/>
              <a:buChar char="•"/>
            </a:pPr>
            <a:endParaRPr lang="en-IN" altLang="en-US" sz="2000" dirty="0">
              <a:latin typeface="+mn-lt"/>
              <a:cs typeface="Arial" pitchFamily="34" charset="0"/>
            </a:endParaRPr>
          </a:p>
          <a:p>
            <a:pPr algn="just"/>
            <a:r>
              <a:rPr lang="en-IN" altLang="en-US" sz="2000" dirty="0">
                <a:latin typeface="+mn-lt"/>
                <a:cs typeface="Arial" pitchFamily="34" charset="0"/>
              </a:rPr>
              <a:t>1) Interference</a:t>
            </a:r>
          </a:p>
          <a:p>
            <a:pPr marL="231775" indent="-231775" algn="just">
              <a:buFont typeface="Arial" pitchFamily="34" charset="0"/>
              <a:buChar char="•"/>
            </a:pPr>
            <a:endParaRPr lang="en-IN" altLang="en-US" sz="2000" dirty="0">
              <a:latin typeface="+mn-lt"/>
              <a:cs typeface="Arial" pitchFamily="34" charset="0"/>
            </a:endParaRPr>
          </a:p>
          <a:p>
            <a:pPr marL="231775" indent="-231775" algn="just">
              <a:buFont typeface="Arial" pitchFamily="34" charset="0"/>
              <a:buChar char="•"/>
            </a:pPr>
            <a:r>
              <a:rPr lang="en-IN" altLang="en-US" sz="2000" dirty="0">
                <a:latin typeface="+mn-lt"/>
                <a:cs typeface="Arial" pitchFamily="34" charset="0"/>
              </a:rPr>
              <a:t>When another signal transmitted on or very near the frequency of desired signal</a:t>
            </a:r>
          </a:p>
          <a:p>
            <a:pPr marL="231775" indent="-231775" algn="just">
              <a:buFont typeface="Arial" pitchFamily="34" charset="0"/>
              <a:buChar char="•"/>
            </a:pPr>
            <a:endParaRPr lang="en-IN" altLang="en-US" sz="2000" dirty="0">
              <a:latin typeface="+mn-lt"/>
              <a:cs typeface="Arial" pitchFamily="34" charset="0"/>
            </a:endParaRPr>
          </a:p>
          <a:p>
            <a:pPr algn="just"/>
            <a:r>
              <a:rPr lang="en-IN" altLang="en-US" sz="2000" dirty="0">
                <a:latin typeface="+mn-lt"/>
                <a:cs typeface="Arial" pitchFamily="34" charset="0"/>
              </a:rPr>
              <a:t>2) interception</a:t>
            </a:r>
          </a:p>
          <a:p>
            <a:pPr marL="231775" indent="-231775" algn="just">
              <a:buFont typeface="Arial" pitchFamily="34" charset="0"/>
              <a:buChar char="•"/>
            </a:pPr>
            <a:endParaRPr lang="en-IN" altLang="en-US" sz="2000" dirty="0">
              <a:latin typeface="+mn-lt"/>
              <a:cs typeface="Arial" pitchFamily="34" charset="0"/>
            </a:endParaRPr>
          </a:p>
          <a:p>
            <a:pPr marL="231775" indent="-231775" algn="just">
              <a:buFont typeface="Arial" pitchFamily="34" charset="0"/>
              <a:buChar char="•"/>
            </a:pPr>
            <a:r>
              <a:rPr lang="en-IN" altLang="en-US" sz="2000" dirty="0">
                <a:latin typeface="+mn-lt"/>
                <a:cs typeface="Arial" pitchFamily="34" charset="0"/>
              </a:rPr>
              <a:t>Third party work as a listener so constant frequency signal not well suited to application in which information must kept confidential between the source and destination.</a:t>
            </a:r>
          </a:p>
          <a:p>
            <a:pPr marL="231775" indent="-231775" algn="just">
              <a:buFont typeface="Arial" pitchFamily="34" charset="0"/>
              <a:buChar char="•"/>
            </a:pPr>
            <a:endParaRPr lang="en-IN" altLang="en-US" sz="2000" dirty="0">
              <a:latin typeface="+mn-lt"/>
              <a:cs typeface="Arial" pitchFamily="34" charset="0"/>
            </a:endParaRPr>
          </a:p>
        </p:txBody>
      </p:sp>
    </p:spTree>
    <p:extLst>
      <p:ext uri="{BB962C8B-B14F-4D97-AF65-F5344CB8AC3E}">
        <p14:creationId xmlns:p14="http://schemas.microsoft.com/office/powerpoint/2010/main" val="3896402698"/>
      </p:ext>
    </p:extLst>
  </p:cSld>
  <p:clrMapOvr>
    <a:masterClrMapping/>
  </p:clrMapOvr>
  <p:transition advTm="66301"/>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Spread Spectrum technology[1]</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9" name="TextBox 10"/>
          <p:cNvSpPr>
            <a:spLocks noChangeArrowheads="1"/>
          </p:cNvSpPr>
          <p:nvPr>
            <p:custDataLst>
              <p:tags r:id="rId6"/>
            </p:custDataLst>
          </p:nvPr>
        </p:nvSpPr>
        <p:spPr bwMode="auto">
          <a:xfrm>
            <a:off x="249238" y="2439988"/>
            <a:ext cx="8715250" cy="4157364"/>
          </a:xfrm>
          <a:prstGeom prst="rect">
            <a:avLst/>
          </a:prstGeom>
          <a:noFill/>
          <a:ln w="9525" algn="ctr">
            <a:noFill/>
            <a:miter lim="800000"/>
            <a:headEnd/>
            <a:tailEnd/>
          </a:ln>
        </p:spPr>
        <p:txBody>
          <a:bodyPr/>
          <a:lstStyle/>
          <a:p>
            <a:pPr marL="231775" indent="-231775" algn="just">
              <a:buFont typeface="Arial" pitchFamily="34" charset="0"/>
              <a:buChar char="•"/>
            </a:pPr>
            <a:r>
              <a:rPr lang="en-IN" altLang="en-US" sz="2000" dirty="0">
                <a:latin typeface="+mn-lt"/>
                <a:cs typeface="Arial" pitchFamily="34" charset="0"/>
              </a:rPr>
              <a:t>Solution: spread the narrow band signal into a broad band signal using a special code.</a:t>
            </a:r>
          </a:p>
          <a:p>
            <a:pPr marL="231775" indent="-231775" algn="just">
              <a:buFont typeface="Arial" pitchFamily="34" charset="0"/>
              <a:buChar char="•"/>
            </a:pPr>
            <a:r>
              <a:rPr lang="en-IN" altLang="en-US" sz="2000" dirty="0">
                <a:latin typeface="+mn-lt"/>
                <a:cs typeface="Arial" pitchFamily="34" charset="0"/>
              </a:rPr>
              <a:t>Expansion of signals bandwidth.</a:t>
            </a:r>
          </a:p>
          <a:p>
            <a:pPr marL="231775" indent="-231775" algn="just">
              <a:buFont typeface="Arial" pitchFamily="34" charset="0"/>
              <a:buChar char="•"/>
            </a:pPr>
            <a:r>
              <a:rPr lang="en-IN" altLang="en-US" sz="2000" dirty="0">
                <a:latin typeface="+mn-lt"/>
                <a:cs typeface="Arial" pitchFamily="34" charset="0"/>
              </a:rPr>
              <a:t>Spread data signal on a frequency spectrum.</a:t>
            </a:r>
          </a:p>
          <a:p>
            <a:pPr marL="231775" indent="-231775" algn="just">
              <a:buFont typeface="Arial" pitchFamily="34" charset="0"/>
              <a:buChar char="•"/>
            </a:pPr>
            <a:endParaRPr lang="en-IN" altLang="en-US" sz="2000" dirty="0">
              <a:latin typeface="+mn-lt"/>
              <a:cs typeface="Arial" pitchFamily="34" charset="0"/>
            </a:endParaRPr>
          </a:p>
        </p:txBody>
      </p:sp>
      <p:sp>
        <p:nvSpPr>
          <p:cNvPr id="62" name="Line 5"/>
          <p:cNvSpPr>
            <a:spLocks noChangeShapeType="1"/>
          </p:cNvSpPr>
          <p:nvPr/>
        </p:nvSpPr>
        <p:spPr bwMode="auto">
          <a:xfrm>
            <a:off x="1219200" y="5690709"/>
            <a:ext cx="25908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63" name="Line 6"/>
          <p:cNvSpPr>
            <a:spLocks noChangeShapeType="1"/>
          </p:cNvSpPr>
          <p:nvPr/>
        </p:nvSpPr>
        <p:spPr bwMode="auto">
          <a:xfrm flipV="1">
            <a:off x="1219200" y="4547709"/>
            <a:ext cx="0" cy="1143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64" name="Freeform 7"/>
          <p:cNvSpPr>
            <a:spLocks/>
          </p:cNvSpPr>
          <p:nvPr/>
        </p:nvSpPr>
        <p:spPr bwMode="auto">
          <a:xfrm>
            <a:off x="1295400" y="4982686"/>
            <a:ext cx="2286000" cy="708025"/>
          </a:xfrm>
          <a:custGeom>
            <a:avLst/>
            <a:gdLst/>
            <a:ahLst/>
            <a:cxnLst>
              <a:cxn ang="0">
                <a:pos x="0" y="446"/>
              </a:cxn>
              <a:cxn ang="0">
                <a:pos x="30" y="290"/>
              </a:cxn>
              <a:cxn ang="0">
                <a:pos x="96" y="350"/>
              </a:cxn>
              <a:cxn ang="0">
                <a:pos x="174" y="110"/>
              </a:cxn>
              <a:cxn ang="0">
                <a:pos x="672" y="14"/>
              </a:cxn>
              <a:cxn ang="0">
                <a:pos x="936" y="26"/>
              </a:cxn>
              <a:cxn ang="0">
                <a:pos x="1248" y="110"/>
              </a:cxn>
              <a:cxn ang="0">
                <a:pos x="1350" y="350"/>
              </a:cxn>
              <a:cxn ang="0">
                <a:pos x="1398" y="284"/>
              </a:cxn>
              <a:cxn ang="0">
                <a:pos x="1440" y="446"/>
              </a:cxn>
            </a:cxnLst>
            <a:rect l="0" t="0" r="r" b="b"/>
            <a:pathLst>
              <a:path w="1440" h="446">
                <a:moveTo>
                  <a:pt x="0" y="446"/>
                </a:moveTo>
                <a:cubicBezTo>
                  <a:pt x="5" y="420"/>
                  <a:pt x="14" y="306"/>
                  <a:pt x="30" y="290"/>
                </a:cubicBezTo>
                <a:cubicBezTo>
                  <a:pt x="46" y="274"/>
                  <a:pt x="72" y="380"/>
                  <a:pt x="96" y="350"/>
                </a:cubicBezTo>
                <a:cubicBezTo>
                  <a:pt x="120" y="320"/>
                  <a:pt x="78" y="166"/>
                  <a:pt x="174" y="110"/>
                </a:cubicBezTo>
                <a:cubicBezTo>
                  <a:pt x="270" y="54"/>
                  <a:pt x="545" y="28"/>
                  <a:pt x="672" y="14"/>
                </a:cubicBezTo>
                <a:cubicBezTo>
                  <a:pt x="799" y="0"/>
                  <a:pt x="840" y="10"/>
                  <a:pt x="936" y="26"/>
                </a:cubicBezTo>
                <a:cubicBezTo>
                  <a:pt x="1032" y="42"/>
                  <a:pt x="1179" y="56"/>
                  <a:pt x="1248" y="110"/>
                </a:cubicBezTo>
                <a:cubicBezTo>
                  <a:pt x="1317" y="164"/>
                  <a:pt x="1325" y="321"/>
                  <a:pt x="1350" y="350"/>
                </a:cubicBezTo>
                <a:cubicBezTo>
                  <a:pt x="1375" y="379"/>
                  <a:pt x="1383" y="268"/>
                  <a:pt x="1398" y="284"/>
                </a:cubicBezTo>
                <a:cubicBezTo>
                  <a:pt x="1413" y="300"/>
                  <a:pt x="1431" y="412"/>
                  <a:pt x="1440" y="446"/>
                </a:cubicBezTo>
              </a:path>
            </a:pathLst>
          </a:custGeom>
          <a:solidFill>
            <a:schemeClr val="tx2">
              <a:lumMod val="20000"/>
              <a:lumOff val="80000"/>
            </a:schemeClr>
          </a:solidFill>
          <a:ln w="9525" cap="flat" cmpd="sng">
            <a:solidFill>
              <a:schemeClr val="tx1"/>
            </a:solidFill>
            <a:prstDash val="solid"/>
            <a:round/>
            <a:headEnd/>
            <a:tailEnd/>
          </a:ln>
          <a:effectLst/>
        </p:spPr>
        <p:txBody>
          <a:bodyPr wrap="none" anchor="ctr"/>
          <a:lstStyle/>
          <a:p>
            <a:endParaRPr lang="en-US"/>
          </a:p>
        </p:txBody>
      </p:sp>
      <p:sp>
        <p:nvSpPr>
          <p:cNvPr id="65" name="Freeform 8"/>
          <p:cNvSpPr>
            <a:spLocks/>
          </p:cNvSpPr>
          <p:nvPr/>
        </p:nvSpPr>
        <p:spPr bwMode="auto">
          <a:xfrm>
            <a:off x="2362200" y="4623909"/>
            <a:ext cx="228600" cy="1066800"/>
          </a:xfrm>
          <a:custGeom>
            <a:avLst/>
            <a:gdLst/>
            <a:ahLst/>
            <a:cxnLst>
              <a:cxn ang="0">
                <a:pos x="0" y="672"/>
              </a:cxn>
              <a:cxn ang="0">
                <a:pos x="48" y="0"/>
              </a:cxn>
              <a:cxn ang="0">
                <a:pos x="144" y="672"/>
              </a:cxn>
            </a:cxnLst>
            <a:rect l="0" t="0" r="r" b="b"/>
            <a:pathLst>
              <a:path w="144" h="672">
                <a:moveTo>
                  <a:pt x="0" y="672"/>
                </a:moveTo>
                <a:cubicBezTo>
                  <a:pt x="12" y="336"/>
                  <a:pt x="24" y="0"/>
                  <a:pt x="48" y="0"/>
                </a:cubicBezTo>
                <a:cubicBezTo>
                  <a:pt x="72" y="0"/>
                  <a:pt x="108" y="336"/>
                  <a:pt x="144" y="672"/>
                </a:cubicBezTo>
              </a:path>
            </a:pathLst>
          </a:custGeom>
          <a:solidFill>
            <a:schemeClr val="tx2">
              <a:lumMod val="60000"/>
              <a:lumOff val="40000"/>
            </a:schemeClr>
          </a:solidFill>
          <a:ln w="9525" cap="flat" cmpd="sng">
            <a:solidFill>
              <a:schemeClr val="tx1"/>
            </a:solidFill>
            <a:prstDash val="solid"/>
            <a:round/>
            <a:headEnd/>
            <a:tailEnd/>
          </a:ln>
          <a:effectLst/>
        </p:spPr>
        <p:txBody>
          <a:bodyPr wrap="none" anchor="ctr"/>
          <a:lstStyle/>
          <a:p>
            <a:endParaRPr lang="en-US"/>
          </a:p>
        </p:txBody>
      </p:sp>
      <p:sp>
        <p:nvSpPr>
          <p:cNvPr id="66" name="Line 9"/>
          <p:cNvSpPr>
            <a:spLocks noChangeShapeType="1"/>
          </p:cNvSpPr>
          <p:nvPr/>
        </p:nvSpPr>
        <p:spPr bwMode="auto">
          <a:xfrm>
            <a:off x="5181600" y="5690709"/>
            <a:ext cx="2514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67" name="Line 10"/>
          <p:cNvSpPr>
            <a:spLocks noChangeShapeType="1"/>
          </p:cNvSpPr>
          <p:nvPr/>
        </p:nvSpPr>
        <p:spPr bwMode="auto">
          <a:xfrm flipV="1">
            <a:off x="5181600" y="4547709"/>
            <a:ext cx="0" cy="1143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68" name="Freeform 11"/>
          <p:cNvSpPr>
            <a:spLocks/>
          </p:cNvSpPr>
          <p:nvPr/>
        </p:nvSpPr>
        <p:spPr bwMode="auto">
          <a:xfrm>
            <a:off x="5181600" y="5539898"/>
            <a:ext cx="2362200" cy="150813"/>
          </a:xfrm>
          <a:custGeom>
            <a:avLst/>
            <a:gdLst/>
            <a:ahLst/>
            <a:cxnLst>
              <a:cxn ang="0">
                <a:pos x="0" y="95"/>
              </a:cxn>
              <a:cxn ang="0">
                <a:pos x="138" y="65"/>
              </a:cxn>
              <a:cxn ang="0">
                <a:pos x="768" y="5"/>
              </a:cxn>
              <a:cxn ang="0">
                <a:pos x="1182" y="35"/>
              </a:cxn>
              <a:cxn ang="0">
                <a:pos x="1488" y="95"/>
              </a:cxn>
            </a:cxnLst>
            <a:rect l="0" t="0" r="r" b="b"/>
            <a:pathLst>
              <a:path w="1488" h="95">
                <a:moveTo>
                  <a:pt x="0" y="95"/>
                </a:moveTo>
                <a:cubicBezTo>
                  <a:pt x="23" y="90"/>
                  <a:pt x="10" y="80"/>
                  <a:pt x="138" y="65"/>
                </a:cubicBezTo>
                <a:cubicBezTo>
                  <a:pt x="266" y="50"/>
                  <a:pt x="594" y="10"/>
                  <a:pt x="768" y="5"/>
                </a:cubicBezTo>
                <a:cubicBezTo>
                  <a:pt x="942" y="0"/>
                  <a:pt x="1062" y="20"/>
                  <a:pt x="1182" y="35"/>
                </a:cubicBezTo>
                <a:cubicBezTo>
                  <a:pt x="1302" y="50"/>
                  <a:pt x="1424" y="83"/>
                  <a:pt x="1488" y="95"/>
                </a:cubicBezTo>
              </a:path>
            </a:pathLst>
          </a:custGeom>
          <a:solidFill>
            <a:schemeClr val="tx2">
              <a:lumMod val="60000"/>
              <a:lumOff val="40000"/>
            </a:schemeClr>
          </a:solidFill>
          <a:ln w="9525" cap="flat" cmpd="sng">
            <a:solidFill>
              <a:schemeClr val="tx1"/>
            </a:solidFill>
            <a:prstDash val="solid"/>
            <a:round/>
            <a:headEnd/>
            <a:tailEnd/>
          </a:ln>
          <a:effectLst/>
        </p:spPr>
        <p:txBody>
          <a:bodyPr wrap="none" anchor="ctr"/>
          <a:lstStyle/>
          <a:p>
            <a:endParaRPr lang="en-US"/>
          </a:p>
        </p:txBody>
      </p:sp>
      <p:sp>
        <p:nvSpPr>
          <p:cNvPr id="69" name="Freeform 12"/>
          <p:cNvSpPr>
            <a:spLocks/>
          </p:cNvSpPr>
          <p:nvPr/>
        </p:nvSpPr>
        <p:spPr bwMode="auto">
          <a:xfrm>
            <a:off x="6172200" y="5081109"/>
            <a:ext cx="533400" cy="609600"/>
          </a:xfrm>
          <a:custGeom>
            <a:avLst/>
            <a:gdLst/>
            <a:ahLst/>
            <a:cxnLst>
              <a:cxn ang="0">
                <a:pos x="0" y="384"/>
              </a:cxn>
              <a:cxn ang="0">
                <a:pos x="60" y="60"/>
              </a:cxn>
              <a:cxn ang="0">
                <a:pos x="252" y="54"/>
              </a:cxn>
              <a:cxn ang="0">
                <a:pos x="336" y="384"/>
              </a:cxn>
            </a:cxnLst>
            <a:rect l="0" t="0" r="r" b="b"/>
            <a:pathLst>
              <a:path w="336" h="384">
                <a:moveTo>
                  <a:pt x="0" y="384"/>
                </a:moveTo>
                <a:cubicBezTo>
                  <a:pt x="10" y="330"/>
                  <a:pt x="18" y="115"/>
                  <a:pt x="60" y="60"/>
                </a:cubicBezTo>
                <a:cubicBezTo>
                  <a:pt x="102" y="5"/>
                  <a:pt x="206" y="0"/>
                  <a:pt x="252" y="54"/>
                </a:cubicBezTo>
                <a:cubicBezTo>
                  <a:pt x="298" y="108"/>
                  <a:pt x="319" y="315"/>
                  <a:pt x="336" y="384"/>
                </a:cubicBezTo>
              </a:path>
            </a:pathLst>
          </a:custGeom>
          <a:solidFill>
            <a:schemeClr val="tx2">
              <a:lumMod val="20000"/>
              <a:lumOff val="80000"/>
            </a:schemeClr>
          </a:solidFill>
          <a:ln w="9525" cap="flat" cmpd="sng">
            <a:solidFill>
              <a:schemeClr val="tx1"/>
            </a:solidFill>
            <a:prstDash val="solid"/>
            <a:round/>
            <a:headEnd/>
            <a:tailEnd/>
          </a:ln>
          <a:effectLst/>
        </p:spPr>
        <p:txBody>
          <a:bodyPr wrap="none" anchor="ctr"/>
          <a:lstStyle/>
          <a:p>
            <a:endParaRPr lang="en-US"/>
          </a:p>
        </p:txBody>
      </p:sp>
      <p:sp>
        <p:nvSpPr>
          <p:cNvPr id="70" name="AutoShape 13"/>
          <p:cNvSpPr>
            <a:spLocks noChangeArrowheads="1"/>
          </p:cNvSpPr>
          <p:nvPr/>
        </p:nvSpPr>
        <p:spPr bwMode="auto">
          <a:xfrm>
            <a:off x="4114800" y="4928709"/>
            <a:ext cx="685800" cy="152400"/>
          </a:xfrm>
          <a:prstGeom prst="rightArrow">
            <a:avLst>
              <a:gd name="adj1" fmla="val 50000"/>
              <a:gd name="adj2" fmla="val 112500"/>
            </a:avLst>
          </a:prstGeom>
          <a:solidFill>
            <a:srgbClr val="DADAF6"/>
          </a:solidFill>
          <a:ln w="9525">
            <a:solidFill>
              <a:schemeClr val="tx1"/>
            </a:solidFill>
            <a:miter lim="800000"/>
            <a:headEnd/>
            <a:tailEnd/>
          </a:ln>
          <a:effectLst/>
        </p:spPr>
        <p:txBody>
          <a:bodyPr wrap="none" anchor="ctr"/>
          <a:lstStyle/>
          <a:p>
            <a:endParaRPr lang="en-US"/>
          </a:p>
        </p:txBody>
      </p:sp>
      <p:sp>
        <p:nvSpPr>
          <p:cNvPr id="71" name="Text Box 14"/>
          <p:cNvSpPr txBox="1">
            <a:spLocks noChangeArrowheads="1"/>
          </p:cNvSpPr>
          <p:nvPr/>
        </p:nvSpPr>
        <p:spPr bwMode="auto">
          <a:xfrm>
            <a:off x="3886201" y="5076347"/>
            <a:ext cx="1258678" cy="523220"/>
          </a:xfrm>
          <a:prstGeom prst="rect">
            <a:avLst/>
          </a:prstGeom>
          <a:noFill/>
          <a:ln w="9525">
            <a:noFill/>
            <a:miter lim="800000"/>
            <a:headEnd/>
            <a:tailEnd/>
          </a:ln>
          <a:effectLst/>
        </p:spPr>
        <p:txBody>
          <a:bodyPr wrap="none">
            <a:spAutoFit/>
          </a:bodyPr>
          <a:lstStyle/>
          <a:p>
            <a:pPr algn="l" eaLnBrk="0" hangingPunct="0"/>
            <a:r>
              <a:rPr lang="en-US" sz="1400" dirty="0"/>
              <a:t>detection at</a:t>
            </a:r>
          </a:p>
          <a:p>
            <a:pPr algn="l" eaLnBrk="0" hangingPunct="0"/>
            <a:r>
              <a:rPr lang="en-US" sz="1400" dirty="0"/>
              <a:t>receiver</a:t>
            </a:r>
          </a:p>
        </p:txBody>
      </p:sp>
      <p:sp>
        <p:nvSpPr>
          <p:cNvPr id="72" name="Text Box 22"/>
          <p:cNvSpPr txBox="1">
            <a:spLocks noChangeArrowheads="1"/>
          </p:cNvSpPr>
          <p:nvPr/>
        </p:nvSpPr>
        <p:spPr bwMode="auto">
          <a:xfrm>
            <a:off x="1428729" y="4365104"/>
            <a:ext cx="1271502" cy="307777"/>
          </a:xfrm>
          <a:prstGeom prst="rect">
            <a:avLst/>
          </a:prstGeom>
          <a:noFill/>
          <a:ln w="9525">
            <a:noFill/>
            <a:miter lim="800000"/>
            <a:headEnd/>
            <a:tailEnd/>
          </a:ln>
          <a:effectLst/>
        </p:spPr>
        <p:txBody>
          <a:bodyPr wrap="none">
            <a:spAutoFit/>
          </a:bodyPr>
          <a:lstStyle/>
          <a:p>
            <a:pPr algn="l" eaLnBrk="0" hangingPunct="0"/>
            <a:r>
              <a:rPr lang="en-US" sz="1400" dirty="0"/>
              <a:t>interference</a:t>
            </a:r>
          </a:p>
        </p:txBody>
      </p:sp>
      <p:sp>
        <p:nvSpPr>
          <p:cNvPr id="73" name="Text Box 23"/>
          <p:cNvSpPr txBox="1">
            <a:spLocks noChangeArrowheads="1"/>
          </p:cNvSpPr>
          <p:nvPr/>
        </p:nvSpPr>
        <p:spPr bwMode="auto">
          <a:xfrm>
            <a:off x="2895601" y="4471511"/>
            <a:ext cx="1206500" cy="523220"/>
          </a:xfrm>
          <a:prstGeom prst="rect">
            <a:avLst/>
          </a:prstGeom>
          <a:noFill/>
          <a:ln w="9525">
            <a:noFill/>
            <a:miter lim="800000"/>
            <a:headEnd/>
            <a:tailEnd/>
          </a:ln>
          <a:effectLst/>
        </p:spPr>
        <p:txBody>
          <a:bodyPr>
            <a:spAutoFit/>
          </a:bodyPr>
          <a:lstStyle/>
          <a:p>
            <a:pPr algn="l" eaLnBrk="0" hangingPunct="0"/>
            <a:r>
              <a:rPr lang="en-US" sz="1400" dirty="0"/>
              <a:t>spread signal</a:t>
            </a:r>
          </a:p>
        </p:txBody>
      </p:sp>
      <p:sp>
        <p:nvSpPr>
          <p:cNvPr id="74" name="Text Box 24"/>
          <p:cNvSpPr txBox="1">
            <a:spLocks noChangeArrowheads="1"/>
          </p:cNvSpPr>
          <p:nvPr/>
        </p:nvSpPr>
        <p:spPr bwMode="auto">
          <a:xfrm>
            <a:off x="6400800" y="4390547"/>
            <a:ext cx="710451" cy="307777"/>
          </a:xfrm>
          <a:prstGeom prst="rect">
            <a:avLst/>
          </a:prstGeom>
          <a:noFill/>
          <a:ln w="9525">
            <a:noFill/>
            <a:miter lim="800000"/>
            <a:headEnd/>
            <a:tailEnd/>
          </a:ln>
          <a:effectLst/>
        </p:spPr>
        <p:txBody>
          <a:bodyPr wrap="none">
            <a:spAutoFit/>
          </a:bodyPr>
          <a:lstStyle/>
          <a:p>
            <a:pPr algn="l" eaLnBrk="0" hangingPunct="0"/>
            <a:r>
              <a:rPr lang="en-US" sz="1400" dirty="0"/>
              <a:t>signal</a:t>
            </a:r>
          </a:p>
        </p:txBody>
      </p:sp>
      <p:sp>
        <p:nvSpPr>
          <p:cNvPr id="75" name="Text Box 25"/>
          <p:cNvSpPr txBox="1">
            <a:spLocks noChangeArrowheads="1"/>
          </p:cNvSpPr>
          <p:nvPr/>
        </p:nvSpPr>
        <p:spPr bwMode="auto">
          <a:xfrm>
            <a:off x="7315201" y="4852510"/>
            <a:ext cx="1311275" cy="523220"/>
          </a:xfrm>
          <a:prstGeom prst="rect">
            <a:avLst/>
          </a:prstGeom>
          <a:noFill/>
          <a:ln w="9525">
            <a:noFill/>
            <a:miter lim="800000"/>
            <a:headEnd/>
            <a:tailEnd/>
          </a:ln>
          <a:effectLst/>
        </p:spPr>
        <p:txBody>
          <a:bodyPr>
            <a:spAutoFit/>
          </a:bodyPr>
          <a:lstStyle/>
          <a:p>
            <a:pPr algn="l" eaLnBrk="0" hangingPunct="0"/>
            <a:r>
              <a:rPr lang="en-US" sz="1400" dirty="0"/>
              <a:t>spread</a:t>
            </a:r>
          </a:p>
          <a:p>
            <a:pPr algn="l" eaLnBrk="0" hangingPunct="0"/>
            <a:r>
              <a:rPr lang="en-US" sz="1400" dirty="0"/>
              <a:t>interference</a:t>
            </a:r>
          </a:p>
        </p:txBody>
      </p:sp>
      <p:sp>
        <p:nvSpPr>
          <p:cNvPr id="76" name="Text Box 31"/>
          <p:cNvSpPr txBox="1">
            <a:spLocks noChangeArrowheads="1"/>
          </p:cNvSpPr>
          <p:nvPr/>
        </p:nvSpPr>
        <p:spPr bwMode="auto">
          <a:xfrm>
            <a:off x="3643307" y="5846230"/>
            <a:ext cx="247184" cy="307777"/>
          </a:xfrm>
          <a:prstGeom prst="rect">
            <a:avLst/>
          </a:prstGeom>
          <a:noFill/>
          <a:ln w="9525">
            <a:noFill/>
            <a:miter lim="800000"/>
            <a:headEnd/>
            <a:tailEnd/>
          </a:ln>
          <a:effectLst/>
        </p:spPr>
        <p:txBody>
          <a:bodyPr wrap="none">
            <a:spAutoFit/>
          </a:bodyPr>
          <a:lstStyle/>
          <a:p>
            <a:pPr algn="l" eaLnBrk="0" hangingPunct="0"/>
            <a:r>
              <a:rPr lang="en-US" sz="1400" dirty="0"/>
              <a:t>f</a:t>
            </a:r>
          </a:p>
        </p:txBody>
      </p:sp>
      <p:sp>
        <p:nvSpPr>
          <p:cNvPr id="77" name="Text Box 32"/>
          <p:cNvSpPr txBox="1">
            <a:spLocks noChangeArrowheads="1"/>
          </p:cNvSpPr>
          <p:nvPr/>
        </p:nvSpPr>
        <p:spPr bwMode="auto">
          <a:xfrm>
            <a:off x="7543801" y="5685947"/>
            <a:ext cx="247184" cy="307777"/>
          </a:xfrm>
          <a:prstGeom prst="rect">
            <a:avLst/>
          </a:prstGeom>
          <a:noFill/>
          <a:ln w="9525">
            <a:noFill/>
            <a:miter lim="800000"/>
            <a:headEnd/>
            <a:tailEnd/>
          </a:ln>
          <a:effectLst/>
        </p:spPr>
        <p:txBody>
          <a:bodyPr wrap="none">
            <a:spAutoFit/>
          </a:bodyPr>
          <a:lstStyle/>
          <a:p>
            <a:pPr algn="l" eaLnBrk="0" hangingPunct="0"/>
            <a:r>
              <a:rPr lang="en-US" sz="1400"/>
              <a:t>f</a:t>
            </a:r>
          </a:p>
        </p:txBody>
      </p:sp>
      <p:sp>
        <p:nvSpPr>
          <p:cNvPr id="78" name="Text Box 33"/>
          <p:cNvSpPr txBox="1">
            <a:spLocks noChangeArrowheads="1"/>
          </p:cNvSpPr>
          <p:nvPr/>
        </p:nvSpPr>
        <p:spPr bwMode="auto">
          <a:xfrm>
            <a:off x="468313" y="4466747"/>
            <a:ext cx="737702" cy="307777"/>
          </a:xfrm>
          <a:prstGeom prst="rect">
            <a:avLst/>
          </a:prstGeom>
          <a:noFill/>
          <a:ln w="9525">
            <a:noFill/>
            <a:miter lim="800000"/>
            <a:headEnd/>
            <a:tailEnd/>
          </a:ln>
          <a:effectLst/>
        </p:spPr>
        <p:txBody>
          <a:bodyPr wrap="none">
            <a:spAutoFit/>
          </a:bodyPr>
          <a:lstStyle/>
          <a:p>
            <a:pPr algn="l" eaLnBrk="0" hangingPunct="0"/>
            <a:r>
              <a:rPr lang="en-US" sz="1400"/>
              <a:t>power</a:t>
            </a:r>
          </a:p>
        </p:txBody>
      </p:sp>
      <p:sp>
        <p:nvSpPr>
          <p:cNvPr id="79" name="Text Box 34"/>
          <p:cNvSpPr txBox="1">
            <a:spLocks noChangeArrowheads="1"/>
          </p:cNvSpPr>
          <p:nvPr/>
        </p:nvSpPr>
        <p:spPr bwMode="auto">
          <a:xfrm>
            <a:off x="4427539" y="4466747"/>
            <a:ext cx="737702" cy="307777"/>
          </a:xfrm>
          <a:prstGeom prst="rect">
            <a:avLst/>
          </a:prstGeom>
          <a:noFill/>
          <a:ln w="9525">
            <a:noFill/>
            <a:miter lim="800000"/>
            <a:headEnd/>
            <a:tailEnd/>
          </a:ln>
          <a:effectLst/>
        </p:spPr>
        <p:txBody>
          <a:bodyPr wrap="none">
            <a:spAutoFit/>
          </a:bodyPr>
          <a:lstStyle/>
          <a:p>
            <a:pPr algn="l" eaLnBrk="0" hangingPunct="0"/>
            <a:r>
              <a:rPr lang="en-US" sz="1400" dirty="0"/>
              <a:t>power</a:t>
            </a:r>
          </a:p>
        </p:txBody>
      </p:sp>
      <p:sp>
        <p:nvSpPr>
          <p:cNvPr id="26" name="Rectangle 25"/>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996819045"/>
      </p:ext>
    </p:extLst>
  </p:cSld>
  <p:clrMapOvr>
    <a:masterClrMapping/>
  </p:clrMapOvr>
  <p:transition advTm="6630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65"/>
                                        </p:tgtEl>
                                      </p:cBhvr>
                                    </p:animEffect>
                                    <p:set>
                                      <p:cBhvr>
                                        <p:cTn id="7" dur="1" fill="hold">
                                          <p:stCondLst>
                                            <p:cond delay="1999"/>
                                          </p:stCondLst>
                                        </p:cTn>
                                        <p:tgtEl>
                                          <p:spTgt spid="6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2000"/>
                                        <p:tgtEl>
                                          <p:spTgt spid="68"/>
                                        </p:tgtEl>
                                      </p:cBhvr>
                                    </p:animEffect>
                                    <p:set>
                                      <p:cBhvr>
                                        <p:cTn id="12" dur="1" fill="hold">
                                          <p:stCondLst>
                                            <p:cond delay="19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Types of Spread Spectrum</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9" name="TextBox 10"/>
          <p:cNvSpPr>
            <a:spLocks noChangeArrowheads="1"/>
          </p:cNvSpPr>
          <p:nvPr>
            <p:custDataLst>
              <p:tags r:id="rId6"/>
            </p:custDataLst>
          </p:nvPr>
        </p:nvSpPr>
        <p:spPr bwMode="auto">
          <a:xfrm>
            <a:off x="249238" y="2439988"/>
            <a:ext cx="8715250" cy="4157364"/>
          </a:xfrm>
          <a:prstGeom prst="rect">
            <a:avLst/>
          </a:prstGeom>
          <a:noFill/>
          <a:ln w="9525" algn="ctr">
            <a:noFill/>
            <a:miter lim="800000"/>
            <a:headEnd/>
            <a:tailEnd/>
          </a:ln>
        </p:spPr>
        <p:txBody>
          <a:bodyPr/>
          <a:lstStyle/>
          <a:p>
            <a:pPr marL="231775" indent="-231775" algn="just">
              <a:buFont typeface="Arial" pitchFamily="34" charset="0"/>
              <a:buChar char="•"/>
            </a:pPr>
            <a:r>
              <a:rPr lang="en-IN" altLang="en-US" sz="2000" b="1" dirty="0">
                <a:latin typeface="+mn-lt"/>
                <a:cs typeface="Arial" pitchFamily="34" charset="0"/>
              </a:rPr>
              <a:t>Frequency Hopping Spread Spectrum (FHSS)</a:t>
            </a:r>
          </a:p>
          <a:p>
            <a:pPr marL="231775" indent="-231775" algn="just">
              <a:buFont typeface="Arial" pitchFamily="34" charset="0"/>
              <a:buChar char="•"/>
            </a:pPr>
            <a:r>
              <a:rPr lang="en-IN" altLang="en-US" sz="2000" b="1" dirty="0">
                <a:latin typeface="+mn-lt"/>
                <a:cs typeface="Arial" pitchFamily="34" charset="0"/>
              </a:rPr>
              <a:t>     </a:t>
            </a:r>
            <a:r>
              <a:rPr lang="en-IN" altLang="en-US" sz="2000" dirty="0">
                <a:latin typeface="+mn-lt"/>
                <a:cs typeface="Arial" pitchFamily="34" charset="0"/>
              </a:rPr>
              <a:t>Space application ,HF radio ,military ,WLAN</a:t>
            </a:r>
          </a:p>
          <a:p>
            <a:pPr marL="231775" indent="-231775" algn="just">
              <a:buFont typeface="Arial" pitchFamily="34" charset="0"/>
              <a:buChar char="•"/>
            </a:pPr>
            <a:endParaRPr lang="en-IN" altLang="en-US" sz="2000" b="1" dirty="0">
              <a:latin typeface="+mn-lt"/>
              <a:cs typeface="Arial" pitchFamily="34" charset="0"/>
            </a:endParaRPr>
          </a:p>
          <a:p>
            <a:pPr marL="231775" indent="-231775" algn="just">
              <a:buFont typeface="Arial" pitchFamily="34" charset="0"/>
              <a:buChar char="•"/>
            </a:pPr>
            <a:r>
              <a:rPr lang="en-IN" altLang="en-US" sz="2000" b="1" dirty="0">
                <a:latin typeface="+mn-lt"/>
                <a:cs typeface="Arial" pitchFamily="34" charset="0"/>
              </a:rPr>
              <a:t>Direct Sequence Spread Spectrum</a:t>
            </a:r>
          </a:p>
          <a:p>
            <a:pPr marL="231775" indent="-231775" algn="just">
              <a:buFont typeface="Arial" pitchFamily="34" charset="0"/>
              <a:buChar char="•"/>
            </a:pPr>
            <a:r>
              <a:rPr lang="en-IN" altLang="en-US" sz="2000" b="1" dirty="0">
                <a:latin typeface="+mn-lt"/>
                <a:cs typeface="Arial" pitchFamily="34" charset="0"/>
              </a:rPr>
              <a:t>    </a:t>
            </a:r>
            <a:r>
              <a:rPr lang="en-IN" altLang="en-US" sz="2000" dirty="0">
                <a:latin typeface="+mn-lt"/>
                <a:cs typeface="Arial" pitchFamily="34" charset="0"/>
              </a:rPr>
              <a:t>WLAN,CDMA radio, Cordless </a:t>
            </a:r>
            <a:r>
              <a:rPr lang="en-IN" altLang="en-US" sz="2000" dirty="0" err="1">
                <a:latin typeface="+mn-lt"/>
                <a:cs typeface="Arial" pitchFamily="34" charset="0"/>
              </a:rPr>
              <a:t>phone,GPS</a:t>
            </a:r>
            <a:r>
              <a:rPr lang="en-IN" altLang="en-US" sz="2000" dirty="0">
                <a:latin typeface="+mn-lt"/>
                <a:cs typeface="Arial" pitchFamily="34" charset="0"/>
              </a:rPr>
              <a:t> ,  military</a:t>
            </a:r>
          </a:p>
          <a:p>
            <a:pPr marL="231775" indent="-231775" algn="just">
              <a:buFont typeface="Arial" pitchFamily="34" charset="0"/>
              <a:buChar char="•"/>
            </a:pPr>
            <a:endParaRPr lang="en-IN" altLang="en-US" sz="2000" dirty="0">
              <a:latin typeface="+mn-lt"/>
              <a:cs typeface="Arial" pitchFamily="34" charset="0"/>
            </a:endParaRPr>
          </a:p>
        </p:txBody>
      </p:sp>
    </p:spTree>
    <p:extLst>
      <p:ext uri="{BB962C8B-B14F-4D97-AF65-F5344CB8AC3E}">
        <p14:creationId xmlns:p14="http://schemas.microsoft.com/office/powerpoint/2010/main" val="3668213079"/>
      </p:ext>
    </p:extLst>
  </p:cSld>
  <p:clrMapOvr>
    <a:masterClrMapping/>
  </p:clrMapOvr>
  <p:transition advTm="66301"/>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References</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286122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11" name="Rectangle 10"/>
          <p:cNvSpPr/>
          <p:nvPr/>
        </p:nvSpPr>
        <p:spPr>
          <a:xfrm>
            <a:off x="323528" y="2564904"/>
            <a:ext cx="8424936" cy="3477875"/>
          </a:xfrm>
          <a:prstGeom prst="rect">
            <a:avLst/>
          </a:prstGeom>
        </p:spPr>
        <p:txBody>
          <a:bodyPr wrap="square">
            <a:spAutoFit/>
          </a:bodyPr>
          <a:lstStyle/>
          <a:p>
            <a:pPr marL="457200" indent="-457200" algn="just">
              <a:buFont typeface="+mj-lt"/>
              <a:buAutoNum type="arabicPeriod"/>
            </a:pPr>
            <a:r>
              <a:rPr lang="en-US" sz="2000" dirty="0">
                <a:latin typeface="+mn-lt"/>
                <a:cs typeface="Times New Roman" pitchFamily="18" charset="0"/>
              </a:rPr>
              <a:t>Behrouz A. </a:t>
            </a:r>
            <a:r>
              <a:rPr lang="en-US" sz="2000" dirty="0" err="1">
                <a:latin typeface="+mn-lt"/>
                <a:cs typeface="Times New Roman" pitchFamily="18" charset="0"/>
              </a:rPr>
              <a:t>Forouzan</a:t>
            </a:r>
            <a:r>
              <a:rPr lang="en-US" sz="2000" dirty="0">
                <a:latin typeface="+mn-lt"/>
                <a:cs typeface="Times New Roman" pitchFamily="18" charset="0"/>
              </a:rPr>
              <a:t>, Data Communication and Networking, </a:t>
            </a:r>
            <a:r>
              <a:rPr lang="en-IN" sz="2000" dirty="0">
                <a:latin typeface="+mn-lt"/>
                <a:cs typeface="Times New Roman" pitchFamily="18" charset="0"/>
              </a:rPr>
              <a:t>Tata Mc </a:t>
            </a:r>
            <a:r>
              <a:rPr lang="en-IN" sz="2000" dirty="0" err="1">
                <a:latin typeface="+mn-lt"/>
                <a:cs typeface="Times New Roman" pitchFamily="18" charset="0"/>
              </a:rPr>
              <a:t>Graw</a:t>
            </a:r>
            <a:r>
              <a:rPr lang="en-IN" sz="2000" dirty="0">
                <a:latin typeface="+mn-lt"/>
                <a:cs typeface="Times New Roman" pitchFamily="18" charset="0"/>
              </a:rPr>
              <a:t> Hill</a:t>
            </a:r>
            <a:endParaRPr lang="en-IN" sz="2000" dirty="0">
              <a:latin typeface="+mn-lt"/>
              <a:cs typeface="Times New Roman" pitchFamily="18" charset="0"/>
              <a:hlinkClick r:id="rId9"/>
            </a:endParaRPr>
          </a:p>
          <a:p>
            <a:pPr marL="457200" indent="-457200" algn="just">
              <a:buFont typeface="+mj-lt"/>
              <a:buAutoNum type="arabicPeriod"/>
            </a:pPr>
            <a:r>
              <a:rPr lang="en-IN" sz="2000" dirty="0">
                <a:latin typeface="+mn-lt"/>
                <a:cs typeface="Times New Roman" pitchFamily="18" charset="0"/>
              </a:rPr>
              <a:t>Andrew S. Tanenbaum and David J. </a:t>
            </a:r>
            <a:r>
              <a:rPr lang="en-IN" sz="2000" dirty="0" err="1">
                <a:latin typeface="+mn-lt"/>
                <a:cs typeface="Times New Roman" pitchFamily="18" charset="0"/>
              </a:rPr>
              <a:t>Wetherall</a:t>
            </a:r>
            <a:r>
              <a:rPr lang="en-IN" sz="2000" dirty="0">
                <a:latin typeface="+mn-lt"/>
                <a:cs typeface="Times New Roman" pitchFamily="18" charset="0"/>
              </a:rPr>
              <a:t>, Computer Networks, PEARSON Edition</a:t>
            </a:r>
            <a:endParaRPr lang="en-US" sz="2000" dirty="0">
              <a:latin typeface="+mn-lt"/>
              <a:cs typeface="Times New Roman" pitchFamily="18" charset="0"/>
            </a:endParaRPr>
          </a:p>
          <a:p>
            <a:pPr marL="457200" indent="-457200" algn="just">
              <a:buFont typeface="+mj-lt"/>
              <a:buAutoNum type="arabicPeriod"/>
            </a:pPr>
            <a:r>
              <a:rPr lang="en-US" sz="2000" dirty="0">
                <a:latin typeface="+mn-lt"/>
                <a:cs typeface="Times New Roman" pitchFamily="18" charset="0"/>
                <a:hlinkClick r:id="rId10"/>
              </a:rPr>
              <a:t>https://beginnersbook.com/2019/04/osi-model-in-computer-network/</a:t>
            </a:r>
            <a:endParaRPr lang="en-US" sz="2000" dirty="0">
              <a:latin typeface="+mn-lt"/>
              <a:cs typeface="Times New Roman" pitchFamily="18" charset="0"/>
              <a:hlinkClick r:id="rId9"/>
            </a:endParaRPr>
          </a:p>
          <a:p>
            <a:pPr marL="457200" indent="-457200" algn="just">
              <a:buFont typeface="+mj-lt"/>
              <a:buAutoNum type="arabicPeriod"/>
            </a:pPr>
            <a:r>
              <a:rPr lang="en-IN" sz="2000" dirty="0">
                <a:latin typeface="+mn-lt"/>
                <a:cs typeface="Times New Roman" pitchFamily="18" charset="0"/>
                <a:hlinkClick r:id="rId11"/>
              </a:rPr>
              <a:t>https://www.javatpoint.com/guided-transmission-media</a:t>
            </a:r>
            <a:endParaRPr lang="en-IN" sz="2000" dirty="0">
              <a:latin typeface="+mn-lt"/>
              <a:cs typeface="Times New Roman" pitchFamily="18" charset="0"/>
            </a:endParaRPr>
          </a:p>
          <a:p>
            <a:pPr marL="457200" indent="-457200" algn="just">
              <a:buFont typeface="+mj-lt"/>
              <a:buAutoNum type="arabicPeriod"/>
            </a:pPr>
            <a:r>
              <a:rPr lang="en-US" sz="2000" dirty="0">
                <a:latin typeface="+mn-lt"/>
                <a:cs typeface="Times New Roman" pitchFamily="18" charset="0"/>
                <a:hlinkClick r:id="rId12"/>
              </a:rPr>
              <a:t>https://beginnersbook.com/2019/03/types-of-computer-network-lan-man-and-wan/</a:t>
            </a:r>
            <a:endParaRPr lang="en-US" sz="2000" dirty="0">
              <a:latin typeface="+mn-lt"/>
              <a:cs typeface="Times New Roman" pitchFamily="18" charset="0"/>
            </a:endParaRPr>
          </a:p>
          <a:p>
            <a:pPr marL="457200" indent="-457200" algn="just">
              <a:buFont typeface="+mj-lt"/>
              <a:buAutoNum type="arabicPeriod"/>
            </a:pPr>
            <a:r>
              <a:rPr lang="en-US" sz="2000" dirty="0">
                <a:latin typeface="+mn-lt"/>
                <a:cs typeface="Times New Roman" pitchFamily="18" charset="0"/>
                <a:hlinkClick r:id="rId9"/>
              </a:rPr>
              <a:t>https://www.tutorialspoint.com/difference-between-lan-man-and-wan</a:t>
            </a:r>
            <a:endParaRPr lang="en-US" sz="2000" dirty="0">
              <a:latin typeface="+mn-lt"/>
              <a:cs typeface="Times New Roman" pitchFamily="18" charset="0"/>
            </a:endParaRPr>
          </a:p>
          <a:p>
            <a:pPr marL="457200" indent="-457200" algn="just">
              <a:buFont typeface="+mj-lt"/>
              <a:buAutoNum type="arabicPeriod"/>
            </a:pPr>
            <a:r>
              <a:rPr lang="en-IN" sz="2000" dirty="0">
                <a:latin typeface="+mn-lt"/>
                <a:cs typeface="Times New Roman" pitchFamily="18" charset="0"/>
                <a:hlinkClick r:id="rId13"/>
              </a:rPr>
              <a:t>https://tara.layak.in/transmission-media/</a:t>
            </a:r>
            <a:endParaRPr lang="en-US" sz="2000" dirty="0">
              <a:latin typeface="+mn-lt"/>
              <a:cs typeface="Times New Roman" pitchFamily="18" charset="0"/>
            </a:endParaRPr>
          </a:p>
          <a:p>
            <a:pPr marL="457200" indent="-457200" algn="just">
              <a:buFont typeface="+mj-lt"/>
              <a:buAutoNum type="arabicPeriod"/>
            </a:pPr>
            <a:endParaRPr lang="en-US" sz="2000" dirty="0">
              <a:latin typeface="+mn-lt"/>
              <a:cs typeface="Times New Roman" pitchFamily="18" charset="0"/>
            </a:endParaRPr>
          </a:p>
        </p:txBody>
      </p:sp>
    </p:spTree>
  </p:cSld>
  <p:clrMapOvr>
    <a:masterClrMapping/>
  </p:clrMapOvr>
  <p:transition advTm="66301"/>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custDataLst>
              <p:tags r:id="rId1"/>
            </p:custDataLst>
          </p:nvPr>
        </p:nvSpPr>
        <p:spPr bwMode="auto">
          <a:xfrm>
            <a:off x="0" y="3214688"/>
            <a:ext cx="9144000" cy="3643312"/>
          </a:xfrm>
          <a:prstGeom prst="rect">
            <a:avLst/>
          </a:prstGeom>
          <a:solidFill>
            <a:srgbClr val="1F497D"/>
          </a:solidFill>
          <a:ln w="25400" algn="ctr">
            <a:noFill/>
            <a:round/>
            <a:headEnd/>
            <a:tailEnd/>
          </a:ln>
        </p:spPr>
        <p:txBody>
          <a:bodyPr anchor="ctr"/>
          <a:lstStyle/>
          <a:p>
            <a:pPr algn="ctr"/>
            <a:endParaRPr lang="en-US" altLang="en-US"/>
          </a:p>
        </p:txBody>
      </p:sp>
      <p:pic>
        <p:nvPicPr>
          <p:cNvPr id="21507" name="Picture 2" descr="C:\Users\parul\Desktop\1.png"/>
          <p:cNvPicPr>
            <a:picLocks noChangeAspect="1" noChangeArrowheads="1"/>
          </p:cNvPicPr>
          <p:nvPr>
            <p:custDataLst>
              <p:tags r:id="rId2"/>
            </p:custDataLst>
          </p:nvPr>
        </p:nvPicPr>
        <p:blipFill>
          <a:blip r:embed="rId8" cstate="print"/>
          <a:srcRect/>
          <a:stretch>
            <a:fillRect/>
          </a:stretch>
        </p:blipFill>
        <p:spPr bwMode="auto">
          <a:xfrm>
            <a:off x="1219200" y="361950"/>
            <a:ext cx="6705600" cy="2857500"/>
          </a:xfrm>
          <a:prstGeom prst="rect">
            <a:avLst/>
          </a:prstGeom>
          <a:noFill/>
          <a:ln w="9525" algn="ctr">
            <a:noFill/>
            <a:miter lim="800000"/>
            <a:headEnd/>
            <a:tailEnd/>
          </a:ln>
        </p:spPr>
      </p:pic>
      <p:pic>
        <p:nvPicPr>
          <p:cNvPr id="21508" name="Picture 3" descr="C:\Users\parul\Desktop\2.png"/>
          <p:cNvPicPr>
            <a:picLocks noChangeAspect="1" noChangeArrowheads="1"/>
          </p:cNvPicPr>
          <p:nvPr>
            <p:custDataLst>
              <p:tags r:id="rId3"/>
            </p:custDataLst>
          </p:nvPr>
        </p:nvPicPr>
        <p:blipFill>
          <a:blip r:embed="rId9" cstate="print"/>
          <a:srcRect/>
          <a:stretch>
            <a:fillRect/>
          </a:stretch>
        </p:blipFill>
        <p:spPr bwMode="auto">
          <a:xfrm>
            <a:off x="2433638" y="4000500"/>
            <a:ext cx="4276725" cy="571500"/>
          </a:xfrm>
          <a:prstGeom prst="rect">
            <a:avLst/>
          </a:prstGeom>
          <a:noFill/>
          <a:ln w="9525" algn="ctr">
            <a:noFill/>
            <a:miter lim="800000"/>
            <a:headEnd/>
            <a:tailEnd/>
          </a:ln>
        </p:spPr>
      </p:pic>
      <p:pic>
        <p:nvPicPr>
          <p:cNvPr id="21509" name="Picture 4" descr="C:\Users\parul\Desktop\Cover Page with yellow patch - Version 18.png"/>
          <p:cNvPicPr>
            <a:picLocks noChangeAspect="1" noChangeArrowheads="1"/>
          </p:cNvPicPr>
          <p:nvPr>
            <p:custDataLst>
              <p:tags r:id="rId4"/>
            </p:custDataLst>
          </p:nvPr>
        </p:nvPicPr>
        <p:blipFill>
          <a:blip r:embed="rId10" cstate="print"/>
          <a:srcRect/>
          <a:stretch>
            <a:fillRect/>
          </a:stretch>
        </p:blipFill>
        <p:spPr bwMode="auto">
          <a:xfrm>
            <a:off x="3038475" y="4946650"/>
            <a:ext cx="3067050" cy="260350"/>
          </a:xfrm>
          <a:prstGeom prst="rect">
            <a:avLst/>
          </a:prstGeom>
          <a:noFill/>
          <a:ln w="9525" algn="ctr">
            <a:noFill/>
            <a:miter lim="800000"/>
            <a:headEnd/>
            <a:tailEnd/>
          </a:ln>
        </p:spPr>
      </p:pic>
      <p:sp>
        <p:nvSpPr>
          <p:cNvPr id="21510" name="Rectangle 7"/>
          <p:cNvSpPr>
            <a:spLocks noChangeArrowheads="1"/>
          </p:cNvSpPr>
          <p:nvPr>
            <p:custDataLst>
              <p:tags r:id="rId5"/>
            </p:custDataLst>
          </p:nvPr>
        </p:nvSpPr>
        <p:spPr bwMode="auto">
          <a:xfrm>
            <a:off x="0" y="6003925"/>
            <a:ext cx="9144000" cy="357188"/>
          </a:xfrm>
          <a:prstGeom prst="rect">
            <a:avLst/>
          </a:prstGeom>
          <a:solidFill>
            <a:srgbClr val="FFFFFF"/>
          </a:solidFill>
          <a:ln w="25400" algn="ctr">
            <a:noFill/>
            <a:round/>
            <a:headEnd/>
            <a:tailEnd/>
          </a:ln>
        </p:spPr>
        <p:txBody>
          <a:bodyPr anchor="ctr"/>
          <a:lstStyle/>
          <a:p>
            <a:pPr algn="ctr"/>
            <a:endParaRPr lang="en-US" altLang="en-US"/>
          </a:p>
        </p:txBody>
      </p:sp>
      <p:sp>
        <p:nvSpPr>
          <p:cNvPr id="21511" name="TextBox 8"/>
          <p:cNvSpPr>
            <a:spLocks noChangeArrowheads="1"/>
          </p:cNvSpPr>
          <p:nvPr>
            <p:custDataLst>
              <p:tags r:id="rId6"/>
            </p:custDataLst>
          </p:nvPr>
        </p:nvSpPr>
        <p:spPr bwMode="auto">
          <a:xfrm>
            <a:off x="3249613" y="5997575"/>
            <a:ext cx="2644775" cy="369888"/>
          </a:xfrm>
          <a:prstGeom prst="rect">
            <a:avLst/>
          </a:prstGeom>
          <a:noFill/>
          <a:ln w="9525" algn="ctr">
            <a:noFill/>
            <a:miter lim="800000"/>
            <a:headEnd/>
            <a:tailEnd/>
          </a:ln>
        </p:spPr>
        <p:txBody>
          <a:bodyPr/>
          <a:lstStyle/>
          <a:p>
            <a:pPr algn="ctr"/>
            <a:r>
              <a:rPr lang="en-US" altLang="en-US">
                <a:solidFill>
                  <a:schemeClr val="tx2"/>
                </a:solidFill>
                <a:latin typeface="Calibri"/>
                <a:cs typeface="Times New Roman" pitchFamily="18" charset="0"/>
              </a:rPr>
              <a:t>www.paruluniversity.ac.in</a:t>
            </a:r>
          </a:p>
        </p:txBody>
      </p:sp>
    </p:spTree>
  </p:cSld>
  <p:clrMapOvr>
    <a:masterClrMapping/>
  </p:clrMapOvr>
  <p:transition advTm="3512"/>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mj-lt"/>
                <a:cs typeface="Times New Roman" panose="02020603050405020304" pitchFamily="18" charset="0"/>
              </a:rPr>
              <a:t>Data flow (simplex, half-duplex, and full-duplex)</a:t>
            </a:r>
            <a:endParaRPr lang="en-IN" altLang="en-US" sz="3000" b="1" dirty="0">
              <a:solidFill>
                <a:schemeClr val="bg1"/>
              </a:solidFill>
              <a:latin typeface="+mj-lt"/>
              <a:cs typeface="Times New Roman" panose="02020603050405020304"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headEnd/>
            <a:tailEnd/>
          </a:ln>
        </p:spPr>
        <p:txBody>
          <a:bodyPr/>
          <a:lstStyle/>
          <a:p>
            <a:pPr marL="0" indent="0" algn="just">
              <a:buFont typeface="Wingdings" panose="05000000000000000000" pitchFamily="2" charset="2"/>
              <a:buNone/>
            </a:pPr>
            <a:r>
              <a:rPr lang="en-IN" altLang="en-US" sz="2000" b="1" dirty="0">
                <a:latin typeface="+mn-lt"/>
                <a:cs typeface="Arial" panose="020B0604020202020204" pitchFamily="34" charset="0"/>
              </a:rPr>
              <a:t> </a:t>
            </a:r>
            <a:endParaRPr lang="en-US" sz="2000" dirty="0">
              <a:solidFill>
                <a:schemeClr val="tx2">
                  <a:lumMod val="60000"/>
                  <a:lumOff val="40000"/>
                </a:schemeClr>
              </a:solidFill>
              <a:latin typeface="+mn-lt"/>
              <a:cs typeface="Arial" pitchFamily="34" charset="0"/>
            </a:endParaRPr>
          </a:p>
        </p:txBody>
      </p:sp>
      <p:pic>
        <p:nvPicPr>
          <p:cNvPr id="8" name="Picture 6" descr="C:\Users\parul\Desktop\Untitled-1.png"/>
          <p:cNvPicPr>
            <a:picLocks noChangeAspect="1" noChangeArrowheads="1"/>
          </p:cNvPicPr>
          <p:nvPr>
            <p:custDataLst>
              <p:tags r:id="rId6"/>
            </p:custDataLst>
          </p:nvPr>
        </p:nvPicPr>
        <p:blipFill>
          <a:blip r:embed="rId9" cstate="print"/>
          <a:srcRect/>
          <a:stretch>
            <a:fillRect/>
          </a:stretch>
        </p:blipFill>
        <p:spPr bwMode="auto">
          <a:xfrm>
            <a:off x="1857375" y="3071813"/>
            <a:ext cx="5430838" cy="2803525"/>
          </a:xfrm>
          <a:prstGeom prst="rect">
            <a:avLst/>
          </a:prstGeom>
          <a:noFill/>
          <a:ln w="9525" algn="ctr">
            <a:noFill/>
            <a:round/>
            <a:headEnd/>
            <a:tailEnd/>
          </a:ln>
        </p:spPr>
      </p:pic>
      <p:sp>
        <p:nvSpPr>
          <p:cNvPr id="10" name="Cube 9"/>
          <p:cNvSpPr/>
          <p:nvPr/>
        </p:nvSpPr>
        <p:spPr>
          <a:xfrm>
            <a:off x="539552" y="3717032"/>
            <a:ext cx="2160240" cy="72008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Station</a:t>
            </a:r>
            <a:endParaRPr lang="en-GB" dirty="0"/>
          </a:p>
        </p:txBody>
      </p:sp>
      <p:sp>
        <p:nvSpPr>
          <p:cNvPr id="11" name="Cube 10"/>
          <p:cNvSpPr/>
          <p:nvPr/>
        </p:nvSpPr>
        <p:spPr>
          <a:xfrm>
            <a:off x="6516216" y="3645024"/>
            <a:ext cx="2160240" cy="72008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Station</a:t>
            </a:r>
            <a:endParaRPr lang="en-GB" dirty="0"/>
          </a:p>
        </p:txBody>
      </p:sp>
      <p:cxnSp>
        <p:nvCxnSpPr>
          <p:cNvPr id="13" name="Straight Connector 12"/>
          <p:cNvCxnSpPr/>
          <p:nvPr/>
        </p:nvCxnSpPr>
        <p:spPr>
          <a:xfrm>
            <a:off x="2699792" y="4077072"/>
            <a:ext cx="3816424" cy="0"/>
          </a:xfrm>
          <a:prstGeom prst="line">
            <a:avLst/>
          </a:prstGeom>
        </p:spPr>
        <p:style>
          <a:lnRef idx="3">
            <a:schemeClr val="dk1"/>
          </a:lnRef>
          <a:fillRef idx="0">
            <a:schemeClr val="dk1"/>
          </a:fillRef>
          <a:effectRef idx="2">
            <a:schemeClr val="dk1"/>
          </a:effectRef>
          <a:fontRef idx="minor">
            <a:schemeClr val="tx1"/>
          </a:fontRef>
        </p:style>
      </p:cxnSp>
      <p:sp>
        <p:nvSpPr>
          <p:cNvPr id="3" name="Right Arrow 2"/>
          <p:cNvSpPr/>
          <p:nvPr/>
        </p:nvSpPr>
        <p:spPr>
          <a:xfrm>
            <a:off x="3131840" y="3356992"/>
            <a:ext cx="2880320"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Direction of Data at time 1</a:t>
            </a:r>
            <a:endParaRPr lang="en-GB" dirty="0"/>
          </a:p>
        </p:txBody>
      </p:sp>
      <p:sp>
        <p:nvSpPr>
          <p:cNvPr id="22" name="TextBox 21"/>
          <p:cNvSpPr txBox="1"/>
          <p:nvPr/>
        </p:nvSpPr>
        <p:spPr>
          <a:xfrm>
            <a:off x="3491880" y="5003884"/>
            <a:ext cx="2016224" cy="461665"/>
          </a:xfrm>
          <a:prstGeom prst="rect">
            <a:avLst/>
          </a:prstGeom>
          <a:noFill/>
        </p:spPr>
        <p:txBody>
          <a:bodyPr wrap="square" rtlCol="0">
            <a:spAutoFit/>
          </a:bodyPr>
          <a:lstStyle/>
          <a:p>
            <a:r>
              <a:rPr lang="en-US" sz="2400" b="1" dirty="0">
                <a:latin typeface="+mn-lt"/>
                <a:cs typeface="+mn-cs"/>
              </a:rPr>
              <a:t>Half Duplex</a:t>
            </a:r>
            <a:endParaRPr lang="en-GB" sz="2400" b="1" dirty="0">
              <a:latin typeface="+mn-lt"/>
              <a:cs typeface="+mn-cs"/>
            </a:endParaRPr>
          </a:p>
        </p:txBody>
      </p:sp>
      <p:sp>
        <p:nvSpPr>
          <p:cNvPr id="2" name="Left Arrow 1"/>
          <p:cNvSpPr/>
          <p:nvPr/>
        </p:nvSpPr>
        <p:spPr>
          <a:xfrm>
            <a:off x="3193008" y="4170328"/>
            <a:ext cx="2819151" cy="5385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Direction of Data at time 2</a:t>
            </a:r>
            <a:endParaRPr lang="en-GB" dirty="0"/>
          </a:p>
        </p:txBody>
      </p:sp>
      <p:sp>
        <p:nvSpPr>
          <p:cNvPr id="15" name="TextBox 14"/>
          <p:cNvSpPr txBox="1"/>
          <p:nvPr/>
        </p:nvSpPr>
        <p:spPr>
          <a:xfrm>
            <a:off x="3851920" y="4581128"/>
            <a:ext cx="1152128" cy="369332"/>
          </a:xfrm>
          <a:prstGeom prst="rect">
            <a:avLst/>
          </a:prstGeom>
          <a:noFill/>
        </p:spPr>
        <p:txBody>
          <a:bodyPr wrap="square" rtlCol="0">
            <a:spAutoFit/>
          </a:bodyPr>
          <a:lstStyle/>
          <a:p>
            <a:r>
              <a:rPr lang="en-US" dirty="0">
                <a:latin typeface="+mn-lt"/>
                <a:cs typeface="+mn-cs"/>
              </a:rPr>
              <a:t>Medium</a:t>
            </a:r>
            <a:endParaRPr lang="en-GB" dirty="0">
              <a:latin typeface="+mn-lt"/>
              <a:cs typeface="+mn-cs"/>
            </a:endParaRPr>
          </a:p>
        </p:txBody>
      </p:sp>
      <p:sp>
        <p:nvSpPr>
          <p:cNvPr id="17" name="Rectangle 16"/>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2582922079"/>
      </p:ext>
    </p:extLst>
  </p:cSld>
  <p:clrMapOvr>
    <a:masterClrMapping/>
  </p:clrMapOvr>
  <p:transition advTm="66301"/>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0.03.14"/>
  <p:tag name="AS_TITLE" val="Aspose.Slides for .NET 2.0"/>
  <p:tag name="AS_VERSION" val="20.3"/>
</p:tagLst>
</file>

<file path=ppt/tags/tag10.xml><?xml version="1.0" encoding="utf-8"?>
<p:tagLst xmlns:a="http://schemas.openxmlformats.org/drawingml/2006/main" xmlns:r="http://schemas.openxmlformats.org/officeDocument/2006/relationships" xmlns:p="http://schemas.openxmlformats.org/presentationml/2006/main">
  <p:tag name="AS_UNIQUEID" val="50"/>
</p:tagLst>
</file>

<file path=ppt/tags/tag100.xml><?xml version="1.0" encoding="utf-8"?>
<p:tagLst xmlns:a="http://schemas.openxmlformats.org/drawingml/2006/main" xmlns:r="http://schemas.openxmlformats.org/officeDocument/2006/relationships" xmlns:p="http://schemas.openxmlformats.org/presentationml/2006/main">
  <p:tag name="AS_UNIQUEID" val="60"/>
</p:tagLst>
</file>

<file path=ppt/tags/tag101.xml><?xml version="1.0" encoding="utf-8"?>
<p:tagLst xmlns:a="http://schemas.openxmlformats.org/drawingml/2006/main" xmlns:r="http://schemas.openxmlformats.org/officeDocument/2006/relationships" xmlns:p="http://schemas.openxmlformats.org/presentationml/2006/main">
  <p:tag name="AS_UNIQUEID" val="61"/>
</p:tagLst>
</file>

<file path=ppt/tags/tag102.xml><?xml version="1.0" encoding="utf-8"?>
<p:tagLst xmlns:a="http://schemas.openxmlformats.org/drawingml/2006/main" xmlns:r="http://schemas.openxmlformats.org/officeDocument/2006/relationships" xmlns:p="http://schemas.openxmlformats.org/presentationml/2006/main">
  <p:tag name="AS_UNIQUEID" val="62"/>
</p:tagLst>
</file>

<file path=ppt/tags/tag103.xml><?xml version="1.0" encoding="utf-8"?>
<p:tagLst xmlns:a="http://schemas.openxmlformats.org/drawingml/2006/main" xmlns:r="http://schemas.openxmlformats.org/officeDocument/2006/relationships" xmlns:p="http://schemas.openxmlformats.org/presentationml/2006/main">
  <p:tag name="AS_UNIQUEID" val="63"/>
</p:tagLst>
</file>

<file path=ppt/tags/tag104.xml><?xml version="1.0" encoding="utf-8"?>
<p:tagLst xmlns:a="http://schemas.openxmlformats.org/drawingml/2006/main" xmlns:r="http://schemas.openxmlformats.org/officeDocument/2006/relationships" xmlns:p="http://schemas.openxmlformats.org/presentationml/2006/main">
  <p:tag name="AS_UNIQUEID" val="59"/>
</p:tagLst>
</file>

<file path=ppt/tags/tag105.xml><?xml version="1.0" encoding="utf-8"?>
<p:tagLst xmlns:a="http://schemas.openxmlformats.org/drawingml/2006/main" xmlns:r="http://schemas.openxmlformats.org/officeDocument/2006/relationships" xmlns:p="http://schemas.openxmlformats.org/presentationml/2006/main">
  <p:tag name="AS_UNIQUEID" val="60"/>
</p:tagLst>
</file>

<file path=ppt/tags/tag106.xml><?xml version="1.0" encoding="utf-8"?>
<p:tagLst xmlns:a="http://schemas.openxmlformats.org/drawingml/2006/main" xmlns:r="http://schemas.openxmlformats.org/officeDocument/2006/relationships" xmlns:p="http://schemas.openxmlformats.org/presentationml/2006/main">
  <p:tag name="AS_UNIQUEID" val="61"/>
</p:tagLst>
</file>

<file path=ppt/tags/tag107.xml><?xml version="1.0" encoding="utf-8"?>
<p:tagLst xmlns:a="http://schemas.openxmlformats.org/drawingml/2006/main" xmlns:r="http://schemas.openxmlformats.org/officeDocument/2006/relationships" xmlns:p="http://schemas.openxmlformats.org/presentationml/2006/main">
  <p:tag name="AS_UNIQUEID" val="62"/>
</p:tagLst>
</file>

<file path=ppt/tags/tag108.xml><?xml version="1.0" encoding="utf-8"?>
<p:tagLst xmlns:a="http://schemas.openxmlformats.org/drawingml/2006/main" xmlns:r="http://schemas.openxmlformats.org/officeDocument/2006/relationships" xmlns:p="http://schemas.openxmlformats.org/presentationml/2006/main">
  <p:tag name="AS_UNIQUEID" val="63"/>
</p:tagLst>
</file>

<file path=ppt/tags/tag109.xml><?xml version="1.0" encoding="utf-8"?>
<p:tagLst xmlns:a="http://schemas.openxmlformats.org/drawingml/2006/main" xmlns:r="http://schemas.openxmlformats.org/officeDocument/2006/relationships" xmlns:p="http://schemas.openxmlformats.org/presentationml/2006/main">
  <p:tag name="AS_UNIQUEID" val="59"/>
</p:tagLst>
</file>

<file path=ppt/tags/tag11.xml><?xml version="1.0" encoding="utf-8"?>
<p:tagLst xmlns:a="http://schemas.openxmlformats.org/drawingml/2006/main" xmlns:r="http://schemas.openxmlformats.org/officeDocument/2006/relationships" xmlns:p="http://schemas.openxmlformats.org/presentationml/2006/main">
  <p:tag name="AS_UNIQUEID" val="51"/>
</p:tagLst>
</file>

<file path=ppt/tags/tag110.xml><?xml version="1.0" encoding="utf-8"?>
<p:tagLst xmlns:a="http://schemas.openxmlformats.org/drawingml/2006/main" xmlns:r="http://schemas.openxmlformats.org/officeDocument/2006/relationships" xmlns:p="http://schemas.openxmlformats.org/presentationml/2006/main">
  <p:tag name="AS_UNIQUEID" val="60"/>
</p:tagLst>
</file>

<file path=ppt/tags/tag111.xml><?xml version="1.0" encoding="utf-8"?>
<p:tagLst xmlns:a="http://schemas.openxmlformats.org/drawingml/2006/main" xmlns:r="http://schemas.openxmlformats.org/officeDocument/2006/relationships" xmlns:p="http://schemas.openxmlformats.org/presentationml/2006/main">
  <p:tag name="AS_UNIQUEID" val="61"/>
</p:tagLst>
</file>

<file path=ppt/tags/tag112.xml><?xml version="1.0" encoding="utf-8"?>
<p:tagLst xmlns:a="http://schemas.openxmlformats.org/drawingml/2006/main" xmlns:r="http://schemas.openxmlformats.org/officeDocument/2006/relationships" xmlns:p="http://schemas.openxmlformats.org/presentationml/2006/main">
  <p:tag name="AS_UNIQUEID" val="62"/>
</p:tagLst>
</file>

<file path=ppt/tags/tag113.xml><?xml version="1.0" encoding="utf-8"?>
<p:tagLst xmlns:a="http://schemas.openxmlformats.org/drawingml/2006/main" xmlns:r="http://schemas.openxmlformats.org/officeDocument/2006/relationships" xmlns:p="http://schemas.openxmlformats.org/presentationml/2006/main">
  <p:tag name="AS_UNIQUEID" val="63"/>
</p:tagLst>
</file>

<file path=ppt/tags/tag114.xml><?xml version="1.0" encoding="utf-8"?>
<p:tagLst xmlns:a="http://schemas.openxmlformats.org/drawingml/2006/main" xmlns:r="http://schemas.openxmlformats.org/officeDocument/2006/relationships" xmlns:p="http://schemas.openxmlformats.org/presentationml/2006/main">
  <p:tag name="AS_UNIQUEID" val="59"/>
</p:tagLst>
</file>

<file path=ppt/tags/tag115.xml><?xml version="1.0" encoding="utf-8"?>
<p:tagLst xmlns:a="http://schemas.openxmlformats.org/drawingml/2006/main" xmlns:r="http://schemas.openxmlformats.org/officeDocument/2006/relationships" xmlns:p="http://schemas.openxmlformats.org/presentationml/2006/main">
  <p:tag name="AS_UNIQUEID" val="60"/>
</p:tagLst>
</file>

<file path=ppt/tags/tag116.xml><?xml version="1.0" encoding="utf-8"?>
<p:tagLst xmlns:a="http://schemas.openxmlformats.org/drawingml/2006/main" xmlns:r="http://schemas.openxmlformats.org/officeDocument/2006/relationships" xmlns:p="http://schemas.openxmlformats.org/presentationml/2006/main">
  <p:tag name="AS_UNIQUEID" val="61"/>
</p:tagLst>
</file>

<file path=ppt/tags/tag117.xml><?xml version="1.0" encoding="utf-8"?>
<p:tagLst xmlns:a="http://schemas.openxmlformats.org/drawingml/2006/main" xmlns:r="http://schemas.openxmlformats.org/officeDocument/2006/relationships" xmlns:p="http://schemas.openxmlformats.org/presentationml/2006/main">
  <p:tag name="AS_UNIQUEID" val="62"/>
</p:tagLst>
</file>

<file path=ppt/tags/tag118.xml><?xml version="1.0" encoding="utf-8"?>
<p:tagLst xmlns:a="http://schemas.openxmlformats.org/drawingml/2006/main" xmlns:r="http://schemas.openxmlformats.org/officeDocument/2006/relationships" xmlns:p="http://schemas.openxmlformats.org/presentationml/2006/main">
  <p:tag name="AS_UNIQUEID" val="63"/>
</p:tagLst>
</file>

<file path=ppt/tags/tag119.xml><?xml version="1.0" encoding="utf-8"?>
<p:tagLst xmlns:a="http://schemas.openxmlformats.org/drawingml/2006/main" xmlns:r="http://schemas.openxmlformats.org/officeDocument/2006/relationships" xmlns:p="http://schemas.openxmlformats.org/presentationml/2006/main">
  <p:tag name="AS_UNIQUEID" val="59"/>
</p:tagLst>
</file>

<file path=ppt/tags/tag12.xml><?xml version="1.0" encoding="utf-8"?>
<p:tagLst xmlns:a="http://schemas.openxmlformats.org/drawingml/2006/main" xmlns:r="http://schemas.openxmlformats.org/officeDocument/2006/relationships" xmlns:p="http://schemas.openxmlformats.org/presentationml/2006/main">
  <p:tag name="AS_UNIQUEID" val="52"/>
</p:tagLst>
</file>

<file path=ppt/tags/tag120.xml><?xml version="1.0" encoding="utf-8"?>
<p:tagLst xmlns:a="http://schemas.openxmlformats.org/drawingml/2006/main" xmlns:r="http://schemas.openxmlformats.org/officeDocument/2006/relationships" xmlns:p="http://schemas.openxmlformats.org/presentationml/2006/main">
  <p:tag name="AS_UNIQUEID" val="60"/>
</p:tagLst>
</file>

<file path=ppt/tags/tag121.xml><?xml version="1.0" encoding="utf-8"?>
<p:tagLst xmlns:a="http://schemas.openxmlformats.org/drawingml/2006/main" xmlns:r="http://schemas.openxmlformats.org/officeDocument/2006/relationships" xmlns:p="http://schemas.openxmlformats.org/presentationml/2006/main">
  <p:tag name="AS_UNIQUEID" val="61"/>
</p:tagLst>
</file>

<file path=ppt/tags/tag122.xml><?xml version="1.0" encoding="utf-8"?>
<p:tagLst xmlns:a="http://schemas.openxmlformats.org/drawingml/2006/main" xmlns:r="http://schemas.openxmlformats.org/officeDocument/2006/relationships" xmlns:p="http://schemas.openxmlformats.org/presentationml/2006/main">
  <p:tag name="AS_UNIQUEID" val="62"/>
</p:tagLst>
</file>

<file path=ppt/tags/tag123.xml><?xml version="1.0" encoding="utf-8"?>
<p:tagLst xmlns:a="http://schemas.openxmlformats.org/drawingml/2006/main" xmlns:r="http://schemas.openxmlformats.org/officeDocument/2006/relationships" xmlns:p="http://schemas.openxmlformats.org/presentationml/2006/main">
  <p:tag name="AS_UNIQUEID" val="63"/>
</p:tagLst>
</file>

<file path=ppt/tags/tag124.xml><?xml version="1.0" encoding="utf-8"?>
<p:tagLst xmlns:a="http://schemas.openxmlformats.org/drawingml/2006/main" xmlns:r="http://schemas.openxmlformats.org/officeDocument/2006/relationships" xmlns:p="http://schemas.openxmlformats.org/presentationml/2006/main">
  <p:tag name="AS_UNIQUEID" val="59"/>
</p:tagLst>
</file>

<file path=ppt/tags/tag125.xml><?xml version="1.0" encoding="utf-8"?>
<p:tagLst xmlns:a="http://schemas.openxmlformats.org/drawingml/2006/main" xmlns:r="http://schemas.openxmlformats.org/officeDocument/2006/relationships" xmlns:p="http://schemas.openxmlformats.org/presentationml/2006/main">
  <p:tag name="AS_UNIQUEID" val="60"/>
</p:tagLst>
</file>

<file path=ppt/tags/tag126.xml><?xml version="1.0" encoding="utf-8"?>
<p:tagLst xmlns:a="http://schemas.openxmlformats.org/drawingml/2006/main" xmlns:r="http://schemas.openxmlformats.org/officeDocument/2006/relationships" xmlns:p="http://schemas.openxmlformats.org/presentationml/2006/main">
  <p:tag name="AS_UNIQUEID" val="61"/>
</p:tagLst>
</file>

<file path=ppt/tags/tag127.xml><?xml version="1.0" encoding="utf-8"?>
<p:tagLst xmlns:a="http://schemas.openxmlformats.org/drawingml/2006/main" xmlns:r="http://schemas.openxmlformats.org/officeDocument/2006/relationships" xmlns:p="http://schemas.openxmlformats.org/presentationml/2006/main">
  <p:tag name="AS_UNIQUEID" val="62"/>
</p:tagLst>
</file>

<file path=ppt/tags/tag128.xml><?xml version="1.0" encoding="utf-8"?>
<p:tagLst xmlns:a="http://schemas.openxmlformats.org/drawingml/2006/main" xmlns:r="http://schemas.openxmlformats.org/officeDocument/2006/relationships" xmlns:p="http://schemas.openxmlformats.org/presentationml/2006/main">
  <p:tag name="AS_UNIQUEID" val="63"/>
</p:tagLst>
</file>

<file path=ppt/tags/tag129.xml><?xml version="1.0" encoding="utf-8"?>
<p:tagLst xmlns:a="http://schemas.openxmlformats.org/drawingml/2006/main" xmlns:r="http://schemas.openxmlformats.org/officeDocument/2006/relationships" xmlns:p="http://schemas.openxmlformats.org/presentationml/2006/main">
  <p:tag name="AS_UNIQUEID" val="59"/>
</p:tagLst>
</file>

<file path=ppt/tags/tag13.xml><?xml version="1.0" encoding="utf-8"?>
<p:tagLst xmlns:a="http://schemas.openxmlformats.org/drawingml/2006/main" xmlns:r="http://schemas.openxmlformats.org/officeDocument/2006/relationships" xmlns:p="http://schemas.openxmlformats.org/presentationml/2006/main">
  <p:tag name="AS_UNIQUEID" val="53"/>
</p:tagLst>
</file>

<file path=ppt/tags/tag130.xml><?xml version="1.0" encoding="utf-8"?>
<p:tagLst xmlns:a="http://schemas.openxmlformats.org/drawingml/2006/main" xmlns:r="http://schemas.openxmlformats.org/officeDocument/2006/relationships" xmlns:p="http://schemas.openxmlformats.org/presentationml/2006/main">
  <p:tag name="AS_UNIQUEID" val="60"/>
</p:tagLst>
</file>

<file path=ppt/tags/tag131.xml><?xml version="1.0" encoding="utf-8"?>
<p:tagLst xmlns:a="http://schemas.openxmlformats.org/drawingml/2006/main" xmlns:r="http://schemas.openxmlformats.org/officeDocument/2006/relationships" xmlns:p="http://schemas.openxmlformats.org/presentationml/2006/main">
  <p:tag name="AS_UNIQUEID" val="61"/>
</p:tagLst>
</file>

<file path=ppt/tags/tag132.xml><?xml version="1.0" encoding="utf-8"?>
<p:tagLst xmlns:a="http://schemas.openxmlformats.org/drawingml/2006/main" xmlns:r="http://schemas.openxmlformats.org/officeDocument/2006/relationships" xmlns:p="http://schemas.openxmlformats.org/presentationml/2006/main">
  <p:tag name="AS_UNIQUEID" val="62"/>
</p:tagLst>
</file>

<file path=ppt/tags/tag133.xml><?xml version="1.0" encoding="utf-8"?>
<p:tagLst xmlns:a="http://schemas.openxmlformats.org/drawingml/2006/main" xmlns:r="http://schemas.openxmlformats.org/officeDocument/2006/relationships" xmlns:p="http://schemas.openxmlformats.org/presentationml/2006/main">
  <p:tag name="AS_UNIQUEID" val="63"/>
</p:tagLst>
</file>

<file path=ppt/tags/tag134.xml><?xml version="1.0" encoding="utf-8"?>
<p:tagLst xmlns:a="http://schemas.openxmlformats.org/drawingml/2006/main" xmlns:r="http://schemas.openxmlformats.org/officeDocument/2006/relationships" xmlns:p="http://schemas.openxmlformats.org/presentationml/2006/main">
  <p:tag name="AS_UNIQUEID" val="59"/>
</p:tagLst>
</file>

<file path=ppt/tags/tag135.xml><?xml version="1.0" encoding="utf-8"?>
<p:tagLst xmlns:a="http://schemas.openxmlformats.org/drawingml/2006/main" xmlns:r="http://schemas.openxmlformats.org/officeDocument/2006/relationships" xmlns:p="http://schemas.openxmlformats.org/presentationml/2006/main">
  <p:tag name="AS_UNIQUEID" val="60"/>
</p:tagLst>
</file>

<file path=ppt/tags/tag136.xml><?xml version="1.0" encoding="utf-8"?>
<p:tagLst xmlns:a="http://schemas.openxmlformats.org/drawingml/2006/main" xmlns:r="http://schemas.openxmlformats.org/officeDocument/2006/relationships" xmlns:p="http://schemas.openxmlformats.org/presentationml/2006/main">
  <p:tag name="AS_UNIQUEID" val="61"/>
</p:tagLst>
</file>

<file path=ppt/tags/tag137.xml><?xml version="1.0" encoding="utf-8"?>
<p:tagLst xmlns:a="http://schemas.openxmlformats.org/drawingml/2006/main" xmlns:r="http://schemas.openxmlformats.org/officeDocument/2006/relationships" xmlns:p="http://schemas.openxmlformats.org/presentationml/2006/main">
  <p:tag name="AS_UNIQUEID" val="62"/>
</p:tagLst>
</file>

<file path=ppt/tags/tag138.xml><?xml version="1.0" encoding="utf-8"?>
<p:tagLst xmlns:a="http://schemas.openxmlformats.org/drawingml/2006/main" xmlns:r="http://schemas.openxmlformats.org/officeDocument/2006/relationships" xmlns:p="http://schemas.openxmlformats.org/presentationml/2006/main">
  <p:tag name="AS_UNIQUEID" val="63"/>
</p:tagLst>
</file>

<file path=ppt/tags/tag139.xml><?xml version="1.0" encoding="utf-8"?>
<p:tagLst xmlns:a="http://schemas.openxmlformats.org/drawingml/2006/main" xmlns:r="http://schemas.openxmlformats.org/officeDocument/2006/relationships" xmlns:p="http://schemas.openxmlformats.org/presentationml/2006/main">
  <p:tag name="AS_UNIQUEID" val="59"/>
</p:tagLst>
</file>

<file path=ppt/tags/tag14.xml><?xml version="1.0" encoding="utf-8"?>
<p:tagLst xmlns:a="http://schemas.openxmlformats.org/drawingml/2006/main" xmlns:r="http://schemas.openxmlformats.org/officeDocument/2006/relationships" xmlns:p="http://schemas.openxmlformats.org/presentationml/2006/main">
  <p:tag name="AS_UNIQUEID" val="57"/>
</p:tagLst>
</file>

<file path=ppt/tags/tag140.xml><?xml version="1.0" encoding="utf-8"?>
<p:tagLst xmlns:a="http://schemas.openxmlformats.org/drawingml/2006/main" xmlns:r="http://schemas.openxmlformats.org/officeDocument/2006/relationships" xmlns:p="http://schemas.openxmlformats.org/presentationml/2006/main">
  <p:tag name="AS_UNIQUEID" val="60"/>
</p:tagLst>
</file>

<file path=ppt/tags/tag141.xml><?xml version="1.0" encoding="utf-8"?>
<p:tagLst xmlns:a="http://schemas.openxmlformats.org/drawingml/2006/main" xmlns:r="http://schemas.openxmlformats.org/officeDocument/2006/relationships" xmlns:p="http://schemas.openxmlformats.org/presentationml/2006/main">
  <p:tag name="AS_UNIQUEID" val="61"/>
</p:tagLst>
</file>

<file path=ppt/tags/tag142.xml><?xml version="1.0" encoding="utf-8"?>
<p:tagLst xmlns:a="http://schemas.openxmlformats.org/drawingml/2006/main" xmlns:r="http://schemas.openxmlformats.org/officeDocument/2006/relationships" xmlns:p="http://schemas.openxmlformats.org/presentationml/2006/main">
  <p:tag name="AS_UNIQUEID" val="62"/>
</p:tagLst>
</file>

<file path=ppt/tags/tag143.xml><?xml version="1.0" encoding="utf-8"?>
<p:tagLst xmlns:a="http://schemas.openxmlformats.org/drawingml/2006/main" xmlns:r="http://schemas.openxmlformats.org/officeDocument/2006/relationships" xmlns:p="http://schemas.openxmlformats.org/presentationml/2006/main">
  <p:tag name="AS_UNIQUEID" val="59"/>
</p:tagLst>
</file>

<file path=ppt/tags/tag144.xml><?xml version="1.0" encoding="utf-8"?>
<p:tagLst xmlns:a="http://schemas.openxmlformats.org/drawingml/2006/main" xmlns:r="http://schemas.openxmlformats.org/officeDocument/2006/relationships" xmlns:p="http://schemas.openxmlformats.org/presentationml/2006/main">
  <p:tag name="AS_UNIQUEID" val="60"/>
</p:tagLst>
</file>

<file path=ppt/tags/tag145.xml><?xml version="1.0" encoding="utf-8"?>
<p:tagLst xmlns:a="http://schemas.openxmlformats.org/drawingml/2006/main" xmlns:r="http://schemas.openxmlformats.org/officeDocument/2006/relationships" xmlns:p="http://schemas.openxmlformats.org/presentationml/2006/main">
  <p:tag name="AS_UNIQUEID" val="61"/>
</p:tagLst>
</file>

<file path=ppt/tags/tag146.xml><?xml version="1.0" encoding="utf-8"?>
<p:tagLst xmlns:a="http://schemas.openxmlformats.org/drawingml/2006/main" xmlns:r="http://schemas.openxmlformats.org/officeDocument/2006/relationships" xmlns:p="http://schemas.openxmlformats.org/presentationml/2006/main">
  <p:tag name="AS_UNIQUEID" val="62"/>
</p:tagLst>
</file>

<file path=ppt/tags/tag147.xml><?xml version="1.0" encoding="utf-8"?>
<p:tagLst xmlns:a="http://schemas.openxmlformats.org/drawingml/2006/main" xmlns:r="http://schemas.openxmlformats.org/officeDocument/2006/relationships" xmlns:p="http://schemas.openxmlformats.org/presentationml/2006/main">
  <p:tag name="AS_UNIQUEID" val="63"/>
</p:tagLst>
</file>

<file path=ppt/tags/tag148.xml><?xml version="1.0" encoding="utf-8"?>
<p:tagLst xmlns:a="http://schemas.openxmlformats.org/drawingml/2006/main" xmlns:r="http://schemas.openxmlformats.org/officeDocument/2006/relationships" xmlns:p="http://schemas.openxmlformats.org/presentationml/2006/main">
  <p:tag name="AS_UNIQUEID" val="59"/>
</p:tagLst>
</file>

<file path=ppt/tags/tag149.xml><?xml version="1.0" encoding="utf-8"?>
<p:tagLst xmlns:a="http://schemas.openxmlformats.org/drawingml/2006/main" xmlns:r="http://schemas.openxmlformats.org/officeDocument/2006/relationships" xmlns:p="http://schemas.openxmlformats.org/presentationml/2006/main">
  <p:tag name="AS_UNIQUEID" val="60"/>
</p:tagLst>
</file>

<file path=ppt/tags/tag15.xml><?xml version="1.0" encoding="utf-8"?>
<p:tagLst xmlns:a="http://schemas.openxmlformats.org/drawingml/2006/main" xmlns:r="http://schemas.openxmlformats.org/officeDocument/2006/relationships" xmlns:p="http://schemas.openxmlformats.org/presentationml/2006/main">
  <p:tag name="AS_UNIQUEID" val="44"/>
</p:tagLst>
</file>

<file path=ppt/tags/tag150.xml><?xml version="1.0" encoding="utf-8"?>
<p:tagLst xmlns:a="http://schemas.openxmlformats.org/drawingml/2006/main" xmlns:r="http://schemas.openxmlformats.org/officeDocument/2006/relationships" xmlns:p="http://schemas.openxmlformats.org/presentationml/2006/main">
  <p:tag name="AS_UNIQUEID" val="61"/>
</p:tagLst>
</file>

<file path=ppt/tags/tag151.xml><?xml version="1.0" encoding="utf-8"?>
<p:tagLst xmlns:a="http://schemas.openxmlformats.org/drawingml/2006/main" xmlns:r="http://schemas.openxmlformats.org/officeDocument/2006/relationships" xmlns:p="http://schemas.openxmlformats.org/presentationml/2006/main">
  <p:tag name="AS_UNIQUEID" val="62"/>
</p:tagLst>
</file>

<file path=ppt/tags/tag152.xml><?xml version="1.0" encoding="utf-8"?>
<p:tagLst xmlns:a="http://schemas.openxmlformats.org/drawingml/2006/main" xmlns:r="http://schemas.openxmlformats.org/officeDocument/2006/relationships" xmlns:p="http://schemas.openxmlformats.org/presentationml/2006/main">
  <p:tag name="AS_UNIQUEID" val="63"/>
</p:tagLst>
</file>

<file path=ppt/tags/tag153.xml><?xml version="1.0" encoding="utf-8"?>
<p:tagLst xmlns:a="http://schemas.openxmlformats.org/drawingml/2006/main" xmlns:r="http://schemas.openxmlformats.org/officeDocument/2006/relationships" xmlns:p="http://schemas.openxmlformats.org/presentationml/2006/main">
  <p:tag name="AS_UNIQUEID" val="59"/>
</p:tagLst>
</file>

<file path=ppt/tags/tag154.xml><?xml version="1.0" encoding="utf-8"?>
<p:tagLst xmlns:a="http://schemas.openxmlformats.org/drawingml/2006/main" xmlns:r="http://schemas.openxmlformats.org/officeDocument/2006/relationships" xmlns:p="http://schemas.openxmlformats.org/presentationml/2006/main">
  <p:tag name="AS_UNIQUEID" val="60"/>
</p:tagLst>
</file>

<file path=ppt/tags/tag155.xml><?xml version="1.0" encoding="utf-8"?>
<p:tagLst xmlns:a="http://schemas.openxmlformats.org/drawingml/2006/main" xmlns:r="http://schemas.openxmlformats.org/officeDocument/2006/relationships" xmlns:p="http://schemas.openxmlformats.org/presentationml/2006/main">
  <p:tag name="AS_UNIQUEID" val="61"/>
</p:tagLst>
</file>

<file path=ppt/tags/tag156.xml><?xml version="1.0" encoding="utf-8"?>
<p:tagLst xmlns:a="http://schemas.openxmlformats.org/drawingml/2006/main" xmlns:r="http://schemas.openxmlformats.org/officeDocument/2006/relationships" xmlns:p="http://schemas.openxmlformats.org/presentationml/2006/main">
  <p:tag name="AS_UNIQUEID" val="62"/>
</p:tagLst>
</file>

<file path=ppt/tags/tag157.xml><?xml version="1.0" encoding="utf-8"?>
<p:tagLst xmlns:a="http://schemas.openxmlformats.org/drawingml/2006/main" xmlns:r="http://schemas.openxmlformats.org/officeDocument/2006/relationships" xmlns:p="http://schemas.openxmlformats.org/presentationml/2006/main">
  <p:tag name="AS_UNIQUEID" val="63"/>
</p:tagLst>
</file>

<file path=ppt/tags/tag158.xml><?xml version="1.0" encoding="utf-8"?>
<p:tagLst xmlns:a="http://schemas.openxmlformats.org/drawingml/2006/main" xmlns:r="http://schemas.openxmlformats.org/officeDocument/2006/relationships" xmlns:p="http://schemas.openxmlformats.org/presentationml/2006/main">
  <p:tag name="AS_UNIQUEID" val="59"/>
</p:tagLst>
</file>

<file path=ppt/tags/tag159.xml><?xml version="1.0" encoding="utf-8"?>
<p:tagLst xmlns:a="http://schemas.openxmlformats.org/drawingml/2006/main" xmlns:r="http://schemas.openxmlformats.org/officeDocument/2006/relationships" xmlns:p="http://schemas.openxmlformats.org/presentationml/2006/main">
  <p:tag name="AS_UNIQUEID" val="60"/>
</p:tagLst>
</file>

<file path=ppt/tags/tag16.xml><?xml version="1.0" encoding="utf-8"?>
<p:tagLst xmlns:a="http://schemas.openxmlformats.org/drawingml/2006/main" xmlns:r="http://schemas.openxmlformats.org/officeDocument/2006/relationships" xmlns:p="http://schemas.openxmlformats.org/presentationml/2006/main">
  <p:tag name="AS_UNIQUEID" val="45"/>
</p:tagLst>
</file>

<file path=ppt/tags/tag160.xml><?xml version="1.0" encoding="utf-8"?>
<p:tagLst xmlns:a="http://schemas.openxmlformats.org/drawingml/2006/main" xmlns:r="http://schemas.openxmlformats.org/officeDocument/2006/relationships" xmlns:p="http://schemas.openxmlformats.org/presentationml/2006/main">
  <p:tag name="AS_UNIQUEID" val="61"/>
</p:tagLst>
</file>

<file path=ppt/tags/tag161.xml><?xml version="1.0" encoding="utf-8"?>
<p:tagLst xmlns:a="http://schemas.openxmlformats.org/drawingml/2006/main" xmlns:r="http://schemas.openxmlformats.org/officeDocument/2006/relationships" xmlns:p="http://schemas.openxmlformats.org/presentationml/2006/main">
  <p:tag name="AS_UNIQUEID" val="62"/>
</p:tagLst>
</file>

<file path=ppt/tags/tag162.xml><?xml version="1.0" encoding="utf-8"?>
<p:tagLst xmlns:a="http://schemas.openxmlformats.org/drawingml/2006/main" xmlns:r="http://schemas.openxmlformats.org/officeDocument/2006/relationships" xmlns:p="http://schemas.openxmlformats.org/presentationml/2006/main">
  <p:tag name="AS_UNIQUEID" val="63"/>
</p:tagLst>
</file>

<file path=ppt/tags/tag163.xml><?xml version="1.0" encoding="utf-8"?>
<p:tagLst xmlns:a="http://schemas.openxmlformats.org/drawingml/2006/main" xmlns:r="http://schemas.openxmlformats.org/officeDocument/2006/relationships" xmlns:p="http://schemas.openxmlformats.org/presentationml/2006/main">
  <p:tag name="AS_UNIQUEID" val="59"/>
</p:tagLst>
</file>

<file path=ppt/tags/tag164.xml><?xml version="1.0" encoding="utf-8"?>
<p:tagLst xmlns:a="http://schemas.openxmlformats.org/drawingml/2006/main" xmlns:r="http://schemas.openxmlformats.org/officeDocument/2006/relationships" xmlns:p="http://schemas.openxmlformats.org/presentationml/2006/main">
  <p:tag name="AS_UNIQUEID" val="60"/>
</p:tagLst>
</file>

<file path=ppt/tags/tag165.xml><?xml version="1.0" encoding="utf-8"?>
<p:tagLst xmlns:a="http://schemas.openxmlformats.org/drawingml/2006/main" xmlns:r="http://schemas.openxmlformats.org/officeDocument/2006/relationships" xmlns:p="http://schemas.openxmlformats.org/presentationml/2006/main">
  <p:tag name="AS_UNIQUEID" val="61"/>
</p:tagLst>
</file>

<file path=ppt/tags/tag166.xml><?xml version="1.0" encoding="utf-8"?>
<p:tagLst xmlns:a="http://schemas.openxmlformats.org/drawingml/2006/main" xmlns:r="http://schemas.openxmlformats.org/officeDocument/2006/relationships" xmlns:p="http://schemas.openxmlformats.org/presentationml/2006/main">
  <p:tag name="AS_UNIQUEID" val="62"/>
</p:tagLst>
</file>

<file path=ppt/tags/tag167.xml><?xml version="1.0" encoding="utf-8"?>
<p:tagLst xmlns:a="http://schemas.openxmlformats.org/drawingml/2006/main" xmlns:r="http://schemas.openxmlformats.org/officeDocument/2006/relationships" xmlns:p="http://schemas.openxmlformats.org/presentationml/2006/main">
  <p:tag name="AS_UNIQUEID" val="59"/>
</p:tagLst>
</file>

<file path=ppt/tags/tag168.xml><?xml version="1.0" encoding="utf-8"?>
<p:tagLst xmlns:a="http://schemas.openxmlformats.org/drawingml/2006/main" xmlns:r="http://schemas.openxmlformats.org/officeDocument/2006/relationships" xmlns:p="http://schemas.openxmlformats.org/presentationml/2006/main">
  <p:tag name="AS_UNIQUEID" val="60"/>
</p:tagLst>
</file>

<file path=ppt/tags/tag169.xml><?xml version="1.0" encoding="utf-8"?>
<p:tagLst xmlns:a="http://schemas.openxmlformats.org/drawingml/2006/main" xmlns:r="http://schemas.openxmlformats.org/officeDocument/2006/relationships" xmlns:p="http://schemas.openxmlformats.org/presentationml/2006/main">
  <p:tag name="AS_UNIQUEID" val="61"/>
</p:tagLst>
</file>

<file path=ppt/tags/tag17.xml><?xml version="1.0" encoding="utf-8"?>
<p:tagLst xmlns:a="http://schemas.openxmlformats.org/drawingml/2006/main" xmlns:r="http://schemas.openxmlformats.org/officeDocument/2006/relationships" xmlns:p="http://schemas.openxmlformats.org/presentationml/2006/main">
  <p:tag name="AS_UNIQUEID" val="46"/>
</p:tagLst>
</file>

<file path=ppt/tags/tag170.xml><?xml version="1.0" encoding="utf-8"?>
<p:tagLst xmlns:a="http://schemas.openxmlformats.org/drawingml/2006/main" xmlns:r="http://schemas.openxmlformats.org/officeDocument/2006/relationships" xmlns:p="http://schemas.openxmlformats.org/presentationml/2006/main">
  <p:tag name="AS_UNIQUEID" val="62"/>
</p:tagLst>
</file>

<file path=ppt/tags/tag171.xml><?xml version="1.0" encoding="utf-8"?>
<p:tagLst xmlns:a="http://schemas.openxmlformats.org/drawingml/2006/main" xmlns:r="http://schemas.openxmlformats.org/officeDocument/2006/relationships" xmlns:p="http://schemas.openxmlformats.org/presentationml/2006/main">
  <p:tag name="AS_UNIQUEID" val="63"/>
</p:tagLst>
</file>

<file path=ppt/tags/tag172.xml><?xml version="1.0" encoding="utf-8"?>
<p:tagLst xmlns:a="http://schemas.openxmlformats.org/drawingml/2006/main" xmlns:r="http://schemas.openxmlformats.org/officeDocument/2006/relationships" xmlns:p="http://schemas.openxmlformats.org/presentationml/2006/main">
  <p:tag name="AS_UNIQUEID" val="59"/>
</p:tagLst>
</file>

<file path=ppt/tags/tag173.xml><?xml version="1.0" encoding="utf-8"?>
<p:tagLst xmlns:a="http://schemas.openxmlformats.org/drawingml/2006/main" xmlns:r="http://schemas.openxmlformats.org/officeDocument/2006/relationships" xmlns:p="http://schemas.openxmlformats.org/presentationml/2006/main">
  <p:tag name="AS_UNIQUEID" val="60"/>
</p:tagLst>
</file>

<file path=ppt/tags/tag174.xml><?xml version="1.0" encoding="utf-8"?>
<p:tagLst xmlns:a="http://schemas.openxmlformats.org/drawingml/2006/main" xmlns:r="http://schemas.openxmlformats.org/officeDocument/2006/relationships" xmlns:p="http://schemas.openxmlformats.org/presentationml/2006/main">
  <p:tag name="AS_UNIQUEID" val="61"/>
</p:tagLst>
</file>

<file path=ppt/tags/tag175.xml><?xml version="1.0" encoding="utf-8"?>
<p:tagLst xmlns:a="http://schemas.openxmlformats.org/drawingml/2006/main" xmlns:r="http://schemas.openxmlformats.org/officeDocument/2006/relationships" xmlns:p="http://schemas.openxmlformats.org/presentationml/2006/main">
  <p:tag name="AS_UNIQUEID" val="62"/>
</p:tagLst>
</file>

<file path=ppt/tags/tag176.xml><?xml version="1.0" encoding="utf-8"?>
<p:tagLst xmlns:a="http://schemas.openxmlformats.org/drawingml/2006/main" xmlns:r="http://schemas.openxmlformats.org/officeDocument/2006/relationships" xmlns:p="http://schemas.openxmlformats.org/presentationml/2006/main">
  <p:tag name="AS_UNIQUEID" val="63"/>
</p:tagLst>
</file>

<file path=ppt/tags/tag177.xml><?xml version="1.0" encoding="utf-8"?>
<p:tagLst xmlns:a="http://schemas.openxmlformats.org/drawingml/2006/main" xmlns:r="http://schemas.openxmlformats.org/officeDocument/2006/relationships" xmlns:p="http://schemas.openxmlformats.org/presentationml/2006/main">
  <p:tag name="AS_UNIQUEID" val="59"/>
</p:tagLst>
</file>

<file path=ppt/tags/tag178.xml><?xml version="1.0" encoding="utf-8"?>
<p:tagLst xmlns:a="http://schemas.openxmlformats.org/drawingml/2006/main" xmlns:r="http://schemas.openxmlformats.org/officeDocument/2006/relationships" xmlns:p="http://schemas.openxmlformats.org/presentationml/2006/main">
  <p:tag name="AS_UNIQUEID" val="60"/>
</p:tagLst>
</file>

<file path=ppt/tags/tag179.xml><?xml version="1.0" encoding="utf-8"?>
<p:tagLst xmlns:a="http://schemas.openxmlformats.org/drawingml/2006/main" xmlns:r="http://schemas.openxmlformats.org/officeDocument/2006/relationships" xmlns:p="http://schemas.openxmlformats.org/presentationml/2006/main">
  <p:tag name="AS_UNIQUEID" val="61"/>
</p:tagLst>
</file>

<file path=ppt/tags/tag18.xml><?xml version="1.0" encoding="utf-8"?>
<p:tagLst xmlns:a="http://schemas.openxmlformats.org/drawingml/2006/main" xmlns:r="http://schemas.openxmlformats.org/officeDocument/2006/relationships" xmlns:p="http://schemas.openxmlformats.org/presentationml/2006/main">
  <p:tag name="AS_UNIQUEID" val="47"/>
</p:tagLst>
</file>

<file path=ppt/tags/tag180.xml><?xml version="1.0" encoding="utf-8"?>
<p:tagLst xmlns:a="http://schemas.openxmlformats.org/drawingml/2006/main" xmlns:r="http://schemas.openxmlformats.org/officeDocument/2006/relationships" xmlns:p="http://schemas.openxmlformats.org/presentationml/2006/main">
  <p:tag name="AS_UNIQUEID" val="62"/>
</p:tagLst>
</file>

<file path=ppt/tags/tag181.xml><?xml version="1.0" encoding="utf-8"?>
<p:tagLst xmlns:a="http://schemas.openxmlformats.org/drawingml/2006/main" xmlns:r="http://schemas.openxmlformats.org/officeDocument/2006/relationships" xmlns:p="http://schemas.openxmlformats.org/presentationml/2006/main">
  <p:tag name="AS_UNIQUEID" val="63"/>
</p:tagLst>
</file>

<file path=ppt/tags/tag182.xml><?xml version="1.0" encoding="utf-8"?>
<p:tagLst xmlns:a="http://schemas.openxmlformats.org/drawingml/2006/main" xmlns:r="http://schemas.openxmlformats.org/officeDocument/2006/relationships" xmlns:p="http://schemas.openxmlformats.org/presentationml/2006/main">
  <p:tag name="AS_UNIQUEID" val="59"/>
</p:tagLst>
</file>

<file path=ppt/tags/tag183.xml><?xml version="1.0" encoding="utf-8"?>
<p:tagLst xmlns:a="http://schemas.openxmlformats.org/drawingml/2006/main" xmlns:r="http://schemas.openxmlformats.org/officeDocument/2006/relationships" xmlns:p="http://schemas.openxmlformats.org/presentationml/2006/main">
  <p:tag name="AS_UNIQUEID" val="60"/>
</p:tagLst>
</file>

<file path=ppt/tags/tag184.xml><?xml version="1.0" encoding="utf-8"?>
<p:tagLst xmlns:a="http://schemas.openxmlformats.org/drawingml/2006/main" xmlns:r="http://schemas.openxmlformats.org/officeDocument/2006/relationships" xmlns:p="http://schemas.openxmlformats.org/presentationml/2006/main">
  <p:tag name="AS_UNIQUEID" val="61"/>
</p:tagLst>
</file>

<file path=ppt/tags/tag185.xml><?xml version="1.0" encoding="utf-8"?>
<p:tagLst xmlns:a="http://schemas.openxmlformats.org/drawingml/2006/main" xmlns:r="http://schemas.openxmlformats.org/officeDocument/2006/relationships" xmlns:p="http://schemas.openxmlformats.org/presentationml/2006/main">
  <p:tag name="AS_UNIQUEID" val="62"/>
</p:tagLst>
</file>

<file path=ppt/tags/tag186.xml><?xml version="1.0" encoding="utf-8"?>
<p:tagLst xmlns:a="http://schemas.openxmlformats.org/drawingml/2006/main" xmlns:r="http://schemas.openxmlformats.org/officeDocument/2006/relationships" xmlns:p="http://schemas.openxmlformats.org/presentationml/2006/main">
  <p:tag name="AS_UNIQUEID" val="63"/>
</p:tagLst>
</file>

<file path=ppt/tags/tag187.xml><?xml version="1.0" encoding="utf-8"?>
<p:tagLst xmlns:a="http://schemas.openxmlformats.org/drawingml/2006/main" xmlns:r="http://schemas.openxmlformats.org/officeDocument/2006/relationships" xmlns:p="http://schemas.openxmlformats.org/presentationml/2006/main">
  <p:tag name="AS_UNIQUEID" val="59"/>
</p:tagLst>
</file>

<file path=ppt/tags/tag188.xml><?xml version="1.0" encoding="utf-8"?>
<p:tagLst xmlns:a="http://schemas.openxmlformats.org/drawingml/2006/main" xmlns:r="http://schemas.openxmlformats.org/officeDocument/2006/relationships" xmlns:p="http://schemas.openxmlformats.org/presentationml/2006/main">
  <p:tag name="AS_UNIQUEID" val="60"/>
</p:tagLst>
</file>

<file path=ppt/tags/tag189.xml><?xml version="1.0" encoding="utf-8"?>
<p:tagLst xmlns:a="http://schemas.openxmlformats.org/drawingml/2006/main" xmlns:r="http://schemas.openxmlformats.org/officeDocument/2006/relationships" xmlns:p="http://schemas.openxmlformats.org/presentationml/2006/main">
  <p:tag name="AS_UNIQUEID" val="61"/>
</p:tagLst>
</file>

<file path=ppt/tags/tag19.xml><?xml version="1.0" encoding="utf-8"?>
<p:tagLst xmlns:a="http://schemas.openxmlformats.org/drawingml/2006/main" xmlns:r="http://schemas.openxmlformats.org/officeDocument/2006/relationships" xmlns:p="http://schemas.openxmlformats.org/presentationml/2006/main">
  <p:tag name="AS_UNIQUEID" val="48"/>
</p:tagLst>
</file>

<file path=ppt/tags/tag190.xml><?xml version="1.0" encoding="utf-8"?>
<p:tagLst xmlns:a="http://schemas.openxmlformats.org/drawingml/2006/main" xmlns:r="http://schemas.openxmlformats.org/officeDocument/2006/relationships" xmlns:p="http://schemas.openxmlformats.org/presentationml/2006/main">
  <p:tag name="AS_UNIQUEID" val="62"/>
</p:tagLst>
</file>

<file path=ppt/tags/tag191.xml><?xml version="1.0" encoding="utf-8"?>
<p:tagLst xmlns:a="http://schemas.openxmlformats.org/drawingml/2006/main" xmlns:r="http://schemas.openxmlformats.org/officeDocument/2006/relationships" xmlns:p="http://schemas.openxmlformats.org/presentationml/2006/main">
  <p:tag name="AS_UNIQUEID" val="63"/>
</p:tagLst>
</file>

<file path=ppt/tags/tag192.xml><?xml version="1.0" encoding="utf-8"?>
<p:tagLst xmlns:a="http://schemas.openxmlformats.org/drawingml/2006/main" xmlns:r="http://schemas.openxmlformats.org/officeDocument/2006/relationships" xmlns:p="http://schemas.openxmlformats.org/presentationml/2006/main">
  <p:tag name="AS_UNIQUEID" val="59"/>
</p:tagLst>
</file>

<file path=ppt/tags/tag193.xml><?xml version="1.0" encoding="utf-8"?>
<p:tagLst xmlns:a="http://schemas.openxmlformats.org/drawingml/2006/main" xmlns:r="http://schemas.openxmlformats.org/officeDocument/2006/relationships" xmlns:p="http://schemas.openxmlformats.org/presentationml/2006/main">
  <p:tag name="AS_UNIQUEID" val="60"/>
</p:tagLst>
</file>

<file path=ppt/tags/tag194.xml><?xml version="1.0" encoding="utf-8"?>
<p:tagLst xmlns:a="http://schemas.openxmlformats.org/drawingml/2006/main" xmlns:r="http://schemas.openxmlformats.org/officeDocument/2006/relationships" xmlns:p="http://schemas.openxmlformats.org/presentationml/2006/main">
  <p:tag name="AS_UNIQUEID" val="61"/>
</p:tagLst>
</file>

<file path=ppt/tags/tag195.xml><?xml version="1.0" encoding="utf-8"?>
<p:tagLst xmlns:a="http://schemas.openxmlformats.org/drawingml/2006/main" xmlns:r="http://schemas.openxmlformats.org/officeDocument/2006/relationships" xmlns:p="http://schemas.openxmlformats.org/presentationml/2006/main">
  <p:tag name="AS_UNIQUEID" val="62"/>
</p:tagLst>
</file>

<file path=ppt/tags/tag196.xml><?xml version="1.0" encoding="utf-8"?>
<p:tagLst xmlns:a="http://schemas.openxmlformats.org/drawingml/2006/main" xmlns:r="http://schemas.openxmlformats.org/officeDocument/2006/relationships" xmlns:p="http://schemas.openxmlformats.org/presentationml/2006/main">
  <p:tag name="AS_UNIQUEID" val="63"/>
</p:tagLst>
</file>

<file path=ppt/tags/tag197.xml><?xml version="1.0" encoding="utf-8"?>
<p:tagLst xmlns:a="http://schemas.openxmlformats.org/drawingml/2006/main" xmlns:r="http://schemas.openxmlformats.org/officeDocument/2006/relationships" xmlns:p="http://schemas.openxmlformats.org/presentationml/2006/main">
  <p:tag name="AS_UNIQUEID" val="59"/>
</p:tagLst>
</file>

<file path=ppt/tags/tag198.xml><?xml version="1.0" encoding="utf-8"?>
<p:tagLst xmlns:a="http://schemas.openxmlformats.org/drawingml/2006/main" xmlns:r="http://schemas.openxmlformats.org/officeDocument/2006/relationships" xmlns:p="http://schemas.openxmlformats.org/presentationml/2006/main">
  <p:tag name="AS_UNIQUEID" val="60"/>
</p:tagLst>
</file>

<file path=ppt/tags/tag199.xml><?xml version="1.0" encoding="utf-8"?>
<p:tagLst xmlns:a="http://schemas.openxmlformats.org/drawingml/2006/main" xmlns:r="http://schemas.openxmlformats.org/officeDocument/2006/relationships" xmlns:p="http://schemas.openxmlformats.org/presentationml/2006/main">
  <p:tag name="AS_UNIQUEID" val="61"/>
</p:tagLst>
</file>

<file path=ppt/tags/tag2.xml><?xml version="1.0" encoding="utf-8"?>
<p:tagLst xmlns:a="http://schemas.openxmlformats.org/drawingml/2006/main" xmlns:r="http://schemas.openxmlformats.org/officeDocument/2006/relationships" xmlns:p="http://schemas.openxmlformats.org/presentationml/2006/main">
  <p:tag name="AS_UNIQUEID" val="37"/>
</p:tagLst>
</file>

<file path=ppt/tags/tag20.xml><?xml version="1.0" encoding="utf-8"?>
<p:tagLst xmlns:a="http://schemas.openxmlformats.org/drawingml/2006/main" xmlns:r="http://schemas.openxmlformats.org/officeDocument/2006/relationships" xmlns:p="http://schemas.openxmlformats.org/presentationml/2006/main">
  <p:tag name="AS_UNIQUEID" val="59"/>
</p:tagLst>
</file>

<file path=ppt/tags/tag200.xml><?xml version="1.0" encoding="utf-8"?>
<p:tagLst xmlns:a="http://schemas.openxmlformats.org/drawingml/2006/main" xmlns:r="http://schemas.openxmlformats.org/officeDocument/2006/relationships" xmlns:p="http://schemas.openxmlformats.org/presentationml/2006/main">
  <p:tag name="AS_UNIQUEID" val="62"/>
</p:tagLst>
</file>

<file path=ppt/tags/tag201.xml><?xml version="1.0" encoding="utf-8"?>
<p:tagLst xmlns:a="http://schemas.openxmlformats.org/drawingml/2006/main" xmlns:r="http://schemas.openxmlformats.org/officeDocument/2006/relationships" xmlns:p="http://schemas.openxmlformats.org/presentationml/2006/main">
  <p:tag name="AS_UNIQUEID" val="63"/>
</p:tagLst>
</file>

<file path=ppt/tags/tag202.xml><?xml version="1.0" encoding="utf-8"?>
<p:tagLst xmlns:a="http://schemas.openxmlformats.org/drawingml/2006/main" xmlns:r="http://schemas.openxmlformats.org/officeDocument/2006/relationships" xmlns:p="http://schemas.openxmlformats.org/presentationml/2006/main">
  <p:tag name="AS_UNIQUEID" val="59"/>
</p:tagLst>
</file>

<file path=ppt/tags/tag203.xml><?xml version="1.0" encoding="utf-8"?>
<p:tagLst xmlns:a="http://schemas.openxmlformats.org/drawingml/2006/main" xmlns:r="http://schemas.openxmlformats.org/officeDocument/2006/relationships" xmlns:p="http://schemas.openxmlformats.org/presentationml/2006/main">
  <p:tag name="AS_UNIQUEID" val="60"/>
</p:tagLst>
</file>

<file path=ppt/tags/tag204.xml><?xml version="1.0" encoding="utf-8"?>
<p:tagLst xmlns:a="http://schemas.openxmlformats.org/drawingml/2006/main" xmlns:r="http://schemas.openxmlformats.org/officeDocument/2006/relationships" xmlns:p="http://schemas.openxmlformats.org/presentationml/2006/main">
  <p:tag name="AS_UNIQUEID" val="61"/>
</p:tagLst>
</file>

<file path=ppt/tags/tag205.xml><?xml version="1.0" encoding="utf-8"?>
<p:tagLst xmlns:a="http://schemas.openxmlformats.org/drawingml/2006/main" xmlns:r="http://schemas.openxmlformats.org/officeDocument/2006/relationships" xmlns:p="http://schemas.openxmlformats.org/presentationml/2006/main">
  <p:tag name="AS_UNIQUEID" val="62"/>
</p:tagLst>
</file>

<file path=ppt/tags/tag206.xml><?xml version="1.0" encoding="utf-8"?>
<p:tagLst xmlns:a="http://schemas.openxmlformats.org/drawingml/2006/main" xmlns:r="http://schemas.openxmlformats.org/officeDocument/2006/relationships" xmlns:p="http://schemas.openxmlformats.org/presentationml/2006/main">
  <p:tag name="AS_UNIQUEID" val="63"/>
</p:tagLst>
</file>

<file path=ppt/tags/tag207.xml><?xml version="1.0" encoding="utf-8"?>
<p:tagLst xmlns:a="http://schemas.openxmlformats.org/drawingml/2006/main" xmlns:r="http://schemas.openxmlformats.org/officeDocument/2006/relationships" xmlns:p="http://schemas.openxmlformats.org/presentationml/2006/main">
  <p:tag name="AS_UNIQUEID" val="59"/>
</p:tagLst>
</file>

<file path=ppt/tags/tag208.xml><?xml version="1.0" encoding="utf-8"?>
<p:tagLst xmlns:a="http://schemas.openxmlformats.org/drawingml/2006/main" xmlns:r="http://schemas.openxmlformats.org/officeDocument/2006/relationships" xmlns:p="http://schemas.openxmlformats.org/presentationml/2006/main">
  <p:tag name="AS_UNIQUEID" val="60"/>
</p:tagLst>
</file>

<file path=ppt/tags/tag209.xml><?xml version="1.0" encoding="utf-8"?>
<p:tagLst xmlns:a="http://schemas.openxmlformats.org/drawingml/2006/main" xmlns:r="http://schemas.openxmlformats.org/officeDocument/2006/relationships" xmlns:p="http://schemas.openxmlformats.org/presentationml/2006/main">
  <p:tag name="AS_UNIQUEID" val="61"/>
</p:tagLst>
</file>

<file path=ppt/tags/tag21.xml><?xml version="1.0" encoding="utf-8"?>
<p:tagLst xmlns:a="http://schemas.openxmlformats.org/drawingml/2006/main" xmlns:r="http://schemas.openxmlformats.org/officeDocument/2006/relationships" xmlns:p="http://schemas.openxmlformats.org/presentationml/2006/main">
  <p:tag name="AS_UNIQUEID" val="60"/>
</p:tagLst>
</file>

<file path=ppt/tags/tag210.xml><?xml version="1.0" encoding="utf-8"?>
<p:tagLst xmlns:a="http://schemas.openxmlformats.org/drawingml/2006/main" xmlns:r="http://schemas.openxmlformats.org/officeDocument/2006/relationships" xmlns:p="http://schemas.openxmlformats.org/presentationml/2006/main">
  <p:tag name="AS_UNIQUEID" val="62"/>
</p:tagLst>
</file>

<file path=ppt/tags/tag211.xml><?xml version="1.0" encoding="utf-8"?>
<p:tagLst xmlns:a="http://schemas.openxmlformats.org/drawingml/2006/main" xmlns:r="http://schemas.openxmlformats.org/officeDocument/2006/relationships" xmlns:p="http://schemas.openxmlformats.org/presentationml/2006/main">
  <p:tag name="AS_UNIQUEID" val="63"/>
</p:tagLst>
</file>

<file path=ppt/tags/tag212.xml><?xml version="1.0" encoding="utf-8"?>
<p:tagLst xmlns:a="http://schemas.openxmlformats.org/drawingml/2006/main" xmlns:r="http://schemas.openxmlformats.org/officeDocument/2006/relationships" xmlns:p="http://schemas.openxmlformats.org/presentationml/2006/main">
  <p:tag name="AS_UNIQUEID" val="59"/>
</p:tagLst>
</file>

<file path=ppt/tags/tag213.xml><?xml version="1.0" encoding="utf-8"?>
<p:tagLst xmlns:a="http://schemas.openxmlformats.org/drawingml/2006/main" xmlns:r="http://schemas.openxmlformats.org/officeDocument/2006/relationships" xmlns:p="http://schemas.openxmlformats.org/presentationml/2006/main">
  <p:tag name="AS_UNIQUEID" val="60"/>
</p:tagLst>
</file>

<file path=ppt/tags/tag214.xml><?xml version="1.0" encoding="utf-8"?>
<p:tagLst xmlns:a="http://schemas.openxmlformats.org/drawingml/2006/main" xmlns:r="http://schemas.openxmlformats.org/officeDocument/2006/relationships" xmlns:p="http://schemas.openxmlformats.org/presentationml/2006/main">
  <p:tag name="AS_UNIQUEID" val="61"/>
</p:tagLst>
</file>

<file path=ppt/tags/tag215.xml><?xml version="1.0" encoding="utf-8"?>
<p:tagLst xmlns:a="http://schemas.openxmlformats.org/drawingml/2006/main" xmlns:r="http://schemas.openxmlformats.org/officeDocument/2006/relationships" xmlns:p="http://schemas.openxmlformats.org/presentationml/2006/main">
  <p:tag name="AS_UNIQUEID" val="62"/>
</p:tagLst>
</file>

<file path=ppt/tags/tag216.xml><?xml version="1.0" encoding="utf-8"?>
<p:tagLst xmlns:a="http://schemas.openxmlformats.org/drawingml/2006/main" xmlns:r="http://schemas.openxmlformats.org/officeDocument/2006/relationships" xmlns:p="http://schemas.openxmlformats.org/presentationml/2006/main">
  <p:tag name="AS_UNIQUEID" val="63"/>
</p:tagLst>
</file>

<file path=ppt/tags/tag217.xml><?xml version="1.0" encoding="utf-8"?>
<p:tagLst xmlns:a="http://schemas.openxmlformats.org/drawingml/2006/main" xmlns:r="http://schemas.openxmlformats.org/officeDocument/2006/relationships" xmlns:p="http://schemas.openxmlformats.org/presentationml/2006/main">
  <p:tag name="AS_UNIQUEID" val="59"/>
</p:tagLst>
</file>

<file path=ppt/tags/tag218.xml><?xml version="1.0" encoding="utf-8"?>
<p:tagLst xmlns:a="http://schemas.openxmlformats.org/drawingml/2006/main" xmlns:r="http://schemas.openxmlformats.org/officeDocument/2006/relationships" xmlns:p="http://schemas.openxmlformats.org/presentationml/2006/main">
  <p:tag name="AS_UNIQUEID" val="60"/>
</p:tagLst>
</file>

<file path=ppt/tags/tag219.xml><?xml version="1.0" encoding="utf-8"?>
<p:tagLst xmlns:a="http://schemas.openxmlformats.org/drawingml/2006/main" xmlns:r="http://schemas.openxmlformats.org/officeDocument/2006/relationships" xmlns:p="http://schemas.openxmlformats.org/presentationml/2006/main">
  <p:tag name="AS_UNIQUEID" val="61"/>
</p:tagLst>
</file>

<file path=ppt/tags/tag22.xml><?xml version="1.0" encoding="utf-8"?>
<p:tagLst xmlns:a="http://schemas.openxmlformats.org/drawingml/2006/main" xmlns:r="http://schemas.openxmlformats.org/officeDocument/2006/relationships" xmlns:p="http://schemas.openxmlformats.org/presentationml/2006/main">
  <p:tag name="AS_UNIQUEID" val="61"/>
</p:tagLst>
</file>

<file path=ppt/tags/tag220.xml><?xml version="1.0" encoding="utf-8"?>
<p:tagLst xmlns:a="http://schemas.openxmlformats.org/drawingml/2006/main" xmlns:r="http://schemas.openxmlformats.org/officeDocument/2006/relationships" xmlns:p="http://schemas.openxmlformats.org/presentationml/2006/main">
  <p:tag name="AS_UNIQUEID" val="62"/>
</p:tagLst>
</file>

<file path=ppt/tags/tag221.xml><?xml version="1.0" encoding="utf-8"?>
<p:tagLst xmlns:a="http://schemas.openxmlformats.org/drawingml/2006/main" xmlns:r="http://schemas.openxmlformats.org/officeDocument/2006/relationships" xmlns:p="http://schemas.openxmlformats.org/presentationml/2006/main">
  <p:tag name="AS_UNIQUEID" val="63"/>
</p:tagLst>
</file>

<file path=ppt/tags/tag222.xml><?xml version="1.0" encoding="utf-8"?>
<p:tagLst xmlns:a="http://schemas.openxmlformats.org/drawingml/2006/main" xmlns:r="http://schemas.openxmlformats.org/officeDocument/2006/relationships" xmlns:p="http://schemas.openxmlformats.org/presentationml/2006/main">
  <p:tag name="AS_UNIQUEID" val="59"/>
</p:tagLst>
</file>

<file path=ppt/tags/tag223.xml><?xml version="1.0" encoding="utf-8"?>
<p:tagLst xmlns:a="http://schemas.openxmlformats.org/drawingml/2006/main" xmlns:r="http://schemas.openxmlformats.org/officeDocument/2006/relationships" xmlns:p="http://schemas.openxmlformats.org/presentationml/2006/main">
  <p:tag name="AS_UNIQUEID" val="60"/>
</p:tagLst>
</file>

<file path=ppt/tags/tag224.xml><?xml version="1.0" encoding="utf-8"?>
<p:tagLst xmlns:a="http://schemas.openxmlformats.org/drawingml/2006/main" xmlns:r="http://schemas.openxmlformats.org/officeDocument/2006/relationships" xmlns:p="http://schemas.openxmlformats.org/presentationml/2006/main">
  <p:tag name="AS_UNIQUEID" val="61"/>
</p:tagLst>
</file>

<file path=ppt/tags/tag225.xml><?xml version="1.0" encoding="utf-8"?>
<p:tagLst xmlns:a="http://schemas.openxmlformats.org/drawingml/2006/main" xmlns:r="http://schemas.openxmlformats.org/officeDocument/2006/relationships" xmlns:p="http://schemas.openxmlformats.org/presentationml/2006/main">
  <p:tag name="AS_UNIQUEID" val="62"/>
</p:tagLst>
</file>

<file path=ppt/tags/tag226.xml><?xml version="1.0" encoding="utf-8"?>
<p:tagLst xmlns:a="http://schemas.openxmlformats.org/drawingml/2006/main" xmlns:r="http://schemas.openxmlformats.org/officeDocument/2006/relationships" xmlns:p="http://schemas.openxmlformats.org/presentationml/2006/main">
  <p:tag name="AS_UNIQUEID" val="63"/>
</p:tagLst>
</file>

<file path=ppt/tags/tag227.xml><?xml version="1.0" encoding="utf-8"?>
<p:tagLst xmlns:a="http://schemas.openxmlformats.org/drawingml/2006/main" xmlns:r="http://schemas.openxmlformats.org/officeDocument/2006/relationships" xmlns:p="http://schemas.openxmlformats.org/presentationml/2006/main">
  <p:tag name="AS_UNIQUEID" val="59"/>
</p:tagLst>
</file>

<file path=ppt/tags/tag228.xml><?xml version="1.0" encoding="utf-8"?>
<p:tagLst xmlns:a="http://schemas.openxmlformats.org/drawingml/2006/main" xmlns:r="http://schemas.openxmlformats.org/officeDocument/2006/relationships" xmlns:p="http://schemas.openxmlformats.org/presentationml/2006/main">
  <p:tag name="AS_UNIQUEID" val="60"/>
</p:tagLst>
</file>

<file path=ppt/tags/tag229.xml><?xml version="1.0" encoding="utf-8"?>
<p:tagLst xmlns:a="http://schemas.openxmlformats.org/drawingml/2006/main" xmlns:r="http://schemas.openxmlformats.org/officeDocument/2006/relationships" xmlns:p="http://schemas.openxmlformats.org/presentationml/2006/main">
  <p:tag name="AS_UNIQUEID" val="61"/>
</p:tagLst>
</file>

<file path=ppt/tags/tag23.xml><?xml version="1.0" encoding="utf-8"?>
<p:tagLst xmlns:a="http://schemas.openxmlformats.org/drawingml/2006/main" xmlns:r="http://schemas.openxmlformats.org/officeDocument/2006/relationships" xmlns:p="http://schemas.openxmlformats.org/presentationml/2006/main">
  <p:tag name="AS_UNIQUEID" val="62"/>
</p:tagLst>
</file>

<file path=ppt/tags/tag230.xml><?xml version="1.0" encoding="utf-8"?>
<p:tagLst xmlns:a="http://schemas.openxmlformats.org/drawingml/2006/main" xmlns:r="http://schemas.openxmlformats.org/officeDocument/2006/relationships" xmlns:p="http://schemas.openxmlformats.org/presentationml/2006/main">
  <p:tag name="AS_UNIQUEID" val="62"/>
</p:tagLst>
</file>

<file path=ppt/tags/tag231.xml><?xml version="1.0" encoding="utf-8"?>
<p:tagLst xmlns:a="http://schemas.openxmlformats.org/drawingml/2006/main" xmlns:r="http://schemas.openxmlformats.org/officeDocument/2006/relationships" xmlns:p="http://schemas.openxmlformats.org/presentationml/2006/main">
  <p:tag name="AS_UNIQUEID" val="63"/>
</p:tagLst>
</file>

<file path=ppt/tags/tag232.xml><?xml version="1.0" encoding="utf-8"?>
<p:tagLst xmlns:a="http://schemas.openxmlformats.org/drawingml/2006/main" xmlns:r="http://schemas.openxmlformats.org/officeDocument/2006/relationships" xmlns:p="http://schemas.openxmlformats.org/presentationml/2006/main">
  <p:tag name="AS_UNIQUEID" val="59"/>
</p:tagLst>
</file>

<file path=ppt/tags/tag233.xml><?xml version="1.0" encoding="utf-8"?>
<p:tagLst xmlns:a="http://schemas.openxmlformats.org/drawingml/2006/main" xmlns:r="http://schemas.openxmlformats.org/officeDocument/2006/relationships" xmlns:p="http://schemas.openxmlformats.org/presentationml/2006/main">
  <p:tag name="AS_UNIQUEID" val="60"/>
</p:tagLst>
</file>

<file path=ppt/tags/tag234.xml><?xml version="1.0" encoding="utf-8"?>
<p:tagLst xmlns:a="http://schemas.openxmlformats.org/drawingml/2006/main" xmlns:r="http://schemas.openxmlformats.org/officeDocument/2006/relationships" xmlns:p="http://schemas.openxmlformats.org/presentationml/2006/main">
  <p:tag name="AS_UNIQUEID" val="61"/>
</p:tagLst>
</file>

<file path=ppt/tags/tag235.xml><?xml version="1.0" encoding="utf-8"?>
<p:tagLst xmlns:a="http://schemas.openxmlformats.org/drawingml/2006/main" xmlns:r="http://schemas.openxmlformats.org/officeDocument/2006/relationships" xmlns:p="http://schemas.openxmlformats.org/presentationml/2006/main">
  <p:tag name="AS_UNIQUEID" val="62"/>
</p:tagLst>
</file>

<file path=ppt/tags/tag236.xml><?xml version="1.0" encoding="utf-8"?>
<p:tagLst xmlns:a="http://schemas.openxmlformats.org/drawingml/2006/main" xmlns:r="http://schemas.openxmlformats.org/officeDocument/2006/relationships" xmlns:p="http://schemas.openxmlformats.org/presentationml/2006/main">
  <p:tag name="AS_UNIQUEID" val="63"/>
</p:tagLst>
</file>

<file path=ppt/tags/tag237.xml><?xml version="1.0" encoding="utf-8"?>
<p:tagLst xmlns:a="http://schemas.openxmlformats.org/drawingml/2006/main" xmlns:r="http://schemas.openxmlformats.org/officeDocument/2006/relationships" xmlns:p="http://schemas.openxmlformats.org/presentationml/2006/main">
  <p:tag name="AS_UNIQUEID" val="59"/>
</p:tagLst>
</file>

<file path=ppt/tags/tag238.xml><?xml version="1.0" encoding="utf-8"?>
<p:tagLst xmlns:a="http://schemas.openxmlformats.org/drawingml/2006/main" xmlns:r="http://schemas.openxmlformats.org/officeDocument/2006/relationships" xmlns:p="http://schemas.openxmlformats.org/presentationml/2006/main">
  <p:tag name="AS_UNIQUEID" val="60"/>
</p:tagLst>
</file>

<file path=ppt/tags/tag239.xml><?xml version="1.0" encoding="utf-8"?>
<p:tagLst xmlns:a="http://schemas.openxmlformats.org/drawingml/2006/main" xmlns:r="http://schemas.openxmlformats.org/officeDocument/2006/relationships" xmlns:p="http://schemas.openxmlformats.org/presentationml/2006/main">
  <p:tag name="AS_UNIQUEID" val="61"/>
</p:tagLst>
</file>

<file path=ppt/tags/tag24.xml><?xml version="1.0" encoding="utf-8"?>
<p:tagLst xmlns:a="http://schemas.openxmlformats.org/drawingml/2006/main" xmlns:r="http://schemas.openxmlformats.org/officeDocument/2006/relationships" xmlns:p="http://schemas.openxmlformats.org/presentationml/2006/main">
  <p:tag name="AS_UNIQUEID" val="63"/>
</p:tagLst>
</file>

<file path=ppt/tags/tag240.xml><?xml version="1.0" encoding="utf-8"?>
<p:tagLst xmlns:a="http://schemas.openxmlformats.org/drawingml/2006/main" xmlns:r="http://schemas.openxmlformats.org/officeDocument/2006/relationships" xmlns:p="http://schemas.openxmlformats.org/presentationml/2006/main">
  <p:tag name="AS_UNIQUEID" val="62"/>
</p:tagLst>
</file>

<file path=ppt/tags/tag241.xml><?xml version="1.0" encoding="utf-8"?>
<p:tagLst xmlns:a="http://schemas.openxmlformats.org/drawingml/2006/main" xmlns:r="http://schemas.openxmlformats.org/officeDocument/2006/relationships" xmlns:p="http://schemas.openxmlformats.org/presentationml/2006/main">
  <p:tag name="AS_UNIQUEID" val="63"/>
</p:tagLst>
</file>

<file path=ppt/tags/tag242.xml><?xml version="1.0" encoding="utf-8"?>
<p:tagLst xmlns:a="http://schemas.openxmlformats.org/drawingml/2006/main" xmlns:r="http://schemas.openxmlformats.org/officeDocument/2006/relationships" xmlns:p="http://schemas.openxmlformats.org/presentationml/2006/main">
  <p:tag name="AS_UNIQUEID" val="59"/>
</p:tagLst>
</file>

<file path=ppt/tags/tag243.xml><?xml version="1.0" encoding="utf-8"?>
<p:tagLst xmlns:a="http://schemas.openxmlformats.org/drawingml/2006/main" xmlns:r="http://schemas.openxmlformats.org/officeDocument/2006/relationships" xmlns:p="http://schemas.openxmlformats.org/presentationml/2006/main">
  <p:tag name="AS_UNIQUEID" val="60"/>
</p:tagLst>
</file>

<file path=ppt/tags/tag244.xml><?xml version="1.0" encoding="utf-8"?>
<p:tagLst xmlns:a="http://schemas.openxmlformats.org/drawingml/2006/main" xmlns:r="http://schemas.openxmlformats.org/officeDocument/2006/relationships" xmlns:p="http://schemas.openxmlformats.org/presentationml/2006/main">
  <p:tag name="AS_UNIQUEID" val="61"/>
</p:tagLst>
</file>

<file path=ppt/tags/tag245.xml><?xml version="1.0" encoding="utf-8"?>
<p:tagLst xmlns:a="http://schemas.openxmlformats.org/drawingml/2006/main" xmlns:r="http://schemas.openxmlformats.org/officeDocument/2006/relationships" xmlns:p="http://schemas.openxmlformats.org/presentationml/2006/main">
  <p:tag name="AS_UNIQUEID" val="62"/>
</p:tagLst>
</file>

<file path=ppt/tags/tag246.xml><?xml version="1.0" encoding="utf-8"?>
<p:tagLst xmlns:a="http://schemas.openxmlformats.org/drawingml/2006/main" xmlns:r="http://schemas.openxmlformats.org/officeDocument/2006/relationships" xmlns:p="http://schemas.openxmlformats.org/presentationml/2006/main">
  <p:tag name="AS_UNIQUEID" val="63"/>
</p:tagLst>
</file>

<file path=ppt/tags/tag247.xml><?xml version="1.0" encoding="utf-8"?>
<p:tagLst xmlns:a="http://schemas.openxmlformats.org/drawingml/2006/main" xmlns:r="http://schemas.openxmlformats.org/officeDocument/2006/relationships" xmlns:p="http://schemas.openxmlformats.org/presentationml/2006/main">
  <p:tag name="AS_UNIQUEID" val="59"/>
</p:tagLst>
</file>

<file path=ppt/tags/tag248.xml><?xml version="1.0" encoding="utf-8"?>
<p:tagLst xmlns:a="http://schemas.openxmlformats.org/drawingml/2006/main" xmlns:r="http://schemas.openxmlformats.org/officeDocument/2006/relationships" xmlns:p="http://schemas.openxmlformats.org/presentationml/2006/main">
  <p:tag name="AS_UNIQUEID" val="60"/>
</p:tagLst>
</file>

<file path=ppt/tags/tag249.xml><?xml version="1.0" encoding="utf-8"?>
<p:tagLst xmlns:a="http://schemas.openxmlformats.org/drawingml/2006/main" xmlns:r="http://schemas.openxmlformats.org/officeDocument/2006/relationships" xmlns:p="http://schemas.openxmlformats.org/presentationml/2006/main">
  <p:tag name="AS_UNIQUEID" val="61"/>
</p:tagLst>
</file>

<file path=ppt/tags/tag25.xml><?xml version="1.0" encoding="utf-8"?>
<p:tagLst xmlns:a="http://schemas.openxmlformats.org/drawingml/2006/main" xmlns:r="http://schemas.openxmlformats.org/officeDocument/2006/relationships" xmlns:p="http://schemas.openxmlformats.org/presentationml/2006/main">
  <p:tag name="AS_UNIQUEID" val="59"/>
</p:tagLst>
</file>

<file path=ppt/tags/tag250.xml><?xml version="1.0" encoding="utf-8"?>
<p:tagLst xmlns:a="http://schemas.openxmlformats.org/drawingml/2006/main" xmlns:r="http://schemas.openxmlformats.org/officeDocument/2006/relationships" xmlns:p="http://schemas.openxmlformats.org/presentationml/2006/main">
  <p:tag name="AS_UNIQUEID" val="62"/>
</p:tagLst>
</file>

<file path=ppt/tags/tag251.xml><?xml version="1.0" encoding="utf-8"?>
<p:tagLst xmlns:a="http://schemas.openxmlformats.org/drawingml/2006/main" xmlns:r="http://schemas.openxmlformats.org/officeDocument/2006/relationships" xmlns:p="http://schemas.openxmlformats.org/presentationml/2006/main">
  <p:tag name="AS_UNIQUEID" val="63"/>
</p:tagLst>
</file>

<file path=ppt/tags/tag252.xml><?xml version="1.0" encoding="utf-8"?>
<p:tagLst xmlns:a="http://schemas.openxmlformats.org/drawingml/2006/main" xmlns:r="http://schemas.openxmlformats.org/officeDocument/2006/relationships" xmlns:p="http://schemas.openxmlformats.org/presentationml/2006/main">
  <p:tag name="AS_UNIQUEID" val="59"/>
</p:tagLst>
</file>

<file path=ppt/tags/tag253.xml><?xml version="1.0" encoding="utf-8"?>
<p:tagLst xmlns:a="http://schemas.openxmlformats.org/drawingml/2006/main" xmlns:r="http://schemas.openxmlformats.org/officeDocument/2006/relationships" xmlns:p="http://schemas.openxmlformats.org/presentationml/2006/main">
  <p:tag name="AS_UNIQUEID" val="60"/>
</p:tagLst>
</file>

<file path=ppt/tags/tag254.xml><?xml version="1.0" encoding="utf-8"?>
<p:tagLst xmlns:a="http://schemas.openxmlformats.org/drawingml/2006/main" xmlns:r="http://schemas.openxmlformats.org/officeDocument/2006/relationships" xmlns:p="http://schemas.openxmlformats.org/presentationml/2006/main">
  <p:tag name="AS_UNIQUEID" val="61"/>
</p:tagLst>
</file>

<file path=ppt/tags/tag255.xml><?xml version="1.0" encoding="utf-8"?>
<p:tagLst xmlns:a="http://schemas.openxmlformats.org/drawingml/2006/main" xmlns:r="http://schemas.openxmlformats.org/officeDocument/2006/relationships" xmlns:p="http://schemas.openxmlformats.org/presentationml/2006/main">
  <p:tag name="AS_UNIQUEID" val="62"/>
</p:tagLst>
</file>

<file path=ppt/tags/tag256.xml><?xml version="1.0" encoding="utf-8"?>
<p:tagLst xmlns:a="http://schemas.openxmlformats.org/drawingml/2006/main" xmlns:r="http://schemas.openxmlformats.org/officeDocument/2006/relationships" xmlns:p="http://schemas.openxmlformats.org/presentationml/2006/main">
  <p:tag name="AS_UNIQUEID" val="63"/>
</p:tagLst>
</file>

<file path=ppt/tags/tag257.xml><?xml version="1.0" encoding="utf-8"?>
<p:tagLst xmlns:a="http://schemas.openxmlformats.org/drawingml/2006/main" xmlns:r="http://schemas.openxmlformats.org/officeDocument/2006/relationships" xmlns:p="http://schemas.openxmlformats.org/presentationml/2006/main">
  <p:tag name="AS_UNIQUEID" val="59"/>
</p:tagLst>
</file>

<file path=ppt/tags/tag258.xml><?xml version="1.0" encoding="utf-8"?>
<p:tagLst xmlns:a="http://schemas.openxmlformats.org/drawingml/2006/main" xmlns:r="http://schemas.openxmlformats.org/officeDocument/2006/relationships" xmlns:p="http://schemas.openxmlformats.org/presentationml/2006/main">
  <p:tag name="AS_UNIQUEID" val="60"/>
</p:tagLst>
</file>

<file path=ppt/tags/tag259.xml><?xml version="1.0" encoding="utf-8"?>
<p:tagLst xmlns:a="http://schemas.openxmlformats.org/drawingml/2006/main" xmlns:r="http://schemas.openxmlformats.org/officeDocument/2006/relationships" xmlns:p="http://schemas.openxmlformats.org/presentationml/2006/main">
  <p:tag name="AS_UNIQUEID" val="61"/>
</p:tagLst>
</file>

<file path=ppt/tags/tag26.xml><?xml version="1.0" encoding="utf-8"?>
<p:tagLst xmlns:a="http://schemas.openxmlformats.org/drawingml/2006/main" xmlns:r="http://schemas.openxmlformats.org/officeDocument/2006/relationships" xmlns:p="http://schemas.openxmlformats.org/presentationml/2006/main">
  <p:tag name="AS_UNIQUEID" val="60"/>
</p:tagLst>
</file>

<file path=ppt/tags/tag260.xml><?xml version="1.0" encoding="utf-8"?>
<p:tagLst xmlns:a="http://schemas.openxmlformats.org/drawingml/2006/main" xmlns:r="http://schemas.openxmlformats.org/officeDocument/2006/relationships" xmlns:p="http://schemas.openxmlformats.org/presentationml/2006/main">
  <p:tag name="AS_UNIQUEID" val="62"/>
</p:tagLst>
</file>

<file path=ppt/tags/tag261.xml><?xml version="1.0" encoding="utf-8"?>
<p:tagLst xmlns:a="http://schemas.openxmlformats.org/drawingml/2006/main" xmlns:r="http://schemas.openxmlformats.org/officeDocument/2006/relationships" xmlns:p="http://schemas.openxmlformats.org/presentationml/2006/main">
  <p:tag name="AS_UNIQUEID" val="63"/>
</p:tagLst>
</file>

<file path=ppt/tags/tag262.xml><?xml version="1.0" encoding="utf-8"?>
<p:tagLst xmlns:a="http://schemas.openxmlformats.org/drawingml/2006/main" xmlns:r="http://schemas.openxmlformats.org/officeDocument/2006/relationships" xmlns:p="http://schemas.openxmlformats.org/presentationml/2006/main">
  <p:tag name="AS_UNIQUEID" val="59"/>
</p:tagLst>
</file>

<file path=ppt/tags/tag263.xml><?xml version="1.0" encoding="utf-8"?>
<p:tagLst xmlns:a="http://schemas.openxmlformats.org/drawingml/2006/main" xmlns:r="http://schemas.openxmlformats.org/officeDocument/2006/relationships" xmlns:p="http://schemas.openxmlformats.org/presentationml/2006/main">
  <p:tag name="AS_UNIQUEID" val="60"/>
</p:tagLst>
</file>

<file path=ppt/tags/tag264.xml><?xml version="1.0" encoding="utf-8"?>
<p:tagLst xmlns:a="http://schemas.openxmlformats.org/drawingml/2006/main" xmlns:r="http://schemas.openxmlformats.org/officeDocument/2006/relationships" xmlns:p="http://schemas.openxmlformats.org/presentationml/2006/main">
  <p:tag name="AS_UNIQUEID" val="61"/>
</p:tagLst>
</file>

<file path=ppt/tags/tag265.xml><?xml version="1.0" encoding="utf-8"?>
<p:tagLst xmlns:a="http://schemas.openxmlformats.org/drawingml/2006/main" xmlns:r="http://schemas.openxmlformats.org/officeDocument/2006/relationships" xmlns:p="http://schemas.openxmlformats.org/presentationml/2006/main">
  <p:tag name="AS_UNIQUEID" val="62"/>
</p:tagLst>
</file>

<file path=ppt/tags/tag266.xml><?xml version="1.0" encoding="utf-8"?>
<p:tagLst xmlns:a="http://schemas.openxmlformats.org/drawingml/2006/main" xmlns:r="http://schemas.openxmlformats.org/officeDocument/2006/relationships" xmlns:p="http://schemas.openxmlformats.org/presentationml/2006/main">
  <p:tag name="AS_UNIQUEID" val="63"/>
</p:tagLst>
</file>

<file path=ppt/tags/tag267.xml><?xml version="1.0" encoding="utf-8"?>
<p:tagLst xmlns:a="http://schemas.openxmlformats.org/drawingml/2006/main" xmlns:r="http://schemas.openxmlformats.org/officeDocument/2006/relationships" xmlns:p="http://schemas.openxmlformats.org/presentationml/2006/main">
  <p:tag name="AS_UNIQUEID" val="59"/>
</p:tagLst>
</file>

<file path=ppt/tags/tag268.xml><?xml version="1.0" encoding="utf-8"?>
<p:tagLst xmlns:a="http://schemas.openxmlformats.org/drawingml/2006/main" xmlns:r="http://schemas.openxmlformats.org/officeDocument/2006/relationships" xmlns:p="http://schemas.openxmlformats.org/presentationml/2006/main">
  <p:tag name="AS_UNIQUEID" val="60"/>
</p:tagLst>
</file>

<file path=ppt/tags/tag269.xml><?xml version="1.0" encoding="utf-8"?>
<p:tagLst xmlns:a="http://schemas.openxmlformats.org/drawingml/2006/main" xmlns:r="http://schemas.openxmlformats.org/officeDocument/2006/relationships" xmlns:p="http://schemas.openxmlformats.org/presentationml/2006/main">
  <p:tag name="AS_UNIQUEID" val="61"/>
</p:tagLst>
</file>

<file path=ppt/tags/tag27.xml><?xml version="1.0" encoding="utf-8"?>
<p:tagLst xmlns:a="http://schemas.openxmlformats.org/drawingml/2006/main" xmlns:r="http://schemas.openxmlformats.org/officeDocument/2006/relationships" xmlns:p="http://schemas.openxmlformats.org/presentationml/2006/main">
  <p:tag name="AS_UNIQUEID" val="61"/>
</p:tagLst>
</file>

<file path=ppt/tags/tag270.xml><?xml version="1.0" encoding="utf-8"?>
<p:tagLst xmlns:a="http://schemas.openxmlformats.org/drawingml/2006/main" xmlns:r="http://schemas.openxmlformats.org/officeDocument/2006/relationships" xmlns:p="http://schemas.openxmlformats.org/presentationml/2006/main">
  <p:tag name="AS_UNIQUEID" val="62"/>
</p:tagLst>
</file>

<file path=ppt/tags/tag271.xml><?xml version="1.0" encoding="utf-8"?>
<p:tagLst xmlns:a="http://schemas.openxmlformats.org/drawingml/2006/main" xmlns:r="http://schemas.openxmlformats.org/officeDocument/2006/relationships" xmlns:p="http://schemas.openxmlformats.org/presentationml/2006/main">
  <p:tag name="AS_UNIQUEID" val="63"/>
</p:tagLst>
</file>

<file path=ppt/tags/tag272.xml><?xml version="1.0" encoding="utf-8"?>
<p:tagLst xmlns:a="http://schemas.openxmlformats.org/drawingml/2006/main" xmlns:r="http://schemas.openxmlformats.org/officeDocument/2006/relationships" xmlns:p="http://schemas.openxmlformats.org/presentationml/2006/main">
  <p:tag name="AS_UNIQUEID" val="59"/>
</p:tagLst>
</file>

<file path=ppt/tags/tag273.xml><?xml version="1.0" encoding="utf-8"?>
<p:tagLst xmlns:a="http://schemas.openxmlformats.org/drawingml/2006/main" xmlns:r="http://schemas.openxmlformats.org/officeDocument/2006/relationships" xmlns:p="http://schemas.openxmlformats.org/presentationml/2006/main">
  <p:tag name="AS_UNIQUEID" val="60"/>
</p:tagLst>
</file>

<file path=ppt/tags/tag274.xml><?xml version="1.0" encoding="utf-8"?>
<p:tagLst xmlns:a="http://schemas.openxmlformats.org/drawingml/2006/main" xmlns:r="http://schemas.openxmlformats.org/officeDocument/2006/relationships" xmlns:p="http://schemas.openxmlformats.org/presentationml/2006/main">
  <p:tag name="AS_UNIQUEID" val="61"/>
</p:tagLst>
</file>

<file path=ppt/tags/tag275.xml><?xml version="1.0" encoding="utf-8"?>
<p:tagLst xmlns:a="http://schemas.openxmlformats.org/drawingml/2006/main" xmlns:r="http://schemas.openxmlformats.org/officeDocument/2006/relationships" xmlns:p="http://schemas.openxmlformats.org/presentationml/2006/main">
  <p:tag name="AS_UNIQUEID" val="62"/>
</p:tagLst>
</file>

<file path=ppt/tags/tag276.xml><?xml version="1.0" encoding="utf-8"?>
<p:tagLst xmlns:a="http://schemas.openxmlformats.org/drawingml/2006/main" xmlns:r="http://schemas.openxmlformats.org/officeDocument/2006/relationships" xmlns:p="http://schemas.openxmlformats.org/presentationml/2006/main">
  <p:tag name="AS_UNIQUEID" val="63"/>
</p:tagLst>
</file>

<file path=ppt/tags/tag277.xml><?xml version="1.0" encoding="utf-8"?>
<p:tagLst xmlns:a="http://schemas.openxmlformats.org/drawingml/2006/main" xmlns:r="http://schemas.openxmlformats.org/officeDocument/2006/relationships" xmlns:p="http://schemas.openxmlformats.org/presentationml/2006/main">
  <p:tag name="AS_UNIQUEID" val="59"/>
</p:tagLst>
</file>

<file path=ppt/tags/tag278.xml><?xml version="1.0" encoding="utf-8"?>
<p:tagLst xmlns:a="http://schemas.openxmlformats.org/drawingml/2006/main" xmlns:r="http://schemas.openxmlformats.org/officeDocument/2006/relationships" xmlns:p="http://schemas.openxmlformats.org/presentationml/2006/main">
  <p:tag name="AS_UNIQUEID" val="60"/>
</p:tagLst>
</file>

<file path=ppt/tags/tag279.xml><?xml version="1.0" encoding="utf-8"?>
<p:tagLst xmlns:a="http://schemas.openxmlformats.org/drawingml/2006/main" xmlns:r="http://schemas.openxmlformats.org/officeDocument/2006/relationships" xmlns:p="http://schemas.openxmlformats.org/presentationml/2006/main">
  <p:tag name="AS_UNIQUEID" val="61"/>
</p:tagLst>
</file>

<file path=ppt/tags/tag28.xml><?xml version="1.0" encoding="utf-8"?>
<p:tagLst xmlns:a="http://schemas.openxmlformats.org/drawingml/2006/main" xmlns:r="http://schemas.openxmlformats.org/officeDocument/2006/relationships" xmlns:p="http://schemas.openxmlformats.org/presentationml/2006/main">
  <p:tag name="AS_UNIQUEID" val="62"/>
</p:tagLst>
</file>

<file path=ppt/tags/tag280.xml><?xml version="1.0" encoding="utf-8"?>
<p:tagLst xmlns:a="http://schemas.openxmlformats.org/drawingml/2006/main" xmlns:r="http://schemas.openxmlformats.org/officeDocument/2006/relationships" xmlns:p="http://schemas.openxmlformats.org/presentationml/2006/main">
  <p:tag name="AS_UNIQUEID" val="62"/>
</p:tagLst>
</file>

<file path=ppt/tags/tag281.xml><?xml version="1.0" encoding="utf-8"?>
<p:tagLst xmlns:a="http://schemas.openxmlformats.org/drawingml/2006/main" xmlns:r="http://schemas.openxmlformats.org/officeDocument/2006/relationships" xmlns:p="http://schemas.openxmlformats.org/presentationml/2006/main">
  <p:tag name="AS_UNIQUEID" val="63"/>
</p:tagLst>
</file>

<file path=ppt/tags/tag282.xml><?xml version="1.0" encoding="utf-8"?>
<p:tagLst xmlns:a="http://schemas.openxmlformats.org/drawingml/2006/main" xmlns:r="http://schemas.openxmlformats.org/officeDocument/2006/relationships" xmlns:p="http://schemas.openxmlformats.org/presentationml/2006/main">
  <p:tag name="AS_UNIQUEID" val="59"/>
</p:tagLst>
</file>

<file path=ppt/tags/tag283.xml><?xml version="1.0" encoding="utf-8"?>
<p:tagLst xmlns:a="http://schemas.openxmlformats.org/drawingml/2006/main" xmlns:r="http://schemas.openxmlformats.org/officeDocument/2006/relationships" xmlns:p="http://schemas.openxmlformats.org/presentationml/2006/main">
  <p:tag name="AS_UNIQUEID" val="60"/>
</p:tagLst>
</file>

<file path=ppt/tags/tag284.xml><?xml version="1.0" encoding="utf-8"?>
<p:tagLst xmlns:a="http://schemas.openxmlformats.org/drawingml/2006/main" xmlns:r="http://schemas.openxmlformats.org/officeDocument/2006/relationships" xmlns:p="http://schemas.openxmlformats.org/presentationml/2006/main">
  <p:tag name="AS_UNIQUEID" val="61"/>
</p:tagLst>
</file>

<file path=ppt/tags/tag285.xml><?xml version="1.0" encoding="utf-8"?>
<p:tagLst xmlns:a="http://schemas.openxmlformats.org/drawingml/2006/main" xmlns:r="http://schemas.openxmlformats.org/officeDocument/2006/relationships" xmlns:p="http://schemas.openxmlformats.org/presentationml/2006/main">
  <p:tag name="AS_UNIQUEID" val="62"/>
</p:tagLst>
</file>

<file path=ppt/tags/tag286.xml><?xml version="1.0" encoding="utf-8"?>
<p:tagLst xmlns:a="http://schemas.openxmlformats.org/drawingml/2006/main" xmlns:r="http://schemas.openxmlformats.org/officeDocument/2006/relationships" xmlns:p="http://schemas.openxmlformats.org/presentationml/2006/main">
  <p:tag name="AS_UNIQUEID" val="63"/>
</p:tagLst>
</file>

<file path=ppt/tags/tag287.xml><?xml version="1.0" encoding="utf-8"?>
<p:tagLst xmlns:a="http://schemas.openxmlformats.org/drawingml/2006/main" xmlns:r="http://schemas.openxmlformats.org/officeDocument/2006/relationships" xmlns:p="http://schemas.openxmlformats.org/presentationml/2006/main">
  <p:tag name="AS_UNIQUEID" val="59"/>
</p:tagLst>
</file>

<file path=ppt/tags/tag288.xml><?xml version="1.0" encoding="utf-8"?>
<p:tagLst xmlns:a="http://schemas.openxmlformats.org/drawingml/2006/main" xmlns:r="http://schemas.openxmlformats.org/officeDocument/2006/relationships" xmlns:p="http://schemas.openxmlformats.org/presentationml/2006/main">
  <p:tag name="AS_UNIQUEID" val="60"/>
</p:tagLst>
</file>

<file path=ppt/tags/tag289.xml><?xml version="1.0" encoding="utf-8"?>
<p:tagLst xmlns:a="http://schemas.openxmlformats.org/drawingml/2006/main" xmlns:r="http://schemas.openxmlformats.org/officeDocument/2006/relationships" xmlns:p="http://schemas.openxmlformats.org/presentationml/2006/main">
  <p:tag name="AS_UNIQUEID" val="61"/>
</p:tagLst>
</file>

<file path=ppt/tags/tag29.xml><?xml version="1.0" encoding="utf-8"?>
<p:tagLst xmlns:a="http://schemas.openxmlformats.org/drawingml/2006/main" xmlns:r="http://schemas.openxmlformats.org/officeDocument/2006/relationships" xmlns:p="http://schemas.openxmlformats.org/presentationml/2006/main">
  <p:tag name="AS_UNIQUEID" val="63"/>
</p:tagLst>
</file>

<file path=ppt/tags/tag290.xml><?xml version="1.0" encoding="utf-8"?>
<p:tagLst xmlns:a="http://schemas.openxmlformats.org/drawingml/2006/main" xmlns:r="http://schemas.openxmlformats.org/officeDocument/2006/relationships" xmlns:p="http://schemas.openxmlformats.org/presentationml/2006/main">
  <p:tag name="AS_UNIQUEID" val="62"/>
</p:tagLst>
</file>

<file path=ppt/tags/tag291.xml><?xml version="1.0" encoding="utf-8"?>
<p:tagLst xmlns:a="http://schemas.openxmlformats.org/drawingml/2006/main" xmlns:r="http://schemas.openxmlformats.org/officeDocument/2006/relationships" xmlns:p="http://schemas.openxmlformats.org/presentationml/2006/main">
  <p:tag name="AS_UNIQUEID" val="63"/>
</p:tagLst>
</file>

<file path=ppt/tags/tag292.xml><?xml version="1.0" encoding="utf-8"?>
<p:tagLst xmlns:a="http://schemas.openxmlformats.org/drawingml/2006/main" xmlns:r="http://schemas.openxmlformats.org/officeDocument/2006/relationships" xmlns:p="http://schemas.openxmlformats.org/presentationml/2006/main">
  <p:tag name="AS_UNIQUEID" val="59"/>
</p:tagLst>
</file>

<file path=ppt/tags/tag293.xml><?xml version="1.0" encoding="utf-8"?>
<p:tagLst xmlns:a="http://schemas.openxmlformats.org/drawingml/2006/main" xmlns:r="http://schemas.openxmlformats.org/officeDocument/2006/relationships" xmlns:p="http://schemas.openxmlformats.org/presentationml/2006/main">
  <p:tag name="AS_UNIQUEID" val="60"/>
</p:tagLst>
</file>

<file path=ppt/tags/tag294.xml><?xml version="1.0" encoding="utf-8"?>
<p:tagLst xmlns:a="http://schemas.openxmlformats.org/drawingml/2006/main" xmlns:r="http://schemas.openxmlformats.org/officeDocument/2006/relationships" xmlns:p="http://schemas.openxmlformats.org/presentationml/2006/main">
  <p:tag name="AS_UNIQUEID" val="61"/>
</p:tagLst>
</file>

<file path=ppt/tags/tag295.xml><?xml version="1.0" encoding="utf-8"?>
<p:tagLst xmlns:a="http://schemas.openxmlformats.org/drawingml/2006/main" xmlns:r="http://schemas.openxmlformats.org/officeDocument/2006/relationships" xmlns:p="http://schemas.openxmlformats.org/presentationml/2006/main">
  <p:tag name="AS_UNIQUEID" val="62"/>
</p:tagLst>
</file>

<file path=ppt/tags/tag296.xml><?xml version="1.0" encoding="utf-8"?>
<p:tagLst xmlns:a="http://schemas.openxmlformats.org/drawingml/2006/main" xmlns:r="http://schemas.openxmlformats.org/officeDocument/2006/relationships" xmlns:p="http://schemas.openxmlformats.org/presentationml/2006/main">
  <p:tag name="AS_UNIQUEID" val="63"/>
</p:tagLst>
</file>

<file path=ppt/tags/tag297.xml><?xml version="1.0" encoding="utf-8"?>
<p:tagLst xmlns:a="http://schemas.openxmlformats.org/drawingml/2006/main" xmlns:r="http://schemas.openxmlformats.org/officeDocument/2006/relationships" xmlns:p="http://schemas.openxmlformats.org/presentationml/2006/main">
  <p:tag name="AS_UNIQUEID" val="59"/>
</p:tagLst>
</file>

<file path=ppt/tags/tag298.xml><?xml version="1.0" encoding="utf-8"?>
<p:tagLst xmlns:a="http://schemas.openxmlformats.org/drawingml/2006/main" xmlns:r="http://schemas.openxmlformats.org/officeDocument/2006/relationships" xmlns:p="http://schemas.openxmlformats.org/presentationml/2006/main">
  <p:tag name="AS_UNIQUEID" val="60"/>
</p:tagLst>
</file>

<file path=ppt/tags/tag299.xml><?xml version="1.0" encoding="utf-8"?>
<p:tagLst xmlns:a="http://schemas.openxmlformats.org/drawingml/2006/main" xmlns:r="http://schemas.openxmlformats.org/officeDocument/2006/relationships" xmlns:p="http://schemas.openxmlformats.org/presentationml/2006/main">
  <p:tag name="AS_UNIQUEID" val="61"/>
</p:tagLst>
</file>

<file path=ppt/tags/tag3.xml><?xml version="1.0" encoding="utf-8"?>
<p:tagLst xmlns:a="http://schemas.openxmlformats.org/drawingml/2006/main" xmlns:r="http://schemas.openxmlformats.org/officeDocument/2006/relationships" xmlns:p="http://schemas.openxmlformats.org/presentationml/2006/main">
  <p:tag name="AS_UNIQUEID" val="38"/>
</p:tagLst>
</file>

<file path=ppt/tags/tag30.xml><?xml version="1.0" encoding="utf-8"?>
<p:tagLst xmlns:a="http://schemas.openxmlformats.org/drawingml/2006/main" xmlns:r="http://schemas.openxmlformats.org/officeDocument/2006/relationships" xmlns:p="http://schemas.openxmlformats.org/presentationml/2006/main">
  <p:tag name="AS_UNIQUEID" val="59"/>
</p:tagLst>
</file>

<file path=ppt/tags/tag300.xml><?xml version="1.0" encoding="utf-8"?>
<p:tagLst xmlns:a="http://schemas.openxmlformats.org/drawingml/2006/main" xmlns:r="http://schemas.openxmlformats.org/officeDocument/2006/relationships" xmlns:p="http://schemas.openxmlformats.org/presentationml/2006/main">
  <p:tag name="AS_UNIQUEID" val="62"/>
</p:tagLst>
</file>

<file path=ppt/tags/tag301.xml><?xml version="1.0" encoding="utf-8"?>
<p:tagLst xmlns:a="http://schemas.openxmlformats.org/drawingml/2006/main" xmlns:r="http://schemas.openxmlformats.org/officeDocument/2006/relationships" xmlns:p="http://schemas.openxmlformats.org/presentationml/2006/main">
  <p:tag name="AS_UNIQUEID" val="63"/>
</p:tagLst>
</file>

<file path=ppt/tags/tag302.xml><?xml version="1.0" encoding="utf-8"?>
<p:tagLst xmlns:a="http://schemas.openxmlformats.org/drawingml/2006/main" xmlns:r="http://schemas.openxmlformats.org/officeDocument/2006/relationships" xmlns:p="http://schemas.openxmlformats.org/presentationml/2006/main">
  <p:tag name="AS_UNIQUEID" val="59"/>
</p:tagLst>
</file>

<file path=ppt/tags/tag303.xml><?xml version="1.0" encoding="utf-8"?>
<p:tagLst xmlns:a="http://schemas.openxmlformats.org/drawingml/2006/main" xmlns:r="http://schemas.openxmlformats.org/officeDocument/2006/relationships" xmlns:p="http://schemas.openxmlformats.org/presentationml/2006/main">
  <p:tag name="AS_UNIQUEID" val="60"/>
</p:tagLst>
</file>

<file path=ppt/tags/tag304.xml><?xml version="1.0" encoding="utf-8"?>
<p:tagLst xmlns:a="http://schemas.openxmlformats.org/drawingml/2006/main" xmlns:r="http://schemas.openxmlformats.org/officeDocument/2006/relationships" xmlns:p="http://schemas.openxmlformats.org/presentationml/2006/main">
  <p:tag name="AS_UNIQUEID" val="61"/>
</p:tagLst>
</file>

<file path=ppt/tags/tag305.xml><?xml version="1.0" encoding="utf-8"?>
<p:tagLst xmlns:a="http://schemas.openxmlformats.org/drawingml/2006/main" xmlns:r="http://schemas.openxmlformats.org/officeDocument/2006/relationships" xmlns:p="http://schemas.openxmlformats.org/presentationml/2006/main">
  <p:tag name="AS_UNIQUEID" val="62"/>
</p:tagLst>
</file>

<file path=ppt/tags/tag306.xml><?xml version="1.0" encoding="utf-8"?>
<p:tagLst xmlns:a="http://schemas.openxmlformats.org/drawingml/2006/main" xmlns:r="http://schemas.openxmlformats.org/officeDocument/2006/relationships" xmlns:p="http://schemas.openxmlformats.org/presentationml/2006/main">
  <p:tag name="AS_UNIQUEID" val="63"/>
</p:tagLst>
</file>

<file path=ppt/tags/tag307.xml><?xml version="1.0" encoding="utf-8"?>
<p:tagLst xmlns:a="http://schemas.openxmlformats.org/drawingml/2006/main" xmlns:r="http://schemas.openxmlformats.org/officeDocument/2006/relationships" xmlns:p="http://schemas.openxmlformats.org/presentationml/2006/main">
  <p:tag name="AS_UNIQUEID" val="63"/>
</p:tagLst>
</file>

<file path=ppt/tags/tag308.xml><?xml version="1.0" encoding="utf-8"?>
<p:tagLst xmlns:a="http://schemas.openxmlformats.org/drawingml/2006/main" xmlns:r="http://schemas.openxmlformats.org/officeDocument/2006/relationships" xmlns:p="http://schemas.openxmlformats.org/presentationml/2006/main">
  <p:tag name="AS_UNIQUEID" val="59"/>
</p:tagLst>
</file>

<file path=ppt/tags/tag309.xml><?xml version="1.0" encoding="utf-8"?>
<p:tagLst xmlns:a="http://schemas.openxmlformats.org/drawingml/2006/main" xmlns:r="http://schemas.openxmlformats.org/officeDocument/2006/relationships" xmlns:p="http://schemas.openxmlformats.org/presentationml/2006/main">
  <p:tag name="AS_UNIQUEID" val="60"/>
</p:tagLst>
</file>

<file path=ppt/tags/tag31.xml><?xml version="1.0" encoding="utf-8"?>
<p:tagLst xmlns:a="http://schemas.openxmlformats.org/drawingml/2006/main" xmlns:r="http://schemas.openxmlformats.org/officeDocument/2006/relationships" xmlns:p="http://schemas.openxmlformats.org/presentationml/2006/main">
  <p:tag name="AS_UNIQUEID" val="60"/>
</p:tagLst>
</file>

<file path=ppt/tags/tag310.xml><?xml version="1.0" encoding="utf-8"?>
<p:tagLst xmlns:a="http://schemas.openxmlformats.org/drawingml/2006/main" xmlns:r="http://schemas.openxmlformats.org/officeDocument/2006/relationships" xmlns:p="http://schemas.openxmlformats.org/presentationml/2006/main">
  <p:tag name="AS_UNIQUEID" val="61"/>
</p:tagLst>
</file>

<file path=ppt/tags/tag311.xml><?xml version="1.0" encoding="utf-8"?>
<p:tagLst xmlns:a="http://schemas.openxmlformats.org/drawingml/2006/main" xmlns:r="http://schemas.openxmlformats.org/officeDocument/2006/relationships" xmlns:p="http://schemas.openxmlformats.org/presentationml/2006/main">
  <p:tag name="AS_UNIQUEID" val="62"/>
</p:tagLst>
</file>

<file path=ppt/tags/tag312.xml><?xml version="1.0" encoding="utf-8"?>
<p:tagLst xmlns:a="http://schemas.openxmlformats.org/drawingml/2006/main" xmlns:r="http://schemas.openxmlformats.org/officeDocument/2006/relationships" xmlns:p="http://schemas.openxmlformats.org/presentationml/2006/main">
  <p:tag name="AS_UNIQUEID" val="63"/>
</p:tagLst>
</file>

<file path=ppt/tags/tag313.xml><?xml version="1.0" encoding="utf-8"?>
<p:tagLst xmlns:a="http://schemas.openxmlformats.org/drawingml/2006/main" xmlns:r="http://schemas.openxmlformats.org/officeDocument/2006/relationships" xmlns:p="http://schemas.openxmlformats.org/presentationml/2006/main">
  <p:tag name="AS_UNIQUEID" val="63"/>
</p:tagLst>
</file>

<file path=ppt/tags/tag314.xml><?xml version="1.0" encoding="utf-8"?>
<p:tagLst xmlns:a="http://schemas.openxmlformats.org/drawingml/2006/main" xmlns:r="http://schemas.openxmlformats.org/officeDocument/2006/relationships" xmlns:p="http://schemas.openxmlformats.org/presentationml/2006/main">
  <p:tag name="AS_UNIQUEID" val="59"/>
</p:tagLst>
</file>

<file path=ppt/tags/tag315.xml><?xml version="1.0" encoding="utf-8"?>
<p:tagLst xmlns:a="http://schemas.openxmlformats.org/drawingml/2006/main" xmlns:r="http://schemas.openxmlformats.org/officeDocument/2006/relationships" xmlns:p="http://schemas.openxmlformats.org/presentationml/2006/main">
  <p:tag name="AS_UNIQUEID" val="60"/>
</p:tagLst>
</file>

<file path=ppt/tags/tag316.xml><?xml version="1.0" encoding="utf-8"?>
<p:tagLst xmlns:a="http://schemas.openxmlformats.org/drawingml/2006/main" xmlns:r="http://schemas.openxmlformats.org/officeDocument/2006/relationships" xmlns:p="http://schemas.openxmlformats.org/presentationml/2006/main">
  <p:tag name="AS_UNIQUEID" val="61"/>
</p:tagLst>
</file>

<file path=ppt/tags/tag317.xml><?xml version="1.0" encoding="utf-8"?>
<p:tagLst xmlns:a="http://schemas.openxmlformats.org/drawingml/2006/main" xmlns:r="http://schemas.openxmlformats.org/officeDocument/2006/relationships" xmlns:p="http://schemas.openxmlformats.org/presentationml/2006/main">
  <p:tag name="AS_UNIQUEID" val="62"/>
</p:tagLst>
</file>

<file path=ppt/tags/tag318.xml><?xml version="1.0" encoding="utf-8"?>
<p:tagLst xmlns:a="http://schemas.openxmlformats.org/drawingml/2006/main" xmlns:r="http://schemas.openxmlformats.org/officeDocument/2006/relationships" xmlns:p="http://schemas.openxmlformats.org/presentationml/2006/main">
  <p:tag name="AS_UNIQUEID" val="63"/>
</p:tagLst>
</file>

<file path=ppt/tags/tag319.xml><?xml version="1.0" encoding="utf-8"?>
<p:tagLst xmlns:a="http://schemas.openxmlformats.org/drawingml/2006/main" xmlns:r="http://schemas.openxmlformats.org/officeDocument/2006/relationships" xmlns:p="http://schemas.openxmlformats.org/presentationml/2006/main">
  <p:tag name="AS_UNIQUEID" val="63"/>
</p:tagLst>
</file>

<file path=ppt/tags/tag32.xml><?xml version="1.0" encoding="utf-8"?>
<p:tagLst xmlns:a="http://schemas.openxmlformats.org/drawingml/2006/main" xmlns:r="http://schemas.openxmlformats.org/officeDocument/2006/relationships" xmlns:p="http://schemas.openxmlformats.org/presentationml/2006/main">
  <p:tag name="AS_UNIQUEID" val="61"/>
</p:tagLst>
</file>

<file path=ppt/tags/tag320.xml><?xml version="1.0" encoding="utf-8"?>
<p:tagLst xmlns:a="http://schemas.openxmlformats.org/drawingml/2006/main" xmlns:r="http://schemas.openxmlformats.org/officeDocument/2006/relationships" xmlns:p="http://schemas.openxmlformats.org/presentationml/2006/main">
  <p:tag name="AS_UNIQUEID" val="59"/>
</p:tagLst>
</file>

<file path=ppt/tags/tag321.xml><?xml version="1.0" encoding="utf-8"?>
<p:tagLst xmlns:a="http://schemas.openxmlformats.org/drawingml/2006/main" xmlns:r="http://schemas.openxmlformats.org/officeDocument/2006/relationships" xmlns:p="http://schemas.openxmlformats.org/presentationml/2006/main">
  <p:tag name="AS_UNIQUEID" val="60"/>
</p:tagLst>
</file>

<file path=ppt/tags/tag322.xml><?xml version="1.0" encoding="utf-8"?>
<p:tagLst xmlns:a="http://schemas.openxmlformats.org/drawingml/2006/main" xmlns:r="http://schemas.openxmlformats.org/officeDocument/2006/relationships" xmlns:p="http://schemas.openxmlformats.org/presentationml/2006/main">
  <p:tag name="AS_UNIQUEID" val="61"/>
</p:tagLst>
</file>

<file path=ppt/tags/tag323.xml><?xml version="1.0" encoding="utf-8"?>
<p:tagLst xmlns:a="http://schemas.openxmlformats.org/drawingml/2006/main" xmlns:r="http://schemas.openxmlformats.org/officeDocument/2006/relationships" xmlns:p="http://schemas.openxmlformats.org/presentationml/2006/main">
  <p:tag name="AS_UNIQUEID" val="62"/>
</p:tagLst>
</file>

<file path=ppt/tags/tag324.xml><?xml version="1.0" encoding="utf-8"?>
<p:tagLst xmlns:a="http://schemas.openxmlformats.org/drawingml/2006/main" xmlns:r="http://schemas.openxmlformats.org/officeDocument/2006/relationships" xmlns:p="http://schemas.openxmlformats.org/presentationml/2006/main">
  <p:tag name="AS_UNIQUEID" val="63"/>
</p:tagLst>
</file>

<file path=ppt/tags/tag325.xml><?xml version="1.0" encoding="utf-8"?>
<p:tagLst xmlns:a="http://schemas.openxmlformats.org/drawingml/2006/main" xmlns:r="http://schemas.openxmlformats.org/officeDocument/2006/relationships" xmlns:p="http://schemas.openxmlformats.org/presentationml/2006/main">
  <p:tag name="AS_UNIQUEID" val="63"/>
</p:tagLst>
</file>

<file path=ppt/tags/tag326.xml><?xml version="1.0" encoding="utf-8"?>
<p:tagLst xmlns:a="http://schemas.openxmlformats.org/drawingml/2006/main" xmlns:r="http://schemas.openxmlformats.org/officeDocument/2006/relationships" xmlns:p="http://schemas.openxmlformats.org/presentationml/2006/main">
  <p:tag name="AS_UNIQUEID" val="59"/>
</p:tagLst>
</file>

<file path=ppt/tags/tag327.xml><?xml version="1.0" encoding="utf-8"?>
<p:tagLst xmlns:a="http://schemas.openxmlformats.org/drawingml/2006/main" xmlns:r="http://schemas.openxmlformats.org/officeDocument/2006/relationships" xmlns:p="http://schemas.openxmlformats.org/presentationml/2006/main">
  <p:tag name="AS_UNIQUEID" val="60"/>
</p:tagLst>
</file>

<file path=ppt/tags/tag328.xml><?xml version="1.0" encoding="utf-8"?>
<p:tagLst xmlns:a="http://schemas.openxmlformats.org/drawingml/2006/main" xmlns:r="http://schemas.openxmlformats.org/officeDocument/2006/relationships" xmlns:p="http://schemas.openxmlformats.org/presentationml/2006/main">
  <p:tag name="AS_UNIQUEID" val="61"/>
</p:tagLst>
</file>

<file path=ppt/tags/tag329.xml><?xml version="1.0" encoding="utf-8"?>
<p:tagLst xmlns:a="http://schemas.openxmlformats.org/drawingml/2006/main" xmlns:r="http://schemas.openxmlformats.org/officeDocument/2006/relationships" xmlns:p="http://schemas.openxmlformats.org/presentationml/2006/main">
  <p:tag name="AS_UNIQUEID" val="62"/>
</p:tagLst>
</file>

<file path=ppt/tags/tag33.xml><?xml version="1.0" encoding="utf-8"?>
<p:tagLst xmlns:a="http://schemas.openxmlformats.org/drawingml/2006/main" xmlns:r="http://schemas.openxmlformats.org/officeDocument/2006/relationships" xmlns:p="http://schemas.openxmlformats.org/presentationml/2006/main">
  <p:tag name="AS_UNIQUEID" val="62"/>
</p:tagLst>
</file>

<file path=ppt/tags/tag330.xml><?xml version="1.0" encoding="utf-8"?>
<p:tagLst xmlns:a="http://schemas.openxmlformats.org/drawingml/2006/main" xmlns:r="http://schemas.openxmlformats.org/officeDocument/2006/relationships" xmlns:p="http://schemas.openxmlformats.org/presentationml/2006/main">
  <p:tag name="AS_UNIQUEID" val="63"/>
</p:tagLst>
</file>

<file path=ppt/tags/tag331.xml><?xml version="1.0" encoding="utf-8"?>
<p:tagLst xmlns:a="http://schemas.openxmlformats.org/drawingml/2006/main" xmlns:r="http://schemas.openxmlformats.org/officeDocument/2006/relationships" xmlns:p="http://schemas.openxmlformats.org/presentationml/2006/main">
  <p:tag name="AS_UNIQUEID" val="63"/>
</p:tagLst>
</file>

<file path=ppt/tags/tag332.xml><?xml version="1.0" encoding="utf-8"?>
<p:tagLst xmlns:a="http://schemas.openxmlformats.org/drawingml/2006/main" xmlns:r="http://schemas.openxmlformats.org/officeDocument/2006/relationships" xmlns:p="http://schemas.openxmlformats.org/presentationml/2006/main">
  <p:tag name="AS_UNIQUEID" val="59"/>
</p:tagLst>
</file>

<file path=ppt/tags/tag333.xml><?xml version="1.0" encoding="utf-8"?>
<p:tagLst xmlns:a="http://schemas.openxmlformats.org/drawingml/2006/main" xmlns:r="http://schemas.openxmlformats.org/officeDocument/2006/relationships" xmlns:p="http://schemas.openxmlformats.org/presentationml/2006/main">
  <p:tag name="AS_UNIQUEID" val="60"/>
</p:tagLst>
</file>

<file path=ppt/tags/tag334.xml><?xml version="1.0" encoding="utf-8"?>
<p:tagLst xmlns:a="http://schemas.openxmlformats.org/drawingml/2006/main" xmlns:r="http://schemas.openxmlformats.org/officeDocument/2006/relationships" xmlns:p="http://schemas.openxmlformats.org/presentationml/2006/main">
  <p:tag name="AS_UNIQUEID" val="61"/>
</p:tagLst>
</file>

<file path=ppt/tags/tag335.xml><?xml version="1.0" encoding="utf-8"?>
<p:tagLst xmlns:a="http://schemas.openxmlformats.org/drawingml/2006/main" xmlns:r="http://schemas.openxmlformats.org/officeDocument/2006/relationships" xmlns:p="http://schemas.openxmlformats.org/presentationml/2006/main">
  <p:tag name="AS_UNIQUEID" val="62"/>
</p:tagLst>
</file>

<file path=ppt/tags/tag336.xml><?xml version="1.0" encoding="utf-8"?>
<p:tagLst xmlns:a="http://schemas.openxmlformats.org/drawingml/2006/main" xmlns:r="http://schemas.openxmlformats.org/officeDocument/2006/relationships" xmlns:p="http://schemas.openxmlformats.org/presentationml/2006/main">
  <p:tag name="AS_UNIQUEID" val="63"/>
</p:tagLst>
</file>

<file path=ppt/tags/tag337.xml><?xml version="1.0" encoding="utf-8"?>
<p:tagLst xmlns:a="http://schemas.openxmlformats.org/drawingml/2006/main" xmlns:r="http://schemas.openxmlformats.org/officeDocument/2006/relationships" xmlns:p="http://schemas.openxmlformats.org/presentationml/2006/main">
  <p:tag name="AS_UNIQUEID" val="63"/>
</p:tagLst>
</file>

<file path=ppt/tags/tag338.xml><?xml version="1.0" encoding="utf-8"?>
<p:tagLst xmlns:a="http://schemas.openxmlformats.org/drawingml/2006/main" xmlns:r="http://schemas.openxmlformats.org/officeDocument/2006/relationships" xmlns:p="http://schemas.openxmlformats.org/presentationml/2006/main">
  <p:tag name="AS_UNIQUEID" val="59"/>
</p:tagLst>
</file>

<file path=ppt/tags/tag339.xml><?xml version="1.0" encoding="utf-8"?>
<p:tagLst xmlns:a="http://schemas.openxmlformats.org/drawingml/2006/main" xmlns:r="http://schemas.openxmlformats.org/officeDocument/2006/relationships" xmlns:p="http://schemas.openxmlformats.org/presentationml/2006/main">
  <p:tag name="AS_UNIQUEID" val="60"/>
</p:tagLst>
</file>

<file path=ppt/tags/tag34.xml><?xml version="1.0" encoding="utf-8"?>
<p:tagLst xmlns:a="http://schemas.openxmlformats.org/drawingml/2006/main" xmlns:r="http://schemas.openxmlformats.org/officeDocument/2006/relationships" xmlns:p="http://schemas.openxmlformats.org/presentationml/2006/main">
  <p:tag name="AS_UNIQUEID" val="63"/>
</p:tagLst>
</file>

<file path=ppt/tags/tag340.xml><?xml version="1.0" encoding="utf-8"?>
<p:tagLst xmlns:a="http://schemas.openxmlformats.org/drawingml/2006/main" xmlns:r="http://schemas.openxmlformats.org/officeDocument/2006/relationships" xmlns:p="http://schemas.openxmlformats.org/presentationml/2006/main">
  <p:tag name="AS_UNIQUEID" val="61"/>
</p:tagLst>
</file>

<file path=ppt/tags/tag341.xml><?xml version="1.0" encoding="utf-8"?>
<p:tagLst xmlns:a="http://schemas.openxmlformats.org/drawingml/2006/main" xmlns:r="http://schemas.openxmlformats.org/officeDocument/2006/relationships" xmlns:p="http://schemas.openxmlformats.org/presentationml/2006/main">
  <p:tag name="AS_UNIQUEID" val="62"/>
</p:tagLst>
</file>

<file path=ppt/tags/tag342.xml><?xml version="1.0" encoding="utf-8"?>
<p:tagLst xmlns:a="http://schemas.openxmlformats.org/drawingml/2006/main" xmlns:r="http://schemas.openxmlformats.org/officeDocument/2006/relationships" xmlns:p="http://schemas.openxmlformats.org/presentationml/2006/main">
  <p:tag name="AS_UNIQUEID" val="63"/>
</p:tagLst>
</file>

<file path=ppt/tags/tag343.xml><?xml version="1.0" encoding="utf-8"?>
<p:tagLst xmlns:a="http://schemas.openxmlformats.org/drawingml/2006/main" xmlns:r="http://schemas.openxmlformats.org/officeDocument/2006/relationships" xmlns:p="http://schemas.openxmlformats.org/presentationml/2006/main">
  <p:tag name="AS_UNIQUEID" val="63"/>
</p:tagLst>
</file>

<file path=ppt/tags/tag344.xml><?xml version="1.0" encoding="utf-8"?>
<p:tagLst xmlns:a="http://schemas.openxmlformats.org/drawingml/2006/main" xmlns:r="http://schemas.openxmlformats.org/officeDocument/2006/relationships" xmlns:p="http://schemas.openxmlformats.org/presentationml/2006/main">
  <p:tag name="AS_UNIQUEID" val="59"/>
</p:tagLst>
</file>

<file path=ppt/tags/tag345.xml><?xml version="1.0" encoding="utf-8"?>
<p:tagLst xmlns:a="http://schemas.openxmlformats.org/drawingml/2006/main" xmlns:r="http://schemas.openxmlformats.org/officeDocument/2006/relationships" xmlns:p="http://schemas.openxmlformats.org/presentationml/2006/main">
  <p:tag name="AS_UNIQUEID" val="60"/>
</p:tagLst>
</file>

<file path=ppt/tags/tag346.xml><?xml version="1.0" encoding="utf-8"?>
<p:tagLst xmlns:a="http://schemas.openxmlformats.org/drawingml/2006/main" xmlns:r="http://schemas.openxmlformats.org/officeDocument/2006/relationships" xmlns:p="http://schemas.openxmlformats.org/presentationml/2006/main">
  <p:tag name="AS_UNIQUEID" val="61"/>
</p:tagLst>
</file>

<file path=ppt/tags/tag347.xml><?xml version="1.0" encoding="utf-8"?>
<p:tagLst xmlns:a="http://schemas.openxmlformats.org/drawingml/2006/main" xmlns:r="http://schemas.openxmlformats.org/officeDocument/2006/relationships" xmlns:p="http://schemas.openxmlformats.org/presentationml/2006/main">
  <p:tag name="AS_UNIQUEID" val="62"/>
</p:tagLst>
</file>

<file path=ppt/tags/tag348.xml><?xml version="1.0" encoding="utf-8"?>
<p:tagLst xmlns:a="http://schemas.openxmlformats.org/drawingml/2006/main" xmlns:r="http://schemas.openxmlformats.org/officeDocument/2006/relationships" xmlns:p="http://schemas.openxmlformats.org/presentationml/2006/main">
  <p:tag name="AS_UNIQUEID" val="63"/>
</p:tagLst>
</file>

<file path=ppt/tags/tag349.xml><?xml version="1.0" encoding="utf-8"?>
<p:tagLst xmlns:a="http://schemas.openxmlformats.org/drawingml/2006/main" xmlns:r="http://schemas.openxmlformats.org/officeDocument/2006/relationships" xmlns:p="http://schemas.openxmlformats.org/presentationml/2006/main">
  <p:tag name="AS_UNIQUEID" val="63"/>
</p:tagLst>
</file>

<file path=ppt/tags/tag35.xml><?xml version="1.0" encoding="utf-8"?>
<p:tagLst xmlns:a="http://schemas.openxmlformats.org/drawingml/2006/main" xmlns:r="http://schemas.openxmlformats.org/officeDocument/2006/relationships" xmlns:p="http://schemas.openxmlformats.org/presentationml/2006/main">
  <p:tag name="AS_UNIQUEID" val="59"/>
</p:tagLst>
</file>

<file path=ppt/tags/tag350.xml><?xml version="1.0" encoding="utf-8"?>
<p:tagLst xmlns:a="http://schemas.openxmlformats.org/drawingml/2006/main" xmlns:r="http://schemas.openxmlformats.org/officeDocument/2006/relationships" xmlns:p="http://schemas.openxmlformats.org/presentationml/2006/main">
  <p:tag name="AS_UNIQUEID" val="59"/>
</p:tagLst>
</file>

<file path=ppt/tags/tag351.xml><?xml version="1.0" encoding="utf-8"?>
<p:tagLst xmlns:a="http://schemas.openxmlformats.org/drawingml/2006/main" xmlns:r="http://schemas.openxmlformats.org/officeDocument/2006/relationships" xmlns:p="http://schemas.openxmlformats.org/presentationml/2006/main">
  <p:tag name="AS_UNIQUEID" val="60"/>
</p:tagLst>
</file>

<file path=ppt/tags/tag352.xml><?xml version="1.0" encoding="utf-8"?>
<p:tagLst xmlns:a="http://schemas.openxmlformats.org/drawingml/2006/main" xmlns:r="http://schemas.openxmlformats.org/officeDocument/2006/relationships" xmlns:p="http://schemas.openxmlformats.org/presentationml/2006/main">
  <p:tag name="AS_UNIQUEID" val="61"/>
</p:tagLst>
</file>

<file path=ppt/tags/tag353.xml><?xml version="1.0" encoding="utf-8"?>
<p:tagLst xmlns:a="http://schemas.openxmlformats.org/drawingml/2006/main" xmlns:r="http://schemas.openxmlformats.org/officeDocument/2006/relationships" xmlns:p="http://schemas.openxmlformats.org/presentationml/2006/main">
  <p:tag name="AS_UNIQUEID" val="62"/>
</p:tagLst>
</file>

<file path=ppt/tags/tag354.xml><?xml version="1.0" encoding="utf-8"?>
<p:tagLst xmlns:a="http://schemas.openxmlformats.org/drawingml/2006/main" xmlns:r="http://schemas.openxmlformats.org/officeDocument/2006/relationships" xmlns:p="http://schemas.openxmlformats.org/presentationml/2006/main">
  <p:tag name="AS_UNIQUEID" val="63"/>
</p:tagLst>
</file>

<file path=ppt/tags/tag355.xml><?xml version="1.0" encoding="utf-8"?>
<p:tagLst xmlns:a="http://schemas.openxmlformats.org/drawingml/2006/main" xmlns:r="http://schemas.openxmlformats.org/officeDocument/2006/relationships" xmlns:p="http://schemas.openxmlformats.org/presentationml/2006/main">
  <p:tag name="AS_UNIQUEID" val="63"/>
</p:tagLst>
</file>

<file path=ppt/tags/tag356.xml><?xml version="1.0" encoding="utf-8"?>
<p:tagLst xmlns:a="http://schemas.openxmlformats.org/drawingml/2006/main" xmlns:r="http://schemas.openxmlformats.org/officeDocument/2006/relationships" xmlns:p="http://schemas.openxmlformats.org/presentationml/2006/main">
  <p:tag name="AS_UNIQUEID" val="59"/>
</p:tagLst>
</file>

<file path=ppt/tags/tag357.xml><?xml version="1.0" encoding="utf-8"?>
<p:tagLst xmlns:a="http://schemas.openxmlformats.org/drawingml/2006/main" xmlns:r="http://schemas.openxmlformats.org/officeDocument/2006/relationships" xmlns:p="http://schemas.openxmlformats.org/presentationml/2006/main">
  <p:tag name="AS_UNIQUEID" val="60"/>
</p:tagLst>
</file>

<file path=ppt/tags/tag358.xml><?xml version="1.0" encoding="utf-8"?>
<p:tagLst xmlns:a="http://schemas.openxmlformats.org/drawingml/2006/main" xmlns:r="http://schemas.openxmlformats.org/officeDocument/2006/relationships" xmlns:p="http://schemas.openxmlformats.org/presentationml/2006/main">
  <p:tag name="AS_UNIQUEID" val="61"/>
</p:tagLst>
</file>

<file path=ppt/tags/tag359.xml><?xml version="1.0" encoding="utf-8"?>
<p:tagLst xmlns:a="http://schemas.openxmlformats.org/drawingml/2006/main" xmlns:r="http://schemas.openxmlformats.org/officeDocument/2006/relationships" xmlns:p="http://schemas.openxmlformats.org/presentationml/2006/main">
  <p:tag name="AS_UNIQUEID" val="62"/>
</p:tagLst>
</file>

<file path=ppt/tags/tag36.xml><?xml version="1.0" encoding="utf-8"?>
<p:tagLst xmlns:a="http://schemas.openxmlformats.org/drawingml/2006/main" xmlns:r="http://schemas.openxmlformats.org/officeDocument/2006/relationships" xmlns:p="http://schemas.openxmlformats.org/presentationml/2006/main">
  <p:tag name="AS_UNIQUEID" val="60"/>
</p:tagLst>
</file>

<file path=ppt/tags/tag360.xml><?xml version="1.0" encoding="utf-8"?>
<p:tagLst xmlns:a="http://schemas.openxmlformats.org/drawingml/2006/main" xmlns:r="http://schemas.openxmlformats.org/officeDocument/2006/relationships" xmlns:p="http://schemas.openxmlformats.org/presentationml/2006/main">
  <p:tag name="AS_UNIQUEID" val="63"/>
</p:tagLst>
</file>

<file path=ppt/tags/tag361.xml><?xml version="1.0" encoding="utf-8"?>
<p:tagLst xmlns:a="http://schemas.openxmlformats.org/drawingml/2006/main" xmlns:r="http://schemas.openxmlformats.org/officeDocument/2006/relationships" xmlns:p="http://schemas.openxmlformats.org/presentationml/2006/main">
  <p:tag name="AS_UNIQUEID" val="59"/>
</p:tagLst>
</file>

<file path=ppt/tags/tag362.xml><?xml version="1.0" encoding="utf-8"?>
<p:tagLst xmlns:a="http://schemas.openxmlformats.org/drawingml/2006/main" xmlns:r="http://schemas.openxmlformats.org/officeDocument/2006/relationships" xmlns:p="http://schemas.openxmlformats.org/presentationml/2006/main">
  <p:tag name="AS_UNIQUEID" val="60"/>
</p:tagLst>
</file>

<file path=ppt/tags/tag363.xml><?xml version="1.0" encoding="utf-8"?>
<p:tagLst xmlns:a="http://schemas.openxmlformats.org/drawingml/2006/main" xmlns:r="http://schemas.openxmlformats.org/officeDocument/2006/relationships" xmlns:p="http://schemas.openxmlformats.org/presentationml/2006/main">
  <p:tag name="AS_UNIQUEID" val="61"/>
</p:tagLst>
</file>

<file path=ppt/tags/tag364.xml><?xml version="1.0" encoding="utf-8"?>
<p:tagLst xmlns:a="http://schemas.openxmlformats.org/drawingml/2006/main" xmlns:r="http://schemas.openxmlformats.org/officeDocument/2006/relationships" xmlns:p="http://schemas.openxmlformats.org/presentationml/2006/main">
  <p:tag name="AS_UNIQUEID" val="62"/>
</p:tagLst>
</file>

<file path=ppt/tags/tag365.xml><?xml version="1.0" encoding="utf-8"?>
<p:tagLst xmlns:a="http://schemas.openxmlformats.org/drawingml/2006/main" xmlns:r="http://schemas.openxmlformats.org/officeDocument/2006/relationships" xmlns:p="http://schemas.openxmlformats.org/presentationml/2006/main">
  <p:tag name="AS_UNIQUEID" val="63"/>
</p:tagLst>
</file>

<file path=ppt/tags/tag366.xml><?xml version="1.0" encoding="utf-8"?>
<p:tagLst xmlns:a="http://schemas.openxmlformats.org/drawingml/2006/main" xmlns:r="http://schemas.openxmlformats.org/officeDocument/2006/relationships" xmlns:p="http://schemas.openxmlformats.org/presentationml/2006/main">
  <p:tag name="AS_UNIQUEID" val="59"/>
</p:tagLst>
</file>

<file path=ppt/tags/tag367.xml><?xml version="1.0" encoding="utf-8"?>
<p:tagLst xmlns:a="http://schemas.openxmlformats.org/drawingml/2006/main" xmlns:r="http://schemas.openxmlformats.org/officeDocument/2006/relationships" xmlns:p="http://schemas.openxmlformats.org/presentationml/2006/main">
  <p:tag name="AS_UNIQUEID" val="60"/>
</p:tagLst>
</file>

<file path=ppt/tags/tag368.xml><?xml version="1.0" encoding="utf-8"?>
<p:tagLst xmlns:a="http://schemas.openxmlformats.org/drawingml/2006/main" xmlns:r="http://schemas.openxmlformats.org/officeDocument/2006/relationships" xmlns:p="http://schemas.openxmlformats.org/presentationml/2006/main">
  <p:tag name="AS_UNIQUEID" val="61"/>
</p:tagLst>
</file>

<file path=ppt/tags/tag369.xml><?xml version="1.0" encoding="utf-8"?>
<p:tagLst xmlns:a="http://schemas.openxmlformats.org/drawingml/2006/main" xmlns:r="http://schemas.openxmlformats.org/officeDocument/2006/relationships" xmlns:p="http://schemas.openxmlformats.org/presentationml/2006/main">
  <p:tag name="AS_UNIQUEID" val="62"/>
</p:tagLst>
</file>

<file path=ppt/tags/tag37.xml><?xml version="1.0" encoding="utf-8"?>
<p:tagLst xmlns:a="http://schemas.openxmlformats.org/drawingml/2006/main" xmlns:r="http://schemas.openxmlformats.org/officeDocument/2006/relationships" xmlns:p="http://schemas.openxmlformats.org/presentationml/2006/main">
  <p:tag name="AS_UNIQUEID" val="61"/>
</p:tagLst>
</file>

<file path=ppt/tags/tag370.xml><?xml version="1.0" encoding="utf-8"?>
<p:tagLst xmlns:a="http://schemas.openxmlformats.org/drawingml/2006/main" xmlns:r="http://schemas.openxmlformats.org/officeDocument/2006/relationships" xmlns:p="http://schemas.openxmlformats.org/presentationml/2006/main">
  <p:tag name="AS_UNIQUEID" val="63"/>
</p:tagLst>
</file>

<file path=ppt/tags/tag371.xml><?xml version="1.0" encoding="utf-8"?>
<p:tagLst xmlns:a="http://schemas.openxmlformats.org/drawingml/2006/main" xmlns:r="http://schemas.openxmlformats.org/officeDocument/2006/relationships" xmlns:p="http://schemas.openxmlformats.org/presentationml/2006/main">
  <p:tag name="AS_UNIQUEID" val="59"/>
</p:tagLst>
</file>

<file path=ppt/tags/tag372.xml><?xml version="1.0" encoding="utf-8"?>
<p:tagLst xmlns:a="http://schemas.openxmlformats.org/drawingml/2006/main" xmlns:r="http://schemas.openxmlformats.org/officeDocument/2006/relationships" xmlns:p="http://schemas.openxmlformats.org/presentationml/2006/main">
  <p:tag name="AS_UNIQUEID" val="60"/>
</p:tagLst>
</file>

<file path=ppt/tags/tag373.xml><?xml version="1.0" encoding="utf-8"?>
<p:tagLst xmlns:a="http://schemas.openxmlformats.org/drawingml/2006/main" xmlns:r="http://schemas.openxmlformats.org/officeDocument/2006/relationships" xmlns:p="http://schemas.openxmlformats.org/presentationml/2006/main">
  <p:tag name="AS_UNIQUEID" val="61"/>
</p:tagLst>
</file>

<file path=ppt/tags/tag374.xml><?xml version="1.0" encoding="utf-8"?>
<p:tagLst xmlns:a="http://schemas.openxmlformats.org/drawingml/2006/main" xmlns:r="http://schemas.openxmlformats.org/officeDocument/2006/relationships" xmlns:p="http://schemas.openxmlformats.org/presentationml/2006/main">
  <p:tag name="AS_UNIQUEID" val="62"/>
</p:tagLst>
</file>

<file path=ppt/tags/tag375.xml><?xml version="1.0" encoding="utf-8"?>
<p:tagLst xmlns:a="http://schemas.openxmlformats.org/drawingml/2006/main" xmlns:r="http://schemas.openxmlformats.org/officeDocument/2006/relationships" xmlns:p="http://schemas.openxmlformats.org/presentationml/2006/main">
  <p:tag name="AS_UNIQUEID" val="63"/>
</p:tagLst>
</file>

<file path=ppt/tags/tag376.xml><?xml version="1.0" encoding="utf-8"?>
<p:tagLst xmlns:a="http://schemas.openxmlformats.org/drawingml/2006/main" xmlns:r="http://schemas.openxmlformats.org/officeDocument/2006/relationships" xmlns:p="http://schemas.openxmlformats.org/presentationml/2006/main">
  <p:tag name="AS_UNIQUEID" val="63"/>
</p:tagLst>
</file>

<file path=ppt/tags/tag377.xml><?xml version="1.0" encoding="utf-8"?>
<p:tagLst xmlns:a="http://schemas.openxmlformats.org/drawingml/2006/main" xmlns:r="http://schemas.openxmlformats.org/officeDocument/2006/relationships" xmlns:p="http://schemas.openxmlformats.org/presentationml/2006/main">
  <p:tag name="AS_UNIQUEID" val="59"/>
</p:tagLst>
</file>

<file path=ppt/tags/tag378.xml><?xml version="1.0" encoding="utf-8"?>
<p:tagLst xmlns:a="http://schemas.openxmlformats.org/drawingml/2006/main" xmlns:r="http://schemas.openxmlformats.org/officeDocument/2006/relationships" xmlns:p="http://schemas.openxmlformats.org/presentationml/2006/main">
  <p:tag name="AS_UNIQUEID" val="60"/>
</p:tagLst>
</file>

<file path=ppt/tags/tag379.xml><?xml version="1.0" encoding="utf-8"?>
<p:tagLst xmlns:a="http://schemas.openxmlformats.org/drawingml/2006/main" xmlns:r="http://schemas.openxmlformats.org/officeDocument/2006/relationships" xmlns:p="http://schemas.openxmlformats.org/presentationml/2006/main">
  <p:tag name="AS_UNIQUEID" val="61"/>
</p:tagLst>
</file>

<file path=ppt/tags/tag38.xml><?xml version="1.0" encoding="utf-8"?>
<p:tagLst xmlns:a="http://schemas.openxmlformats.org/drawingml/2006/main" xmlns:r="http://schemas.openxmlformats.org/officeDocument/2006/relationships" xmlns:p="http://schemas.openxmlformats.org/presentationml/2006/main">
  <p:tag name="AS_UNIQUEID" val="62"/>
</p:tagLst>
</file>

<file path=ppt/tags/tag380.xml><?xml version="1.0" encoding="utf-8"?>
<p:tagLst xmlns:a="http://schemas.openxmlformats.org/drawingml/2006/main" xmlns:r="http://schemas.openxmlformats.org/officeDocument/2006/relationships" xmlns:p="http://schemas.openxmlformats.org/presentationml/2006/main">
  <p:tag name="AS_UNIQUEID" val="62"/>
</p:tagLst>
</file>

<file path=ppt/tags/tag381.xml><?xml version="1.0" encoding="utf-8"?>
<p:tagLst xmlns:a="http://schemas.openxmlformats.org/drawingml/2006/main" xmlns:r="http://schemas.openxmlformats.org/officeDocument/2006/relationships" xmlns:p="http://schemas.openxmlformats.org/presentationml/2006/main">
  <p:tag name="AS_UNIQUEID" val="63"/>
</p:tagLst>
</file>

<file path=ppt/tags/tag382.xml><?xml version="1.0" encoding="utf-8"?>
<p:tagLst xmlns:a="http://schemas.openxmlformats.org/drawingml/2006/main" xmlns:r="http://schemas.openxmlformats.org/officeDocument/2006/relationships" xmlns:p="http://schemas.openxmlformats.org/presentationml/2006/main">
  <p:tag name="AS_UNIQUEID" val="59"/>
</p:tagLst>
</file>

<file path=ppt/tags/tag383.xml><?xml version="1.0" encoding="utf-8"?>
<p:tagLst xmlns:a="http://schemas.openxmlformats.org/drawingml/2006/main" xmlns:r="http://schemas.openxmlformats.org/officeDocument/2006/relationships" xmlns:p="http://schemas.openxmlformats.org/presentationml/2006/main">
  <p:tag name="AS_UNIQUEID" val="60"/>
</p:tagLst>
</file>

<file path=ppt/tags/tag384.xml><?xml version="1.0" encoding="utf-8"?>
<p:tagLst xmlns:a="http://schemas.openxmlformats.org/drawingml/2006/main" xmlns:r="http://schemas.openxmlformats.org/officeDocument/2006/relationships" xmlns:p="http://schemas.openxmlformats.org/presentationml/2006/main">
  <p:tag name="AS_UNIQUEID" val="61"/>
</p:tagLst>
</file>

<file path=ppt/tags/tag385.xml><?xml version="1.0" encoding="utf-8"?>
<p:tagLst xmlns:a="http://schemas.openxmlformats.org/drawingml/2006/main" xmlns:r="http://schemas.openxmlformats.org/officeDocument/2006/relationships" xmlns:p="http://schemas.openxmlformats.org/presentationml/2006/main">
  <p:tag name="AS_UNIQUEID" val="62"/>
</p:tagLst>
</file>

<file path=ppt/tags/tag386.xml><?xml version="1.0" encoding="utf-8"?>
<p:tagLst xmlns:a="http://schemas.openxmlformats.org/drawingml/2006/main" xmlns:r="http://schemas.openxmlformats.org/officeDocument/2006/relationships" xmlns:p="http://schemas.openxmlformats.org/presentationml/2006/main">
  <p:tag name="AS_UNIQUEID" val="63"/>
</p:tagLst>
</file>

<file path=ppt/tags/tag387.xml><?xml version="1.0" encoding="utf-8"?>
<p:tagLst xmlns:a="http://schemas.openxmlformats.org/drawingml/2006/main" xmlns:r="http://schemas.openxmlformats.org/officeDocument/2006/relationships" xmlns:p="http://schemas.openxmlformats.org/presentationml/2006/main">
  <p:tag name="AS_UNIQUEID" val="59"/>
</p:tagLst>
</file>

<file path=ppt/tags/tag388.xml><?xml version="1.0" encoding="utf-8"?>
<p:tagLst xmlns:a="http://schemas.openxmlformats.org/drawingml/2006/main" xmlns:r="http://schemas.openxmlformats.org/officeDocument/2006/relationships" xmlns:p="http://schemas.openxmlformats.org/presentationml/2006/main">
  <p:tag name="AS_UNIQUEID" val="60"/>
</p:tagLst>
</file>

<file path=ppt/tags/tag389.xml><?xml version="1.0" encoding="utf-8"?>
<p:tagLst xmlns:a="http://schemas.openxmlformats.org/drawingml/2006/main" xmlns:r="http://schemas.openxmlformats.org/officeDocument/2006/relationships" xmlns:p="http://schemas.openxmlformats.org/presentationml/2006/main">
  <p:tag name="AS_UNIQUEID" val="61"/>
</p:tagLst>
</file>

<file path=ppt/tags/tag39.xml><?xml version="1.0" encoding="utf-8"?>
<p:tagLst xmlns:a="http://schemas.openxmlformats.org/drawingml/2006/main" xmlns:r="http://schemas.openxmlformats.org/officeDocument/2006/relationships" xmlns:p="http://schemas.openxmlformats.org/presentationml/2006/main">
  <p:tag name="AS_UNIQUEID" val="63"/>
</p:tagLst>
</file>

<file path=ppt/tags/tag390.xml><?xml version="1.0" encoding="utf-8"?>
<p:tagLst xmlns:a="http://schemas.openxmlformats.org/drawingml/2006/main" xmlns:r="http://schemas.openxmlformats.org/officeDocument/2006/relationships" xmlns:p="http://schemas.openxmlformats.org/presentationml/2006/main">
  <p:tag name="AS_UNIQUEID" val="62"/>
</p:tagLst>
</file>

<file path=ppt/tags/tag391.xml><?xml version="1.0" encoding="utf-8"?>
<p:tagLst xmlns:a="http://schemas.openxmlformats.org/drawingml/2006/main" xmlns:r="http://schemas.openxmlformats.org/officeDocument/2006/relationships" xmlns:p="http://schemas.openxmlformats.org/presentationml/2006/main">
  <p:tag name="AS_UNIQUEID" val="63"/>
</p:tagLst>
</file>

<file path=ppt/tags/tag392.xml><?xml version="1.0" encoding="utf-8"?>
<p:tagLst xmlns:a="http://schemas.openxmlformats.org/drawingml/2006/main" xmlns:r="http://schemas.openxmlformats.org/officeDocument/2006/relationships" xmlns:p="http://schemas.openxmlformats.org/presentationml/2006/main">
  <p:tag name="AS_UNIQUEID" val="63"/>
</p:tagLst>
</file>

<file path=ppt/tags/tag393.xml><?xml version="1.0" encoding="utf-8"?>
<p:tagLst xmlns:a="http://schemas.openxmlformats.org/drawingml/2006/main" xmlns:r="http://schemas.openxmlformats.org/officeDocument/2006/relationships" xmlns:p="http://schemas.openxmlformats.org/presentationml/2006/main">
  <p:tag name="AS_UNIQUEID" val="59"/>
</p:tagLst>
</file>

<file path=ppt/tags/tag394.xml><?xml version="1.0" encoding="utf-8"?>
<p:tagLst xmlns:a="http://schemas.openxmlformats.org/drawingml/2006/main" xmlns:r="http://schemas.openxmlformats.org/officeDocument/2006/relationships" xmlns:p="http://schemas.openxmlformats.org/presentationml/2006/main">
  <p:tag name="AS_UNIQUEID" val="60"/>
</p:tagLst>
</file>

<file path=ppt/tags/tag395.xml><?xml version="1.0" encoding="utf-8"?>
<p:tagLst xmlns:a="http://schemas.openxmlformats.org/drawingml/2006/main" xmlns:r="http://schemas.openxmlformats.org/officeDocument/2006/relationships" xmlns:p="http://schemas.openxmlformats.org/presentationml/2006/main">
  <p:tag name="AS_UNIQUEID" val="61"/>
</p:tagLst>
</file>

<file path=ppt/tags/tag396.xml><?xml version="1.0" encoding="utf-8"?>
<p:tagLst xmlns:a="http://schemas.openxmlformats.org/drawingml/2006/main" xmlns:r="http://schemas.openxmlformats.org/officeDocument/2006/relationships" xmlns:p="http://schemas.openxmlformats.org/presentationml/2006/main">
  <p:tag name="AS_UNIQUEID" val="62"/>
</p:tagLst>
</file>

<file path=ppt/tags/tag397.xml><?xml version="1.0" encoding="utf-8"?>
<p:tagLst xmlns:a="http://schemas.openxmlformats.org/drawingml/2006/main" xmlns:r="http://schemas.openxmlformats.org/officeDocument/2006/relationships" xmlns:p="http://schemas.openxmlformats.org/presentationml/2006/main">
  <p:tag name="AS_UNIQUEID" val="63"/>
</p:tagLst>
</file>

<file path=ppt/tags/tag398.xml><?xml version="1.0" encoding="utf-8"?>
<p:tagLst xmlns:a="http://schemas.openxmlformats.org/drawingml/2006/main" xmlns:r="http://schemas.openxmlformats.org/officeDocument/2006/relationships" xmlns:p="http://schemas.openxmlformats.org/presentationml/2006/main">
  <p:tag name="AS_UNIQUEID" val="63"/>
</p:tagLst>
</file>

<file path=ppt/tags/tag399.xml><?xml version="1.0" encoding="utf-8"?>
<p:tagLst xmlns:a="http://schemas.openxmlformats.org/drawingml/2006/main" xmlns:r="http://schemas.openxmlformats.org/officeDocument/2006/relationships" xmlns:p="http://schemas.openxmlformats.org/presentationml/2006/main">
  <p:tag name="AS_UNIQUEID" val="59"/>
</p:tagLst>
</file>

<file path=ppt/tags/tag4.xml><?xml version="1.0" encoding="utf-8"?>
<p:tagLst xmlns:a="http://schemas.openxmlformats.org/drawingml/2006/main" xmlns:r="http://schemas.openxmlformats.org/officeDocument/2006/relationships" xmlns:p="http://schemas.openxmlformats.org/presentationml/2006/main">
  <p:tag name="AS_UNIQUEID" val="39"/>
</p:tagLst>
</file>

<file path=ppt/tags/tag40.xml><?xml version="1.0" encoding="utf-8"?>
<p:tagLst xmlns:a="http://schemas.openxmlformats.org/drawingml/2006/main" xmlns:r="http://schemas.openxmlformats.org/officeDocument/2006/relationships" xmlns:p="http://schemas.openxmlformats.org/presentationml/2006/main">
  <p:tag name="AS_UNIQUEID" val="59"/>
</p:tagLst>
</file>

<file path=ppt/tags/tag400.xml><?xml version="1.0" encoding="utf-8"?>
<p:tagLst xmlns:a="http://schemas.openxmlformats.org/drawingml/2006/main" xmlns:r="http://schemas.openxmlformats.org/officeDocument/2006/relationships" xmlns:p="http://schemas.openxmlformats.org/presentationml/2006/main">
  <p:tag name="AS_UNIQUEID" val="60"/>
</p:tagLst>
</file>

<file path=ppt/tags/tag401.xml><?xml version="1.0" encoding="utf-8"?>
<p:tagLst xmlns:a="http://schemas.openxmlformats.org/drawingml/2006/main" xmlns:r="http://schemas.openxmlformats.org/officeDocument/2006/relationships" xmlns:p="http://schemas.openxmlformats.org/presentationml/2006/main">
  <p:tag name="AS_UNIQUEID" val="61"/>
</p:tagLst>
</file>

<file path=ppt/tags/tag402.xml><?xml version="1.0" encoding="utf-8"?>
<p:tagLst xmlns:a="http://schemas.openxmlformats.org/drawingml/2006/main" xmlns:r="http://schemas.openxmlformats.org/officeDocument/2006/relationships" xmlns:p="http://schemas.openxmlformats.org/presentationml/2006/main">
  <p:tag name="AS_UNIQUEID" val="62"/>
</p:tagLst>
</file>

<file path=ppt/tags/tag403.xml><?xml version="1.0" encoding="utf-8"?>
<p:tagLst xmlns:a="http://schemas.openxmlformats.org/drawingml/2006/main" xmlns:r="http://schemas.openxmlformats.org/officeDocument/2006/relationships" xmlns:p="http://schemas.openxmlformats.org/presentationml/2006/main">
  <p:tag name="AS_UNIQUEID" val="63"/>
</p:tagLst>
</file>

<file path=ppt/tags/tag404.xml><?xml version="1.0" encoding="utf-8"?>
<p:tagLst xmlns:a="http://schemas.openxmlformats.org/drawingml/2006/main" xmlns:r="http://schemas.openxmlformats.org/officeDocument/2006/relationships" xmlns:p="http://schemas.openxmlformats.org/presentationml/2006/main">
  <p:tag name="AS_UNIQUEID" val="63"/>
</p:tagLst>
</file>

<file path=ppt/tags/tag405.xml><?xml version="1.0" encoding="utf-8"?>
<p:tagLst xmlns:a="http://schemas.openxmlformats.org/drawingml/2006/main" xmlns:r="http://schemas.openxmlformats.org/officeDocument/2006/relationships" xmlns:p="http://schemas.openxmlformats.org/presentationml/2006/main">
  <p:tag name="AS_UNIQUEID" val="59"/>
</p:tagLst>
</file>

<file path=ppt/tags/tag406.xml><?xml version="1.0" encoding="utf-8"?>
<p:tagLst xmlns:a="http://schemas.openxmlformats.org/drawingml/2006/main" xmlns:r="http://schemas.openxmlformats.org/officeDocument/2006/relationships" xmlns:p="http://schemas.openxmlformats.org/presentationml/2006/main">
  <p:tag name="AS_UNIQUEID" val="60"/>
</p:tagLst>
</file>

<file path=ppt/tags/tag407.xml><?xml version="1.0" encoding="utf-8"?>
<p:tagLst xmlns:a="http://schemas.openxmlformats.org/drawingml/2006/main" xmlns:r="http://schemas.openxmlformats.org/officeDocument/2006/relationships" xmlns:p="http://schemas.openxmlformats.org/presentationml/2006/main">
  <p:tag name="AS_UNIQUEID" val="61"/>
</p:tagLst>
</file>

<file path=ppt/tags/tag408.xml><?xml version="1.0" encoding="utf-8"?>
<p:tagLst xmlns:a="http://schemas.openxmlformats.org/drawingml/2006/main" xmlns:r="http://schemas.openxmlformats.org/officeDocument/2006/relationships" xmlns:p="http://schemas.openxmlformats.org/presentationml/2006/main">
  <p:tag name="AS_UNIQUEID" val="62"/>
</p:tagLst>
</file>

<file path=ppt/tags/tag409.xml><?xml version="1.0" encoding="utf-8"?>
<p:tagLst xmlns:a="http://schemas.openxmlformats.org/drawingml/2006/main" xmlns:r="http://schemas.openxmlformats.org/officeDocument/2006/relationships" xmlns:p="http://schemas.openxmlformats.org/presentationml/2006/main">
  <p:tag name="AS_UNIQUEID" val="63"/>
</p:tagLst>
</file>

<file path=ppt/tags/tag41.xml><?xml version="1.0" encoding="utf-8"?>
<p:tagLst xmlns:a="http://schemas.openxmlformats.org/drawingml/2006/main" xmlns:r="http://schemas.openxmlformats.org/officeDocument/2006/relationships" xmlns:p="http://schemas.openxmlformats.org/presentationml/2006/main">
  <p:tag name="AS_UNIQUEID" val="60"/>
</p:tagLst>
</file>

<file path=ppt/tags/tag410.xml><?xml version="1.0" encoding="utf-8"?>
<p:tagLst xmlns:a="http://schemas.openxmlformats.org/drawingml/2006/main" xmlns:r="http://schemas.openxmlformats.org/officeDocument/2006/relationships" xmlns:p="http://schemas.openxmlformats.org/presentationml/2006/main">
  <p:tag name="AS_UNIQUEID" val="59"/>
</p:tagLst>
</file>

<file path=ppt/tags/tag411.xml><?xml version="1.0" encoding="utf-8"?>
<p:tagLst xmlns:a="http://schemas.openxmlformats.org/drawingml/2006/main" xmlns:r="http://schemas.openxmlformats.org/officeDocument/2006/relationships" xmlns:p="http://schemas.openxmlformats.org/presentationml/2006/main">
  <p:tag name="AS_UNIQUEID" val="60"/>
</p:tagLst>
</file>

<file path=ppt/tags/tag412.xml><?xml version="1.0" encoding="utf-8"?>
<p:tagLst xmlns:a="http://schemas.openxmlformats.org/drawingml/2006/main" xmlns:r="http://schemas.openxmlformats.org/officeDocument/2006/relationships" xmlns:p="http://schemas.openxmlformats.org/presentationml/2006/main">
  <p:tag name="AS_UNIQUEID" val="61"/>
</p:tagLst>
</file>

<file path=ppt/tags/tag413.xml><?xml version="1.0" encoding="utf-8"?>
<p:tagLst xmlns:a="http://schemas.openxmlformats.org/drawingml/2006/main" xmlns:r="http://schemas.openxmlformats.org/officeDocument/2006/relationships" xmlns:p="http://schemas.openxmlformats.org/presentationml/2006/main">
  <p:tag name="AS_UNIQUEID" val="62"/>
</p:tagLst>
</file>

<file path=ppt/tags/tag414.xml><?xml version="1.0" encoding="utf-8"?>
<p:tagLst xmlns:a="http://schemas.openxmlformats.org/drawingml/2006/main" xmlns:r="http://schemas.openxmlformats.org/officeDocument/2006/relationships" xmlns:p="http://schemas.openxmlformats.org/presentationml/2006/main">
  <p:tag name="AS_UNIQUEID" val="63"/>
</p:tagLst>
</file>

<file path=ppt/tags/tag415.xml><?xml version="1.0" encoding="utf-8"?>
<p:tagLst xmlns:a="http://schemas.openxmlformats.org/drawingml/2006/main" xmlns:r="http://schemas.openxmlformats.org/officeDocument/2006/relationships" xmlns:p="http://schemas.openxmlformats.org/presentationml/2006/main">
  <p:tag name="AS_UNIQUEID" val="63"/>
</p:tagLst>
</file>

<file path=ppt/tags/tag416.xml><?xml version="1.0" encoding="utf-8"?>
<p:tagLst xmlns:a="http://schemas.openxmlformats.org/drawingml/2006/main" xmlns:r="http://schemas.openxmlformats.org/officeDocument/2006/relationships" xmlns:p="http://schemas.openxmlformats.org/presentationml/2006/main">
  <p:tag name="AS_UNIQUEID" val="59"/>
</p:tagLst>
</file>

<file path=ppt/tags/tag417.xml><?xml version="1.0" encoding="utf-8"?>
<p:tagLst xmlns:a="http://schemas.openxmlformats.org/drawingml/2006/main" xmlns:r="http://schemas.openxmlformats.org/officeDocument/2006/relationships" xmlns:p="http://schemas.openxmlformats.org/presentationml/2006/main">
  <p:tag name="AS_UNIQUEID" val="60"/>
</p:tagLst>
</file>

<file path=ppt/tags/tag418.xml><?xml version="1.0" encoding="utf-8"?>
<p:tagLst xmlns:a="http://schemas.openxmlformats.org/drawingml/2006/main" xmlns:r="http://schemas.openxmlformats.org/officeDocument/2006/relationships" xmlns:p="http://schemas.openxmlformats.org/presentationml/2006/main">
  <p:tag name="AS_UNIQUEID" val="61"/>
</p:tagLst>
</file>

<file path=ppt/tags/tag419.xml><?xml version="1.0" encoding="utf-8"?>
<p:tagLst xmlns:a="http://schemas.openxmlformats.org/drawingml/2006/main" xmlns:r="http://schemas.openxmlformats.org/officeDocument/2006/relationships" xmlns:p="http://schemas.openxmlformats.org/presentationml/2006/main">
  <p:tag name="AS_UNIQUEID" val="62"/>
</p:tagLst>
</file>

<file path=ppt/tags/tag42.xml><?xml version="1.0" encoding="utf-8"?>
<p:tagLst xmlns:a="http://schemas.openxmlformats.org/drawingml/2006/main" xmlns:r="http://schemas.openxmlformats.org/officeDocument/2006/relationships" xmlns:p="http://schemas.openxmlformats.org/presentationml/2006/main">
  <p:tag name="AS_UNIQUEID" val="61"/>
</p:tagLst>
</file>

<file path=ppt/tags/tag420.xml><?xml version="1.0" encoding="utf-8"?>
<p:tagLst xmlns:a="http://schemas.openxmlformats.org/drawingml/2006/main" xmlns:r="http://schemas.openxmlformats.org/officeDocument/2006/relationships" xmlns:p="http://schemas.openxmlformats.org/presentationml/2006/main">
  <p:tag name="AS_UNIQUEID" val="63"/>
</p:tagLst>
</file>

<file path=ppt/tags/tag421.xml><?xml version="1.0" encoding="utf-8"?>
<p:tagLst xmlns:a="http://schemas.openxmlformats.org/drawingml/2006/main" xmlns:r="http://schemas.openxmlformats.org/officeDocument/2006/relationships" xmlns:p="http://schemas.openxmlformats.org/presentationml/2006/main">
  <p:tag name="AS_UNIQUEID" val="63"/>
</p:tagLst>
</file>

<file path=ppt/tags/tag422.xml><?xml version="1.0" encoding="utf-8"?>
<p:tagLst xmlns:a="http://schemas.openxmlformats.org/drawingml/2006/main" xmlns:r="http://schemas.openxmlformats.org/officeDocument/2006/relationships" xmlns:p="http://schemas.openxmlformats.org/presentationml/2006/main">
  <p:tag name="AS_UNIQUEID" val="59"/>
</p:tagLst>
</file>

<file path=ppt/tags/tag423.xml><?xml version="1.0" encoding="utf-8"?>
<p:tagLst xmlns:a="http://schemas.openxmlformats.org/drawingml/2006/main" xmlns:r="http://schemas.openxmlformats.org/officeDocument/2006/relationships" xmlns:p="http://schemas.openxmlformats.org/presentationml/2006/main">
  <p:tag name="AS_UNIQUEID" val="60"/>
</p:tagLst>
</file>

<file path=ppt/tags/tag424.xml><?xml version="1.0" encoding="utf-8"?>
<p:tagLst xmlns:a="http://schemas.openxmlformats.org/drawingml/2006/main" xmlns:r="http://schemas.openxmlformats.org/officeDocument/2006/relationships" xmlns:p="http://schemas.openxmlformats.org/presentationml/2006/main">
  <p:tag name="AS_UNIQUEID" val="61"/>
</p:tagLst>
</file>

<file path=ppt/tags/tag425.xml><?xml version="1.0" encoding="utf-8"?>
<p:tagLst xmlns:a="http://schemas.openxmlformats.org/drawingml/2006/main" xmlns:r="http://schemas.openxmlformats.org/officeDocument/2006/relationships" xmlns:p="http://schemas.openxmlformats.org/presentationml/2006/main">
  <p:tag name="AS_UNIQUEID" val="62"/>
</p:tagLst>
</file>

<file path=ppt/tags/tag426.xml><?xml version="1.0" encoding="utf-8"?>
<p:tagLst xmlns:a="http://schemas.openxmlformats.org/drawingml/2006/main" xmlns:r="http://schemas.openxmlformats.org/officeDocument/2006/relationships" xmlns:p="http://schemas.openxmlformats.org/presentationml/2006/main">
  <p:tag name="AS_UNIQUEID" val="63"/>
</p:tagLst>
</file>

<file path=ppt/tags/tag427.xml><?xml version="1.0" encoding="utf-8"?>
<p:tagLst xmlns:a="http://schemas.openxmlformats.org/drawingml/2006/main" xmlns:r="http://schemas.openxmlformats.org/officeDocument/2006/relationships" xmlns:p="http://schemas.openxmlformats.org/presentationml/2006/main">
  <p:tag name="AS_UNIQUEID" val="59"/>
</p:tagLst>
</file>

<file path=ppt/tags/tag428.xml><?xml version="1.0" encoding="utf-8"?>
<p:tagLst xmlns:a="http://schemas.openxmlformats.org/drawingml/2006/main" xmlns:r="http://schemas.openxmlformats.org/officeDocument/2006/relationships" xmlns:p="http://schemas.openxmlformats.org/presentationml/2006/main">
  <p:tag name="AS_UNIQUEID" val="60"/>
</p:tagLst>
</file>

<file path=ppt/tags/tag429.xml><?xml version="1.0" encoding="utf-8"?>
<p:tagLst xmlns:a="http://schemas.openxmlformats.org/drawingml/2006/main" xmlns:r="http://schemas.openxmlformats.org/officeDocument/2006/relationships" xmlns:p="http://schemas.openxmlformats.org/presentationml/2006/main">
  <p:tag name="AS_UNIQUEID" val="61"/>
</p:tagLst>
</file>

<file path=ppt/tags/tag43.xml><?xml version="1.0" encoding="utf-8"?>
<p:tagLst xmlns:a="http://schemas.openxmlformats.org/drawingml/2006/main" xmlns:r="http://schemas.openxmlformats.org/officeDocument/2006/relationships" xmlns:p="http://schemas.openxmlformats.org/presentationml/2006/main">
  <p:tag name="AS_UNIQUEID" val="62"/>
</p:tagLst>
</file>

<file path=ppt/tags/tag430.xml><?xml version="1.0" encoding="utf-8"?>
<p:tagLst xmlns:a="http://schemas.openxmlformats.org/drawingml/2006/main" xmlns:r="http://schemas.openxmlformats.org/officeDocument/2006/relationships" xmlns:p="http://schemas.openxmlformats.org/presentationml/2006/main">
  <p:tag name="AS_UNIQUEID" val="62"/>
</p:tagLst>
</file>

<file path=ppt/tags/tag431.xml><?xml version="1.0" encoding="utf-8"?>
<p:tagLst xmlns:a="http://schemas.openxmlformats.org/drawingml/2006/main" xmlns:r="http://schemas.openxmlformats.org/officeDocument/2006/relationships" xmlns:p="http://schemas.openxmlformats.org/presentationml/2006/main">
  <p:tag name="AS_UNIQUEID" val="63"/>
</p:tagLst>
</file>

<file path=ppt/tags/tag432.xml><?xml version="1.0" encoding="utf-8"?>
<p:tagLst xmlns:a="http://schemas.openxmlformats.org/drawingml/2006/main" xmlns:r="http://schemas.openxmlformats.org/officeDocument/2006/relationships" xmlns:p="http://schemas.openxmlformats.org/presentationml/2006/main">
  <p:tag name="AS_UNIQUEID" val="63"/>
</p:tagLst>
</file>

<file path=ppt/tags/tag433.xml><?xml version="1.0" encoding="utf-8"?>
<p:tagLst xmlns:a="http://schemas.openxmlformats.org/drawingml/2006/main" xmlns:r="http://schemas.openxmlformats.org/officeDocument/2006/relationships" xmlns:p="http://schemas.openxmlformats.org/presentationml/2006/main">
  <p:tag name="AS_UNIQUEID" val="59"/>
</p:tagLst>
</file>

<file path=ppt/tags/tag434.xml><?xml version="1.0" encoding="utf-8"?>
<p:tagLst xmlns:a="http://schemas.openxmlformats.org/drawingml/2006/main" xmlns:r="http://schemas.openxmlformats.org/officeDocument/2006/relationships" xmlns:p="http://schemas.openxmlformats.org/presentationml/2006/main">
  <p:tag name="AS_UNIQUEID" val="60"/>
</p:tagLst>
</file>

<file path=ppt/tags/tag435.xml><?xml version="1.0" encoding="utf-8"?>
<p:tagLst xmlns:a="http://schemas.openxmlformats.org/drawingml/2006/main" xmlns:r="http://schemas.openxmlformats.org/officeDocument/2006/relationships" xmlns:p="http://schemas.openxmlformats.org/presentationml/2006/main">
  <p:tag name="AS_UNIQUEID" val="61"/>
</p:tagLst>
</file>

<file path=ppt/tags/tag436.xml><?xml version="1.0" encoding="utf-8"?>
<p:tagLst xmlns:a="http://schemas.openxmlformats.org/drawingml/2006/main" xmlns:r="http://schemas.openxmlformats.org/officeDocument/2006/relationships" xmlns:p="http://schemas.openxmlformats.org/presentationml/2006/main">
  <p:tag name="AS_UNIQUEID" val="62"/>
</p:tagLst>
</file>

<file path=ppt/tags/tag437.xml><?xml version="1.0" encoding="utf-8"?>
<p:tagLst xmlns:a="http://schemas.openxmlformats.org/drawingml/2006/main" xmlns:r="http://schemas.openxmlformats.org/officeDocument/2006/relationships" xmlns:p="http://schemas.openxmlformats.org/presentationml/2006/main">
  <p:tag name="AS_UNIQUEID" val="63"/>
</p:tagLst>
</file>

<file path=ppt/tags/tag438.xml><?xml version="1.0" encoding="utf-8"?>
<p:tagLst xmlns:a="http://schemas.openxmlformats.org/drawingml/2006/main" xmlns:r="http://schemas.openxmlformats.org/officeDocument/2006/relationships" xmlns:p="http://schemas.openxmlformats.org/presentationml/2006/main">
  <p:tag name="AS_UNIQUEID" val="63"/>
</p:tagLst>
</file>

<file path=ppt/tags/tag439.xml><?xml version="1.0" encoding="utf-8"?>
<p:tagLst xmlns:a="http://schemas.openxmlformats.org/drawingml/2006/main" xmlns:r="http://schemas.openxmlformats.org/officeDocument/2006/relationships" xmlns:p="http://schemas.openxmlformats.org/presentationml/2006/main">
  <p:tag name="AS_UNIQUEID" val="59"/>
</p:tagLst>
</file>

<file path=ppt/tags/tag44.xml><?xml version="1.0" encoding="utf-8"?>
<p:tagLst xmlns:a="http://schemas.openxmlformats.org/drawingml/2006/main" xmlns:r="http://schemas.openxmlformats.org/officeDocument/2006/relationships" xmlns:p="http://schemas.openxmlformats.org/presentationml/2006/main">
  <p:tag name="AS_UNIQUEID" val="63"/>
</p:tagLst>
</file>

<file path=ppt/tags/tag440.xml><?xml version="1.0" encoding="utf-8"?>
<p:tagLst xmlns:a="http://schemas.openxmlformats.org/drawingml/2006/main" xmlns:r="http://schemas.openxmlformats.org/officeDocument/2006/relationships" xmlns:p="http://schemas.openxmlformats.org/presentationml/2006/main">
  <p:tag name="AS_UNIQUEID" val="60"/>
</p:tagLst>
</file>

<file path=ppt/tags/tag441.xml><?xml version="1.0" encoding="utf-8"?>
<p:tagLst xmlns:a="http://schemas.openxmlformats.org/drawingml/2006/main" xmlns:r="http://schemas.openxmlformats.org/officeDocument/2006/relationships" xmlns:p="http://schemas.openxmlformats.org/presentationml/2006/main">
  <p:tag name="AS_UNIQUEID" val="61"/>
</p:tagLst>
</file>

<file path=ppt/tags/tag442.xml><?xml version="1.0" encoding="utf-8"?>
<p:tagLst xmlns:a="http://schemas.openxmlformats.org/drawingml/2006/main" xmlns:r="http://schemas.openxmlformats.org/officeDocument/2006/relationships" xmlns:p="http://schemas.openxmlformats.org/presentationml/2006/main">
  <p:tag name="AS_UNIQUEID" val="62"/>
</p:tagLst>
</file>

<file path=ppt/tags/tag443.xml><?xml version="1.0" encoding="utf-8"?>
<p:tagLst xmlns:a="http://schemas.openxmlformats.org/drawingml/2006/main" xmlns:r="http://schemas.openxmlformats.org/officeDocument/2006/relationships" xmlns:p="http://schemas.openxmlformats.org/presentationml/2006/main">
  <p:tag name="AS_UNIQUEID" val="63"/>
</p:tagLst>
</file>

<file path=ppt/tags/tag444.xml><?xml version="1.0" encoding="utf-8"?>
<p:tagLst xmlns:a="http://schemas.openxmlformats.org/drawingml/2006/main" xmlns:r="http://schemas.openxmlformats.org/officeDocument/2006/relationships" xmlns:p="http://schemas.openxmlformats.org/presentationml/2006/main">
  <p:tag name="AS_UNIQUEID" val="63"/>
</p:tagLst>
</file>

<file path=ppt/tags/tag445.xml><?xml version="1.0" encoding="utf-8"?>
<p:tagLst xmlns:a="http://schemas.openxmlformats.org/drawingml/2006/main" xmlns:r="http://schemas.openxmlformats.org/officeDocument/2006/relationships" xmlns:p="http://schemas.openxmlformats.org/presentationml/2006/main">
  <p:tag name="AS_UNIQUEID" val="59"/>
</p:tagLst>
</file>

<file path=ppt/tags/tag446.xml><?xml version="1.0" encoding="utf-8"?>
<p:tagLst xmlns:a="http://schemas.openxmlformats.org/drawingml/2006/main" xmlns:r="http://schemas.openxmlformats.org/officeDocument/2006/relationships" xmlns:p="http://schemas.openxmlformats.org/presentationml/2006/main">
  <p:tag name="AS_UNIQUEID" val="60"/>
</p:tagLst>
</file>

<file path=ppt/tags/tag447.xml><?xml version="1.0" encoding="utf-8"?>
<p:tagLst xmlns:a="http://schemas.openxmlformats.org/drawingml/2006/main" xmlns:r="http://schemas.openxmlformats.org/officeDocument/2006/relationships" xmlns:p="http://schemas.openxmlformats.org/presentationml/2006/main">
  <p:tag name="AS_UNIQUEID" val="61"/>
</p:tagLst>
</file>

<file path=ppt/tags/tag448.xml><?xml version="1.0" encoding="utf-8"?>
<p:tagLst xmlns:a="http://schemas.openxmlformats.org/drawingml/2006/main" xmlns:r="http://schemas.openxmlformats.org/officeDocument/2006/relationships" xmlns:p="http://schemas.openxmlformats.org/presentationml/2006/main">
  <p:tag name="AS_UNIQUEID" val="62"/>
</p:tagLst>
</file>

<file path=ppt/tags/tag449.xml><?xml version="1.0" encoding="utf-8"?>
<p:tagLst xmlns:a="http://schemas.openxmlformats.org/drawingml/2006/main" xmlns:r="http://schemas.openxmlformats.org/officeDocument/2006/relationships" xmlns:p="http://schemas.openxmlformats.org/presentationml/2006/main">
  <p:tag name="AS_UNIQUEID" val="63"/>
</p:tagLst>
</file>

<file path=ppt/tags/tag45.xml><?xml version="1.0" encoding="utf-8"?>
<p:tagLst xmlns:a="http://schemas.openxmlformats.org/drawingml/2006/main" xmlns:r="http://schemas.openxmlformats.org/officeDocument/2006/relationships" xmlns:p="http://schemas.openxmlformats.org/presentationml/2006/main">
  <p:tag name="AS_UNIQUEID" val="60"/>
</p:tagLst>
</file>

<file path=ppt/tags/tag450.xml><?xml version="1.0" encoding="utf-8"?>
<p:tagLst xmlns:a="http://schemas.openxmlformats.org/drawingml/2006/main" xmlns:r="http://schemas.openxmlformats.org/officeDocument/2006/relationships" xmlns:p="http://schemas.openxmlformats.org/presentationml/2006/main">
  <p:tag name="AS_UNIQUEID" val="63"/>
</p:tagLst>
</file>

<file path=ppt/tags/tag451.xml><?xml version="1.0" encoding="utf-8"?>
<p:tagLst xmlns:a="http://schemas.openxmlformats.org/drawingml/2006/main" xmlns:r="http://schemas.openxmlformats.org/officeDocument/2006/relationships" xmlns:p="http://schemas.openxmlformats.org/presentationml/2006/main">
  <p:tag name="AS_UNIQUEID" val="59"/>
</p:tagLst>
</file>

<file path=ppt/tags/tag452.xml><?xml version="1.0" encoding="utf-8"?>
<p:tagLst xmlns:a="http://schemas.openxmlformats.org/drawingml/2006/main" xmlns:r="http://schemas.openxmlformats.org/officeDocument/2006/relationships" xmlns:p="http://schemas.openxmlformats.org/presentationml/2006/main">
  <p:tag name="AS_UNIQUEID" val="60"/>
</p:tagLst>
</file>

<file path=ppt/tags/tag453.xml><?xml version="1.0" encoding="utf-8"?>
<p:tagLst xmlns:a="http://schemas.openxmlformats.org/drawingml/2006/main" xmlns:r="http://schemas.openxmlformats.org/officeDocument/2006/relationships" xmlns:p="http://schemas.openxmlformats.org/presentationml/2006/main">
  <p:tag name="AS_UNIQUEID" val="61"/>
</p:tagLst>
</file>

<file path=ppt/tags/tag454.xml><?xml version="1.0" encoding="utf-8"?>
<p:tagLst xmlns:a="http://schemas.openxmlformats.org/drawingml/2006/main" xmlns:r="http://schemas.openxmlformats.org/officeDocument/2006/relationships" xmlns:p="http://schemas.openxmlformats.org/presentationml/2006/main">
  <p:tag name="AS_UNIQUEID" val="62"/>
</p:tagLst>
</file>

<file path=ppt/tags/tag455.xml><?xml version="1.0" encoding="utf-8"?>
<p:tagLst xmlns:a="http://schemas.openxmlformats.org/drawingml/2006/main" xmlns:r="http://schemas.openxmlformats.org/officeDocument/2006/relationships" xmlns:p="http://schemas.openxmlformats.org/presentationml/2006/main">
  <p:tag name="AS_UNIQUEID" val="63"/>
</p:tagLst>
</file>

<file path=ppt/tags/tag456.xml><?xml version="1.0" encoding="utf-8"?>
<p:tagLst xmlns:a="http://schemas.openxmlformats.org/drawingml/2006/main" xmlns:r="http://schemas.openxmlformats.org/officeDocument/2006/relationships" xmlns:p="http://schemas.openxmlformats.org/presentationml/2006/main">
  <p:tag name="AS_UNIQUEID" val="63"/>
</p:tagLst>
</file>

<file path=ppt/tags/tag457.xml><?xml version="1.0" encoding="utf-8"?>
<p:tagLst xmlns:a="http://schemas.openxmlformats.org/drawingml/2006/main" xmlns:r="http://schemas.openxmlformats.org/officeDocument/2006/relationships" xmlns:p="http://schemas.openxmlformats.org/presentationml/2006/main">
  <p:tag name="AS_UNIQUEID" val="59"/>
</p:tagLst>
</file>

<file path=ppt/tags/tag458.xml><?xml version="1.0" encoding="utf-8"?>
<p:tagLst xmlns:a="http://schemas.openxmlformats.org/drawingml/2006/main" xmlns:r="http://schemas.openxmlformats.org/officeDocument/2006/relationships" xmlns:p="http://schemas.openxmlformats.org/presentationml/2006/main">
  <p:tag name="AS_UNIQUEID" val="60"/>
</p:tagLst>
</file>

<file path=ppt/tags/tag459.xml><?xml version="1.0" encoding="utf-8"?>
<p:tagLst xmlns:a="http://schemas.openxmlformats.org/drawingml/2006/main" xmlns:r="http://schemas.openxmlformats.org/officeDocument/2006/relationships" xmlns:p="http://schemas.openxmlformats.org/presentationml/2006/main">
  <p:tag name="AS_UNIQUEID" val="61"/>
</p:tagLst>
</file>

<file path=ppt/tags/tag46.xml><?xml version="1.0" encoding="utf-8"?>
<p:tagLst xmlns:a="http://schemas.openxmlformats.org/drawingml/2006/main" xmlns:r="http://schemas.openxmlformats.org/officeDocument/2006/relationships" xmlns:p="http://schemas.openxmlformats.org/presentationml/2006/main">
  <p:tag name="AS_UNIQUEID" val="59"/>
</p:tagLst>
</file>

<file path=ppt/tags/tag460.xml><?xml version="1.0" encoding="utf-8"?>
<p:tagLst xmlns:a="http://schemas.openxmlformats.org/drawingml/2006/main" xmlns:r="http://schemas.openxmlformats.org/officeDocument/2006/relationships" xmlns:p="http://schemas.openxmlformats.org/presentationml/2006/main">
  <p:tag name="AS_UNIQUEID" val="62"/>
</p:tagLst>
</file>

<file path=ppt/tags/tag461.xml><?xml version="1.0" encoding="utf-8"?>
<p:tagLst xmlns:a="http://schemas.openxmlformats.org/drawingml/2006/main" xmlns:r="http://schemas.openxmlformats.org/officeDocument/2006/relationships" xmlns:p="http://schemas.openxmlformats.org/presentationml/2006/main">
  <p:tag name="AS_UNIQUEID" val="63"/>
</p:tagLst>
</file>

<file path=ppt/tags/tag462.xml><?xml version="1.0" encoding="utf-8"?>
<p:tagLst xmlns:a="http://schemas.openxmlformats.org/drawingml/2006/main" xmlns:r="http://schemas.openxmlformats.org/officeDocument/2006/relationships" xmlns:p="http://schemas.openxmlformats.org/presentationml/2006/main">
  <p:tag name="AS_UNIQUEID" val="92"/>
</p:tagLst>
</file>

<file path=ppt/tags/tag463.xml><?xml version="1.0" encoding="utf-8"?>
<p:tagLst xmlns:a="http://schemas.openxmlformats.org/drawingml/2006/main" xmlns:r="http://schemas.openxmlformats.org/officeDocument/2006/relationships" xmlns:p="http://schemas.openxmlformats.org/presentationml/2006/main">
  <p:tag name="AS_UNIQUEID" val="93"/>
</p:tagLst>
</file>

<file path=ppt/tags/tag464.xml><?xml version="1.0" encoding="utf-8"?>
<p:tagLst xmlns:a="http://schemas.openxmlformats.org/drawingml/2006/main" xmlns:r="http://schemas.openxmlformats.org/officeDocument/2006/relationships" xmlns:p="http://schemas.openxmlformats.org/presentationml/2006/main">
  <p:tag name="AS_UNIQUEID" val="94"/>
</p:tagLst>
</file>

<file path=ppt/tags/tag465.xml><?xml version="1.0" encoding="utf-8"?>
<p:tagLst xmlns:a="http://schemas.openxmlformats.org/drawingml/2006/main" xmlns:r="http://schemas.openxmlformats.org/officeDocument/2006/relationships" xmlns:p="http://schemas.openxmlformats.org/presentationml/2006/main">
  <p:tag name="AS_UNIQUEID" val="95"/>
</p:tagLst>
</file>

<file path=ppt/tags/tag466.xml><?xml version="1.0" encoding="utf-8"?>
<p:tagLst xmlns:a="http://schemas.openxmlformats.org/drawingml/2006/main" xmlns:r="http://schemas.openxmlformats.org/officeDocument/2006/relationships" xmlns:p="http://schemas.openxmlformats.org/presentationml/2006/main">
  <p:tag name="AS_UNIQUEID" val="96"/>
</p:tagLst>
</file>

<file path=ppt/tags/tag467.xml><?xml version="1.0" encoding="utf-8"?>
<p:tagLst xmlns:a="http://schemas.openxmlformats.org/drawingml/2006/main" xmlns:r="http://schemas.openxmlformats.org/officeDocument/2006/relationships" xmlns:p="http://schemas.openxmlformats.org/presentationml/2006/main">
  <p:tag name="AS_UNIQUEID" val="97"/>
</p:tagLst>
</file>

<file path=ppt/tags/tag47.xml><?xml version="1.0" encoding="utf-8"?>
<p:tagLst xmlns:a="http://schemas.openxmlformats.org/drawingml/2006/main" xmlns:r="http://schemas.openxmlformats.org/officeDocument/2006/relationships" xmlns:p="http://schemas.openxmlformats.org/presentationml/2006/main">
  <p:tag name="AS_UNIQUEID" val="60"/>
</p:tagLst>
</file>

<file path=ppt/tags/tag48.xml><?xml version="1.0" encoding="utf-8"?>
<p:tagLst xmlns:a="http://schemas.openxmlformats.org/drawingml/2006/main" xmlns:r="http://schemas.openxmlformats.org/officeDocument/2006/relationships" xmlns:p="http://schemas.openxmlformats.org/presentationml/2006/main">
  <p:tag name="AS_UNIQUEID" val="61"/>
</p:tagLst>
</file>

<file path=ppt/tags/tag49.xml><?xml version="1.0" encoding="utf-8"?>
<p:tagLst xmlns:a="http://schemas.openxmlformats.org/drawingml/2006/main" xmlns:r="http://schemas.openxmlformats.org/officeDocument/2006/relationships" xmlns:p="http://schemas.openxmlformats.org/presentationml/2006/main">
  <p:tag name="AS_UNIQUEID" val="62"/>
</p:tagLst>
</file>

<file path=ppt/tags/tag5.xml><?xml version="1.0" encoding="utf-8"?>
<p:tagLst xmlns:a="http://schemas.openxmlformats.org/drawingml/2006/main" xmlns:r="http://schemas.openxmlformats.org/officeDocument/2006/relationships" xmlns:p="http://schemas.openxmlformats.org/presentationml/2006/main">
  <p:tag name="AS_UNIQUEID" val="40"/>
</p:tagLst>
</file>

<file path=ppt/tags/tag50.xml><?xml version="1.0" encoding="utf-8"?>
<p:tagLst xmlns:a="http://schemas.openxmlformats.org/drawingml/2006/main" xmlns:r="http://schemas.openxmlformats.org/officeDocument/2006/relationships" xmlns:p="http://schemas.openxmlformats.org/presentationml/2006/main">
  <p:tag name="AS_UNIQUEID" val="63"/>
</p:tagLst>
</file>

<file path=ppt/tags/tag51.xml><?xml version="1.0" encoding="utf-8"?>
<p:tagLst xmlns:a="http://schemas.openxmlformats.org/drawingml/2006/main" xmlns:r="http://schemas.openxmlformats.org/officeDocument/2006/relationships" xmlns:p="http://schemas.openxmlformats.org/presentationml/2006/main">
  <p:tag name="AS_UNIQUEID" val="60"/>
</p:tagLst>
</file>

<file path=ppt/tags/tag52.xml><?xml version="1.0" encoding="utf-8"?>
<p:tagLst xmlns:a="http://schemas.openxmlformats.org/drawingml/2006/main" xmlns:r="http://schemas.openxmlformats.org/officeDocument/2006/relationships" xmlns:p="http://schemas.openxmlformats.org/presentationml/2006/main">
  <p:tag name="AS_UNIQUEID" val="59"/>
</p:tagLst>
</file>

<file path=ppt/tags/tag53.xml><?xml version="1.0" encoding="utf-8"?>
<p:tagLst xmlns:a="http://schemas.openxmlformats.org/drawingml/2006/main" xmlns:r="http://schemas.openxmlformats.org/officeDocument/2006/relationships" xmlns:p="http://schemas.openxmlformats.org/presentationml/2006/main">
  <p:tag name="AS_UNIQUEID" val="60"/>
</p:tagLst>
</file>

<file path=ppt/tags/tag54.xml><?xml version="1.0" encoding="utf-8"?>
<p:tagLst xmlns:a="http://schemas.openxmlformats.org/drawingml/2006/main" xmlns:r="http://schemas.openxmlformats.org/officeDocument/2006/relationships" xmlns:p="http://schemas.openxmlformats.org/presentationml/2006/main">
  <p:tag name="AS_UNIQUEID" val="61"/>
</p:tagLst>
</file>

<file path=ppt/tags/tag55.xml><?xml version="1.0" encoding="utf-8"?>
<p:tagLst xmlns:a="http://schemas.openxmlformats.org/drawingml/2006/main" xmlns:r="http://schemas.openxmlformats.org/officeDocument/2006/relationships" xmlns:p="http://schemas.openxmlformats.org/presentationml/2006/main">
  <p:tag name="AS_UNIQUEID" val="62"/>
</p:tagLst>
</file>

<file path=ppt/tags/tag56.xml><?xml version="1.0" encoding="utf-8"?>
<p:tagLst xmlns:a="http://schemas.openxmlformats.org/drawingml/2006/main" xmlns:r="http://schemas.openxmlformats.org/officeDocument/2006/relationships" xmlns:p="http://schemas.openxmlformats.org/presentationml/2006/main">
  <p:tag name="AS_UNIQUEID" val="63"/>
</p:tagLst>
</file>

<file path=ppt/tags/tag57.xml><?xml version="1.0" encoding="utf-8"?>
<p:tagLst xmlns:a="http://schemas.openxmlformats.org/drawingml/2006/main" xmlns:r="http://schemas.openxmlformats.org/officeDocument/2006/relationships" xmlns:p="http://schemas.openxmlformats.org/presentationml/2006/main">
  <p:tag name="AS_UNIQUEID" val="60"/>
</p:tagLst>
</file>

<file path=ppt/tags/tag58.xml><?xml version="1.0" encoding="utf-8"?>
<p:tagLst xmlns:a="http://schemas.openxmlformats.org/drawingml/2006/main" xmlns:r="http://schemas.openxmlformats.org/officeDocument/2006/relationships" xmlns:p="http://schemas.openxmlformats.org/presentationml/2006/main">
  <p:tag name="AS_UNIQUEID" val="59"/>
</p:tagLst>
</file>

<file path=ppt/tags/tag59.xml><?xml version="1.0" encoding="utf-8"?>
<p:tagLst xmlns:a="http://schemas.openxmlformats.org/drawingml/2006/main" xmlns:r="http://schemas.openxmlformats.org/officeDocument/2006/relationships" xmlns:p="http://schemas.openxmlformats.org/presentationml/2006/main">
  <p:tag name="AS_UNIQUEID" val="60"/>
</p:tagLst>
</file>

<file path=ppt/tags/tag6.xml><?xml version="1.0" encoding="utf-8"?>
<p:tagLst xmlns:a="http://schemas.openxmlformats.org/drawingml/2006/main" xmlns:r="http://schemas.openxmlformats.org/officeDocument/2006/relationships" xmlns:p="http://schemas.openxmlformats.org/presentationml/2006/main">
  <p:tag name="AS_UNIQUEID" val="41"/>
</p:tagLst>
</file>

<file path=ppt/tags/tag60.xml><?xml version="1.0" encoding="utf-8"?>
<p:tagLst xmlns:a="http://schemas.openxmlformats.org/drawingml/2006/main" xmlns:r="http://schemas.openxmlformats.org/officeDocument/2006/relationships" xmlns:p="http://schemas.openxmlformats.org/presentationml/2006/main">
  <p:tag name="AS_UNIQUEID" val="61"/>
</p:tagLst>
</file>

<file path=ppt/tags/tag61.xml><?xml version="1.0" encoding="utf-8"?>
<p:tagLst xmlns:a="http://schemas.openxmlformats.org/drawingml/2006/main" xmlns:r="http://schemas.openxmlformats.org/officeDocument/2006/relationships" xmlns:p="http://schemas.openxmlformats.org/presentationml/2006/main">
  <p:tag name="AS_UNIQUEID" val="62"/>
</p:tagLst>
</file>

<file path=ppt/tags/tag62.xml><?xml version="1.0" encoding="utf-8"?>
<p:tagLst xmlns:a="http://schemas.openxmlformats.org/drawingml/2006/main" xmlns:r="http://schemas.openxmlformats.org/officeDocument/2006/relationships" xmlns:p="http://schemas.openxmlformats.org/presentationml/2006/main">
  <p:tag name="AS_UNIQUEID" val="63"/>
</p:tagLst>
</file>

<file path=ppt/tags/tag63.xml><?xml version="1.0" encoding="utf-8"?>
<p:tagLst xmlns:a="http://schemas.openxmlformats.org/drawingml/2006/main" xmlns:r="http://schemas.openxmlformats.org/officeDocument/2006/relationships" xmlns:p="http://schemas.openxmlformats.org/presentationml/2006/main">
  <p:tag name="AS_UNIQUEID" val="60"/>
</p:tagLst>
</file>

<file path=ppt/tags/tag64.xml><?xml version="1.0" encoding="utf-8"?>
<p:tagLst xmlns:a="http://schemas.openxmlformats.org/drawingml/2006/main" xmlns:r="http://schemas.openxmlformats.org/officeDocument/2006/relationships" xmlns:p="http://schemas.openxmlformats.org/presentationml/2006/main">
  <p:tag name="AS_UNIQUEID" val="63"/>
</p:tagLst>
</file>

<file path=ppt/tags/tag65.xml><?xml version="1.0" encoding="utf-8"?>
<p:tagLst xmlns:a="http://schemas.openxmlformats.org/drawingml/2006/main" xmlns:r="http://schemas.openxmlformats.org/officeDocument/2006/relationships" xmlns:p="http://schemas.openxmlformats.org/presentationml/2006/main">
  <p:tag name="AS_UNIQUEID" val="59"/>
</p:tagLst>
</file>

<file path=ppt/tags/tag66.xml><?xml version="1.0" encoding="utf-8"?>
<p:tagLst xmlns:a="http://schemas.openxmlformats.org/drawingml/2006/main" xmlns:r="http://schemas.openxmlformats.org/officeDocument/2006/relationships" xmlns:p="http://schemas.openxmlformats.org/presentationml/2006/main">
  <p:tag name="AS_UNIQUEID" val="60"/>
</p:tagLst>
</file>

<file path=ppt/tags/tag67.xml><?xml version="1.0" encoding="utf-8"?>
<p:tagLst xmlns:a="http://schemas.openxmlformats.org/drawingml/2006/main" xmlns:r="http://schemas.openxmlformats.org/officeDocument/2006/relationships" xmlns:p="http://schemas.openxmlformats.org/presentationml/2006/main">
  <p:tag name="AS_UNIQUEID" val="61"/>
</p:tagLst>
</file>

<file path=ppt/tags/tag68.xml><?xml version="1.0" encoding="utf-8"?>
<p:tagLst xmlns:a="http://schemas.openxmlformats.org/drawingml/2006/main" xmlns:r="http://schemas.openxmlformats.org/officeDocument/2006/relationships" xmlns:p="http://schemas.openxmlformats.org/presentationml/2006/main">
  <p:tag name="AS_UNIQUEID" val="62"/>
</p:tagLst>
</file>

<file path=ppt/tags/tag69.xml><?xml version="1.0" encoding="utf-8"?>
<p:tagLst xmlns:a="http://schemas.openxmlformats.org/drawingml/2006/main" xmlns:r="http://schemas.openxmlformats.org/officeDocument/2006/relationships" xmlns:p="http://schemas.openxmlformats.org/presentationml/2006/main">
  <p:tag name="AS_UNIQUEID" val="63"/>
</p:tagLst>
</file>

<file path=ppt/tags/tag7.xml><?xml version="1.0" encoding="utf-8"?>
<p:tagLst xmlns:a="http://schemas.openxmlformats.org/drawingml/2006/main" xmlns:r="http://schemas.openxmlformats.org/officeDocument/2006/relationships" xmlns:p="http://schemas.openxmlformats.org/presentationml/2006/main">
  <p:tag name="AS_UNIQUEID" val="42"/>
</p:tagLst>
</file>

<file path=ppt/tags/tag70.xml><?xml version="1.0" encoding="utf-8"?>
<p:tagLst xmlns:a="http://schemas.openxmlformats.org/drawingml/2006/main" xmlns:r="http://schemas.openxmlformats.org/officeDocument/2006/relationships" xmlns:p="http://schemas.openxmlformats.org/presentationml/2006/main">
  <p:tag name="AS_UNIQUEID" val="59"/>
</p:tagLst>
</file>

<file path=ppt/tags/tag71.xml><?xml version="1.0" encoding="utf-8"?>
<p:tagLst xmlns:a="http://schemas.openxmlformats.org/drawingml/2006/main" xmlns:r="http://schemas.openxmlformats.org/officeDocument/2006/relationships" xmlns:p="http://schemas.openxmlformats.org/presentationml/2006/main">
  <p:tag name="AS_UNIQUEID" val="60"/>
</p:tagLst>
</file>

<file path=ppt/tags/tag72.xml><?xml version="1.0" encoding="utf-8"?>
<p:tagLst xmlns:a="http://schemas.openxmlformats.org/drawingml/2006/main" xmlns:r="http://schemas.openxmlformats.org/officeDocument/2006/relationships" xmlns:p="http://schemas.openxmlformats.org/presentationml/2006/main">
  <p:tag name="AS_UNIQUEID" val="61"/>
</p:tagLst>
</file>

<file path=ppt/tags/tag73.xml><?xml version="1.0" encoding="utf-8"?>
<p:tagLst xmlns:a="http://schemas.openxmlformats.org/drawingml/2006/main" xmlns:r="http://schemas.openxmlformats.org/officeDocument/2006/relationships" xmlns:p="http://schemas.openxmlformats.org/presentationml/2006/main">
  <p:tag name="AS_UNIQUEID" val="62"/>
</p:tagLst>
</file>

<file path=ppt/tags/tag74.xml><?xml version="1.0" encoding="utf-8"?>
<p:tagLst xmlns:a="http://schemas.openxmlformats.org/drawingml/2006/main" xmlns:r="http://schemas.openxmlformats.org/officeDocument/2006/relationships" xmlns:p="http://schemas.openxmlformats.org/presentationml/2006/main">
  <p:tag name="AS_UNIQUEID" val="63"/>
</p:tagLst>
</file>

<file path=ppt/tags/tag75.xml><?xml version="1.0" encoding="utf-8"?>
<p:tagLst xmlns:a="http://schemas.openxmlformats.org/drawingml/2006/main" xmlns:r="http://schemas.openxmlformats.org/officeDocument/2006/relationships" xmlns:p="http://schemas.openxmlformats.org/presentationml/2006/main">
  <p:tag name="AS_UNIQUEID" val="59"/>
</p:tagLst>
</file>

<file path=ppt/tags/tag76.xml><?xml version="1.0" encoding="utf-8"?>
<p:tagLst xmlns:a="http://schemas.openxmlformats.org/drawingml/2006/main" xmlns:r="http://schemas.openxmlformats.org/officeDocument/2006/relationships" xmlns:p="http://schemas.openxmlformats.org/presentationml/2006/main">
  <p:tag name="AS_UNIQUEID" val="60"/>
</p:tagLst>
</file>

<file path=ppt/tags/tag77.xml><?xml version="1.0" encoding="utf-8"?>
<p:tagLst xmlns:a="http://schemas.openxmlformats.org/drawingml/2006/main" xmlns:r="http://schemas.openxmlformats.org/officeDocument/2006/relationships" xmlns:p="http://schemas.openxmlformats.org/presentationml/2006/main">
  <p:tag name="AS_UNIQUEID" val="61"/>
</p:tagLst>
</file>

<file path=ppt/tags/tag78.xml><?xml version="1.0" encoding="utf-8"?>
<p:tagLst xmlns:a="http://schemas.openxmlformats.org/drawingml/2006/main" xmlns:r="http://schemas.openxmlformats.org/officeDocument/2006/relationships" xmlns:p="http://schemas.openxmlformats.org/presentationml/2006/main">
  <p:tag name="AS_UNIQUEID" val="62"/>
</p:tagLst>
</file>

<file path=ppt/tags/tag79.xml><?xml version="1.0" encoding="utf-8"?>
<p:tagLst xmlns:a="http://schemas.openxmlformats.org/drawingml/2006/main" xmlns:r="http://schemas.openxmlformats.org/officeDocument/2006/relationships" xmlns:p="http://schemas.openxmlformats.org/presentationml/2006/main">
  <p:tag name="AS_UNIQUEID" val="63"/>
</p:tagLst>
</file>

<file path=ppt/tags/tag8.xml><?xml version="1.0" encoding="utf-8"?>
<p:tagLst xmlns:a="http://schemas.openxmlformats.org/drawingml/2006/main" xmlns:r="http://schemas.openxmlformats.org/officeDocument/2006/relationships" xmlns:p="http://schemas.openxmlformats.org/presentationml/2006/main">
  <p:tag name="AS_UNIQUEID" val="43"/>
</p:tagLst>
</file>

<file path=ppt/tags/tag80.xml><?xml version="1.0" encoding="utf-8"?>
<p:tagLst xmlns:a="http://schemas.openxmlformats.org/drawingml/2006/main" xmlns:r="http://schemas.openxmlformats.org/officeDocument/2006/relationships" xmlns:p="http://schemas.openxmlformats.org/presentationml/2006/main">
  <p:tag name="AS_UNIQUEID" val="59"/>
</p:tagLst>
</file>

<file path=ppt/tags/tag81.xml><?xml version="1.0" encoding="utf-8"?>
<p:tagLst xmlns:a="http://schemas.openxmlformats.org/drawingml/2006/main" xmlns:r="http://schemas.openxmlformats.org/officeDocument/2006/relationships" xmlns:p="http://schemas.openxmlformats.org/presentationml/2006/main">
  <p:tag name="AS_UNIQUEID" val="60"/>
</p:tagLst>
</file>

<file path=ppt/tags/tag82.xml><?xml version="1.0" encoding="utf-8"?>
<p:tagLst xmlns:a="http://schemas.openxmlformats.org/drawingml/2006/main" xmlns:r="http://schemas.openxmlformats.org/officeDocument/2006/relationships" xmlns:p="http://schemas.openxmlformats.org/presentationml/2006/main">
  <p:tag name="AS_UNIQUEID" val="61"/>
</p:tagLst>
</file>

<file path=ppt/tags/tag83.xml><?xml version="1.0" encoding="utf-8"?>
<p:tagLst xmlns:a="http://schemas.openxmlformats.org/drawingml/2006/main" xmlns:r="http://schemas.openxmlformats.org/officeDocument/2006/relationships" xmlns:p="http://schemas.openxmlformats.org/presentationml/2006/main">
  <p:tag name="AS_UNIQUEID" val="62"/>
</p:tagLst>
</file>

<file path=ppt/tags/tag84.xml><?xml version="1.0" encoding="utf-8"?>
<p:tagLst xmlns:a="http://schemas.openxmlformats.org/drawingml/2006/main" xmlns:r="http://schemas.openxmlformats.org/officeDocument/2006/relationships" xmlns:p="http://schemas.openxmlformats.org/presentationml/2006/main">
  <p:tag name="AS_UNIQUEID" val="63"/>
</p:tagLst>
</file>

<file path=ppt/tags/tag85.xml><?xml version="1.0" encoding="utf-8"?>
<p:tagLst xmlns:a="http://schemas.openxmlformats.org/drawingml/2006/main" xmlns:r="http://schemas.openxmlformats.org/officeDocument/2006/relationships" xmlns:p="http://schemas.openxmlformats.org/presentationml/2006/main">
  <p:tag name="AS_UNIQUEID" val="59"/>
</p:tagLst>
</file>

<file path=ppt/tags/tag86.xml><?xml version="1.0" encoding="utf-8"?>
<p:tagLst xmlns:a="http://schemas.openxmlformats.org/drawingml/2006/main" xmlns:r="http://schemas.openxmlformats.org/officeDocument/2006/relationships" xmlns:p="http://schemas.openxmlformats.org/presentationml/2006/main">
  <p:tag name="AS_UNIQUEID" val="60"/>
</p:tagLst>
</file>

<file path=ppt/tags/tag87.xml><?xml version="1.0" encoding="utf-8"?>
<p:tagLst xmlns:a="http://schemas.openxmlformats.org/drawingml/2006/main" xmlns:r="http://schemas.openxmlformats.org/officeDocument/2006/relationships" xmlns:p="http://schemas.openxmlformats.org/presentationml/2006/main">
  <p:tag name="AS_UNIQUEID" val="61"/>
</p:tagLst>
</file>

<file path=ppt/tags/tag88.xml><?xml version="1.0" encoding="utf-8"?>
<p:tagLst xmlns:a="http://schemas.openxmlformats.org/drawingml/2006/main" xmlns:r="http://schemas.openxmlformats.org/officeDocument/2006/relationships" xmlns:p="http://schemas.openxmlformats.org/presentationml/2006/main">
  <p:tag name="AS_UNIQUEID" val="62"/>
</p:tagLst>
</file>

<file path=ppt/tags/tag89.xml><?xml version="1.0" encoding="utf-8"?>
<p:tagLst xmlns:a="http://schemas.openxmlformats.org/drawingml/2006/main" xmlns:r="http://schemas.openxmlformats.org/officeDocument/2006/relationships" xmlns:p="http://schemas.openxmlformats.org/presentationml/2006/main">
  <p:tag name="AS_UNIQUEID" val="63"/>
</p:tagLst>
</file>

<file path=ppt/tags/tag9.xml><?xml version="1.0" encoding="utf-8"?>
<p:tagLst xmlns:a="http://schemas.openxmlformats.org/drawingml/2006/main" xmlns:r="http://schemas.openxmlformats.org/officeDocument/2006/relationships" xmlns:p="http://schemas.openxmlformats.org/presentationml/2006/main">
  <p:tag name="AS_UNIQUEID" val="49"/>
</p:tagLst>
</file>

<file path=ppt/tags/tag90.xml><?xml version="1.0" encoding="utf-8"?>
<p:tagLst xmlns:a="http://schemas.openxmlformats.org/drawingml/2006/main" xmlns:r="http://schemas.openxmlformats.org/officeDocument/2006/relationships" xmlns:p="http://schemas.openxmlformats.org/presentationml/2006/main">
  <p:tag name="AS_UNIQUEID" val="59"/>
</p:tagLst>
</file>

<file path=ppt/tags/tag91.xml><?xml version="1.0" encoding="utf-8"?>
<p:tagLst xmlns:a="http://schemas.openxmlformats.org/drawingml/2006/main" xmlns:r="http://schemas.openxmlformats.org/officeDocument/2006/relationships" xmlns:p="http://schemas.openxmlformats.org/presentationml/2006/main">
  <p:tag name="AS_UNIQUEID" val="60"/>
</p:tagLst>
</file>

<file path=ppt/tags/tag92.xml><?xml version="1.0" encoding="utf-8"?>
<p:tagLst xmlns:a="http://schemas.openxmlformats.org/drawingml/2006/main" xmlns:r="http://schemas.openxmlformats.org/officeDocument/2006/relationships" xmlns:p="http://schemas.openxmlformats.org/presentationml/2006/main">
  <p:tag name="AS_UNIQUEID" val="61"/>
</p:tagLst>
</file>

<file path=ppt/tags/tag93.xml><?xml version="1.0" encoding="utf-8"?>
<p:tagLst xmlns:a="http://schemas.openxmlformats.org/drawingml/2006/main" xmlns:r="http://schemas.openxmlformats.org/officeDocument/2006/relationships" xmlns:p="http://schemas.openxmlformats.org/presentationml/2006/main">
  <p:tag name="AS_UNIQUEID" val="62"/>
</p:tagLst>
</file>

<file path=ppt/tags/tag94.xml><?xml version="1.0" encoding="utf-8"?>
<p:tagLst xmlns:a="http://schemas.openxmlformats.org/drawingml/2006/main" xmlns:r="http://schemas.openxmlformats.org/officeDocument/2006/relationships" xmlns:p="http://schemas.openxmlformats.org/presentationml/2006/main">
  <p:tag name="AS_UNIQUEID" val="63"/>
</p:tagLst>
</file>

<file path=ppt/tags/tag95.xml><?xml version="1.0" encoding="utf-8"?>
<p:tagLst xmlns:a="http://schemas.openxmlformats.org/drawingml/2006/main" xmlns:r="http://schemas.openxmlformats.org/officeDocument/2006/relationships" xmlns:p="http://schemas.openxmlformats.org/presentationml/2006/main">
  <p:tag name="AS_UNIQUEID" val="59"/>
</p:tagLst>
</file>

<file path=ppt/tags/tag96.xml><?xml version="1.0" encoding="utf-8"?>
<p:tagLst xmlns:a="http://schemas.openxmlformats.org/drawingml/2006/main" xmlns:r="http://schemas.openxmlformats.org/officeDocument/2006/relationships" xmlns:p="http://schemas.openxmlformats.org/presentationml/2006/main">
  <p:tag name="AS_UNIQUEID" val="60"/>
</p:tagLst>
</file>

<file path=ppt/tags/tag97.xml><?xml version="1.0" encoding="utf-8"?>
<p:tagLst xmlns:a="http://schemas.openxmlformats.org/drawingml/2006/main" xmlns:r="http://schemas.openxmlformats.org/officeDocument/2006/relationships" xmlns:p="http://schemas.openxmlformats.org/presentationml/2006/main">
  <p:tag name="AS_UNIQUEID" val="61"/>
</p:tagLst>
</file>

<file path=ppt/tags/tag98.xml><?xml version="1.0" encoding="utf-8"?>
<p:tagLst xmlns:a="http://schemas.openxmlformats.org/drawingml/2006/main" xmlns:r="http://schemas.openxmlformats.org/officeDocument/2006/relationships" xmlns:p="http://schemas.openxmlformats.org/presentationml/2006/main">
  <p:tag name="AS_UNIQUEID" val="62"/>
</p:tagLst>
</file>

<file path=ppt/tags/tag99.xml><?xml version="1.0" encoding="utf-8"?>
<p:tagLst xmlns:a="http://schemas.openxmlformats.org/drawingml/2006/main" xmlns:r="http://schemas.openxmlformats.org/officeDocument/2006/relationships" xmlns:p="http://schemas.openxmlformats.org/presentationml/2006/main">
  <p:tag name="AS_UNIQUEID" val="5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3">
          <a:schemeClr val="dk1"/>
        </a:lnRef>
        <a:fillRef idx="0">
          <a:schemeClr val="dk1"/>
        </a:fillRef>
        <a:effectRef idx="2">
          <a:schemeClr val="dk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3312</TotalTime>
  <Words>4241</Words>
  <Application>Microsoft Office PowerPoint</Application>
  <PresentationFormat>On-screen Show (4:3)</PresentationFormat>
  <Paragraphs>659</Paragraphs>
  <Slides>88</Slides>
  <Notes>23</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parul</dc:creator>
  <cp:lastModifiedBy>Unknown User</cp:lastModifiedBy>
  <cp:revision>436</cp:revision>
  <cp:lastPrinted>1601-01-01T00:00:00Z</cp:lastPrinted>
  <dcterms:created xsi:type="dcterms:W3CDTF">2020-05-18T10:32:41Z</dcterms:created>
  <dcterms:modified xsi:type="dcterms:W3CDTF">2021-11-18T15:39:04Z</dcterms:modified>
</cp:coreProperties>
</file>