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59" r:id="rId1"/>
  </p:sldMasterIdLst>
  <p:notesMasterIdLst>
    <p:notesMasterId r:id="rId86"/>
  </p:notesMasterIdLst>
  <p:sldIdLst>
    <p:sldId id="269" r:id="rId2"/>
    <p:sldId id="270" r:id="rId3"/>
    <p:sldId id="440" r:id="rId4"/>
    <p:sldId id="441" r:id="rId5"/>
    <p:sldId id="442" r:id="rId6"/>
    <p:sldId id="443" r:id="rId7"/>
    <p:sldId id="444" r:id="rId8"/>
    <p:sldId id="445" r:id="rId9"/>
    <p:sldId id="446" r:id="rId10"/>
    <p:sldId id="447" r:id="rId11"/>
    <p:sldId id="449" r:id="rId12"/>
    <p:sldId id="450" r:id="rId13"/>
    <p:sldId id="451" r:id="rId14"/>
    <p:sldId id="452" r:id="rId15"/>
    <p:sldId id="453" r:id="rId16"/>
    <p:sldId id="454" r:id="rId17"/>
    <p:sldId id="455" r:id="rId18"/>
    <p:sldId id="457" r:id="rId19"/>
    <p:sldId id="458" r:id="rId20"/>
    <p:sldId id="459" r:id="rId21"/>
    <p:sldId id="460" r:id="rId22"/>
    <p:sldId id="461" r:id="rId23"/>
    <p:sldId id="462" r:id="rId24"/>
    <p:sldId id="463" r:id="rId25"/>
    <p:sldId id="464" r:id="rId26"/>
    <p:sldId id="466" r:id="rId27"/>
    <p:sldId id="468" r:id="rId28"/>
    <p:sldId id="469" r:id="rId29"/>
    <p:sldId id="470" r:id="rId30"/>
    <p:sldId id="471" r:id="rId31"/>
    <p:sldId id="472" r:id="rId32"/>
    <p:sldId id="474" r:id="rId33"/>
    <p:sldId id="476" r:id="rId34"/>
    <p:sldId id="477" r:id="rId35"/>
    <p:sldId id="478" r:id="rId36"/>
    <p:sldId id="481" r:id="rId37"/>
    <p:sldId id="482" r:id="rId38"/>
    <p:sldId id="483" r:id="rId39"/>
    <p:sldId id="485" r:id="rId40"/>
    <p:sldId id="488" r:id="rId41"/>
    <p:sldId id="486" r:id="rId42"/>
    <p:sldId id="490" r:id="rId43"/>
    <p:sldId id="495" r:id="rId44"/>
    <p:sldId id="496" r:id="rId45"/>
    <p:sldId id="492" r:id="rId46"/>
    <p:sldId id="494" r:id="rId47"/>
    <p:sldId id="493" r:id="rId48"/>
    <p:sldId id="299" r:id="rId49"/>
    <p:sldId id="422" r:id="rId50"/>
    <p:sldId id="301" r:id="rId51"/>
    <p:sldId id="302" r:id="rId52"/>
    <p:sldId id="304" r:id="rId53"/>
    <p:sldId id="423" r:id="rId54"/>
    <p:sldId id="432" r:id="rId55"/>
    <p:sldId id="433" r:id="rId56"/>
    <p:sldId id="498" r:id="rId57"/>
    <p:sldId id="499" r:id="rId58"/>
    <p:sldId id="500" r:id="rId59"/>
    <p:sldId id="501" r:id="rId60"/>
    <p:sldId id="514" r:id="rId61"/>
    <p:sldId id="515" r:id="rId62"/>
    <p:sldId id="504" r:id="rId63"/>
    <p:sldId id="505" r:id="rId64"/>
    <p:sldId id="506" r:id="rId65"/>
    <p:sldId id="507" r:id="rId66"/>
    <p:sldId id="508" r:id="rId67"/>
    <p:sldId id="509" r:id="rId68"/>
    <p:sldId id="510" r:id="rId69"/>
    <p:sldId id="511" r:id="rId70"/>
    <p:sldId id="512" r:id="rId71"/>
    <p:sldId id="502" r:id="rId72"/>
    <p:sldId id="516" r:id="rId73"/>
    <p:sldId id="517" r:id="rId74"/>
    <p:sldId id="518" r:id="rId75"/>
    <p:sldId id="519" r:id="rId76"/>
    <p:sldId id="520" r:id="rId77"/>
    <p:sldId id="431" r:id="rId78"/>
    <p:sldId id="434" r:id="rId79"/>
    <p:sldId id="435" r:id="rId80"/>
    <p:sldId id="322" r:id="rId81"/>
    <p:sldId id="436" r:id="rId82"/>
    <p:sldId id="438" r:id="rId83"/>
    <p:sldId id="437" r:id="rId84"/>
    <p:sldId id="413"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1800" cy="458788"/>
          </a:xfrm>
          <a:prstGeom prst="rect">
            <a:avLst/>
          </a:prstGeom>
        </p:spPr>
        <p:txBody>
          <a:bodyPr lIns="91440" tIns="45720" rIns="91440" bIns="45720"/>
          <a:lstStyle>
            <a:lvl1pPr lvl="0" algn="l">
              <a:defRPr sz="1200"/>
            </a:lvl1pPr>
          </a:lstStyle>
          <a:p>
            <a:endParaRPr/>
          </a:p>
        </p:txBody>
      </p:sp>
      <p:sp>
        <p:nvSpPr>
          <p:cNvPr id="3" name="Date Placeholder 2"/>
          <p:cNvSpPr txBox="1">
            <a:spLocks noGrp="1"/>
          </p:cNvSpPr>
          <p:nvPr>
            <p:ph type="dt" idx="1"/>
          </p:nvPr>
        </p:nvSpPr>
        <p:spPr>
          <a:xfrm>
            <a:off x="3884613" y="0"/>
            <a:ext cx="2971800" cy="458788"/>
          </a:xfrm>
          <a:prstGeom prst="rect">
            <a:avLst/>
          </a:prstGeom>
        </p:spPr>
        <p:txBody>
          <a:bodyPr lIns="91440" tIns="45720" rIns="91440" bIns="45720"/>
          <a:lstStyle>
            <a:lvl1pPr lvl="0" algn="r">
              <a:defRPr sz="1200"/>
            </a:lvl1pPr>
          </a:lstStyle>
          <a:p>
            <a:endParaRPr/>
          </a:p>
        </p:txBody>
      </p:sp>
      <p:sp>
        <p:nvSpPr>
          <p:cNvPr id="4" name="Slide Image Placeholder 3"/>
          <p:cNvSpPr txBox="1">
            <a:spLocks noGrp="1" noRot="1" noChangeAspect="1"/>
          </p:cNvSpPr>
          <p:nvPr>
            <p:ph type="sldImg" idx="2"/>
          </p:nvPr>
        </p:nvSpPr>
        <p:spPr>
          <a:xfrm>
            <a:off x="685800" y="1143000"/>
            <a:ext cx="5486400" cy="3086100"/>
          </a:xfrm>
          <a:prstGeom prst="rect">
            <a:avLst/>
          </a:prstGeom>
          <a:noFill/>
          <a:ln w="12700">
            <a:solidFill>
              <a:srgbClr val="000000"/>
            </a:solidFill>
          </a:ln>
        </p:spPr>
        <p:txBody>
          <a:bodyPr lIns="91440" tIns="45720" rIns="91440" bIns="45720" anchor="ctr"/>
          <a:lstStyle>
            <a:lvl1pPr lvl="0">
              <a:defRPr/>
            </a:lvl1pPr>
          </a:lstStyle>
          <a:p>
            <a:endParaRPr/>
          </a:p>
        </p:txBody>
      </p:sp>
      <p:sp>
        <p:nvSpPr>
          <p:cNvPr id="5" name="Notes Placeholder 4"/>
          <p:cNvSpPr txBox="1">
            <a:spLocks noGrp="1"/>
          </p:cNvSpPr>
          <p:nvPr>
            <p:ph type="body" sz="quarter" idx="3"/>
          </p:nvPr>
        </p:nvSpPr>
        <p:spPr>
          <a:xfrm>
            <a:off x="685800" y="4400550"/>
            <a:ext cx="5486400" cy="3600450"/>
          </a:xfrm>
          <a:prstGeom prst="rect">
            <a:avLst/>
          </a:prstGeom>
        </p:spPr>
        <p:txBody>
          <a:bodyPr lIns="91440" tIns="45720" rIns="91440" bIns="45720"/>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txBox="1">
            <a:spLocks noGrp="1"/>
          </p:cNvSpPr>
          <p:nvPr>
            <p:ph type="ftr" sz="quarter" idx="4"/>
          </p:nvPr>
        </p:nvSpPr>
        <p:spPr>
          <a:xfrm>
            <a:off x="0" y="8685214"/>
            <a:ext cx="2971800" cy="458786"/>
          </a:xfrm>
          <a:prstGeom prst="rect">
            <a:avLst/>
          </a:prstGeom>
        </p:spPr>
        <p:txBody>
          <a:bodyPr lIns="91440" tIns="45720" rIns="91440" bIns="45720" anchor="b"/>
          <a:lstStyle>
            <a:lvl1pPr lvl="0" algn="l">
              <a:defRPr sz="1200"/>
            </a:lvl1pPr>
          </a:lstStyle>
          <a:p>
            <a:endParaRPr/>
          </a:p>
        </p:txBody>
      </p:sp>
      <p:sp>
        <p:nvSpPr>
          <p:cNvPr id="7" name="Slide Number Placeholder 6"/>
          <p:cNvSpPr txBox="1">
            <a:spLocks noGrp="1"/>
          </p:cNvSpPr>
          <p:nvPr>
            <p:ph type="sldNum" sz="quarter" idx="5"/>
          </p:nvPr>
        </p:nvSpPr>
        <p:spPr>
          <a:xfrm>
            <a:off x="3884613" y="8685214"/>
            <a:ext cx="2971800" cy="458786"/>
          </a:xfrm>
          <a:prstGeom prst="rect">
            <a:avLst/>
          </a:prstGeom>
        </p:spPr>
        <p:txBody>
          <a:bodyPr lIns="91440" tIns="45720" rIns="91440" bIns="45720" anchor="b"/>
          <a:lstStyle>
            <a:lvl1pPr lvl="0" algn="r">
              <a:defRPr sz="1200"/>
            </a:lvl1pPr>
          </a:lstStyle>
          <a:p>
            <a:fld id="{8B38DBA3-52F9-4AF4-A6A4-FA4D7DB2F99C}" type="slidenum">
              <a:t>‹#›</a:t>
            </a:fld>
            <a:endParaRPr/>
          </a:p>
        </p:txBody>
      </p:sp>
    </p:spTree>
  </p:cSld>
  <p:clrMap bg1="lt1" tx1="dk1" bg2="lt2" tx2="dk2" accent1="accent1" accent2="accent2" accent3="accent3" accent4="accent4" accent5="accent5" accent6="accent6" hlink="hlink" folHlink="folHlink"/>
  <p:notesStyle>
    <a:lvl1pPr marL="0" lvl="0" algn="l">
      <a:defRPr sz="1200">
        <a:solidFill>
          <a:schemeClr val="tx1"/>
        </a:solidFill>
        <a:latin typeface="Calibri"/>
      </a:defRPr>
    </a:lvl1pPr>
    <a:lvl2pPr marL="457200" lvl="0" algn="l">
      <a:defRPr sz="1200">
        <a:solidFill>
          <a:schemeClr val="tx1"/>
        </a:solidFill>
        <a:latin typeface="Calibri"/>
      </a:defRPr>
    </a:lvl2pPr>
    <a:lvl3pPr marL="914400" lvl="0" algn="l">
      <a:defRPr sz="1200">
        <a:solidFill>
          <a:schemeClr val="tx1"/>
        </a:solidFill>
        <a:latin typeface="Calibri"/>
      </a:defRPr>
    </a:lvl3pPr>
    <a:lvl4pPr marL="1371600" lvl="0" algn="l">
      <a:defRPr sz="1200">
        <a:solidFill>
          <a:schemeClr val="tx1"/>
        </a:solidFill>
        <a:latin typeface="Calibri"/>
      </a:defRPr>
    </a:lvl4pPr>
    <a:lvl5pPr marL="1828800" lvl="0" algn="l">
      <a:defRPr sz="1200">
        <a:solidFill>
          <a:schemeClr val="tx1"/>
        </a:solidFill>
        <a:latin typeface="Calibri"/>
      </a:defRPr>
    </a:lvl5pPr>
    <a:lvl6pPr marL="2286000" lvl="0" algn="l">
      <a:defRPr sz="1200">
        <a:solidFill>
          <a:schemeClr val="tx1"/>
        </a:solidFill>
        <a:latin typeface="Calibri"/>
      </a:defRPr>
    </a:lvl6pPr>
    <a:lvl7pPr marL="2743200" lvl="0" algn="l">
      <a:defRPr sz="1200">
        <a:solidFill>
          <a:schemeClr val="tx1"/>
        </a:solidFill>
        <a:latin typeface="Calibri"/>
      </a:defRPr>
    </a:lvl7pPr>
    <a:lvl8pPr marL="3200400" lvl="0" algn="l">
      <a:defRPr sz="1200">
        <a:solidFill>
          <a:schemeClr val="tx1"/>
        </a:solidFill>
        <a:latin typeface="Calibri"/>
      </a:defRPr>
    </a:lvl8pPr>
    <a:lvl9pPr marL="3657600" lvl="0" algn="l">
      <a:defRPr sz="1200">
        <a:solidFill>
          <a:schemeClr val="tx1"/>
        </a:solidFill>
        <a:latin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66D30B4-D87D-4A27-BB68-77FEF9D27A62}" type="slidenum">
              <a:rPr lang="en-US" smtClean="0"/>
              <a:t>26</a:t>
            </a:fld>
            <a:endParaRPr lang="en-US"/>
          </a:p>
        </p:txBody>
      </p:sp>
    </p:spTree>
    <p:extLst>
      <p:ext uri="{BB962C8B-B14F-4D97-AF65-F5344CB8AC3E}">
        <p14:creationId xmlns:p14="http://schemas.microsoft.com/office/powerpoint/2010/main" val="2247352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D8510E-D989-410A-B649-A06EEC0FF35E}" type="slidenum">
              <a:rPr lang="zh-TW" altLang="en-US"/>
              <a:pPr/>
              <a:t>51</a:t>
            </a:fld>
            <a:endParaRPr lang="en-US" altLang="zh-TW"/>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3218619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38DBA3-52F9-4AF4-A6A4-FA4D7DB2F99C}" type="slidenum">
              <a:rPr lang="en-IN" smtClean="0"/>
              <a:t>66</a:t>
            </a:fld>
            <a:endParaRPr lang="en-IN"/>
          </a:p>
        </p:txBody>
      </p:sp>
    </p:spTree>
    <p:extLst>
      <p:ext uri="{BB962C8B-B14F-4D97-AF65-F5344CB8AC3E}">
        <p14:creationId xmlns:p14="http://schemas.microsoft.com/office/powerpoint/2010/main" val="4142646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839788" y="457200"/>
            <a:ext cx="3932237" cy="1600200"/>
          </a:xfrm>
          <a:prstGeom prst="rect">
            <a:avLst/>
          </a:prstGeom>
        </p:spPr>
        <p:txBody>
          <a:bodyPr anchor="b"/>
          <a:lstStyle>
            <a:lvl1pPr lvl="0">
              <a:defRPr sz="3200"/>
            </a:lvl1pPr>
          </a:lstStyle>
          <a:p>
            <a:pPr lvl="0"/>
            <a:r>
              <a:rPr/>
              <a:t>Click to edit Master title style</a:t>
            </a:r>
          </a:p>
        </p:txBody>
      </p:sp>
      <p:sp>
        <p:nvSpPr>
          <p:cNvPr id="3" name="Text Placeholder 2"/>
          <p:cNvSpPr txBox="1">
            <a:spLocks noGrp="1"/>
          </p:cNvSpPr>
          <p:nvPr>
            <p:ph type="body" idx="1"/>
          </p:nvPr>
        </p:nvSpPr>
        <p:spPr>
          <a:xfrm>
            <a:off x="5183188" y="2388476"/>
            <a:ext cx="6172200" cy="3472574"/>
          </a:xfrm>
          <a:prstGeom prst="rect">
            <a:avLst/>
          </a:prstGeom>
        </p:spPr>
        <p:txBody>
          <a:bodyPr/>
          <a:lstStyle>
            <a:lvl1pPr lvl="0">
              <a:defRPr sz="3200"/>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txBox="1">
            <a:spLocks noGrp="1"/>
          </p:cNvSpPr>
          <p:nvPr>
            <p:ph type="body" sz="half" idx="2"/>
          </p:nvPr>
        </p:nvSpPr>
        <p:spPr>
          <a:xfrm>
            <a:off x="839788" y="2356944"/>
            <a:ext cx="3932237" cy="3512043"/>
          </a:xfrm>
          <a:prstGeom prst="rect">
            <a:avLst/>
          </a:prstGeom>
        </p:spPr>
        <p:txBody>
          <a:bodyPr/>
          <a:lstStyle>
            <a:lvl1pPr marL="0" lvl="0" indent="0">
              <a:buNone/>
              <a:defRPr sz="1600"/>
            </a:lvl1pPr>
          </a:lstStyle>
          <a:p>
            <a:pPr lvl="0"/>
            <a:r>
              <a:rPr/>
              <a:t>Click to edit Master text styles</a:t>
            </a:r>
          </a:p>
        </p:txBody>
      </p:sp>
      <p:sp>
        <p:nvSpPr>
          <p:cNvPr id="5" name="Date Placeholder 4"/>
          <p:cNvSpPr txBox="1">
            <a:spLocks noGrp="1"/>
          </p:cNvSpPr>
          <p:nvPr>
            <p:ph type="dt" sz="half" idx="10"/>
          </p:nvPr>
        </p:nvSpPr>
        <p:spPr>
          <a:prstGeom prst="rect">
            <a:avLst/>
          </a:prstGeom>
        </p:spPr>
        <p:txBody>
          <a:bodyPr/>
          <a:lstStyle>
            <a:lvl1pPr lvl="0">
              <a:defRPr/>
            </a:lvl1pPr>
          </a:lstStyle>
          <a:p>
            <a:endParaRPr/>
          </a:p>
        </p:txBody>
      </p:sp>
      <p:sp>
        <p:nvSpPr>
          <p:cNvPr id="6" name="Footer Placeholder 5"/>
          <p:cNvSpPr txBox="1">
            <a:spLocks noGrp="1"/>
          </p:cNvSpPr>
          <p:nvPr>
            <p:ph type="ftr" sz="quarter" idx="11"/>
          </p:nvPr>
        </p:nvSpPr>
        <p:spPr>
          <a:prstGeom prst="rect">
            <a:avLst/>
          </a:prstGeom>
        </p:spPr>
        <p:txBody>
          <a:bodyPr/>
          <a:lstStyle>
            <a:lvl1pPr lvl="0">
              <a:defRPr/>
            </a:lvl1pPr>
          </a:lstStyle>
          <a:p>
            <a:endParaRPr/>
          </a:p>
        </p:txBody>
      </p:sp>
      <p:sp>
        <p:nvSpPr>
          <p:cNvPr id="7" name="Slide Number Placeholder 6"/>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grpSp>
        <p:nvGrpSpPr>
          <p:cNvPr id="8" name="Group 7"/>
          <p:cNvGrpSpPr/>
          <p:nvPr/>
        </p:nvGrpSpPr>
        <p:grpSpPr>
          <a:xfrm>
            <a:off x="0" y="2054469"/>
            <a:ext cx="12192000" cy="227812"/>
            <a:chOff x="0" y="1256431"/>
            <a:chExt cx="12192000" cy="227812"/>
          </a:xfrm>
        </p:grpSpPr>
        <p:sp>
          <p:nvSpPr>
            <p:cNvPr id="9" name="Rectangle 8"/>
            <p:cNvSpPr/>
            <p:nvPr/>
          </p:nvSpPr>
          <p:spPr>
            <a:xfrm>
              <a:off x="812800" y="1256431"/>
              <a:ext cx="11379200" cy="227812"/>
            </a:xfrm>
            <a:prstGeom prst="rect">
              <a:avLst/>
            </a:prstGeom>
            <a:solidFill>
              <a:schemeClr val="accent6">
                <a:lumMod val="75000"/>
              </a:schemeClr>
            </a:solidFill>
            <a:ln>
              <a:noFill/>
            </a:ln>
          </p:spPr>
          <p:txBody>
            <a:bodyPr anchor="ctr"/>
            <a:lstStyle>
              <a:lvl1pPr lvl="0">
                <a:defRPr/>
              </a:lvl1pPr>
            </a:lstStyle>
            <a:p>
              <a:endParaRPr/>
            </a:p>
          </p:txBody>
        </p:sp>
        <p:sp>
          <p:nvSpPr>
            <p:cNvPr id="10" name="Rectangle 9"/>
            <p:cNvSpPr/>
            <p:nvPr/>
          </p:nvSpPr>
          <p:spPr>
            <a:xfrm>
              <a:off x="0" y="1256431"/>
              <a:ext cx="812800" cy="227408"/>
            </a:xfrm>
            <a:prstGeom prst="rect">
              <a:avLst/>
            </a:prstGeom>
            <a:solidFill>
              <a:srgbClr val="FFC000"/>
            </a:solidFill>
            <a:ln>
              <a:noFill/>
            </a:ln>
          </p:spPr>
          <p:txBody>
            <a:bodyPr anchor="ctr"/>
            <a:lstStyle>
              <a:lvl1pPr lvl="0">
                <a:defRPr/>
              </a:lvl1pPr>
            </a:lstStyle>
            <a:p>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839788" y="457200"/>
            <a:ext cx="3932237" cy="1600200"/>
          </a:xfrm>
          <a:prstGeom prst="rect">
            <a:avLst/>
          </a:prstGeom>
        </p:spPr>
        <p:txBody>
          <a:bodyPr anchor="b"/>
          <a:lstStyle>
            <a:lvl1pPr lvl="0">
              <a:defRPr sz="3200"/>
            </a:lvl1pPr>
          </a:lstStyle>
          <a:p>
            <a:pPr lvl="0"/>
            <a:r>
              <a:rPr/>
              <a:t>Click to edit Master title style</a:t>
            </a:r>
          </a:p>
        </p:txBody>
      </p:sp>
      <p:sp>
        <p:nvSpPr>
          <p:cNvPr id="3" name="Content Placeholder 2"/>
          <p:cNvSpPr txBox="1">
            <a:spLocks noGrp="1"/>
          </p:cNvSpPr>
          <p:nvPr>
            <p:ph idx="1"/>
          </p:nvPr>
        </p:nvSpPr>
        <p:spPr>
          <a:xfrm>
            <a:off x="5183188" y="465083"/>
            <a:ext cx="6172200" cy="5395967"/>
          </a:xfrm>
          <a:prstGeom prst="rect">
            <a:avLst/>
          </a:prstGeom>
        </p:spPr>
        <p:txBody>
          <a:bodyPr/>
          <a:lstStyle>
            <a:lvl1pPr marL="0" lvl="0" indent="0">
              <a:buNone/>
              <a:defRPr sz="3200"/>
            </a:lvl1pPr>
          </a:lstStyle>
          <a:p>
            <a:endParaRPr/>
          </a:p>
        </p:txBody>
      </p:sp>
      <p:sp>
        <p:nvSpPr>
          <p:cNvPr id="4" name="Text Placeholder 3"/>
          <p:cNvSpPr txBox="1">
            <a:spLocks noGrp="1"/>
          </p:cNvSpPr>
          <p:nvPr>
            <p:ph type="body" sz="half" idx="2"/>
          </p:nvPr>
        </p:nvSpPr>
        <p:spPr>
          <a:xfrm>
            <a:off x="839788" y="2404240"/>
            <a:ext cx="3932237" cy="3464747"/>
          </a:xfrm>
          <a:prstGeom prst="rect">
            <a:avLst/>
          </a:prstGeom>
        </p:spPr>
        <p:txBody>
          <a:bodyPr/>
          <a:lstStyle>
            <a:lvl1pPr marL="0" lvl="0" indent="0">
              <a:buNone/>
              <a:defRPr sz="1600"/>
            </a:lvl1pPr>
          </a:lstStyle>
          <a:p>
            <a:pPr lvl="0"/>
            <a:r>
              <a:rPr/>
              <a:t>Click to edit Master text styles</a:t>
            </a:r>
          </a:p>
        </p:txBody>
      </p:sp>
      <p:sp>
        <p:nvSpPr>
          <p:cNvPr id="5" name="Date Placeholder 4"/>
          <p:cNvSpPr txBox="1">
            <a:spLocks noGrp="1"/>
          </p:cNvSpPr>
          <p:nvPr>
            <p:ph type="dt" sz="half" idx="10"/>
          </p:nvPr>
        </p:nvSpPr>
        <p:spPr>
          <a:prstGeom prst="rect">
            <a:avLst/>
          </a:prstGeom>
        </p:spPr>
        <p:txBody>
          <a:bodyPr/>
          <a:lstStyle>
            <a:lvl1pPr lvl="0">
              <a:defRPr/>
            </a:lvl1pPr>
          </a:lstStyle>
          <a:p>
            <a:endParaRPr/>
          </a:p>
        </p:txBody>
      </p:sp>
      <p:sp>
        <p:nvSpPr>
          <p:cNvPr id="6" name="Footer Placeholder 5"/>
          <p:cNvSpPr txBox="1">
            <a:spLocks noGrp="1"/>
          </p:cNvSpPr>
          <p:nvPr>
            <p:ph type="ftr" sz="quarter" idx="11"/>
          </p:nvPr>
        </p:nvSpPr>
        <p:spPr>
          <a:prstGeom prst="rect">
            <a:avLst/>
          </a:prstGeom>
        </p:spPr>
        <p:txBody>
          <a:bodyPr/>
          <a:lstStyle>
            <a:lvl1pPr lvl="0">
              <a:defRPr/>
            </a:lvl1pPr>
          </a:lstStyle>
          <a:p>
            <a:endParaRPr/>
          </a:p>
        </p:txBody>
      </p:sp>
      <p:sp>
        <p:nvSpPr>
          <p:cNvPr id="7" name="Slide Number Placeholder 6"/>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grpSp>
        <p:nvGrpSpPr>
          <p:cNvPr id="8" name="Group 7"/>
          <p:cNvGrpSpPr/>
          <p:nvPr/>
        </p:nvGrpSpPr>
        <p:grpSpPr>
          <a:xfrm>
            <a:off x="4379" y="2052590"/>
            <a:ext cx="12192001" cy="227812"/>
            <a:chOff x="0" y="1256431"/>
            <a:chExt cx="12192000" cy="227812"/>
          </a:xfrm>
        </p:grpSpPr>
        <p:sp>
          <p:nvSpPr>
            <p:cNvPr id="9" name="Rectangle 8"/>
            <p:cNvSpPr/>
            <p:nvPr/>
          </p:nvSpPr>
          <p:spPr>
            <a:xfrm>
              <a:off x="812800" y="1256431"/>
              <a:ext cx="11379200" cy="227812"/>
            </a:xfrm>
            <a:prstGeom prst="rect">
              <a:avLst/>
            </a:prstGeom>
            <a:solidFill>
              <a:schemeClr val="accent6">
                <a:lumMod val="75000"/>
              </a:schemeClr>
            </a:solidFill>
            <a:ln>
              <a:noFill/>
            </a:ln>
          </p:spPr>
          <p:txBody>
            <a:bodyPr anchor="ctr"/>
            <a:lstStyle>
              <a:lvl1pPr lvl="0">
                <a:defRPr/>
              </a:lvl1pPr>
            </a:lstStyle>
            <a:p>
              <a:endParaRPr/>
            </a:p>
          </p:txBody>
        </p:sp>
        <p:sp>
          <p:nvSpPr>
            <p:cNvPr id="10" name="Rectangle 9"/>
            <p:cNvSpPr/>
            <p:nvPr/>
          </p:nvSpPr>
          <p:spPr>
            <a:xfrm>
              <a:off x="0" y="1256431"/>
              <a:ext cx="812800" cy="227408"/>
            </a:xfrm>
            <a:prstGeom prst="rect">
              <a:avLst/>
            </a:prstGeom>
            <a:solidFill>
              <a:srgbClr val="FFC000"/>
            </a:solidFill>
            <a:ln>
              <a:noFill/>
            </a:ln>
          </p:spPr>
          <p:txBody>
            <a:bodyPr anchor="ctr"/>
            <a:lstStyle>
              <a:lvl1pPr lvl="0">
                <a:defRPr/>
              </a:lvl1pPr>
            </a:lstStyle>
            <a:p>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365126"/>
            <a:ext cx="10515600" cy="891306"/>
          </a:xfrm>
          <a:prstGeom prst="rect">
            <a:avLst/>
          </a:prstGeom>
        </p:spPr>
        <p:txBody>
          <a:bodyPr/>
          <a:lstStyle>
            <a:lvl1pPr lvl="0">
              <a:defRPr/>
            </a:lvl1pPr>
          </a:lstStyle>
          <a:p>
            <a:pPr lvl="0"/>
            <a:r>
              <a:rPr/>
              <a:t>Click to edit Master title style</a:t>
            </a:r>
          </a:p>
        </p:txBody>
      </p:sp>
      <p:sp>
        <p:nvSpPr>
          <p:cNvPr id="3" name="Text Placeholder 2"/>
          <p:cNvSpPr txBox="1">
            <a:spLocks noGrp="1"/>
          </p:cNvSpPr>
          <p:nvPr>
            <p:ph type="body" idx="1"/>
          </p:nvPr>
        </p:nvSpPr>
        <p:spPr>
          <a:prstGeom prst="rect">
            <a:avLst/>
          </a:prstGeom>
        </p:spPr>
        <p:txBody>
          <a:bodyPr/>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txBox="1">
            <a:spLocks noGrp="1"/>
          </p:cNvSpPr>
          <p:nvPr>
            <p:ph type="dt" sz="half" idx="10"/>
          </p:nvPr>
        </p:nvSpPr>
        <p:spPr>
          <a:prstGeom prst="rect">
            <a:avLst/>
          </a:prstGeom>
        </p:spPr>
        <p:txBody>
          <a:bodyPr/>
          <a:lstStyle>
            <a:lvl1pPr lvl="0">
              <a:defRPr/>
            </a:lvl1pPr>
          </a:lstStyle>
          <a:p>
            <a:endParaRPr/>
          </a:p>
        </p:txBody>
      </p:sp>
      <p:sp>
        <p:nvSpPr>
          <p:cNvPr id="5" name="Footer Placeholder 4"/>
          <p:cNvSpPr txBox="1">
            <a:spLocks noGrp="1"/>
          </p:cNvSpPr>
          <p:nvPr>
            <p:ph type="ftr" sz="quarter" idx="11"/>
          </p:nvPr>
        </p:nvSpPr>
        <p:spPr>
          <a:prstGeom prst="rect">
            <a:avLst/>
          </a:prstGeom>
        </p:spPr>
        <p:txBody>
          <a:bodyPr/>
          <a:lstStyle>
            <a:lvl1pPr lvl="0">
              <a:defRPr/>
            </a:lvl1pPr>
          </a:lstStyle>
          <a:p>
            <a:endParaRPr/>
          </a:p>
        </p:txBody>
      </p:sp>
      <p:sp>
        <p:nvSpPr>
          <p:cNvPr id="6" name="Slide Number Placeholder 5"/>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grpSp>
        <p:nvGrpSpPr>
          <p:cNvPr id="7" name="Group 6"/>
          <p:cNvGrpSpPr/>
          <p:nvPr/>
        </p:nvGrpSpPr>
        <p:grpSpPr>
          <a:xfrm>
            <a:off x="0" y="1256431"/>
            <a:ext cx="12192000" cy="227812"/>
            <a:chOff x="0" y="1256431"/>
            <a:chExt cx="12192000" cy="227812"/>
          </a:xfrm>
        </p:grpSpPr>
        <p:sp>
          <p:nvSpPr>
            <p:cNvPr id="8" name="Rectangle 7"/>
            <p:cNvSpPr/>
            <p:nvPr/>
          </p:nvSpPr>
          <p:spPr>
            <a:xfrm>
              <a:off x="812800" y="1256431"/>
              <a:ext cx="11379200" cy="227812"/>
            </a:xfrm>
            <a:prstGeom prst="rect">
              <a:avLst/>
            </a:prstGeom>
            <a:solidFill>
              <a:schemeClr val="accent6">
                <a:lumMod val="75000"/>
              </a:schemeClr>
            </a:solidFill>
            <a:ln>
              <a:noFill/>
            </a:ln>
          </p:spPr>
          <p:txBody>
            <a:bodyPr anchor="ctr"/>
            <a:lstStyle>
              <a:lvl1pPr lvl="0">
                <a:defRPr/>
              </a:lvl1pPr>
            </a:lstStyle>
            <a:p>
              <a:endParaRPr/>
            </a:p>
          </p:txBody>
        </p:sp>
        <p:sp>
          <p:nvSpPr>
            <p:cNvPr id="9" name="Rectangle 8"/>
            <p:cNvSpPr/>
            <p:nvPr/>
          </p:nvSpPr>
          <p:spPr>
            <a:xfrm>
              <a:off x="0" y="1256431"/>
              <a:ext cx="812800" cy="227408"/>
            </a:xfrm>
            <a:prstGeom prst="rect">
              <a:avLst/>
            </a:prstGeom>
            <a:solidFill>
              <a:srgbClr val="FFC000"/>
            </a:solidFill>
            <a:ln>
              <a:noFill/>
            </a:ln>
          </p:spPr>
          <p:txBody>
            <a:bodyPr anchor="ctr"/>
            <a:lstStyle>
              <a:lvl1pPr lvl="0">
                <a:defRPr/>
              </a:lvl1pPr>
            </a:lstStyle>
            <a:p>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txBox="1">
            <a:spLocks noGrp="1"/>
          </p:cNvSpPr>
          <p:nvPr>
            <p:ph type="dt" sz="half" idx="10"/>
          </p:nvPr>
        </p:nvSpPr>
        <p:spPr>
          <a:prstGeom prst="rect">
            <a:avLst/>
          </a:prstGeom>
        </p:spPr>
        <p:txBody>
          <a:bodyPr/>
          <a:lstStyle>
            <a:lvl1pPr lvl="0">
              <a:defRPr/>
            </a:lvl1pPr>
          </a:lstStyle>
          <a:p>
            <a:endParaRPr/>
          </a:p>
        </p:txBody>
      </p:sp>
      <p:sp>
        <p:nvSpPr>
          <p:cNvPr id="3" name="Footer Placeholder 2"/>
          <p:cNvSpPr txBox="1">
            <a:spLocks noGrp="1"/>
          </p:cNvSpPr>
          <p:nvPr>
            <p:ph type="ftr" sz="quarter" idx="11"/>
          </p:nvPr>
        </p:nvSpPr>
        <p:spPr>
          <a:prstGeom prst="rect">
            <a:avLst/>
          </a:prstGeom>
        </p:spPr>
        <p:txBody>
          <a:bodyPr/>
          <a:lstStyle>
            <a:lvl1pPr lvl="0">
              <a:defRPr/>
            </a:lvl1pPr>
          </a:lstStyle>
          <a:p>
            <a:endParaRPr/>
          </a:p>
        </p:txBody>
      </p:sp>
      <p:sp>
        <p:nvSpPr>
          <p:cNvPr id="4" name="Slide Number Placeholder 3"/>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831850" y="1709738"/>
            <a:ext cx="10515600" cy="2852737"/>
          </a:xfrm>
          <a:prstGeom prst="rect">
            <a:avLst/>
          </a:prstGeom>
        </p:spPr>
        <p:txBody>
          <a:bodyPr anchor="b"/>
          <a:lstStyle>
            <a:lvl1pPr lvl="0">
              <a:defRPr sz="6000"/>
            </a:lvl1pPr>
          </a:lstStyle>
          <a:p>
            <a:pPr lvl="0"/>
            <a:r>
              <a:rPr/>
              <a:t>Click to edit Master title style</a:t>
            </a:r>
          </a:p>
        </p:txBody>
      </p:sp>
      <p:sp>
        <p:nvSpPr>
          <p:cNvPr id="3" name="Text Placeholder 2"/>
          <p:cNvSpPr txBox="1">
            <a:spLocks noGrp="1"/>
          </p:cNvSpPr>
          <p:nvPr>
            <p:ph type="body" idx="1"/>
          </p:nvPr>
        </p:nvSpPr>
        <p:spPr>
          <a:xfrm>
            <a:off x="831850" y="4589463"/>
            <a:ext cx="10515600" cy="1500187"/>
          </a:xfrm>
          <a:prstGeom prst="rect">
            <a:avLst/>
          </a:prstGeom>
        </p:spPr>
        <p:txBody>
          <a:bodyPr/>
          <a:lstStyle>
            <a:lvl1pPr marL="0" lvl="0" indent="0">
              <a:buNone/>
              <a:defRPr sz="2400">
                <a:solidFill>
                  <a:schemeClr val="tx1">
                    <a:tint val="75000"/>
                  </a:schemeClr>
                </a:solidFill>
              </a:defRPr>
            </a:lvl1pPr>
          </a:lstStyle>
          <a:p>
            <a:pPr lvl="0"/>
            <a:r>
              <a:rPr/>
              <a:t>Click to edit Master text styles</a:t>
            </a:r>
          </a:p>
        </p:txBody>
      </p:sp>
      <p:sp>
        <p:nvSpPr>
          <p:cNvPr id="4" name="Date Placeholder 3"/>
          <p:cNvSpPr txBox="1">
            <a:spLocks noGrp="1"/>
          </p:cNvSpPr>
          <p:nvPr>
            <p:ph type="dt" sz="half" idx="10"/>
          </p:nvPr>
        </p:nvSpPr>
        <p:spPr>
          <a:prstGeom prst="rect">
            <a:avLst/>
          </a:prstGeom>
        </p:spPr>
        <p:txBody>
          <a:bodyPr/>
          <a:lstStyle>
            <a:lvl1pPr lvl="0">
              <a:defRPr/>
            </a:lvl1pPr>
          </a:lstStyle>
          <a:p>
            <a:endParaRPr/>
          </a:p>
        </p:txBody>
      </p:sp>
      <p:sp>
        <p:nvSpPr>
          <p:cNvPr id="5" name="Footer Placeholder 4"/>
          <p:cNvSpPr txBox="1">
            <a:spLocks noGrp="1"/>
          </p:cNvSpPr>
          <p:nvPr>
            <p:ph type="ftr" sz="quarter" idx="11"/>
          </p:nvPr>
        </p:nvSpPr>
        <p:spPr>
          <a:prstGeom prst="rect">
            <a:avLst/>
          </a:prstGeom>
        </p:spPr>
        <p:txBody>
          <a:bodyPr/>
          <a:lstStyle>
            <a:lvl1pPr lvl="0">
              <a:defRPr/>
            </a:lvl1pPr>
          </a:lstStyle>
          <a:p>
            <a:endParaRPr/>
          </a:p>
        </p:txBody>
      </p:sp>
      <p:sp>
        <p:nvSpPr>
          <p:cNvPr id="6" name="Slide Number Placeholder 5"/>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grpSp>
        <p:nvGrpSpPr>
          <p:cNvPr id="7" name="Group 6"/>
          <p:cNvGrpSpPr/>
          <p:nvPr/>
        </p:nvGrpSpPr>
        <p:grpSpPr>
          <a:xfrm>
            <a:off x="0" y="4433183"/>
            <a:ext cx="12192000" cy="227812"/>
            <a:chOff x="0" y="1256431"/>
            <a:chExt cx="12192000" cy="227812"/>
          </a:xfrm>
        </p:grpSpPr>
        <p:sp>
          <p:nvSpPr>
            <p:cNvPr id="8" name="Rectangle 7"/>
            <p:cNvSpPr/>
            <p:nvPr/>
          </p:nvSpPr>
          <p:spPr>
            <a:xfrm>
              <a:off x="812800" y="1256431"/>
              <a:ext cx="11379200" cy="227812"/>
            </a:xfrm>
            <a:prstGeom prst="rect">
              <a:avLst/>
            </a:prstGeom>
            <a:solidFill>
              <a:schemeClr val="accent6">
                <a:lumMod val="75000"/>
              </a:schemeClr>
            </a:solidFill>
            <a:ln>
              <a:noFill/>
            </a:ln>
          </p:spPr>
          <p:txBody>
            <a:bodyPr anchor="ctr"/>
            <a:lstStyle>
              <a:lvl1pPr lvl="0">
                <a:defRPr/>
              </a:lvl1pPr>
            </a:lstStyle>
            <a:p>
              <a:endParaRPr/>
            </a:p>
          </p:txBody>
        </p:sp>
        <p:sp>
          <p:nvSpPr>
            <p:cNvPr id="9" name="Rectangle 8"/>
            <p:cNvSpPr/>
            <p:nvPr/>
          </p:nvSpPr>
          <p:spPr>
            <a:xfrm>
              <a:off x="0" y="1256431"/>
              <a:ext cx="812800" cy="227408"/>
            </a:xfrm>
            <a:prstGeom prst="rect">
              <a:avLst/>
            </a:prstGeom>
            <a:solidFill>
              <a:srgbClr val="FFC000"/>
            </a:solidFill>
            <a:ln>
              <a:noFill/>
            </a:ln>
          </p:spPr>
          <p:txBody>
            <a:bodyPr anchor="ctr"/>
            <a:lstStyle>
              <a:lvl1pPr lvl="0">
                <a:defRPr/>
              </a:lvl1pPr>
            </a:lstStyle>
            <a:p>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grpSp>
        <p:nvGrpSpPr>
          <p:cNvPr id="2" name="Group 1"/>
          <p:cNvGrpSpPr/>
          <p:nvPr/>
        </p:nvGrpSpPr>
        <p:grpSpPr>
          <a:xfrm>
            <a:off x="0" y="5448300"/>
            <a:ext cx="12192000" cy="771525"/>
            <a:chOff x="0" y="6072827"/>
            <a:chExt cx="12192000" cy="687016"/>
          </a:xfrm>
        </p:grpSpPr>
        <p:sp>
          <p:nvSpPr>
            <p:cNvPr id="3" name="Rectangle 2"/>
            <p:cNvSpPr/>
            <p:nvPr/>
          </p:nvSpPr>
          <p:spPr>
            <a:xfrm>
              <a:off x="3055172" y="6074043"/>
              <a:ext cx="9136828" cy="685800"/>
            </a:xfrm>
            <a:prstGeom prst="rect">
              <a:avLst/>
            </a:prstGeom>
            <a:solidFill>
              <a:schemeClr val="accent6">
                <a:lumMod val="75000"/>
              </a:schemeClr>
            </a:solidFill>
            <a:ln>
              <a:noFill/>
            </a:ln>
          </p:spPr>
          <p:txBody>
            <a:bodyPr anchor="ctr"/>
            <a:lstStyle>
              <a:lvl1pPr lvl="0">
                <a:defRPr/>
              </a:lvl1pPr>
            </a:lstStyle>
            <a:p>
              <a:endParaRPr/>
            </a:p>
          </p:txBody>
        </p:sp>
        <p:sp>
          <p:nvSpPr>
            <p:cNvPr id="4" name="Rectangle 3"/>
            <p:cNvSpPr/>
            <p:nvPr/>
          </p:nvSpPr>
          <p:spPr>
            <a:xfrm>
              <a:off x="0" y="6072827"/>
              <a:ext cx="3055172" cy="685800"/>
            </a:xfrm>
            <a:prstGeom prst="rect">
              <a:avLst/>
            </a:prstGeom>
            <a:solidFill>
              <a:srgbClr val="FFC000"/>
            </a:solidFill>
            <a:ln>
              <a:noFill/>
            </a:ln>
          </p:spPr>
          <p:txBody>
            <a:bodyPr anchor="ctr"/>
            <a:lstStyle>
              <a:lvl1pPr lvl="0">
                <a:defRPr/>
              </a:lvl1pPr>
            </a:lstStyle>
            <a:p>
              <a:endParaRPr/>
            </a:p>
          </p:txBody>
        </p:sp>
      </p:grpSp>
      <p:sp>
        <p:nvSpPr>
          <p:cNvPr id="5" name="Title 4"/>
          <p:cNvSpPr txBox="1">
            <a:spLocks noGrp="1"/>
          </p:cNvSpPr>
          <p:nvPr>
            <p:ph type="ctrTitle"/>
          </p:nvPr>
        </p:nvSpPr>
        <p:spPr>
          <a:xfrm>
            <a:off x="3055172" y="1476375"/>
            <a:ext cx="7515226" cy="3452813"/>
          </a:xfrm>
          <a:prstGeom prst="rect">
            <a:avLst/>
          </a:prstGeom>
        </p:spPr>
        <p:txBody>
          <a:bodyPr anchor="b"/>
          <a:lstStyle>
            <a:lvl1pPr lvl="0" algn="ctr">
              <a:defRPr sz="6000"/>
            </a:lvl1pPr>
          </a:lstStyle>
          <a:p>
            <a:pPr lvl="0"/>
            <a:r>
              <a:rPr/>
              <a:t>Click to edit Master title style</a:t>
            </a:r>
          </a:p>
        </p:txBody>
      </p:sp>
      <p:sp>
        <p:nvSpPr>
          <p:cNvPr id="6" name="Subtitle 5"/>
          <p:cNvSpPr txBox="1">
            <a:spLocks noGrp="1"/>
          </p:cNvSpPr>
          <p:nvPr>
            <p:ph type="subTitle" idx="1"/>
          </p:nvPr>
        </p:nvSpPr>
        <p:spPr>
          <a:xfrm>
            <a:off x="3055172" y="5521593"/>
            <a:ext cx="9144000" cy="555357"/>
          </a:xfrm>
          <a:prstGeom prst="rect">
            <a:avLst/>
          </a:prstGeom>
        </p:spPr>
        <p:txBody>
          <a:bodyPr/>
          <a:lstStyle>
            <a:lvl1pPr marL="0" lvl="0" indent="0" algn="l">
              <a:buNone/>
              <a:defRPr sz="2400">
                <a:solidFill>
                  <a:schemeClr val="bg1">
                    <a:lumMod val="95000"/>
                  </a:schemeClr>
                </a:solidFill>
              </a:defRPr>
            </a:lvl1pPr>
          </a:lstStyle>
          <a:p>
            <a:pPr lvl="0"/>
            <a:r>
              <a:rPr/>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Title 1"/>
          <p:cNvSpPr txBox="1">
            <a:spLocks noGrp="1"/>
          </p:cNvSpPr>
          <p:nvPr>
            <p:ph type="title"/>
          </p:nvPr>
        </p:nvSpPr>
        <p:spPr>
          <a:xfrm>
            <a:off x="8724900" y="365125"/>
            <a:ext cx="2628900" cy="5811839"/>
          </a:xfrm>
          <a:prstGeom prst="rect">
            <a:avLst/>
          </a:prstGeom>
        </p:spPr>
        <p:txBody>
          <a:bodyPr/>
          <a:lstStyle>
            <a:lvl1pPr lvl="0">
              <a:defRPr/>
            </a:lvl1pPr>
          </a:lstStyle>
          <a:p>
            <a:pPr lvl="0"/>
            <a:r>
              <a:rPr/>
              <a:t>Click to edit Master title style</a:t>
            </a:r>
          </a:p>
        </p:txBody>
      </p:sp>
      <p:sp>
        <p:nvSpPr>
          <p:cNvPr id="3" name="Text Placeholder 2"/>
          <p:cNvSpPr txBox="1">
            <a:spLocks noGrp="1"/>
          </p:cNvSpPr>
          <p:nvPr>
            <p:ph type="body" idx="1"/>
          </p:nvPr>
        </p:nvSpPr>
        <p:spPr>
          <a:xfrm>
            <a:off x="838200" y="365125"/>
            <a:ext cx="7649826" cy="5811839"/>
          </a:xfrm>
          <a:prstGeom prst="rect">
            <a:avLst/>
          </a:prstGeom>
        </p:spPr>
        <p:txBody>
          <a:bodyPr/>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txBox="1">
            <a:spLocks noGrp="1"/>
          </p:cNvSpPr>
          <p:nvPr>
            <p:ph type="dt" sz="half" idx="10"/>
          </p:nvPr>
        </p:nvSpPr>
        <p:spPr>
          <a:prstGeom prst="rect">
            <a:avLst/>
          </a:prstGeom>
        </p:spPr>
        <p:txBody>
          <a:bodyPr/>
          <a:lstStyle>
            <a:lvl1pPr lvl="0">
              <a:defRPr/>
            </a:lvl1pPr>
          </a:lstStyle>
          <a:p>
            <a:endParaRPr/>
          </a:p>
        </p:txBody>
      </p:sp>
      <p:sp>
        <p:nvSpPr>
          <p:cNvPr id="5" name="Footer Placeholder 4"/>
          <p:cNvSpPr txBox="1">
            <a:spLocks noGrp="1"/>
          </p:cNvSpPr>
          <p:nvPr>
            <p:ph type="ftr" sz="quarter" idx="11"/>
          </p:nvPr>
        </p:nvSpPr>
        <p:spPr>
          <a:prstGeom prst="rect">
            <a:avLst/>
          </a:prstGeom>
        </p:spPr>
        <p:txBody>
          <a:bodyPr/>
          <a:lstStyle>
            <a:lvl1pPr lvl="0">
              <a:defRPr/>
            </a:lvl1pPr>
          </a:lstStyle>
          <a:p>
            <a:endParaRPr/>
          </a:p>
        </p:txBody>
      </p:sp>
      <p:sp>
        <p:nvSpPr>
          <p:cNvPr id="6" name="Slide Number Placeholder 5"/>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grpSp>
        <p:nvGrpSpPr>
          <p:cNvPr id="7" name="Group 6"/>
          <p:cNvGrpSpPr/>
          <p:nvPr/>
        </p:nvGrpSpPr>
        <p:grpSpPr>
          <a:xfrm rot="5400000">
            <a:off x="5172931" y="3315094"/>
            <a:ext cx="6858001" cy="227812"/>
            <a:chOff x="0" y="1256431"/>
            <a:chExt cx="12192000" cy="227812"/>
          </a:xfrm>
        </p:grpSpPr>
        <p:sp>
          <p:nvSpPr>
            <p:cNvPr id="8" name="Rectangle 7"/>
            <p:cNvSpPr/>
            <p:nvPr/>
          </p:nvSpPr>
          <p:spPr>
            <a:xfrm>
              <a:off x="812800" y="1256431"/>
              <a:ext cx="11379200" cy="227812"/>
            </a:xfrm>
            <a:prstGeom prst="rect">
              <a:avLst/>
            </a:prstGeom>
            <a:solidFill>
              <a:schemeClr val="accent6">
                <a:lumMod val="75000"/>
              </a:schemeClr>
            </a:solidFill>
            <a:ln>
              <a:noFill/>
            </a:ln>
          </p:spPr>
          <p:txBody>
            <a:bodyPr anchor="ctr"/>
            <a:lstStyle>
              <a:lvl1pPr lvl="0">
                <a:defRPr/>
              </a:lvl1pPr>
            </a:lstStyle>
            <a:p>
              <a:endParaRPr/>
            </a:p>
          </p:txBody>
        </p:sp>
        <p:sp>
          <p:nvSpPr>
            <p:cNvPr id="9" name="Rectangle 8"/>
            <p:cNvSpPr/>
            <p:nvPr/>
          </p:nvSpPr>
          <p:spPr>
            <a:xfrm>
              <a:off x="0" y="1256431"/>
              <a:ext cx="812800" cy="227408"/>
            </a:xfrm>
            <a:prstGeom prst="rect">
              <a:avLst/>
            </a:prstGeom>
            <a:solidFill>
              <a:srgbClr val="FFC000"/>
            </a:solidFill>
            <a:ln>
              <a:noFill/>
            </a:ln>
          </p:spPr>
          <p:txBody>
            <a:bodyPr anchor="ctr"/>
            <a:lstStyle>
              <a:lvl1pPr lvl="0">
                <a:defRPr/>
              </a:lvl1pPr>
            </a:lstStyle>
            <a:p>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839788" y="365126"/>
            <a:ext cx="10515600" cy="891306"/>
          </a:xfrm>
          <a:prstGeom prst="rect">
            <a:avLst/>
          </a:prstGeom>
        </p:spPr>
        <p:txBody>
          <a:bodyPr/>
          <a:lstStyle>
            <a:lvl1pPr lvl="0">
              <a:defRPr/>
            </a:lvl1pPr>
          </a:lstStyle>
          <a:p>
            <a:pPr lvl="0"/>
            <a:r>
              <a:rPr/>
              <a:t>Click to edit Master title style</a:t>
            </a:r>
          </a:p>
        </p:txBody>
      </p:sp>
      <p:sp>
        <p:nvSpPr>
          <p:cNvPr id="3" name="Text Placeholder 2"/>
          <p:cNvSpPr txBox="1">
            <a:spLocks noGrp="1"/>
          </p:cNvSpPr>
          <p:nvPr>
            <p:ph type="body" idx="1"/>
          </p:nvPr>
        </p:nvSpPr>
        <p:spPr>
          <a:xfrm>
            <a:off x="839788" y="1681163"/>
            <a:ext cx="5157787" cy="823912"/>
          </a:xfrm>
          <a:prstGeom prst="rect">
            <a:avLst/>
          </a:prstGeom>
        </p:spPr>
        <p:txBody>
          <a:bodyPr anchor="b"/>
          <a:lstStyle>
            <a:lvl1pPr marL="0" lvl="0" indent="0">
              <a:buNone/>
              <a:defRPr sz="2400" b="1"/>
            </a:lvl1pPr>
          </a:lstStyle>
          <a:p>
            <a:pPr lvl="0"/>
            <a:r>
              <a:rPr/>
              <a:t>Click to edit Master text styles</a:t>
            </a:r>
          </a:p>
        </p:txBody>
      </p:sp>
      <p:sp>
        <p:nvSpPr>
          <p:cNvPr id="4" name="Text Placeholder 3"/>
          <p:cNvSpPr txBox="1">
            <a:spLocks noGrp="1"/>
          </p:cNvSpPr>
          <p:nvPr>
            <p:ph type="body" sz="half" idx="2"/>
          </p:nvPr>
        </p:nvSpPr>
        <p:spPr>
          <a:xfrm>
            <a:off x="839788" y="2505075"/>
            <a:ext cx="5157787" cy="3684588"/>
          </a:xfrm>
          <a:prstGeom prst="rect">
            <a:avLst/>
          </a:prstGeom>
        </p:spPr>
        <p:txBody>
          <a:bodyPr/>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Text Placeholder 4"/>
          <p:cNvSpPr txBox="1">
            <a:spLocks noGrp="1"/>
          </p:cNvSpPr>
          <p:nvPr>
            <p:ph type="body" sz="quarter" idx="3"/>
          </p:nvPr>
        </p:nvSpPr>
        <p:spPr>
          <a:xfrm>
            <a:off x="6172200" y="1681163"/>
            <a:ext cx="5183188" cy="823912"/>
          </a:xfrm>
          <a:prstGeom prst="rect">
            <a:avLst/>
          </a:prstGeom>
        </p:spPr>
        <p:txBody>
          <a:bodyPr anchor="b"/>
          <a:lstStyle>
            <a:lvl1pPr marL="0" lvl="0" indent="0">
              <a:buNone/>
              <a:defRPr sz="2400" b="1"/>
            </a:lvl1pPr>
          </a:lstStyle>
          <a:p>
            <a:pPr lvl="0"/>
            <a:r>
              <a:rPr/>
              <a:t>Click to edit Master text styles</a:t>
            </a:r>
          </a:p>
        </p:txBody>
      </p:sp>
      <p:sp>
        <p:nvSpPr>
          <p:cNvPr id="6" name="Text Placeholder 5"/>
          <p:cNvSpPr txBox="1">
            <a:spLocks noGrp="1"/>
          </p:cNvSpPr>
          <p:nvPr>
            <p:ph type="body" sz="quarter" idx="4"/>
          </p:nvPr>
        </p:nvSpPr>
        <p:spPr>
          <a:xfrm>
            <a:off x="6172200" y="2505075"/>
            <a:ext cx="5183188" cy="3684588"/>
          </a:xfrm>
          <a:prstGeom prst="rect">
            <a:avLst/>
          </a:prstGeom>
        </p:spPr>
        <p:txBody>
          <a:bodyPr/>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7" name="Date Placeholder 6"/>
          <p:cNvSpPr txBox="1">
            <a:spLocks noGrp="1"/>
          </p:cNvSpPr>
          <p:nvPr>
            <p:ph type="dt" sz="half" idx="10"/>
          </p:nvPr>
        </p:nvSpPr>
        <p:spPr>
          <a:prstGeom prst="rect">
            <a:avLst/>
          </a:prstGeom>
        </p:spPr>
        <p:txBody>
          <a:bodyPr/>
          <a:lstStyle>
            <a:lvl1pPr lvl="0">
              <a:defRPr/>
            </a:lvl1pPr>
          </a:lstStyle>
          <a:p>
            <a:endParaRPr/>
          </a:p>
        </p:txBody>
      </p:sp>
      <p:sp>
        <p:nvSpPr>
          <p:cNvPr id="8" name="Footer Placeholder 7"/>
          <p:cNvSpPr txBox="1">
            <a:spLocks noGrp="1"/>
          </p:cNvSpPr>
          <p:nvPr>
            <p:ph type="ftr" sz="quarter" idx="11"/>
          </p:nvPr>
        </p:nvSpPr>
        <p:spPr>
          <a:prstGeom prst="rect">
            <a:avLst/>
          </a:prstGeom>
        </p:spPr>
        <p:txBody>
          <a:bodyPr/>
          <a:lstStyle>
            <a:lvl1pPr lvl="0">
              <a:defRPr/>
            </a:lvl1pPr>
          </a:lstStyle>
          <a:p>
            <a:endParaRPr/>
          </a:p>
        </p:txBody>
      </p:sp>
      <p:sp>
        <p:nvSpPr>
          <p:cNvPr id="9" name="Slide Number Placeholder 8"/>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grpSp>
        <p:nvGrpSpPr>
          <p:cNvPr id="10" name="Group 9"/>
          <p:cNvGrpSpPr/>
          <p:nvPr/>
        </p:nvGrpSpPr>
        <p:grpSpPr>
          <a:xfrm>
            <a:off x="0" y="1256431"/>
            <a:ext cx="12192000" cy="227812"/>
            <a:chOff x="0" y="1256431"/>
            <a:chExt cx="12192000" cy="227812"/>
          </a:xfrm>
        </p:grpSpPr>
        <p:sp>
          <p:nvSpPr>
            <p:cNvPr id="11" name="Rectangle 10"/>
            <p:cNvSpPr/>
            <p:nvPr/>
          </p:nvSpPr>
          <p:spPr>
            <a:xfrm>
              <a:off x="812800" y="1256431"/>
              <a:ext cx="11379200" cy="227812"/>
            </a:xfrm>
            <a:prstGeom prst="rect">
              <a:avLst/>
            </a:prstGeom>
            <a:solidFill>
              <a:schemeClr val="accent6">
                <a:lumMod val="75000"/>
              </a:schemeClr>
            </a:solidFill>
            <a:ln>
              <a:noFill/>
            </a:ln>
          </p:spPr>
          <p:txBody>
            <a:bodyPr anchor="ctr"/>
            <a:lstStyle>
              <a:lvl1pPr lvl="0">
                <a:defRPr/>
              </a:lvl1pPr>
            </a:lstStyle>
            <a:p>
              <a:endParaRPr/>
            </a:p>
          </p:txBody>
        </p:sp>
        <p:sp>
          <p:nvSpPr>
            <p:cNvPr id="12" name="Rectangle 11"/>
            <p:cNvSpPr/>
            <p:nvPr/>
          </p:nvSpPr>
          <p:spPr>
            <a:xfrm>
              <a:off x="0" y="1256431"/>
              <a:ext cx="812800" cy="227408"/>
            </a:xfrm>
            <a:prstGeom prst="rect">
              <a:avLst/>
            </a:prstGeom>
            <a:solidFill>
              <a:srgbClr val="FFC000"/>
            </a:solidFill>
            <a:ln>
              <a:noFill/>
            </a:ln>
          </p:spPr>
          <p:txBody>
            <a:bodyPr anchor="ctr"/>
            <a:lstStyle>
              <a:lvl1pPr lvl="0">
                <a:defRPr/>
              </a:lvl1pPr>
            </a:lstStyle>
            <a:p>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365126"/>
            <a:ext cx="10515600" cy="891306"/>
          </a:xfrm>
          <a:prstGeom prst="rect">
            <a:avLst/>
          </a:prstGeom>
        </p:spPr>
        <p:txBody>
          <a:bodyPr/>
          <a:lstStyle>
            <a:lvl1pPr lvl="0">
              <a:defRPr/>
            </a:lvl1pPr>
          </a:lstStyle>
          <a:p>
            <a:pPr lvl="0"/>
            <a:r>
              <a:rPr/>
              <a:t>Click to edit Master title style</a:t>
            </a:r>
          </a:p>
        </p:txBody>
      </p:sp>
      <p:sp>
        <p:nvSpPr>
          <p:cNvPr id="3" name="Text Placeholder 2"/>
          <p:cNvSpPr txBox="1">
            <a:spLocks noGrp="1"/>
          </p:cNvSpPr>
          <p:nvPr>
            <p:ph type="body" idx="1"/>
          </p:nvPr>
        </p:nvSpPr>
        <p:spPr>
          <a:prstGeom prst="rect">
            <a:avLst/>
          </a:prstGeom>
        </p:spPr>
        <p:txBody>
          <a:bodyPr/>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txBox="1">
            <a:spLocks noGrp="1"/>
          </p:cNvSpPr>
          <p:nvPr>
            <p:ph type="dt" sz="half" idx="10"/>
          </p:nvPr>
        </p:nvSpPr>
        <p:spPr>
          <a:prstGeom prst="rect">
            <a:avLst/>
          </a:prstGeom>
        </p:spPr>
        <p:txBody>
          <a:bodyPr/>
          <a:lstStyle>
            <a:lvl1pPr lvl="0">
              <a:defRPr/>
            </a:lvl1pPr>
          </a:lstStyle>
          <a:p>
            <a:endParaRPr/>
          </a:p>
        </p:txBody>
      </p:sp>
      <p:sp>
        <p:nvSpPr>
          <p:cNvPr id="5" name="Footer Placeholder 4"/>
          <p:cNvSpPr txBox="1">
            <a:spLocks noGrp="1"/>
          </p:cNvSpPr>
          <p:nvPr>
            <p:ph type="ftr" sz="quarter" idx="11"/>
          </p:nvPr>
        </p:nvSpPr>
        <p:spPr>
          <a:prstGeom prst="rect">
            <a:avLst/>
          </a:prstGeom>
        </p:spPr>
        <p:txBody>
          <a:bodyPr/>
          <a:lstStyle>
            <a:lvl1pPr lvl="0">
              <a:defRPr/>
            </a:lvl1pPr>
          </a:lstStyle>
          <a:p>
            <a:endParaRPr/>
          </a:p>
        </p:txBody>
      </p:sp>
      <p:sp>
        <p:nvSpPr>
          <p:cNvPr id="6" name="Slide Number Placeholder 5"/>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grpSp>
        <p:nvGrpSpPr>
          <p:cNvPr id="7" name="Group 6"/>
          <p:cNvGrpSpPr/>
          <p:nvPr/>
        </p:nvGrpSpPr>
        <p:grpSpPr>
          <a:xfrm>
            <a:off x="0" y="1256431"/>
            <a:ext cx="12192000" cy="227812"/>
            <a:chOff x="0" y="1256431"/>
            <a:chExt cx="12192000" cy="227812"/>
          </a:xfrm>
        </p:grpSpPr>
        <p:sp>
          <p:nvSpPr>
            <p:cNvPr id="8" name="Rectangle 7"/>
            <p:cNvSpPr/>
            <p:nvPr/>
          </p:nvSpPr>
          <p:spPr>
            <a:xfrm>
              <a:off x="812800" y="1256431"/>
              <a:ext cx="11379200" cy="227812"/>
            </a:xfrm>
            <a:prstGeom prst="rect">
              <a:avLst/>
            </a:prstGeom>
            <a:solidFill>
              <a:schemeClr val="accent6">
                <a:lumMod val="75000"/>
              </a:schemeClr>
            </a:solidFill>
            <a:ln>
              <a:noFill/>
            </a:ln>
          </p:spPr>
          <p:txBody>
            <a:bodyPr anchor="ctr"/>
            <a:lstStyle>
              <a:lvl1pPr lvl="0">
                <a:defRPr/>
              </a:lvl1pPr>
            </a:lstStyle>
            <a:p>
              <a:endParaRPr/>
            </a:p>
          </p:txBody>
        </p:sp>
        <p:sp>
          <p:nvSpPr>
            <p:cNvPr id="9" name="Rectangle 8"/>
            <p:cNvSpPr/>
            <p:nvPr/>
          </p:nvSpPr>
          <p:spPr>
            <a:xfrm>
              <a:off x="0" y="1256431"/>
              <a:ext cx="812800" cy="227408"/>
            </a:xfrm>
            <a:prstGeom prst="rect">
              <a:avLst/>
            </a:prstGeom>
            <a:solidFill>
              <a:srgbClr val="FFC000"/>
            </a:solidFill>
            <a:ln>
              <a:noFill/>
            </a:ln>
          </p:spPr>
          <p:txBody>
            <a:bodyPr anchor="ctr"/>
            <a:lstStyle>
              <a:lvl1pPr lvl="0">
                <a:defRPr/>
              </a:lvl1pPr>
            </a:lstStyle>
            <a:p>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365126"/>
            <a:ext cx="10515600" cy="891306"/>
          </a:xfrm>
          <a:prstGeom prst="rect">
            <a:avLst/>
          </a:prstGeom>
        </p:spPr>
        <p:txBody>
          <a:bodyPr/>
          <a:lstStyle>
            <a:lvl1pPr lvl="0">
              <a:defRPr/>
            </a:lvl1pPr>
          </a:lstStyle>
          <a:p>
            <a:pPr lvl="0"/>
            <a:r>
              <a:rPr/>
              <a:t>Click to edit Master title style</a:t>
            </a:r>
          </a:p>
        </p:txBody>
      </p:sp>
      <p:sp>
        <p:nvSpPr>
          <p:cNvPr id="3" name="Text Placeholder 2"/>
          <p:cNvSpPr txBox="1">
            <a:spLocks noGrp="1"/>
          </p:cNvSpPr>
          <p:nvPr>
            <p:ph type="body" sz="half" idx="1"/>
          </p:nvPr>
        </p:nvSpPr>
        <p:spPr>
          <a:xfrm>
            <a:off x="838200" y="1825625"/>
            <a:ext cx="5181600" cy="4351338"/>
          </a:xfrm>
          <a:prstGeom prst="rect">
            <a:avLst/>
          </a:prstGeom>
        </p:spPr>
        <p:txBody>
          <a:bodyPr/>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txBox="1">
            <a:spLocks noGrp="1"/>
          </p:cNvSpPr>
          <p:nvPr>
            <p:ph type="body" sz="half" idx="2"/>
          </p:nvPr>
        </p:nvSpPr>
        <p:spPr>
          <a:xfrm>
            <a:off x="6172200" y="1825625"/>
            <a:ext cx="5181600" cy="4351338"/>
          </a:xfrm>
          <a:prstGeom prst="rect">
            <a:avLst/>
          </a:prstGeom>
        </p:spPr>
        <p:txBody>
          <a:bodyPr/>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Date Placeholder 4"/>
          <p:cNvSpPr txBox="1">
            <a:spLocks noGrp="1"/>
          </p:cNvSpPr>
          <p:nvPr>
            <p:ph type="dt" sz="half" idx="10"/>
          </p:nvPr>
        </p:nvSpPr>
        <p:spPr>
          <a:prstGeom prst="rect">
            <a:avLst/>
          </a:prstGeom>
        </p:spPr>
        <p:txBody>
          <a:bodyPr/>
          <a:lstStyle>
            <a:lvl1pPr lvl="0">
              <a:defRPr/>
            </a:lvl1pPr>
          </a:lstStyle>
          <a:p>
            <a:endParaRPr/>
          </a:p>
        </p:txBody>
      </p:sp>
      <p:sp>
        <p:nvSpPr>
          <p:cNvPr id="6" name="Footer Placeholder 5"/>
          <p:cNvSpPr txBox="1">
            <a:spLocks noGrp="1"/>
          </p:cNvSpPr>
          <p:nvPr>
            <p:ph type="ftr" sz="quarter" idx="11"/>
          </p:nvPr>
        </p:nvSpPr>
        <p:spPr>
          <a:prstGeom prst="rect">
            <a:avLst/>
          </a:prstGeom>
        </p:spPr>
        <p:txBody>
          <a:bodyPr/>
          <a:lstStyle>
            <a:lvl1pPr lvl="0">
              <a:defRPr/>
            </a:lvl1pPr>
          </a:lstStyle>
          <a:p>
            <a:endParaRPr/>
          </a:p>
        </p:txBody>
      </p:sp>
      <p:sp>
        <p:nvSpPr>
          <p:cNvPr id="7" name="Slide Number Placeholder 6"/>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grpSp>
        <p:nvGrpSpPr>
          <p:cNvPr id="8" name="Group 7"/>
          <p:cNvGrpSpPr/>
          <p:nvPr/>
        </p:nvGrpSpPr>
        <p:grpSpPr>
          <a:xfrm>
            <a:off x="0" y="1256431"/>
            <a:ext cx="12192000" cy="227812"/>
            <a:chOff x="0" y="1256431"/>
            <a:chExt cx="12192000" cy="227812"/>
          </a:xfrm>
        </p:grpSpPr>
        <p:sp>
          <p:nvSpPr>
            <p:cNvPr id="9" name="Rectangle 8"/>
            <p:cNvSpPr/>
            <p:nvPr/>
          </p:nvSpPr>
          <p:spPr>
            <a:xfrm>
              <a:off x="812800" y="1256431"/>
              <a:ext cx="11379200" cy="227812"/>
            </a:xfrm>
            <a:prstGeom prst="rect">
              <a:avLst/>
            </a:prstGeom>
            <a:solidFill>
              <a:schemeClr val="accent6">
                <a:lumMod val="75000"/>
              </a:schemeClr>
            </a:solidFill>
            <a:ln>
              <a:noFill/>
            </a:ln>
          </p:spPr>
          <p:txBody>
            <a:bodyPr anchor="ctr"/>
            <a:lstStyle>
              <a:lvl1pPr lvl="0">
                <a:defRPr/>
              </a:lvl1pPr>
            </a:lstStyle>
            <a:p>
              <a:endParaRPr/>
            </a:p>
          </p:txBody>
        </p:sp>
        <p:sp>
          <p:nvSpPr>
            <p:cNvPr id="10" name="Rectangle 9"/>
            <p:cNvSpPr/>
            <p:nvPr/>
          </p:nvSpPr>
          <p:spPr>
            <a:xfrm>
              <a:off x="0" y="1256431"/>
              <a:ext cx="812800" cy="227408"/>
            </a:xfrm>
            <a:prstGeom prst="rect">
              <a:avLst/>
            </a:prstGeom>
            <a:solidFill>
              <a:srgbClr val="FFC000"/>
            </a:solidFill>
            <a:ln>
              <a:noFill/>
            </a:ln>
          </p:spPr>
          <p:txBody>
            <a:bodyPr anchor="ctr"/>
            <a:lstStyle>
              <a:lvl1pPr lvl="0">
                <a:defRPr/>
              </a:lvl1pPr>
            </a:lstStyle>
            <a:p>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p:nvPr/>
        </p:nvPicPr>
        <p:blipFill>
          <a:blip r:embed="rId12"/>
          <a:srcRect/>
          <a:stretch>
            <a:fillRect/>
          </a:stretch>
        </p:blipFill>
        <p:spPr>
          <a:xfrm>
            <a:off x="0" y="0"/>
            <a:ext cx="12192000" cy="6858000"/>
          </a:xfrm>
          <a:prstGeom prst="rect">
            <a:avLst/>
          </a:prstGeom>
        </p:spPr>
      </p:pic>
      <p:sp>
        <p:nvSpPr>
          <p:cNvPr id="3" name="Title Placeholder 2"/>
          <p:cNvSpPr txBox="1">
            <a:spLocks noGrp="1"/>
          </p:cNvSpPr>
          <p:nvPr>
            <p:ph type="title"/>
          </p:nvPr>
        </p:nvSpPr>
        <p:spPr>
          <a:xfrm>
            <a:off x="838200" y="365125"/>
            <a:ext cx="10515600" cy="1325563"/>
          </a:xfrm>
          <a:prstGeom prst="rect">
            <a:avLst/>
          </a:prstGeom>
        </p:spPr>
        <p:txBody>
          <a:bodyPr lIns="91440" tIns="45720" rIns="91440" bIns="45720" anchor="ctr"/>
          <a:lstStyle>
            <a:lvl1pPr lvl="0">
              <a:defRPr/>
            </a:lvl1pPr>
          </a:lstStyle>
          <a:p>
            <a:pPr lvl="0"/>
            <a:r>
              <a:rPr/>
              <a:t>Click to edit Master title style</a:t>
            </a:r>
          </a:p>
        </p:txBody>
      </p:sp>
      <p:sp>
        <p:nvSpPr>
          <p:cNvPr id="4" name="Text Placeholder 3"/>
          <p:cNvSpPr txBox="1">
            <a:spLocks noGrp="1"/>
          </p:cNvSpPr>
          <p:nvPr>
            <p:ph type="body" idx="1"/>
          </p:nvPr>
        </p:nvSpPr>
        <p:spPr>
          <a:xfrm>
            <a:off x="838200" y="1825625"/>
            <a:ext cx="10515600" cy="4351338"/>
          </a:xfrm>
          <a:prstGeom prst="rect">
            <a:avLst/>
          </a:prstGeom>
        </p:spPr>
        <p:txBody>
          <a:bodyPr lIns="91440" tIns="45720" rIns="91440" bIns="45720"/>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Date Placeholder 4"/>
          <p:cNvSpPr txBox="1">
            <a:spLocks noGrp="1"/>
          </p:cNvSpPr>
          <p:nvPr>
            <p:ph type="dt" sz="half" idx="2"/>
          </p:nvPr>
        </p:nvSpPr>
        <p:spPr>
          <a:xfrm>
            <a:off x="838200" y="6356350"/>
            <a:ext cx="2743200" cy="365125"/>
          </a:xfrm>
          <a:prstGeom prst="rect">
            <a:avLst/>
          </a:prstGeom>
        </p:spPr>
        <p:txBody>
          <a:bodyPr lIns="91440" tIns="45720" rIns="91440" bIns="45720" anchor="ctr"/>
          <a:lstStyle>
            <a:lvl1pPr lvl="0" algn="l">
              <a:defRPr sz="1200">
                <a:solidFill>
                  <a:schemeClr val="tx1">
                    <a:tint val="75000"/>
                  </a:schemeClr>
                </a:solidFill>
                <a:latin typeface="Tw Cen MT"/>
              </a:defRPr>
            </a:lvl1pPr>
          </a:lstStyle>
          <a:p>
            <a:endParaRPr/>
          </a:p>
        </p:txBody>
      </p:sp>
      <p:sp>
        <p:nvSpPr>
          <p:cNvPr id="6" name="Footer Placeholder 5"/>
          <p:cNvSpPr txBox="1">
            <a:spLocks noGrp="1"/>
          </p:cNvSpPr>
          <p:nvPr>
            <p:ph type="ftr" sz="quarter" idx="3"/>
          </p:nvPr>
        </p:nvSpPr>
        <p:spPr>
          <a:xfrm>
            <a:off x="4038600" y="6356350"/>
            <a:ext cx="4114800" cy="365125"/>
          </a:xfrm>
          <a:prstGeom prst="rect">
            <a:avLst/>
          </a:prstGeom>
        </p:spPr>
        <p:txBody>
          <a:bodyPr lIns="91440" tIns="45720" rIns="91440" bIns="45720" anchor="ctr"/>
          <a:lstStyle>
            <a:lvl1pPr lvl="0" algn="ctr">
              <a:defRPr sz="1200">
                <a:solidFill>
                  <a:schemeClr val="tx1">
                    <a:tint val="75000"/>
                  </a:schemeClr>
                </a:solidFill>
                <a:latin typeface="Tw Cen MT"/>
              </a:defRPr>
            </a:lvl1pPr>
          </a:lstStyle>
          <a:p>
            <a:endParaRPr/>
          </a:p>
        </p:txBody>
      </p:sp>
      <p:sp>
        <p:nvSpPr>
          <p:cNvPr id="7" name="Slide Number Placeholder 6"/>
          <p:cNvSpPr txBox="1">
            <a:spLocks noGrp="1"/>
          </p:cNvSpPr>
          <p:nvPr>
            <p:ph type="sldNum" sz="quarter" idx="4"/>
          </p:nvPr>
        </p:nvSpPr>
        <p:spPr>
          <a:xfrm>
            <a:off x="8610600" y="6356350"/>
            <a:ext cx="2743200" cy="365125"/>
          </a:xfrm>
          <a:prstGeom prst="rect">
            <a:avLst/>
          </a:prstGeom>
        </p:spPr>
        <p:txBody>
          <a:bodyPr lIns="91440" tIns="45720" rIns="91440" bIns="45720" anchor="ctr"/>
          <a:lstStyle>
            <a:lvl1pPr lvl="0" algn="r">
              <a:defRPr sz="1200">
                <a:solidFill>
                  <a:schemeClr val="tx1">
                    <a:tint val="75000"/>
                  </a:schemeClr>
                </a:solidFill>
                <a:latin typeface="Tw Cen MT"/>
              </a:defRPr>
            </a:lvl1pPr>
          </a:lstStyle>
          <a:p>
            <a:fld id="{8B38DBA3-52F9-4AF4-A6A4-FA4D7DB2F99C}" type="slidenum">
              <a:t>‹#›</a:t>
            </a:fld>
            <a:endParaRPr/>
          </a:p>
        </p:txBody>
      </p:sp>
    </p:spTree>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txStyles>
    <p:titleStyle>
      <a:lvl1pPr lvl="0" algn="l">
        <a:lnSpc>
          <a:spcPct val="90000"/>
        </a:lnSpc>
        <a:buNone/>
        <a:defRPr sz="4400">
          <a:solidFill>
            <a:schemeClr val="tx1"/>
          </a:solidFill>
          <a:latin typeface="Tw Cen MT"/>
        </a:defRPr>
      </a:lvl1pPr>
    </p:titleStyle>
    <p:bodyStyle>
      <a:lvl1pPr marL="228600" lvl="0" indent="-228600" algn="l">
        <a:lnSpc>
          <a:spcPct val="90000"/>
        </a:lnSpc>
        <a:spcBef>
          <a:spcPts val="1000"/>
        </a:spcBef>
        <a:buFont typeface="Arial"/>
        <a:buChar char="•"/>
        <a:defRPr sz="2800">
          <a:solidFill>
            <a:schemeClr val="tx1"/>
          </a:solidFill>
          <a:latin typeface="Tw Cen MT"/>
        </a:defRPr>
      </a:lvl1pPr>
      <a:lvl2pPr marL="914400" lvl="0" indent="-457200" algn="l">
        <a:lnSpc>
          <a:spcPct val="90000"/>
        </a:lnSpc>
        <a:spcBef>
          <a:spcPts val="500"/>
        </a:spcBef>
        <a:buFont typeface="Wingdings"/>
        <a:buChar char="Ø"/>
        <a:defRPr sz="2400">
          <a:solidFill>
            <a:schemeClr val="tx1"/>
          </a:solidFill>
          <a:latin typeface="Tw Cen MT"/>
        </a:defRPr>
      </a:lvl2pPr>
      <a:lvl3pPr marL="1257300" lvl="0" indent="-342900" algn="l">
        <a:lnSpc>
          <a:spcPct val="90000"/>
        </a:lnSpc>
        <a:spcBef>
          <a:spcPts val="500"/>
        </a:spcBef>
        <a:buFont typeface="Wingdings"/>
        <a:buChar char="q"/>
        <a:defRPr sz="2000">
          <a:solidFill>
            <a:schemeClr val="tx1"/>
          </a:solidFill>
          <a:latin typeface="Tw Cen MT"/>
        </a:defRPr>
      </a:lvl3pPr>
      <a:lvl4pPr marL="1657350" lvl="0" indent="-285750" algn="l">
        <a:lnSpc>
          <a:spcPct val="90000"/>
        </a:lnSpc>
        <a:spcBef>
          <a:spcPts val="500"/>
        </a:spcBef>
        <a:buFont typeface="Courier New"/>
        <a:buChar char="o"/>
        <a:defRPr sz="1800">
          <a:solidFill>
            <a:schemeClr val="tx1"/>
          </a:solidFill>
          <a:latin typeface="Tw Cen MT"/>
        </a:defRPr>
      </a:lvl4pPr>
      <a:lvl5pPr marL="2057400" lvl="0" indent="-228600" algn="l">
        <a:lnSpc>
          <a:spcPct val="90000"/>
        </a:lnSpc>
        <a:spcBef>
          <a:spcPts val="500"/>
        </a:spcBef>
        <a:buFont typeface="Arial"/>
        <a:buChar char="•"/>
        <a:defRPr sz="1800">
          <a:solidFill>
            <a:schemeClr val="tx1"/>
          </a:solidFill>
          <a:latin typeface="Tw Cen MT"/>
        </a:defRPr>
      </a:lvl5pPr>
      <a:lvl6pPr marL="2514600" lvl="0" indent="-228600" algn="l">
        <a:lnSpc>
          <a:spcPct val="90000"/>
        </a:lnSpc>
        <a:spcBef>
          <a:spcPts val="500"/>
        </a:spcBef>
        <a:buFont typeface="Arial"/>
        <a:buChar char="•"/>
        <a:defRPr sz="1800">
          <a:solidFill>
            <a:schemeClr val="tx1"/>
          </a:solidFill>
          <a:latin typeface="Calibri"/>
        </a:defRPr>
      </a:lvl6pPr>
      <a:lvl7pPr marL="2971800" lvl="0" indent="-228600" algn="l">
        <a:lnSpc>
          <a:spcPct val="90000"/>
        </a:lnSpc>
        <a:spcBef>
          <a:spcPts val="500"/>
        </a:spcBef>
        <a:buFont typeface="Arial"/>
        <a:buChar char="•"/>
        <a:defRPr sz="1800">
          <a:solidFill>
            <a:schemeClr val="tx1"/>
          </a:solidFill>
          <a:latin typeface="Calibri"/>
        </a:defRPr>
      </a:lvl7pPr>
      <a:lvl8pPr marL="3429000" lvl="0" indent="-228600" algn="l">
        <a:lnSpc>
          <a:spcPct val="90000"/>
        </a:lnSpc>
        <a:spcBef>
          <a:spcPts val="500"/>
        </a:spcBef>
        <a:buFont typeface="Arial"/>
        <a:buChar char="•"/>
        <a:defRPr sz="1800">
          <a:solidFill>
            <a:schemeClr val="tx1"/>
          </a:solidFill>
          <a:latin typeface="Calibri"/>
        </a:defRPr>
      </a:lvl8pPr>
      <a:lvl9pPr marL="3886200" lvl="0" indent="-228600" algn="l">
        <a:lnSpc>
          <a:spcPct val="90000"/>
        </a:lnSpc>
        <a:spcBef>
          <a:spcPts val="500"/>
        </a:spcBef>
        <a:buFont typeface="Arial"/>
        <a:buChar char="•"/>
        <a:defRPr sz="1800">
          <a:solidFill>
            <a:schemeClr val="tx1"/>
          </a:solidFill>
          <a:latin typeface="Calibri"/>
        </a:defRPr>
      </a:lvl9pPr>
    </p:bodyStyle>
    <p:otherStyle>
      <a:lvl1pPr marL="0" lvl="0" algn="l">
        <a:defRPr sz="1800">
          <a:solidFill>
            <a:schemeClr val="tx1"/>
          </a:solidFill>
          <a:latin typeface="Calibri"/>
        </a:defRPr>
      </a:lvl1pPr>
      <a:lvl2pPr marL="457200" lvl="0" algn="l">
        <a:defRPr sz="1800">
          <a:solidFill>
            <a:schemeClr val="tx1"/>
          </a:solidFill>
          <a:latin typeface="Calibri"/>
        </a:defRPr>
      </a:lvl2pPr>
      <a:lvl3pPr marL="914400" lvl="0" algn="l">
        <a:defRPr sz="1800">
          <a:solidFill>
            <a:schemeClr val="tx1"/>
          </a:solidFill>
          <a:latin typeface="Calibri"/>
        </a:defRPr>
      </a:lvl3pPr>
      <a:lvl4pPr marL="1371600" lvl="0" algn="l">
        <a:defRPr sz="1800">
          <a:solidFill>
            <a:schemeClr val="tx1"/>
          </a:solidFill>
          <a:latin typeface="Calibri"/>
        </a:defRPr>
      </a:lvl4pPr>
      <a:lvl5pPr marL="1828800" lvl="0" algn="l">
        <a:defRPr sz="1800">
          <a:solidFill>
            <a:schemeClr val="tx1"/>
          </a:solidFill>
          <a:latin typeface="Calibri"/>
        </a:defRPr>
      </a:lvl5pPr>
      <a:lvl6pPr marL="2286000" lvl="0" algn="l">
        <a:defRPr sz="1800">
          <a:solidFill>
            <a:schemeClr val="tx1"/>
          </a:solidFill>
          <a:latin typeface="Calibri"/>
        </a:defRPr>
      </a:lvl6pPr>
      <a:lvl7pPr marL="2743200" lvl="0" algn="l">
        <a:defRPr sz="1800">
          <a:solidFill>
            <a:schemeClr val="tx1"/>
          </a:solidFill>
          <a:latin typeface="Calibri"/>
        </a:defRPr>
      </a:lvl7pPr>
      <a:lvl8pPr marL="3200400" lvl="0" algn="l">
        <a:defRPr sz="1800">
          <a:solidFill>
            <a:schemeClr val="tx1"/>
          </a:solidFill>
          <a:latin typeface="Calibri"/>
        </a:defRPr>
      </a:lvl8pPr>
      <a:lvl9pPr marL="3657600" lvl="0" algn="l">
        <a:defRPr sz="1800">
          <a:solidFill>
            <a:schemeClr val="tx1"/>
          </a:solidFill>
          <a:latin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gs.statcounter.com/"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png"/><Relationship Id="rId5" Type="http://schemas.openxmlformats.org/officeDocument/2006/relationships/oleObject" Target="../embeddings/oleObject2.bin"/><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a:xfrm>
            <a:off x="841941" y="1702594"/>
            <a:ext cx="10508118" cy="3452813"/>
          </a:xfrm>
          <a:prstGeom prst="rect">
            <a:avLst/>
          </a:prstGeom>
        </p:spPr>
        <p:txBody>
          <a:bodyPr/>
          <a:lstStyle>
            <a:lvl1pPr lvl="0">
              <a:defRPr/>
            </a:lvl1pPr>
          </a:lstStyle>
          <a:p>
            <a:pPr lvl="0"/>
            <a:r>
              <a:rPr sz="4400" cap="all" dirty="0">
                <a:solidFill>
                  <a:srgbClr val="000000"/>
                </a:solidFill>
              </a:rPr>
              <a:t>Chapter </a:t>
            </a:r>
            <a:r>
              <a:rPr lang="en-IN" sz="4400" cap="all" dirty="0">
                <a:solidFill>
                  <a:srgbClr val="000000"/>
                </a:solidFill>
              </a:rPr>
              <a:t>1</a:t>
            </a:r>
            <a:r>
              <a:rPr lang="en-IN" sz="4400" cap="all" dirty="0" smtClean="0">
                <a:solidFill>
                  <a:srgbClr val="000000"/>
                </a:solidFill>
              </a:rPr>
              <a:t/>
            </a:r>
            <a:br>
              <a:rPr lang="en-IN" sz="4400" cap="all" dirty="0" smtClean="0">
                <a:solidFill>
                  <a:srgbClr val="000000"/>
                </a:solidFill>
              </a:rPr>
            </a:br>
            <a:r>
              <a:rPr lang="en-IN" sz="4400" cap="all" dirty="0" smtClean="0">
                <a:solidFill>
                  <a:srgbClr val="000000"/>
                </a:solidFill>
              </a:rPr>
              <a:t>INTRODUCTION</a:t>
            </a:r>
            <a:br>
              <a:rPr lang="en-IN" sz="4400" cap="all" dirty="0" smtClean="0">
                <a:solidFill>
                  <a:srgbClr val="000000"/>
                </a:solidFill>
              </a:rPr>
            </a:br>
            <a:r>
              <a:rPr lang="en-IN" sz="4400" cap="all" dirty="0" smtClean="0">
                <a:solidFill>
                  <a:srgbClr val="000000"/>
                </a:solidFill>
              </a:rPr>
              <a:t>   </a:t>
            </a:r>
            <a:endParaRPr sz="4400" cap="all" dirty="0">
              <a:solidFill>
                <a:srgbClr val="000000"/>
              </a:solidFill>
            </a:endParaRPr>
          </a:p>
        </p:txBody>
      </p:sp>
      <p:sp>
        <p:nvSpPr>
          <p:cNvPr id="4" name="Subtitle 3"/>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Operating System </a:t>
            </a:r>
            <a:endParaRPr lang="en-IN" dirty="0"/>
          </a:p>
        </p:txBody>
      </p:sp>
      <p:pic>
        <p:nvPicPr>
          <p:cNvPr id="4" name="Content Placeholder 3"/>
          <p:cNvPicPr>
            <a:picLocks noChangeAspect="1"/>
          </p:cNvPicPr>
          <p:nvPr/>
        </p:nvPicPr>
        <p:blipFill>
          <a:blip r:embed="rId2"/>
          <a:stretch>
            <a:fillRect/>
          </a:stretch>
        </p:blipFill>
        <p:spPr>
          <a:xfrm>
            <a:off x="7318664" y="1539260"/>
            <a:ext cx="4572000" cy="4800600"/>
          </a:xfrm>
          <a:prstGeom prst="rect">
            <a:avLst/>
          </a:prstGeom>
        </p:spPr>
      </p:pic>
      <p:sp>
        <p:nvSpPr>
          <p:cNvPr id="5" name="Rectangle 4"/>
          <p:cNvSpPr/>
          <p:nvPr/>
        </p:nvSpPr>
        <p:spPr>
          <a:xfrm>
            <a:off x="2372592" y="3002340"/>
            <a:ext cx="3131127" cy="1569660"/>
          </a:xfrm>
          <a:prstGeom prst="rect">
            <a:avLst/>
          </a:prstGeom>
        </p:spPr>
        <p:txBody>
          <a:bodyPr wrap="square">
            <a:spAutoFit/>
          </a:bodyPr>
          <a:lstStyle/>
          <a:p>
            <a:pPr algn="just"/>
            <a:r>
              <a:rPr lang="en-US" sz="2400" b="1" dirty="0"/>
              <a:t>Users and Processes </a:t>
            </a:r>
            <a:r>
              <a:rPr lang="en-US" sz="2400" b="1" dirty="0" smtClean="0"/>
              <a:t>access the </a:t>
            </a:r>
            <a:r>
              <a:rPr lang="en-US" sz="2400" b="1" dirty="0"/>
              <a:t>Computer’s resources through the Operating System</a:t>
            </a:r>
          </a:p>
        </p:txBody>
      </p:sp>
    </p:spTree>
    <p:extLst>
      <p:ext uri="{BB962C8B-B14F-4D97-AF65-F5344CB8AC3E}">
        <p14:creationId xmlns:p14="http://schemas.microsoft.com/office/powerpoint/2010/main" val="1984411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p:cNvSpPr>
            <a:spLocks noGrp="1"/>
          </p:cNvSpPr>
          <p:nvPr>
            <p:ph type="sldNum" sz="quarter" idx="4294967295"/>
          </p:nvPr>
        </p:nvSpPr>
        <p:spPr>
          <a:xfrm>
            <a:off x="8255000" y="6229350"/>
            <a:ext cx="1905000" cy="457200"/>
          </a:xfrm>
          <a:prstGeom prst="rect">
            <a:avLst/>
          </a:prstGeom>
          <a:noFill/>
        </p:spPr>
        <p:txBody>
          <a:bodyPr/>
          <a:lstStyle/>
          <a:p>
            <a:fld id="{C30F8124-6088-4BEC-A59E-3875E5FB3833}" type="slidenum">
              <a:rPr lang="en-US" altLang="en-US"/>
              <a:pPr/>
              <a:t>11</a:t>
            </a:fld>
            <a:endParaRPr lang="en-US" altLang="en-US"/>
          </a:p>
        </p:txBody>
      </p:sp>
      <p:sp>
        <p:nvSpPr>
          <p:cNvPr id="18436" name="Rectangle 2"/>
          <p:cNvSpPr>
            <a:spLocks noGrp="1" noChangeArrowheads="1"/>
          </p:cNvSpPr>
          <p:nvPr>
            <p:ph type="title"/>
          </p:nvPr>
        </p:nvSpPr>
        <p:spPr/>
        <p:txBody>
          <a:bodyPr/>
          <a:lstStyle/>
          <a:p>
            <a:r>
              <a:rPr lang="en-US" altLang="en-US" smtClean="0"/>
              <a:t>Goals of an Operating System</a:t>
            </a:r>
          </a:p>
        </p:txBody>
      </p:sp>
      <p:sp>
        <p:nvSpPr>
          <p:cNvPr id="18437" name="Rectangle 3"/>
          <p:cNvSpPr>
            <a:spLocks noGrp="1" noChangeArrowheads="1"/>
          </p:cNvSpPr>
          <p:nvPr>
            <p:ph type="body" idx="1"/>
          </p:nvPr>
        </p:nvSpPr>
        <p:spPr/>
        <p:txBody>
          <a:bodyPr/>
          <a:lstStyle/>
          <a:p>
            <a:pPr algn="just"/>
            <a:r>
              <a:rPr lang="en-US" altLang="en-US" dirty="0" smtClean="0"/>
              <a:t>Simplify the execution of user programs and make solving user problems easier</a:t>
            </a:r>
          </a:p>
          <a:p>
            <a:pPr algn="just"/>
            <a:r>
              <a:rPr lang="en-US" altLang="en-US" dirty="0" smtClean="0"/>
              <a:t>Use computer hardware efficiently</a:t>
            </a:r>
          </a:p>
          <a:p>
            <a:pPr lvl="1" algn="just"/>
            <a:r>
              <a:rPr lang="en-US" altLang="en-US" dirty="0" smtClean="0"/>
              <a:t>Allow sharing of hardware and software resources.</a:t>
            </a:r>
          </a:p>
          <a:p>
            <a:pPr algn="just"/>
            <a:r>
              <a:rPr lang="en-US" altLang="en-US" dirty="0" smtClean="0"/>
              <a:t>Make application software portable and versatile</a:t>
            </a:r>
          </a:p>
          <a:p>
            <a:pPr algn="just"/>
            <a:r>
              <a:rPr lang="en-US" altLang="en-US" dirty="0" smtClean="0"/>
              <a:t>Provide isolation, security and protection among user programs</a:t>
            </a:r>
          </a:p>
          <a:p>
            <a:pPr algn="just"/>
            <a:r>
              <a:rPr lang="en-US" altLang="en-US" dirty="0" smtClean="0"/>
              <a:t>Improve overall system reliability </a:t>
            </a:r>
          </a:p>
          <a:p>
            <a:pPr lvl="1" algn="just">
              <a:buFont typeface="Wingdings" panose="05000000000000000000" pitchFamily="2" charset="2"/>
              <a:buChar char="Ø"/>
            </a:pPr>
            <a:r>
              <a:rPr lang="en-US" altLang="en-US" dirty="0" smtClean="0"/>
              <a:t>error confinement, fault tolerance, reconfiguration.</a:t>
            </a:r>
          </a:p>
        </p:txBody>
      </p:sp>
    </p:spTree>
    <p:extLst>
      <p:ext uri="{BB962C8B-B14F-4D97-AF65-F5344CB8AC3E}">
        <p14:creationId xmlns:p14="http://schemas.microsoft.com/office/powerpoint/2010/main" val="161484942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91306"/>
          </a:xfrm>
        </p:spPr>
        <p:txBody>
          <a:bodyPr/>
          <a:lstStyle/>
          <a:p>
            <a:r>
              <a:rPr lang="en-IN" dirty="0" smtClean="0"/>
              <a:t>History/Generations of Operating Systems</a:t>
            </a:r>
            <a:endParaRPr lang="en-IN" dirty="0"/>
          </a:p>
        </p:txBody>
      </p:sp>
      <p:pic>
        <p:nvPicPr>
          <p:cNvPr id="5" name="Picture 4"/>
          <p:cNvPicPr>
            <a:picLocks noChangeAspect="1"/>
          </p:cNvPicPr>
          <p:nvPr/>
        </p:nvPicPr>
        <p:blipFill>
          <a:blip r:embed="rId2"/>
          <a:stretch>
            <a:fillRect/>
          </a:stretch>
        </p:blipFill>
        <p:spPr>
          <a:xfrm>
            <a:off x="4114800" y="658090"/>
            <a:ext cx="3830998" cy="6153263"/>
          </a:xfrm>
          <a:prstGeom prst="rect">
            <a:avLst/>
          </a:prstGeom>
        </p:spPr>
      </p:pic>
    </p:spTree>
    <p:extLst>
      <p:ext uri="{BB962C8B-B14F-4D97-AF65-F5344CB8AC3E}">
        <p14:creationId xmlns:p14="http://schemas.microsoft.com/office/powerpoint/2010/main" val="34441716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The First Generation ( 1945 - 1955 ): Vacuum Tubes and </a:t>
            </a:r>
            <a:r>
              <a:rPr lang="en-IN" sz="2800" dirty="0" err="1" smtClean="0"/>
              <a:t>Plugboards</a:t>
            </a:r>
            <a:endParaRPr lang="en-IN" sz="2800" dirty="0"/>
          </a:p>
        </p:txBody>
      </p:sp>
      <p:sp>
        <p:nvSpPr>
          <p:cNvPr id="3" name="Text Placeholder 2"/>
          <p:cNvSpPr>
            <a:spLocks noGrp="1"/>
          </p:cNvSpPr>
          <p:nvPr>
            <p:ph type="body" idx="1"/>
          </p:nvPr>
        </p:nvSpPr>
        <p:spPr/>
        <p:txBody>
          <a:bodyPr/>
          <a:lstStyle/>
          <a:p>
            <a:pPr algn="just"/>
            <a:r>
              <a:rPr lang="en-IN" dirty="0"/>
              <a:t>Digital computers were not constructed until the second world war. Calculating engines with mechanical relays were built at that time. However, the mechanical relays were very slow and were later replaced with vacuum tubes. These machines were enormous but were still very slow</a:t>
            </a:r>
            <a:r>
              <a:rPr lang="en-IN" dirty="0" smtClean="0"/>
              <a:t>.</a:t>
            </a:r>
          </a:p>
          <a:p>
            <a:pPr algn="just"/>
            <a:endParaRPr lang="en-IN" dirty="0"/>
          </a:p>
        </p:txBody>
      </p:sp>
      <p:pic>
        <p:nvPicPr>
          <p:cNvPr id="4" name="Content Placeholder 3" descr="JE001547.jpg"/>
          <p:cNvPicPr>
            <a:picLocks noChangeAspect="1"/>
          </p:cNvPicPr>
          <p:nvPr/>
        </p:nvPicPr>
        <p:blipFill>
          <a:blip r:embed="rId2">
            <a:extLst>
              <a:ext uri="{28A0092B-C50C-407E-A947-70E740481C1C}">
                <a14:useLocalDpi xmlns:a14="http://schemas.microsoft.com/office/drawing/2010/main" val="0"/>
              </a:ext>
            </a:extLst>
          </a:blip>
          <a:srcRect l="-24188" r="-24188"/>
          <a:stretch>
            <a:fillRect/>
          </a:stretch>
        </p:blipFill>
        <p:spPr>
          <a:xfrm>
            <a:off x="6497782" y="3356867"/>
            <a:ext cx="6483928" cy="3501133"/>
          </a:xfrm>
          <a:prstGeom prst="rect">
            <a:avLst/>
          </a:prstGeom>
        </p:spPr>
      </p:pic>
      <p:pic>
        <p:nvPicPr>
          <p:cNvPr id="5" name="Picture 7" descr="ENIAC-vacuumtube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48867" y="4001294"/>
            <a:ext cx="4447133" cy="2577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75675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838200" y="1506970"/>
            <a:ext cx="10515600" cy="5351029"/>
          </a:xfrm>
        </p:spPr>
        <p:txBody>
          <a:bodyPr/>
          <a:lstStyle/>
          <a:p>
            <a:pPr algn="just"/>
            <a:r>
              <a:rPr lang="en-IN" dirty="0"/>
              <a:t>These early computers were designed, built and maintained by a single group of people. Programming languages were unknown and there were no operating systems so all the programming was done in machine language. All the problems were simple numerical calculations.</a:t>
            </a:r>
          </a:p>
          <a:p>
            <a:pPr algn="just"/>
            <a:r>
              <a:rPr lang="en-IN" dirty="0"/>
              <a:t>By the 1950’s punch cards were introduced and this improved the computer system. Instead of using </a:t>
            </a:r>
            <a:r>
              <a:rPr lang="en-IN" dirty="0" err="1"/>
              <a:t>plugboards</a:t>
            </a:r>
            <a:r>
              <a:rPr lang="en-IN" dirty="0"/>
              <a:t>, programs were written on cards and read into the system.</a:t>
            </a:r>
          </a:p>
          <a:p>
            <a:endParaRPr lang="en-IN" dirty="0"/>
          </a:p>
        </p:txBody>
      </p:sp>
      <p:pic>
        <p:nvPicPr>
          <p:cNvPr id="4" name="Picture 4" descr="free_punch_cards.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99019" y="4119606"/>
            <a:ext cx="6192982" cy="2738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9869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The Second Generation ( 1955 - 1965 ): Transistors and Batch </a:t>
            </a:r>
            <a:r>
              <a:rPr lang="en-IN" sz="2800" dirty="0" smtClean="0"/>
              <a:t>Systems</a:t>
            </a:r>
            <a:endParaRPr lang="en-IN" dirty="0"/>
          </a:p>
        </p:txBody>
      </p:sp>
      <p:sp>
        <p:nvSpPr>
          <p:cNvPr id="3" name="Text Placeholder 2"/>
          <p:cNvSpPr>
            <a:spLocks noGrp="1"/>
          </p:cNvSpPr>
          <p:nvPr>
            <p:ph type="body" idx="1"/>
          </p:nvPr>
        </p:nvSpPr>
        <p:spPr/>
        <p:txBody>
          <a:bodyPr/>
          <a:lstStyle/>
          <a:p>
            <a:pPr algn="just"/>
            <a:r>
              <a:rPr lang="en-IN" dirty="0"/>
              <a:t>Transistors led to the development of the computer systems that could be manufactured and sold to paying customers. These machines were known as mainframes and were locked in air-conditioned computer rooms with staff to operate them</a:t>
            </a:r>
            <a:r>
              <a:rPr lang="en-IN" dirty="0" smtClean="0"/>
              <a:t>.</a:t>
            </a:r>
          </a:p>
          <a:p>
            <a:pPr algn="just"/>
            <a:endParaRPr lang="en-IN" dirty="0"/>
          </a:p>
          <a:p>
            <a:pPr algn="just"/>
            <a:r>
              <a:rPr lang="en-IN" dirty="0"/>
              <a:t>The Batch System was introduced to reduce the wasted time in the computer. A tray full of jobs was collected in the input room and read into the magnetic tape. </a:t>
            </a:r>
            <a:endParaRPr lang="en-IN" dirty="0" smtClean="0"/>
          </a:p>
          <a:p>
            <a:pPr marL="0" indent="0">
              <a:buNone/>
            </a:pPr>
            <a:endParaRPr lang="en-IN" dirty="0"/>
          </a:p>
        </p:txBody>
      </p:sp>
    </p:spTree>
    <p:extLst>
      <p:ext uri="{BB962C8B-B14F-4D97-AF65-F5344CB8AC3E}">
        <p14:creationId xmlns:p14="http://schemas.microsoft.com/office/powerpoint/2010/main" val="30784684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sz="2400" dirty="0"/>
              <a:t>The Third Generation ( 1965 - 1980 ): Integrated Circuits and </a:t>
            </a:r>
            <a:r>
              <a:rPr lang="en-IN" sz="2400" dirty="0" smtClean="0"/>
              <a:t>Multiprogramming</a:t>
            </a:r>
            <a:endParaRPr lang="en-IN" sz="2400" dirty="0"/>
          </a:p>
        </p:txBody>
      </p:sp>
      <p:sp>
        <p:nvSpPr>
          <p:cNvPr id="3" name="Text Placeholder 2"/>
          <p:cNvSpPr>
            <a:spLocks noGrp="1"/>
          </p:cNvSpPr>
          <p:nvPr>
            <p:ph type="body" idx="1"/>
          </p:nvPr>
        </p:nvSpPr>
        <p:spPr/>
        <p:txBody>
          <a:bodyPr/>
          <a:lstStyle/>
          <a:p>
            <a:pPr algn="just"/>
            <a:r>
              <a:rPr lang="en-IN" dirty="0"/>
              <a:t>Until the 1960’s, there were two types of computer systems </a:t>
            </a:r>
            <a:r>
              <a:rPr lang="en-IN" dirty="0" err="1"/>
              <a:t>i.e</a:t>
            </a:r>
            <a:r>
              <a:rPr lang="en-IN" dirty="0"/>
              <a:t> the scientific and the commercial computers. These were combined by IBM in the System/360. This used integrated circuits and provided a major price and performance advantage over the second generation systems</a:t>
            </a:r>
            <a:r>
              <a:rPr lang="en-IN" dirty="0" smtClean="0"/>
              <a:t>.</a:t>
            </a:r>
          </a:p>
          <a:p>
            <a:pPr algn="just"/>
            <a:endParaRPr lang="en-IN" dirty="0"/>
          </a:p>
          <a:p>
            <a:pPr algn="just"/>
            <a:r>
              <a:rPr lang="en-IN" dirty="0"/>
              <a:t>The third generation operating systems also introduced multiprogramming. This meant that the processor was not idle while a job was completing its I/O operation. Another job was scheduled on the processor so that its time would not be wasted.</a:t>
            </a:r>
          </a:p>
          <a:p>
            <a:endParaRPr lang="en-IN" dirty="0"/>
          </a:p>
        </p:txBody>
      </p:sp>
    </p:spTree>
    <p:extLst>
      <p:ext uri="{BB962C8B-B14F-4D97-AF65-F5344CB8AC3E}">
        <p14:creationId xmlns:p14="http://schemas.microsoft.com/office/powerpoint/2010/main" val="20549717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The Fourth Generation ( 1980 - Present ): Personal </a:t>
            </a:r>
            <a:r>
              <a:rPr lang="en-IN" sz="3200" dirty="0" smtClean="0"/>
              <a:t>Computers</a:t>
            </a:r>
            <a:endParaRPr lang="en-IN" dirty="0"/>
          </a:p>
        </p:txBody>
      </p:sp>
      <p:sp>
        <p:nvSpPr>
          <p:cNvPr id="3" name="Text Placeholder 2"/>
          <p:cNvSpPr>
            <a:spLocks noGrp="1"/>
          </p:cNvSpPr>
          <p:nvPr>
            <p:ph type="body" idx="1"/>
          </p:nvPr>
        </p:nvSpPr>
        <p:spPr/>
        <p:txBody>
          <a:bodyPr/>
          <a:lstStyle/>
          <a:p>
            <a:pPr algn="just"/>
            <a:r>
              <a:rPr lang="en-IN" dirty="0"/>
              <a:t>Personal Computers were easy to create with the development of large-scale integrated circuits. These were chips containing thousands of transistors on a square </a:t>
            </a:r>
            <a:r>
              <a:rPr lang="en-IN" dirty="0" smtClean="0"/>
              <a:t>centimetre </a:t>
            </a:r>
            <a:r>
              <a:rPr lang="en-IN" dirty="0"/>
              <a:t>of silicon. </a:t>
            </a:r>
            <a:endParaRPr lang="en-IN" dirty="0" smtClean="0"/>
          </a:p>
          <a:p>
            <a:pPr algn="just"/>
            <a:endParaRPr lang="en-IN" dirty="0"/>
          </a:p>
          <a:p>
            <a:pPr algn="just"/>
            <a:endParaRPr lang="en-IN" dirty="0"/>
          </a:p>
          <a:p>
            <a:pPr algn="just"/>
            <a:r>
              <a:rPr lang="en-IN" dirty="0"/>
              <a:t>The advent of personal computers also led to the growth of networks. This created network operating systems and distributed operating systems. The users were aware of a network while using a network operating system and could log in to remote machines and copy files from one machine to another.</a:t>
            </a:r>
          </a:p>
          <a:p>
            <a:endParaRPr lang="en-IN" dirty="0"/>
          </a:p>
        </p:txBody>
      </p:sp>
    </p:spTree>
    <p:extLst>
      <p:ext uri="{BB962C8B-B14F-4D97-AF65-F5344CB8AC3E}">
        <p14:creationId xmlns:p14="http://schemas.microsoft.com/office/powerpoint/2010/main" val="23506165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7" name="Group 2"/>
          <p:cNvGrpSpPr>
            <a:grpSpLocks/>
          </p:cNvGrpSpPr>
          <p:nvPr/>
        </p:nvGrpSpPr>
        <p:grpSpPr bwMode="auto">
          <a:xfrm>
            <a:off x="2073276" y="2339976"/>
            <a:ext cx="8366125" cy="3222625"/>
            <a:chOff x="1800" y="2168"/>
            <a:chExt cx="8771" cy="3272"/>
          </a:xfrm>
        </p:grpSpPr>
        <p:sp>
          <p:nvSpPr>
            <p:cNvPr id="51208" name="Text Box 3"/>
            <p:cNvSpPr txBox="1">
              <a:spLocks noChangeArrowheads="1"/>
            </p:cNvSpPr>
            <p:nvPr/>
          </p:nvSpPr>
          <p:spPr bwMode="auto">
            <a:xfrm>
              <a:off x="1800" y="2382"/>
              <a:ext cx="1751"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sz="1200">
                <a:latin typeface="Times New Roman" panose="02020603050405020304" pitchFamily="18" charset="0"/>
                <a:cs typeface="Times New Roman" panose="02020603050405020304" pitchFamily="18" charset="0"/>
              </a:endParaRPr>
            </a:p>
          </p:txBody>
        </p:sp>
        <p:sp>
          <p:nvSpPr>
            <p:cNvPr id="51209" name="Text Box 4"/>
            <p:cNvSpPr txBox="1">
              <a:spLocks noChangeArrowheads="1"/>
            </p:cNvSpPr>
            <p:nvPr/>
          </p:nvSpPr>
          <p:spPr bwMode="auto">
            <a:xfrm>
              <a:off x="4140" y="2382"/>
              <a:ext cx="1751"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sz="1200">
                <a:latin typeface="Times New Roman" panose="02020603050405020304" pitchFamily="18" charset="0"/>
                <a:cs typeface="Times New Roman" panose="02020603050405020304" pitchFamily="18" charset="0"/>
              </a:endParaRPr>
            </a:p>
          </p:txBody>
        </p:sp>
        <p:sp>
          <p:nvSpPr>
            <p:cNvPr id="51210" name="Text Box 5"/>
            <p:cNvSpPr txBox="1">
              <a:spLocks noChangeArrowheads="1"/>
            </p:cNvSpPr>
            <p:nvPr/>
          </p:nvSpPr>
          <p:spPr bwMode="auto">
            <a:xfrm>
              <a:off x="6480" y="2382"/>
              <a:ext cx="1751"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sz="1200">
                <a:latin typeface="Times New Roman" panose="02020603050405020304" pitchFamily="18" charset="0"/>
                <a:cs typeface="Times New Roman" panose="02020603050405020304" pitchFamily="18" charset="0"/>
              </a:endParaRPr>
            </a:p>
          </p:txBody>
        </p:sp>
        <p:sp>
          <p:nvSpPr>
            <p:cNvPr id="51211" name="Text Box 6"/>
            <p:cNvSpPr txBox="1">
              <a:spLocks noChangeArrowheads="1"/>
            </p:cNvSpPr>
            <p:nvPr/>
          </p:nvSpPr>
          <p:spPr bwMode="auto">
            <a:xfrm>
              <a:off x="8820" y="2202"/>
              <a:ext cx="1751"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sz="1200">
                <a:latin typeface="Times New Roman" panose="02020603050405020304" pitchFamily="18" charset="0"/>
                <a:cs typeface="Times New Roman" panose="02020603050405020304" pitchFamily="18" charset="0"/>
              </a:endParaRPr>
            </a:p>
          </p:txBody>
        </p:sp>
        <p:sp>
          <p:nvSpPr>
            <p:cNvPr id="51212" name="Freeform 7"/>
            <p:cNvSpPr>
              <a:spLocks/>
            </p:cNvSpPr>
            <p:nvPr/>
          </p:nvSpPr>
          <p:spPr bwMode="auto">
            <a:xfrm>
              <a:off x="3270" y="2213"/>
              <a:ext cx="1260" cy="900"/>
            </a:xfrm>
            <a:custGeom>
              <a:avLst/>
              <a:gdLst>
                <a:gd name="T0" fmla="*/ 0 w 1260"/>
                <a:gd name="T1" fmla="*/ 16256 h 420"/>
                <a:gd name="T2" fmla="*/ 540 w 1260"/>
                <a:gd name="T3" fmla="*/ 0 h 420"/>
                <a:gd name="T4" fmla="*/ 900 w 1260"/>
                <a:gd name="T5" fmla="*/ 16256 h 420"/>
                <a:gd name="T6" fmla="*/ 1260 w 1260"/>
                <a:gd name="T7" fmla="*/ 16256 h 420"/>
                <a:gd name="T8" fmla="*/ 0 60000 65536"/>
                <a:gd name="T9" fmla="*/ 0 60000 65536"/>
                <a:gd name="T10" fmla="*/ 0 60000 65536"/>
                <a:gd name="T11" fmla="*/ 0 60000 65536"/>
                <a:gd name="T12" fmla="*/ 0 w 1260"/>
                <a:gd name="T13" fmla="*/ 0 h 420"/>
                <a:gd name="T14" fmla="*/ 1260 w 1260"/>
                <a:gd name="T15" fmla="*/ 420 h 420"/>
              </a:gdLst>
              <a:ahLst/>
              <a:cxnLst>
                <a:cxn ang="T8">
                  <a:pos x="T0" y="T1"/>
                </a:cxn>
                <a:cxn ang="T9">
                  <a:pos x="T2" y="T3"/>
                </a:cxn>
                <a:cxn ang="T10">
                  <a:pos x="T4" y="T5"/>
                </a:cxn>
                <a:cxn ang="T11">
                  <a:pos x="T6" y="T7"/>
                </a:cxn>
              </a:cxnLst>
              <a:rect l="T12" t="T13" r="T14" b="T15"/>
              <a:pathLst>
                <a:path w="1260" h="420">
                  <a:moveTo>
                    <a:pt x="0" y="360"/>
                  </a:moveTo>
                  <a:cubicBezTo>
                    <a:pt x="195" y="180"/>
                    <a:pt x="390" y="0"/>
                    <a:pt x="540" y="0"/>
                  </a:cubicBezTo>
                  <a:cubicBezTo>
                    <a:pt x="690" y="0"/>
                    <a:pt x="780" y="300"/>
                    <a:pt x="900" y="360"/>
                  </a:cubicBezTo>
                  <a:cubicBezTo>
                    <a:pt x="1020" y="420"/>
                    <a:pt x="1200" y="360"/>
                    <a:pt x="1260" y="3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sz="1800">
                <a:latin typeface="News Gothic MT" charset="0"/>
              </a:endParaRPr>
            </a:p>
          </p:txBody>
        </p:sp>
        <p:sp>
          <p:nvSpPr>
            <p:cNvPr id="51213" name="Freeform 8"/>
            <p:cNvSpPr>
              <a:spLocks/>
            </p:cNvSpPr>
            <p:nvPr/>
          </p:nvSpPr>
          <p:spPr bwMode="auto">
            <a:xfrm>
              <a:off x="5449" y="2772"/>
              <a:ext cx="1215" cy="285"/>
            </a:xfrm>
            <a:custGeom>
              <a:avLst/>
              <a:gdLst>
                <a:gd name="T0" fmla="*/ 0 w 1620"/>
                <a:gd name="T1" fmla="*/ 81 h 390"/>
                <a:gd name="T2" fmla="*/ 43 w 1620"/>
                <a:gd name="T3" fmla="*/ 7 h 390"/>
                <a:gd name="T4" fmla="*/ 171 w 1620"/>
                <a:gd name="T5" fmla="*/ 44 h 390"/>
                <a:gd name="T6" fmla="*/ 384 w 1620"/>
                <a:gd name="T7" fmla="*/ 81 h 390"/>
                <a:gd name="T8" fmla="*/ 0 60000 65536"/>
                <a:gd name="T9" fmla="*/ 0 60000 65536"/>
                <a:gd name="T10" fmla="*/ 0 60000 65536"/>
                <a:gd name="T11" fmla="*/ 0 60000 65536"/>
                <a:gd name="T12" fmla="*/ 0 w 1620"/>
                <a:gd name="T13" fmla="*/ 0 h 390"/>
                <a:gd name="T14" fmla="*/ 1620 w 1620"/>
                <a:gd name="T15" fmla="*/ 390 h 390"/>
              </a:gdLst>
              <a:ahLst/>
              <a:cxnLst>
                <a:cxn ang="T8">
                  <a:pos x="T0" y="T1"/>
                </a:cxn>
                <a:cxn ang="T9">
                  <a:pos x="T2" y="T3"/>
                </a:cxn>
                <a:cxn ang="T10">
                  <a:pos x="T4" y="T5"/>
                </a:cxn>
                <a:cxn ang="T11">
                  <a:pos x="T6" y="T7"/>
                </a:cxn>
              </a:cxnLst>
              <a:rect l="T12" t="T13" r="T14" b="T15"/>
              <a:pathLst>
                <a:path w="1620" h="390">
                  <a:moveTo>
                    <a:pt x="0" y="390"/>
                  </a:moveTo>
                  <a:cubicBezTo>
                    <a:pt x="30" y="225"/>
                    <a:pt x="60" y="60"/>
                    <a:pt x="180" y="30"/>
                  </a:cubicBezTo>
                  <a:cubicBezTo>
                    <a:pt x="300" y="0"/>
                    <a:pt x="480" y="150"/>
                    <a:pt x="720" y="210"/>
                  </a:cubicBezTo>
                  <a:cubicBezTo>
                    <a:pt x="960" y="270"/>
                    <a:pt x="1470" y="360"/>
                    <a:pt x="1620" y="39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sz="1800">
                <a:latin typeface="News Gothic MT" charset="0"/>
              </a:endParaRPr>
            </a:p>
          </p:txBody>
        </p:sp>
        <p:sp>
          <p:nvSpPr>
            <p:cNvPr id="51214" name="Freeform 9"/>
            <p:cNvSpPr>
              <a:spLocks/>
            </p:cNvSpPr>
            <p:nvPr/>
          </p:nvSpPr>
          <p:spPr bwMode="auto">
            <a:xfrm>
              <a:off x="7710" y="2168"/>
              <a:ext cx="1260" cy="600"/>
            </a:xfrm>
            <a:custGeom>
              <a:avLst/>
              <a:gdLst>
                <a:gd name="T0" fmla="*/ 0 w 1260"/>
                <a:gd name="T1" fmla="*/ 600 h 600"/>
                <a:gd name="T2" fmla="*/ 720 w 1260"/>
                <a:gd name="T3" fmla="*/ 60 h 600"/>
                <a:gd name="T4" fmla="*/ 720 w 1260"/>
                <a:gd name="T5" fmla="*/ 240 h 600"/>
                <a:gd name="T6" fmla="*/ 1260 w 1260"/>
                <a:gd name="T7" fmla="*/ 420 h 600"/>
                <a:gd name="T8" fmla="*/ 0 60000 65536"/>
                <a:gd name="T9" fmla="*/ 0 60000 65536"/>
                <a:gd name="T10" fmla="*/ 0 60000 65536"/>
                <a:gd name="T11" fmla="*/ 0 60000 65536"/>
                <a:gd name="T12" fmla="*/ 0 w 1260"/>
                <a:gd name="T13" fmla="*/ 0 h 600"/>
                <a:gd name="T14" fmla="*/ 1260 w 1260"/>
                <a:gd name="T15" fmla="*/ 600 h 600"/>
              </a:gdLst>
              <a:ahLst/>
              <a:cxnLst>
                <a:cxn ang="T8">
                  <a:pos x="T0" y="T1"/>
                </a:cxn>
                <a:cxn ang="T9">
                  <a:pos x="T2" y="T3"/>
                </a:cxn>
                <a:cxn ang="T10">
                  <a:pos x="T4" y="T5"/>
                </a:cxn>
                <a:cxn ang="T11">
                  <a:pos x="T6" y="T7"/>
                </a:cxn>
              </a:cxnLst>
              <a:rect l="T12" t="T13" r="T14" b="T15"/>
              <a:pathLst>
                <a:path w="1260" h="600">
                  <a:moveTo>
                    <a:pt x="0" y="600"/>
                  </a:moveTo>
                  <a:cubicBezTo>
                    <a:pt x="300" y="360"/>
                    <a:pt x="600" y="120"/>
                    <a:pt x="720" y="60"/>
                  </a:cubicBezTo>
                  <a:cubicBezTo>
                    <a:pt x="840" y="0"/>
                    <a:pt x="630" y="180"/>
                    <a:pt x="720" y="240"/>
                  </a:cubicBezTo>
                  <a:cubicBezTo>
                    <a:pt x="810" y="300"/>
                    <a:pt x="1170" y="390"/>
                    <a:pt x="1260" y="42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sz="1800">
                <a:latin typeface="News Gothic MT" charset="0"/>
              </a:endParaRPr>
            </a:p>
          </p:txBody>
        </p:sp>
        <p:sp>
          <p:nvSpPr>
            <p:cNvPr id="51215" name="Line 10"/>
            <p:cNvSpPr>
              <a:spLocks noChangeShapeType="1"/>
            </p:cNvSpPr>
            <p:nvPr/>
          </p:nvSpPr>
          <p:spPr bwMode="auto">
            <a:xfrm flipH="1">
              <a:off x="6514" y="3297"/>
              <a:ext cx="3120" cy="117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16" name="Text Box 11"/>
            <p:cNvSpPr txBox="1">
              <a:spLocks noChangeArrowheads="1"/>
            </p:cNvSpPr>
            <p:nvPr/>
          </p:nvSpPr>
          <p:spPr bwMode="auto">
            <a:xfrm>
              <a:off x="3960" y="4480"/>
              <a:ext cx="3585" cy="96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600">
                  <a:cs typeface="Times New Roman" panose="02020603050405020304" pitchFamily="18" charset="0"/>
                </a:rPr>
                <a:t>Each is a computer having its own CPU, RAM, etc. An OS supporting networks is installed on them.</a:t>
              </a:r>
            </a:p>
          </p:txBody>
        </p:sp>
        <p:sp>
          <p:nvSpPr>
            <p:cNvPr id="51217" name="Line 12"/>
            <p:cNvSpPr>
              <a:spLocks noChangeShapeType="1"/>
            </p:cNvSpPr>
            <p:nvPr/>
          </p:nvSpPr>
          <p:spPr bwMode="auto">
            <a:xfrm>
              <a:off x="3345" y="3420"/>
              <a:ext cx="1785" cy="109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18" name="Line 13"/>
            <p:cNvSpPr>
              <a:spLocks noChangeShapeType="1"/>
            </p:cNvSpPr>
            <p:nvPr/>
          </p:nvSpPr>
          <p:spPr bwMode="auto">
            <a:xfrm>
              <a:off x="5310" y="3660"/>
              <a:ext cx="60" cy="7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19" name="Line 14"/>
            <p:cNvSpPr>
              <a:spLocks noChangeShapeType="1"/>
            </p:cNvSpPr>
            <p:nvPr/>
          </p:nvSpPr>
          <p:spPr bwMode="auto">
            <a:xfrm flipH="1">
              <a:off x="5640" y="3525"/>
              <a:ext cx="1635" cy="9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aphicFrame>
        <p:nvGraphicFramePr>
          <p:cNvPr id="51202" name="Object 2"/>
          <p:cNvGraphicFramePr>
            <a:graphicFrameLocks noChangeAspect="1"/>
          </p:cNvGraphicFramePr>
          <p:nvPr>
            <p:extLst>
              <p:ext uri="{D42A27DB-BD31-4B8C-83A1-F6EECF244321}">
                <p14:modId xmlns:p14="http://schemas.microsoft.com/office/powerpoint/2010/main" val="1491432493"/>
              </p:ext>
            </p:extLst>
          </p:nvPr>
        </p:nvGraphicFramePr>
        <p:xfrm>
          <a:off x="2816225" y="2957513"/>
          <a:ext cx="927100" cy="787400"/>
        </p:xfrm>
        <a:graphic>
          <a:graphicData uri="http://schemas.openxmlformats.org/presentationml/2006/ole">
            <mc:AlternateContent xmlns:mc="http://schemas.openxmlformats.org/markup-compatibility/2006">
              <mc:Choice xmlns:v="urn:schemas-microsoft-com:vml" Requires="v">
                <p:oleObj spid="_x0000_s1182" name="Document" r:id="rId3" imgW="927100" imgH="787400" progId="Word.Document.12">
                  <p:link updateAutomatic="1"/>
                </p:oleObj>
              </mc:Choice>
              <mc:Fallback>
                <p:oleObj name="Document" r:id="rId3" imgW="927100" imgH="787400" progId="Word.Document.12">
                  <p:link updateAutomatic="1"/>
                  <p:pic>
                    <p:nvPicPr>
                      <p:cNvPr id="5120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6225" y="2957513"/>
                        <a:ext cx="9271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3" name="Object 3"/>
          <p:cNvGraphicFramePr>
            <a:graphicFrameLocks noChangeAspect="1"/>
          </p:cNvGraphicFramePr>
          <p:nvPr>
            <p:extLst>
              <p:ext uri="{D42A27DB-BD31-4B8C-83A1-F6EECF244321}">
                <p14:modId xmlns:p14="http://schemas.microsoft.com/office/powerpoint/2010/main" val="3640153790"/>
              </p:ext>
            </p:extLst>
          </p:nvPr>
        </p:nvGraphicFramePr>
        <p:xfrm>
          <a:off x="4625975" y="2876550"/>
          <a:ext cx="927100" cy="787400"/>
        </p:xfrm>
        <a:graphic>
          <a:graphicData uri="http://schemas.openxmlformats.org/presentationml/2006/ole">
            <mc:AlternateContent xmlns:mc="http://schemas.openxmlformats.org/markup-compatibility/2006">
              <mc:Choice xmlns:v="urn:schemas-microsoft-com:vml" Requires="v">
                <p:oleObj spid="_x0000_s1183" name="Document" r:id="rId3" imgW="927100" imgH="787400" progId="Word.Document.12">
                  <p:link updateAutomatic="1"/>
                </p:oleObj>
              </mc:Choice>
              <mc:Fallback>
                <p:oleObj name="Document" r:id="rId3" imgW="927100" imgH="787400" progId="Word.Document.12">
                  <p:link updateAutomatic="1"/>
                  <p:pic>
                    <p:nvPicPr>
                      <p:cNvPr id="5120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5975" y="2876550"/>
                        <a:ext cx="9271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4" name="Object 4"/>
          <p:cNvGraphicFramePr>
            <a:graphicFrameLocks noChangeAspect="1"/>
          </p:cNvGraphicFramePr>
          <p:nvPr>
            <p:extLst>
              <p:ext uri="{D42A27DB-BD31-4B8C-83A1-F6EECF244321}">
                <p14:modId xmlns:p14="http://schemas.microsoft.com/office/powerpoint/2010/main" val="284435531"/>
              </p:ext>
            </p:extLst>
          </p:nvPr>
        </p:nvGraphicFramePr>
        <p:xfrm>
          <a:off x="6783388" y="2822575"/>
          <a:ext cx="927100" cy="787400"/>
        </p:xfrm>
        <a:graphic>
          <a:graphicData uri="http://schemas.openxmlformats.org/presentationml/2006/ole">
            <mc:AlternateContent xmlns:mc="http://schemas.openxmlformats.org/markup-compatibility/2006">
              <mc:Choice xmlns:v="urn:schemas-microsoft-com:vml" Requires="v">
                <p:oleObj spid="_x0000_s1184" name="Document" r:id="rId3" imgW="927100" imgH="787400" progId="Word.Document.12">
                  <p:link updateAutomatic="1"/>
                </p:oleObj>
              </mc:Choice>
              <mc:Fallback>
                <p:oleObj name="Document" r:id="rId3" imgW="927100" imgH="787400" progId="Word.Document.12">
                  <p:link updateAutomatic="1"/>
                  <p:pic>
                    <p:nvPicPr>
                      <p:cNvPr id="5120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3388" y="2822575"/>
                        <a:ext cx="9271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5" name="Object 5"/>
          <p:cNvGraphicFramePr>
            <a:graphicFrameLocks noChangeAspect="1"/>
          </p:cNvGraphicFramePr>
          <p:nvPr>
            <p:extLst>
              <p:ext uri="{D42A27DB-BD31-4B8C-83A1-F6EECF244321}">
                <p14:modId xmlns:p14="http://schemas.microsoft.com/office/powerpoint/2010/main" val="2293642120"/>
              </p:ext>
            </p:extLst>
          </p:nvPr>
        </p:nvGraphicFramePr>
        <p:xfrm>
          <a:off x="8912225" y="2536825"/>
          <a:ext cx="927100" cy="787400"/>
        </p:xfrm>
        <a:graphic>
          <a:graphicData uri="http://schemas.openxmlformats.org/presentationml/2006/ole">
            <mc:AlternateContent xmlns:mc="http://schemas.openxmlformats.org/markup-compatibility/2006">
              <mc:Choice xmlns:v="urn:schemas-microsoft-com:vml" Requires="v">
                <p:oleObj spid="_x0000_s1185" name="Document" r:id="rId3" imgW="927100" imgH="787400" progId="Word.Document.12">
                  <p:link updateAutomatic="1"/>
                </p:oleObj>
              </mc:Choice>
              <mc:Fallback>
                <p:oleObj name="Document" r:id="rId3" imgW="927100" imgH="787400" progId="Word.Document.12">
                  <p:link updateAutomatic="1"/>
                  <p:pic>
                    <p:nvPicPr>
                      <p:cNvPr id="5120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2225" y="2536825"/>
                        <a:ext cx="9271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12434147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Windows</a:t>
            </a:r>
          </a:p>
        </p:txBody>
      </p:sp>
      <p:sp>
        <p:nvSpPr>
          <p:cNvPr id="3" name="Content Placeholder 2"/>
          <p:cNvSpPr>
            <a:spLocks noGrp="1"/>
          </p:cNvSpPr>
          <p:nvPr>
            <p:ph idx="1"/>
          </p:nvPr>
        </p:nvSpPr>
        <p:spPr/>
        <p:txBody>
          <a:bodyPr>
            <a:normAutofit/>
          </a:bodyPr>
          <a:lstStyle/>
          <a:p>
            <a:pPr marL="342900" indent="-342900" algn="just">
              <a:buFont typeface="Arial" panose="020B0604020202020204" pitchFamily="34" charset="0"/>
              <a:buChar char="•"/>
            </a:pPr>
            <a:r>
              <a:rPr lang="en-US" dirty="0"/>
              <a:t>Microsoft created the Windows operating system in the mid-1980s. </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most recent versions are Windows 10 (released in 2015), Windows 8 (2012), Windows 7 (2009), and Windows Vista (2007).</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Windows comes pre-loaded on most new PCs, which helps to make it the most popular operating system in the world.</a:t>
            </a:r>
          </a:p>
        </p:txBody>
      </p:sp>
    </p:spTree>
    <p:extLst>
      <p:ext uri="{BB962C8B-B14F-4D97-AF65-F5344CB8AC3E}">
        <p14:creationId xmlns:p14="http://schemas.microsoft.com/office/powerpoint/2010/main" val="4181357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08170" y="384797"/>
            <a:ext cx="10515600" cy="891306"/>
          </a:xfrm>
          <a:prstGeom prst="rect">
            <a:avLst/>
          </a:prstGeom>
        </p:spPr>
        <p:txBody>
          <a:bodyPr/>
          <a:lstStyle>
            <a:lvl1pPr lvl="0">
              <a:defRPr/>
            </a:lvl1pPr>
          </a:lstStyle>
          <a:p>
            <a:pPr lvl="0"/>
            <a:r>
              <a:rPr lang="en-IN" dirty="0" smtClean="0"/>
              <a:t>Syllabus</a:t>
            </a:r>
            <a:endParaRPr dirty="0"/>
          </a:p>
        </p:txBody>
      </p:sp>
      <p:pic>
        <p:nvPicPr>
          <p:cNvPr id="5" name="Picture 4"/>
          <p:cNvPicPr>
            <a:picLocks noChangeAspect="1"/>
          </p:cNvPicPr>
          <p:nvPr/>
        </p:nvPicPr>
        <p:blipFill>
          <a:blip r:embed="rId2"/>
          <a:stretch>
            <a:fillRect/>
          </a:stretch>
        </p:blipFill>
        <p:spPr>
          <a:xfrm>
            <a:off x="708170" y="1276103"/>
            <a:ext cx="10778836" cy="5581897"/>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pic>
        <p:nvPicPr>
          <p:cNvPr id="4" name="Content Placeholder 3"/>
          <p:cNvPicPr>
            <a:picLocks noGrp="1" noChangeAspect="1"/>
          </p:cNvPicPr>
          <p:nvPr>
            <p:ph idx="1"/>
          </p:nvPr>
        </p:nvPicPr>
        <p:blipFill>
          <a:blip r:embed="rId2"/>
          <a:stretch>
            <a:fillRect/>
          </a:stretch>
        </p:blipFill>
        <p:spPr>
          <a:xfrm>
            <a:off x="1981201" y="1676401"/>
            <a:ext cx="8188467" cy="4801419"/>
          </a:xfrm>
          <a:prstGeom prst="rect">
            <a:avLst/>
          </a:prstGeom>
        </p:spPr>
      </p:pic>
    </p:spTree>
    <p:extLst>
      <p:ext uri="{BB962C8B-B14F-4D97-AF65-F5344CB8AC3E}">
        <p14:creationId xmlns:p14="http://schemas.microsoft.com/office/powerpoint/2010/main" val="3732339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 OS X</a:t>
            </a:r>
          </a:p>
        </p:txBody>
      </p:sp>
      <p:sp>
        <p:nvSpPr>
          <p:cNvPr id="3" name="Content Placeholder 2"/>
          <p:cNvSpPr>
            <a:spLocks noGrp="1"/>
          </p:cNvSpPr>
          <p:nvPr>
            <p:ph idx="1"/>
          </p:nvPr>
        </p:nvSpPr>
        <p:spPr/>
        <p:txBody>
          <a:bodyPr>
            <a:normAutofit/>
          </a:bodyPr>
          <a:lstStyle/>
          <a:p>
            <a:pPr marL="342900" indent="-342900" algn="just">
              <a:buFont typeface="Arial" panose="020B0604020202020204" pitchFamily="34" charset="0"/>
              <a:buChar char="•"/>
            </a:pPr>
            <a:r>
              <a:rPr lang="en-US" dirty="0"/>
              <a:t>Mac OS is a line of operating systems created by Apple. </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It comes preloaded on all new Macintosh computers, or Macs. </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Specific versions include El Capitan (released in 2015), Yosemite (2014), Mavericks (2013), Mountain Lion (2012), and Lion (2011).</a:t>
            </a:r>
          </a:p>
        </p:txBody>
      </p:sp>
    </p:spTree>
    <p:extLst>
      <p:ext uri="{BB962C8B-B14F-4D97-AF65-F5344CB8AC3E}">
        <p14:creationId xmlns:p14="http://schemas.microsoft.com/office/powerpoint/2010/main" val="39539094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pic>
        <p:nvPicPr>
          <p:cNvPr id="4" name="Content Placeholder 3"/>
          <p:cNvPicPr>
            <a:picLocks noGrp="1" noChangeAspect="1"/>
          </p:cNvPicPr>
          <p:nvPr>
            <p:ph idx="1"/>
          </p:nvPr>
        </p:nvPicPr>
        <p:blipFill>
          <a:blip r:embed="rId2"/>
          <a:stretch>
            <a:fillRect/>
          </a:stretch>
        </p:blipFill>
        <p:spPr>
          <a:xfrm>
            <a:off x="1958454" y="1524319"/>
            <a:ext cx="7795146" cy="4343082"/>
          </a:xfrm>
          <a:prstGeom prst="rect">
            <a:avLst/>
          </a:prstGeom>
        </p:spPr>
      </p:pic>
      <p:sp>
        <p:nvSpPr>
          <p:cNvPr id="5" name="Rectangle 4"/>
          <p:cNvSpPr/>
          <p:nvPr/>
        </p:nvSpPr>
        <p:spPr>
          <a:xfrm>
            <a:off x="1945944" y="5961967"/>
            <a:ext cx="7960056" cy="769441"/>
          </a:xfrm>
          <a:prstGeom prst="rect">
            <a:avLst/>
          </a:prstGeom>
        </p:spPr>
        <p:txBody>
          <a:bodyPr wrap="square">
            <a:spAutoFit/>
          </a:bodyPr>
          <a:lstStyle/>
          <a:p>
            <a:r>
              <a:rPr lang="en-US" sz="2200" b="1" dirty="0"/>
              <a:t>According to </a:t>
            </a:r>
            <a:r>
              <a:rPr lang="en-US" sz="2200" b="1" dirty="0" err="1">
                <a:hlinkClick r:id="rId3"/>
              </a:rPr>
              <a:t>StatCounter</a:t>
            </a:r>
            <a:r>
              <a:rPr lang="en-US" sz="2200" b="1" dirty="0">
                <a:hlinkClick r:id="rId3"/>
              </a:rPr>
              <a:t> Global Stats</a:t>
            </a:r>
            <a:r>
              <a:rPr lang="en-US" sz="2200" b="1" dirty="0"/>
              <a:t>, Mac OS X users account for less than 10% of global operating systems</a:t>
            </a:r>
          </a:p>
        </p:txBody>
      </p:sp>
    </p:spTree>
    <p:extLst>
      <p:ext uri="{BB962C8B-B14F-4D97-AF65-F5344CB8AC3E}">
        <p14:creationId xmlns:p14="http://schemas.microsoft.com/office/powerpoint/2010/main" val="39921891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a:t>
            </a:r>
          </a:p>
        </p:txBody>
      </p:sp>
      <p:sp>
        <p:nvSpPr>
          <p:cNvPr id="3" name="Content Placeholder 2"/>
          <p:cNvSpPr>
            <a:spLocks noGrp="1"/>
          </p:cNvSpPr>
          <p:nvPr>
            <p:ph idx="1"/>
          </p:nvPr>
        </p:nvSpPr>
        <p:spPr/>
        <p:txBody>
          <a:bodyPr>
            <a:normAutofit/>
          </a:bodyPr>
          <a:lstStyle/>
          <a:p>
            <a:pPr marL="342900" indent="-342900" algn="just">
              <a:buFont typeface="Arial" panose="020B0604020202020204" pitchFamily="34" charset="0"/>
              <a:buChar char="•"/>
            </a:pPr>
            <a:r>
              <a:rPr lang="en-US" dirty="0"/>
              <a:t>Linux (pronounced LINN-</a:t>
            </a:r>
            <a:r>
              <a:rPr lang="en-US" dirty="0" err="1"/>
              <a:t>ux</a:t>
            </a:r>
            <a:r>
              <a:rPr lang="en-US" dirty="0"/>
              <a:t>) is a family of open-source operating systems, which means they can be modified and distributed by anyone around the world. </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The advantages of Linux are that it is free, and there are many different </a:t>
            </a:r>
            <a:r>
              <a:rPr lang="en-US" dirty="0" smtClean="0"/>
              <a:t>distributions or versions you </a:t>
            </a:r>
            <a:r>
              <a:rPr lang="en-US" dirty="0"/>
              <a:t>can choose from.</a:t>
            </a:r>
          </a:p>
        </p:txBody>
      </p:sp>
    </p:spTree>
    <p:extLst>
      <p:ext uri="{BB962C8B-B14F-4D97-AF65-F5344CB8AC3E}">
        <p14:creationId xmlns:p14="http://schemas.microsoft.com/office/powerpoint/2010/main" val="3315472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linux</a:t>
            </a:r>
            <a:endParaRPr lang="en-US" dirty="0"/>
          </a:p>
        </p:txBody>
      </p:sp>
      <p:pic>
        <p:nvPicPr>
          <p:cNvPr id="4" name="Content Placeholder 3"/>
          <p:cNvPicPr>
            <a:picLocks noGrp="1" noChangeAspect="1"/>
          </p:cNvPicPr>
          <p:nvPr>
            <p:ph idx="1"/>
          </p:nvPr>
        </p:nvPicPr>
        <p:blipFill>
          <a:blip r:embed="rId2"/>
          <a:stretch>
            <a:fillRect/>
          </a:stretch>
        </p:blipFill>
        <p:spPr>
          <a:xfrm>
            <a:off x="2133600" y="1524318"/>
            <a:ext cx="7857700" cy="4419282"/>
          </a:xfrm>
          <a:prstGeom prst="rect">
            <a:avLst/>
          </a:prstGeom>
        </p:spPr>
      </p:pic>
    </p:spTree>
    <p:extLst>
      <p:ext uri="{BB962C8B-B14F-4D97-AF65-F5344CB8AC3E}">
        <p14:creationId xmlns:p14="http://schemas.microsoft.com/office/powerpoint/2010/main" val="15492971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Operating systems for mobile devices</a:t>
            </a:r>
          </a:p>
        </p:txBody>
      </p:sp>
      <p:sp>
        <p:nvSpPr>
          <p:cNvPr id="3" name="Content Placeholder 2"/>
          <p:cNvSpPr>
            <a:spLocks noGrp="1"/>
          </p:cNvSpPr>
          <p:nvPr>
            <p:ph idx="1"/>
          </p:nvPr>
        </p:nvSpPr>
        <p:spPr/>
        <p:txBody>
          <a:bodyPr>
            <a:normAutofit/>
          </a:bodyPr>
          <a:lstStyle/>
          <a:p>
            <a:pPr marL="342900" indent="-342900" algn="just">
              <a:buFont typeface="Arial" panose="020B0604020202020204" pitchFamily="34" charset="0"/>
              <a:buChar char="•"/>
            </a:pPr>
            <a:r>
              <a:rPr lang="en-US" dirty="0"/>
              <a:t>Mobile devices such as phones, tablet computers, and MP3 players are different from desktop and laptop computers, so they run operating systems that are designed specifically for mobile devices. </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Examples of mobile operating systems include </a:t>
            </a:r>
            <a:r>
              <a:rPr lang="en-US" dirty="0">
                <a:solidFill>
                  <a:srgbClr val="FF0000"/>
                </a:solidFill>
              </a:rPr>
              <a:t>Apple </a:t>
            </a:r>
            <a:r>
              <a:rPr lang="en-US" dirty="0" err="1">
                <a:solidFill>
                  <a:srgbClr val="FF0000"/>
                </a:solidFill>
              </a:rPr>
              <a:t>iOS</a:t>
            </a:r>
            <a:r>
              <a:rPr lang="en-US" dirty="0">
                <a:solidFill>
                  <a:srgbClr val="FF0000"/>
                </a:solidFill>
              </a:rPr>
              <a:t> and Google Android</a:t>
            </a:r>
            <a:r>
              <a:rPr lang="en-US" dirty="0"/>
              <a:t>. </a:t>
            </a:r>
          </a:p>
        </p:txBody>
      </p:sp>
    </p:spTree>
    <p:extLst>
      <p:ext uri="{BB962C8B-B14F-4D97-AF65-F5344CB8AC3E}">
        <p14:creationId xmlns:p14="http://schemas.microsoft.com/office/powerpoint/2010/main" val="3817161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Operating </a:t>
            </a:r>
            <a:r>
              <a:rPr lang="en-US" b="1" dirty="0" smtClean="0"/>
              <a:t>Systems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dirty="0" smtClean="0"/>
              <a:t>Simple </a:t>
            </a:r>
            <a:r>
              <a:rPr lang="en-US" sz="2400" dirty="0"/>
              <a:t>Batch System</a:t>
            </a:r>
          </a:p>
          <a:p>
            <a:pPr marL="457200" indent="-457200">
              <a:buFont typeface="+mj-lt"/>
              <a:buAutoNum type="arabicPeriod"/>
            </a:pPr>
            <a:r>
              <a:rPr lang="en-US" sz="2400" dirty="0" smtClean="0"/>
              <a:t>Multiprogramming </a:t>
            </a:r>
            <a:r>
              <a:rPr lang="en-US" sz="2400" dirty="0"/>
              <a:t>Batch </a:t>
            </a:r>
            <a:r>
              <a:rPr lang="en-US" sz="2400" dirty="0" smtClean="0"/>
              <a:t>System</a:t>
            </a:r>
          </a:p>
          <a:p>
            <a:pPr marL="457200" indent="-457200">
              <a:buFont typeface="+mj-lt"/>
              <a:buAutoNum type="arabicPeriod"/>
            </a:pPr>
            <a:r>
              <a:rPr lang="en-US" sz="2400" dirty="0" smtClean="0"/>
              <a:t>Multitasking system</a:t>
            </a:r>
            <a:endParaRPr lang="en-US" sz="2400" dirty="0"/>
          </a:p>
          <a:p>
            <a:pPr marL="457200" indent="-457200">
              <a:buFont typeface="+mj-lt"/>
              <a:buAutoNum type="arabicPeriod"/>
            </a:pPr>
            <a:r>
              <a:rPr lang="en-US" sz="2400" dirty="0" smtClean="0"/>
              <a:t>Multiprocessor </a:t>
            </a:r>
            <a:r>
              <a:rPr lang="en-US" sz="2400" dirty="0"/>
              <a:t>System</a:t>
            </a:r>
          </a:p>
          <a:p>
            <a:pPr marL="457200" indent="-457200">
              <a:buFont typeface="+mj-lt"/>
              <a:buAutoNum type="arabicPeriod"/>
            </a:pPr>
            <a:r>
              <a:rPr lang="en-US" sz="2400" dirty="0" smtClean="0"/>
              <a:t>Distributed </a:t>
            </a:r>
            <a:r>
              <a:rPr lang="en-US" sz="2400" dirty="0"/>
              <a:t>Operating System</a:t>
            </a:r>
          </a:p>
          <a:p>
            <a:pPr marL="457200" indent="-457200">
              <a:buFont typeface="+mj-lt"/>
              <a:buAutoNum type="arabicPeriod"/>
            </a:pPr>
            <a:r>
              <a:rPr lang="en-US" sz="2400" dirty="0" smtClean="0"/>
              <a:t>Real-time </a:t>
            </a:r>
            <a:r>
              <a:rPr lang="en-US" sz="2400" dirty="0"/>
              <a:t>Operating System</a:t>
            </a:r>
          </a:p>
          <a:p>
            <a:pPr marL="457200" indent="-457200">
              <a:buFont typeface="+mj-lt"/>
              <a:buAutoNum type="arabicPeriod"/>
            </a:pPr>
            <a:endParaRPr lang="en-US" sz="2400" dirty="0"/>
          </a:p>
        </p:txBody>
      </p:sp>
    </p:spTree>
    <p:extLst>
      <p:ext uri="{BB962C8B-B14F-4D97-AF65-F5344CB8AC3E}">
        <p14:creationId xmlns:p14="http://schemas.microsoft.com/office/powerpoint/2010/main" val="19484623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SIMPLE BATCH </a:t>
            </a:r>
            <a:r>
              <a:rPr lang="en-US" b="1" dirty="0" smtClean="0"/>
              <a:t>SYSTEMS</a:t>
            </a:r>
            <a:endParaRPr lang="en-US" dirty="0"/>
          </a:p>
        </p:txBody>
      </p:sp>
      <p:sp>
        <p:nvSpPr>
          <p:cNvPr id="3" name="Content Placeholder 2"/>
          <p:cNvSpPr>
            <a:spLocks noGrp="1"/>
          </p:cNvSpPr>
          <p:nvPr>
            <p:ph idx="1"/>
          </p:nvPr>
        </p:nvSpPr>
        <p:spPr/>
        <p:txBody>
          <a:bodyPr>
            <a:noAutofit/>
          </a:bodyPr>
          <a:lstStyle/>
          <a:p>
            <a:pPr marL="342900" indent="-342900" algn="just">
              <a:buFont typeface="Arial" panose="020B0604020202020204" pitchFamily="34" charset="0"/>
              <a:buChar char="•"/>
            </a:pPr>
            <a:r>
              <a:rPr lang="en-US" dirty="0">
                <a:solidFill>
                  <a:srgbClr val="FF0000"/>
                </a:solidFill>
              </a:rPr>
              <a:t>No direct interaction </a:t>
            </a:r>
            <a:r>
              <a:rPr lang="en-US" dirty="0"/>
              <a:t>between user and computer.</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The user has to </a:t>
            </a:r>
            <a:r>
              <a:rPr lang="en-US" dirty="0">
                <a:solidFill>
                  <a:srgbClr val="FF0000"/>
                </a:solidFill>
              </a:rPr>
              <a:t>submit a job (</a:t>
            </a:r>
            <a:r>
              <a:rPr lang="en-US" dirty="0"/>
              <a:t>written on cards or tape) to a computer operator.</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Then computer operator places a </a:t>
            </a:r>
            <a:r>
              <a:rPr lang="en-US" dirty="0">
                <a:solidFill>
                  <a:srgbClr val="FF0000"/>
                </a:solidFill>
              </a:rPr>
              <a:t>batch of several jobs</a:t>
            </a:r>
            <a:r>
              <a:rPr lang="en-US" dirty="0"/>
              <a:t> on an input device.</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30050377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US" dirty="0"/>
              <a:t>Jobs are </a:t>
            </a:r>
            <a:r>
              <a:rPr lang="en-US" dirty="0">
                <a:solidFill>
                  <a:srgbClr val="FF0000"/>
                </a:solidFill>
              </a:rPr>
              <a:t>batched together </a:t>
            </a:r>
            <a:r>
              <a:rPr lang="en-US" dirty="0"/>
              <a:t>by type of languages and requirement.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Then a special program, </a:t>
            </a:r>
            <a:r>
              <a:rPr lang="en-US" dirty="0">
                <a:solidFill>
                  <a:srgbClr val="FF0000"/>
                </a:solidFill>
              </a:rPr>
              <a:t>the monitor</a:t>
            </a:r>
            <a:r>
              <a:rPr lang="en-US" dirty="0"/>
              <a:t>, manages the execution of each program in the batch.</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monitor is always in the main memory and available for execution.</a:t>
            </a:r>
          </a:p>
          <a:p>
            <a:endParaRPr lang="en-US" dirty="0"/>
          </a:p>
        </p:txBody>
      </p:sp>
    </p:spTree>
    <p:extLst>
      <p:ext uri="{BB962C8B-B14F-4D97-AF65-F5344CB8AC3E}">
        <p14:creationId xmlns:p14="http://schemas.microsoft.com/office/powerpoint/2010/main" val="20697093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4" name="Content Placeholder 3"/>
          <p:cNvPicPr>
            <a:picLocks noGrp="1" noChangeAspect="1"/>
          </p:cNvPicPr>
          <p:nvPr>
            <p:ph idx="1"/>
          </p:nvPr>
        </p:nvPicPr>
        <p:blipFill>
          <a:blip r:embed="rId2"/>
          <a:stretch>
            <a:fillRect/>
          </a:stretch>
        </p:blipFill>
        <p:spPr>
          <a:xfrm>
            <a:off x="1857571" y="1731819"/>
            <a:ext cx="8476857" cy="4780986"/>
          </a:xfrm>
          <a:prstGeom prst="rect">
            <a:avLst/>
          </a:prstGeom>
          <a:ln w="3175">
            <a:solidFill>
              <a:schemeClr val="tx1"/>
            </a:solidFill>
          </a:ln>
        </p:spPr>
      </p:pic>
    </p:spTree>
    <p:extLst>
      <p:ext uri="{BB962C8B-B14F-4D97-AF65-F5344CB8AC3E}">
        <p14:creationId xmlns:p14="http://schemas.microsoft.com/office/powerpoint/2010/main" val="3058461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Basic concepts</a:t>
            </a:r>
            <a:endParaRPr lang="en-US" b="1" u="sng" dirty="0"/>
          </a:p>
        </p:txBody>
      </p:sp>
      <p:sp>
        <p:nvSpPr>
          <p:cNvPr id="3" name="Content Placeholder 2"/>
          <p:cNvSpPr>
            <a:spLocks noGrp="1"/>
          </p:cNvSpPr>
          <p:nvPr>
            <p:ph sz="quarter" idx="1"/>
          </p:nvPr>
        </p:nvSpPr>
        <p:spPr/>
        <p:txBody>
          <a:bodyPr/>
          <a:lstStyle/>
          <a:p>
            <a:pPr marL="0" indent="0">
              <a:buNone/>
            </a:pPr>
            <a:r>
              <a:rPr lang="en-US" b="1" dirty="0" smtClean="0"/>
              <a:t>Software</a:t>
            </a:r>
            <a:r>
              <a:rPr lang="en-US" b="1" dirty="0"/>
              <a:t>:-</a:t>
            </a:r>
            <a:endParaRPr lang="en-US" dirty="0"/>
          </a:p>
          <a:p>
            <a:pPr lvl="0"/>
            <a:r>
              <a:rPr lang="en-US" dirty="0"/>
              <a:t>Program is a collection of code/instruction.</a:t>
            </a:r>
          </a:p>
          <a:p>
            <a:pPr lvl="0"/>
            <a:r>
              <a:rPr lang="en-US" dirty="0"/>
              <a:t>Software is a collection of program.</a:t>
            </a:r>
          </a:p>
          <a:p>
            <a:pPr marL="0" indent="0">
              <a:buNone/>
            </a:pPr>
            <a:endParaRPr lang="en-US" dirty="0"/>
          </a:p>
          <a:p>
            <a:pPr marL="0" indent="0">
              <a:buNone/>
            </a:pPr>
            <a:r>
              <a:rPr lang="en-US" b="1" dirty="0"/>
              <a:t>Hardware:-</a:t>
            </a:r>
            <a:endParaRPr lang="en-US" dirty="0"/>
          </a:p>
          <a:p>
            <a:pPr lvl="0"/>
            <a:r>
              <a:rPr lang="en-US" dirty="0"/>
              <a:t>Physical device is a collection of computer system which is called Hardware.</a:t>
            </a:r>
          </a:p>
          <a:p>
            <a:r>
              <a:rPr lang="en-US" dirty="0"/>
              <a:t>For example:-processor, RAM,HD,I/O devices.</a:t>
            </a:r>
          </a:p>
          <a:p>
            <a:endParaRPr lang="en-US" dirty="0"/>
          </a:p>
        </p:txBody>
      </p:sp>
    </p:spTree>
    <p:extLst>
      <p:ext uri="{BB962C8B-B14F-4D97-AF65-F5344CB8AC3E}">
        <p14:creationId xmlns:p14="http://schemas.microsoft.com/office/powerpoint/2010/main" val="25803130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838200" y="1579418"/>
            <a:ext cx="10515600" cy="5278582"/>
          </a:xfrm>
        </p:spPr>
        <p:txBody>
          <a:bodyPr>
            <a:normAutofit/>
          </a:bodyPr>
          <a:lstStyle/>
          <a:p>
            <a:pPr algn="just"/>
            <a:r>
              <a:rPr lang="en-US" dirty="0" smtClean="0"/>
              <a:t>Advantages</a:t>
            </a:r>
            <a:endParaRPr lang="en-US" dirty="0"/>
          </a:p>
          <a:p>
            <a:pPr lvl="1" algn="just"/>
            <a:r>
              <a:rPr lang="en-US" sz="2800" dirty="0"/>
              <a:t>Increased performance since it was possible for job to start as soon as the previous job finished.</a:t>
            </a:r>
          </a:p>
          <a:p>
            <a:pPr lvl="1" algn="just"/>
            <a:r>
              <a:rPr lang="en-US" sz="2800" dirty="0"/>
              <a:t>Batched operating systems are appropriate for executing large jobs that need little interaction</a:t>
            </a:r>
          </a:p>
          <a:p>
            <a:pPr algn="just"/>
            <a:r>
              <a:rPr lang="en-US" dirty="0" smtClean="0"/>
              <a:t>Disadvantages</a:t>
            </a:r>
            <a:endParaRPr lang="en-US" dirty="0"/>
          </a:p>
          <a:p>
            <a:pPr lvl="1" algn="just">
              <a:buFont typeface="Wingdings" panose="05000000000000000000" pitchFamily="2" charset="2"/>
              <a:buChar char="Ø"/>
            </a:pPr>
            <a:r>
              <a:rPr lang="en-US" sz="2800" dirty="0">
                <a:solidFill>
                  <a:srgbClr val="FF0000"/>
                </a:solidFill>
              </a:rPr>
              <a:t>Zero interaction </a:t>
            </a:r>
            <a:r>
              <a:rPr lang="en-US" sz="2800" dirty="0"/>
              <a:t>between user and computer.</a:t>
            </a:r>
          </a:p>
          <a:p>
            <a:pPr lvl="1" algn="just">
              <a:buFont typeface="Wingdings" panose="05000000000000000000" pitchFamily="2" charset="2"/>
              <a:buChar char="Ø"/>
            </a:pPr>
            <a:r>
              <a:rPr lang="en-US" sz="2800" dirty="0"/>
              <a:t>No mechanism to </a:t>
            </a:r>
            <a:r>
              <a:rPr lang="en-US" sz="2800" dirty="0">
                <a:solidFill>
                  <a:srgbClr val="FF0000"/>
                </a:solidFill>
              </a:rPr>
              <a:t>prioritize</a:t>
            </a:r>
            <a:r>
              <a:rPr lang="en-US" sz="2800" dirty="0"/>
              <a:t> processes.</a:t>
            </a:r>
          </a:p>
          <a:p>
            <a:pPr marL="457200" indent="-457200" algn="just">
              <a:buFont typeface="+mj-lt"/>
              <a:buAutoNum type="arabicPeriod"/>
            </a:pPr>
            <a:endParaRPr lang="en-US" dirty="0"/>
          </a:p>
        </p:txBody>
      </p:sp>
    </p:spTree>
    <p:extLst>
      <p:ext uri="{BB962C8B-B14F-4D97-AF65-F5344CB8AC3E}">
        <p14:creationId xmlns:p14="http://schemas.microsoft.com/office/powerpoint/2010/main" val="22003244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Multiprogramming </a:t>
            </a:r>
            <a:r>
              <a:rPr lang="en-US" dirty="0" smtClean="0"/>
              <a:t>Batch Operating System</a:t>
            </a:r>
            <a:endParaRPr lang="en-IN" dirty="0"/>
          </a:p>
        </p:txBody>
      </p:sp>
      <p:sp>
        <p:nvSpPr>
          <p:cNvPr id="3" name="Text Placeholder 2"/>
          <p:cNvSpPr>
            <a:spLocks noGrp="1"/>
          </p:cNvSpPr>
          <p:nvPr>
            <p:ph type="body" idx="1"/>
          </p:nvPr>
        </p:nvSpPr>
        <p:spPr/>
        <p:txBody>
          <a:bodyPr/>
          <a:lstStyle/>
          <a:p>
            <a:r>
              <a:rPr lang="en-US" dirty="0"/>
              <a:t>Several jobs are kept in main memory at the same time, and the  CPU is multiplexed among them. </a:t>
            </a:r>
          </a:p>
          <a:p>
            <a:endParaRPr lang="en-IN" dirty="0"/>
          </a:p>
        </p:txBody>
      </p:sp>
      <p:pic>
        <p:nvPicPr>
          <p:cNvPr id="4" name="Picture 10"/>
          <p:cNvPicPr>
            <a:picLocks noChangeAspect="1" noChangeArrowheads="1"/>
          </p:cNvPicPr>
          <p:nvPr/>
        </p:nvPicPr>
        <p:blipFill>
          <a:blip r:embed="rId2"/>
          <a:srcRect l="25421" t="934" r="25233" b="934"/>
          <a:stretch>
            <a:fillRect/>
          </a:stretch>
        </p:blipFill>
        <p:spPr bwMode="auto">
          <a:xfrm>
            <a:off x="4722813" y="2628900"/>
            <a:ext cx="2514600" cy="4000500"/>
          </a:xfrm>
          <a:prstGeom prst="rect">
            <a:avLst/>
          </a:prstGeom>
          <a:noFill/>
          <a:ln w="9525">
            <a:noFill/>
            <a:miter lim="800000"/>
            <a:headEnd/>
            <a:tailEnd/>
          </a:ln>
          <a:effectLst/>
        </p:spPr>
      </p:pic>
    </p:spTree>
    <p:extLst>
      <p:ext uri="{BB962C8B-B14F-4D97-AF65-F5344CB8AC3E}">
        <p14:creationId xmlns:p14="http://schemas.microsoft.com/office/powerpoint/2010/main" val="23107792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8229600" cy="1295400"/>
          </a:xfrm>
        </p:spPr>
        <p:txBody>
          <a:bodyPr>
            <a:normAutofit/>
          </a:bodyPr>
          <a:lstStyle/>
          <a:p>
            <a:r>
              <a:rPr lang="en-US" dirty="0" smtClean="0"/>
              <a:t>Cont.</a:t>
            </a:r>
            <a:endParaRPr lang="en-US" dirty="0"/>
          </a:p>
        </p:txBody>
      </p:sp>
      <p:sp>
        <p:nvSpPr>
          <p:cNvPr id="3" name="Content Placeholder 2"/>
          <p:cNvSpPr>
            <a:spLocks noGrp="1"/>
          </p:cNvSpPr>
          <p:nvPr>
            <p:ph type="body" idx="1"/>
          </p:nvPr>
        </p:nvSpPr>
        <p:spPr/>
        <p:txBody>
          <a:bodyPr>
            <a:normAutofit/>
          </a:bodyPr>
          <a:lstStyle/>
          <a:p>
            <a:pPr algn="just"/>
            <a:r>
              <a:rPr lang="en-US" dirty="0"/>
              <a:t>Multiprogramming increases CPU utilization</a:t>
            </a:r>
          </a:p>
          <a:p>
            <a:pPr algn="just"/>
            <a:endParaRPr lang="en-US" dirty="0"/>
          </a:p>
          <a:p>
            <a:pPr algn="just"/>
            <a:r>
              <a:rPr lang="en-US" dirty="0"/>
              <a:t>Multiple jobs are loaded into main memory and one is selected from pool for execution by CPU</a:t>
            </a:r>
          </a:p>
          <a:p>
            <a:pPr algn="just"/>
            <a:endParaRPr lang="en-US" dirty="0"/>
          </a:p>
          <a:p>
            <a:pPr algn="just"/>
            <a:r>
              <a:rPr lang="en-US" dirty="0"/>
              <a:t>If at some point program in progress requires service of a peripheral device, the control of CPU is given to next job which is in main memory</a:t>
            </a:r>
          </a:p>
          <a:p>
            <a:pPr algn="just"/>
            <a:endParaRPr lang="en-US" dirty="0"/>
          </a:p>
          <a:p>
            <a:pPr algn="just"/>
            <a:r>
              <a:rPr lang="en-US" dirty="0"/>
              <a:t>In this way CPU is always executing some program instead of waiting.</a:t>
            </a:r>
          </a:p>
          <a:p>
            <a:endParaRPr lang="en-US" sz="3600" dirty="0"/>
          </a:p>
        </p:txBody>
      </p:sp>
    </p:spTree>
    <p:extLst>
      <p:ext uri="{BB962C8B-B14F-4D97-AF65-F5344CB8AC3E}">
        <p14:creationId xmlns:p14="http://schemas.microsoft.com/office/powerpoint/2010/main" val="14707222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837" y="1490048"/>
            <a:ext cx="10446326" cy="5668963"/>
          </a:xfrm>
        </p:spPr>
        <p:txBody>
          <a:bodyPr/>
          <a:lstStyle/>
          <a:p>
            <a:r>
              <a:rPr lang="en-US" dirty="0" smtClean="0"/>
              <a:t>CPU usage is poor when only one program is present in memory</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847910004"/>
              </p:ext>
            </p:extLst>
          </p:nvPr>
        </p:nvGraphicFramePr>
        <p:xfrm>
          <a:off x="3048000" y="2058853"/>
          <a:ext cx="6096000" cy="990600"/>
        </p:xfrm>
        <a:graphic>
          <a:graphicData uri="http://schemas.openxmlformats.org/presentationml/2006/ole">
            <mc:AlternateContent xmlns:mc="http://schemas.openxmlformats.org/markup-compatibility/2006">
              <mc:Choice xmlns:v="urn:schemas-microsoft-com:vml" Requires="v">
                <p:oleObj spid="_x0000_s2116" name="Artwork" r:id="rId3" imgW="5038095" imgH="1257476" progId="">
                  <p:embed/>
                </p:oleObj>
              </mc:Choice>
              <mc:Fallback>
                <p:oleObj name="Artwork" r:id="rId3" imgW="5038095" imgH="1257476" progId="">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058853"/>
                        <a:ext cx="60960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a:xfrm>
            <a:off x="872837" y="3073930"/>
            <a:ext cx="10446326" cy="1384995"/>
          </a:xfrm>
          <a:prstGeom prst="rect">
            <a:avLst/>
          </a:prstGeom>
        </p:spPr>
        <p:txBody>
          <a:bodyPr wrap="square">
            <a:spAutoFit/>
          </a:bodyPr>
          <a:lstStyle/>
          <a:p>
            <a:pPr marL="342900" indent="-342900" algn="just">
              <a:buFont typeface="Arial" pitchFamily="34" charset="0"/>
              <a:buChar char="•"/>
            </a:pPr>
            <a:r>
              <a:rPr lang="en-US" sz="2800" dirty="0">
                <a:latin typeface="Tw Cen MT"/>
              </a:rPr>
              <a:t>If memory can hold several programs, then CPU can switch to another one whenever a program is awaiting for an I/O to complete This is multitasking (multiprogramming)</a:t>
            </a:r>
          </a:p>
        </p:txBody>
      </p:sp>
      <p:graphicFrame>
        <p:nvGraphicFramePr>
          <p:cNvPr id="6" name="Object 5"/>
          <p:cNvGraphicFramePr>
            <a:graphicFrameLocks noChangeAspect="1"/>
          </p:cNvGraphicFramePr>
          <p:nvPr>
            <p:extLst>
              <p:ext uri="{D42A27DB-BD31-4B8C-83A1-F6EECF244321}">
                <p14:modId xmlns:p14="http://schemas.microsoft.com/office/powerpoint/2010/main" val="2825719554"/>
              </p:ext>
            </p:extLst>
          </p:nvPr>
        </p:nvGraphicFramePr>
        <p:xfrm>
          <a:off x="1932561" y="4456016"/>
          <a:ext cx="8326878" cy="2401984"/>
        </p:xfrm>
        <a:graphic>
          <a:graphicData uri="http://schemas.openxmlformats.org/presentationml/2006/ole">
            <mc:AlternateContent xmlns:mc="http://schemas.openxmlformats.org/markup-compatibility/2006">
              <mc:Choice xmlns:v="urn:schemas-microsoft-com:vml" Requires="v">
                <p:oleObj spid="_x0000_s2117" name="Artwork" r:id="rId5" imgW="6249272" imgH="3315163" progId="">
                  <p:embed/>
                </p:oleObj>
              </mc:Choice>
              <mc:Fallback>
                <p:oleObj name="Artwork" r:id="rId5" imgW="6249272" imgH="3315163" progId="">
                  <p:embed/>
                  <p:pic>
                    <p:nvPicPr>
                      <p:cNvPr id="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2561" y="4456016"/>
                        <a:ext cx="8326878" cy="2401984"/>
                      </a:xfrm>
                      <a:prstGeom prst="rect">
                        <a:avLst/>
                      </a:prstGeom>
                      <a:noFill/>
                      <a:extLst/>
                    </p:spPr>
                  </p:pic>
                </p:oleObj>
              </mc:Fallback>
            </mc:AlternateContent>
          </a:graphicData>
        </a:graphic>
      </p:graphicFrame>
      <p:sp>
        <p:nvSpPr>
          <p:cNvPr id="7" name="Title 1"/>
          <p:cNvSpPr>
            <a:spLocks noGrp="1"/>
          </p:cNvSpPr>
          <p:nvPr>
            <p:ph type="title"/>
          </p:nvPr>
        </p:nvSpPr>
        <p:spPr>
          <a:xfrm>
            <a:off x="838200" y="0"/>
            <a:ext cx="8229600" cy="1295400"/>
          </a:xfrm>
        </p:spPr>
        <p:txBody>
          <a:bodyPr>
            <a:normAutofit/>
          </a:bodyPr>
          <a:lstStyle/>
          <a:p>
            <a:r>
              <a:rPr lang="en-US" dirty="0" smtClean="0"/>
              <a:t>Cont.</a:t>
            </a:r>
            <a:endParaRPr lang="en-US" dirty="0"/>
          </a:p>
        </p:txBody>
      </p:sp>
    </p:spTree>
    <p:extLst>
      <p:ext uri="{BB962C8B-B14F-4D97-AF65-F5344CB8AC3E}">
        <p14:creationId xmlns:p14="http://schemas.microsoft.com/office/powerpoint/2010/main" val="7124217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35527"/>
            <a:ext cx="10668000" cy="962891"/>
          </a:xfrm>
        </p:spPr>
        <p:txBody>
          <a:bodyPr>
            <a:normAutofit/>
          </a:bodyPr>
          <a:lstStyle/>
          <a:p>
            <a:r>
              <a:rPr lang="en-US" dirty="0" smtClean="0"/>
              <a:t>Advantages of Multiprogramming</a:t>
            </a:r>
            <a:endParaRPr lang="en-US" dirty="0"/>
          </a:p>
        </p:txBody>
      </p:sp>
      <p:sp>
        <p:nvSpPr>
          <p:cNvPr id="4" name="Rectangle 1027"/>
          <p:cNvSpPr>
            <a:spLocks noGrp="1" noChangeArrowheads="1"/>
          </p:cNvSpPr>
          <p:nvPr>
            <p:ph idx="1"/>
          </p:nvPr>
        </p:nvSpPr>
        <p:spPr bwMode="auto">
          <a:xfrm>
            <a:off x="761999" y="1600201"/>
            <a:ext cx="10668001" cy="4700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indent="0" defTabSz="915988">
              <a:spcBef>
                <a:spcPct val="50000"/>
              </a:spcBef>
              <a:buNone/>
              <a:tabLst>
                <a:tab pos="2281238" algn="l"/>
                <a:tab pos="4573588" algn="l"/>
              </a:tabLst>
            </a:pPr>
            <a:r>
              <a:rPr lang="en-US" dirty="0"/>
              <a:t>	 </a:t>
            </a:r>
            <a:r>
              <a:rPr lang="en-US" dirty="0" smtClean="0"/>
              <a:t>   </a:t>
            </a:r>
            <a:r>
              <a:rPr lang="en-US" b="1" dirty="0" smtClean="0"/>
              <a:t>Uniprogramming</a:t>
            </a:r>
            <a:r>
              <a:rPr lang="en-US" b="1" dirty="0"/>
              <a:t>	</a:t>
            </a:r>
            <a:r>
              <a:rPr lang="en-US" b="1" dirty="0" smtClean="0"/>
              <a:t>      Multiprogramming</a:t>
            </a:r>
            <a:endParaRPr lang="en-US" b="1" dirty="0"/>
          </a:p>
          <a:p>
            <a:pPr defTabSz="915988">
              <a:spcBef>
                <a:spcPct val="50000"/>
              </a:spcBef>
              <a:tabLst>
                <a:tab pos="2281238" algn="l"/>
                <a:tab pos="4573588" algn="l"/>
              </a:tabLst>
            </a:pPr>
            <a:r>
              <a:rPr lang="en-US" b="1" dirty="0"/>
              <a:t>Processor </a:t>
            </a:r>
            <a:r>
              <a:rPr lang="en-US" b="1" dirty="0" smtClean="0"/>
              <a:t>use</a:t>
            </a:r>
            <a:r>
              <a:rPr lang="en-US" dirty="0"/>
              <a:t>	</a:t>
            </a:r>
            <a:r>
              <a:rPr lang="en-US" dirty="0" smtClean="0"/>
              <a:t>             17</a:t>
            </a:r>
            <a:r>
              <a:rPr lang="en-US" dirty="0"/>
              <a:t>%	</a:t>
            </a:r>
            <a:r>
              <a:rPr lang="en-US" dirty="0" smtClean="0"/>
              <a:t> 		      33</a:t>
            </a:r>
            <a:r>
              <a:rPr lang="en-US" dirty="0"/>
              <a:t>%</a:t>
            </a:r>
          </a:p>
          <a:p>
            <a:pPr defTabSz="915988">
              <a:spcBef>
                <a:spcPct val="50000"/>
              </a:spcBef>
              <a:tabLst>
                <a:tab pos="2281238" algn="l"/>
                <a:tab pos="4573588" algn="l"/>
              </a:tabLst>
            </a:pPr>
            <a:r>
              <a:rPr lang="en-US" b="1" dirty="0"/>
              <a:t>Memory use</a:t>
            </a:r>
            <a:r>
              <a:rPr lang="en-US" dirty="0"/>
              <a:t>	</a:t>
            </a:r>
            <a:r>
              <a:rPr lang="en-US" dirty="0" smtClean="0"/>
              <a:t>             33</a:t>
            </a:r>
            <a:r>
              <a:rPr lang="en-US" dirty="0"/>
              <a:t>%	</a:t>
            </a:r>
            <a:r>
              <a:rPr lang="en-US" dirty="0" smtClean="0"/>
              <a:t>			      67</a:t>
            </a:r>
            <a:r>
              <a:rPr lang="en-US" dirty="0"/>
              <a:t>%</a:t>
            </a:r>
          </a:p>
          <a:p>
            <a:pPr defTabSz="915988">
              <a:spcBef>
                <a:spcPct val="50000"/>
              </a:spcBef>
              <a:tabLst>
                <a:tab pos="2281238" algn="l"/>
                <a:tab pos="4573588" algn="l"/>
              </a:tabLst>
            </a:pPr>
            <a:r>
              <a:rPr lang="en-US" b="1" dirty="0"/>
              <a:t>Disk use</a:t>
            </a:r>
            <a:r>
              <a:rPr lang="en-US" dirty="0"/>
              <a:t>	</a:t>
            </a:r>
            <a:r>
              <a:rPr lang="en-US" dirty="0" smtClean="0"/>
              <a:t>             33</a:t>
            </a:r>
            <a:r>
              <a:rPr lang="en-US" dirty="0"/>
              <a:t>%	</a:t>
            </a:r>
            <a:r>
              <a:rPr lang="en-US" dirty="0" smtClean="0"/>
              <a:t>			      67</a:t>
            </a:r>
            <a:r>
              <a:rPr lang="en-US" dirty="0"/>
              <a:t>%</a:t>
            </a:r>
          </a:p>
          <a:p>
            <a:pPr defTabSz="915988">
              <a:spcBef>
                <a:spcPct val="50000"/>
              </a:spcBef>
              <a:tabLst>
                <a:tab pos="2281238" algn="l"/>
                <a:tab pos="4573588" algn="l"/>
              </a:tabLst>
            </a:pPr>
            <a:r>
              <a:rPr lang="en-US" b="1" dirty="0"/>
              <a:t>Printer use</a:t>
            </a:r>
            <a:r>
              <a:rPr lang="en-US" dirty="0"/>
              <a:t>	 </a:t>
            </a:r>
            <a:r>
              <a:rPr lang="en-US" dirty="0" smtClean="0"/>
              <a:t>            33</a:t>
            </a:r>
            <a:r>
              <a:rPr lang="en-US" dirty="0"/>
              <a:t>%	</a:t>
            </a:r>
            <a:r>
              <a:rPr lang="en-US" dirty="0" smtClean="0"/>
              <a:t>			      67</a:t>
            </a:r>
            <a:r>
              <a:rPr lang="en-US" dirty="0"/>
              <a:t>%</a:t>
            </a:r>
          </a:p>
          <a:p>
            <a:pPr defTabSz="915988">
              <a:spcBef>
                <a:spcPct val="50000"/>
              </a:spcBef>
              <a:tabLst>
                <a:tab pos="2281238" algn="l"/>
                <a:tab pos="4573588" algn="l"/>
              </a:tabLst>
            </a:pPr>
            <a:r>
              <a:rPr lang="en-US" b="1" dirty="0"/>
              <a:t>Elapsed time</a:t>
            </a:r>
            <a:r>
              <a:rPr lang="en-US" dirty="0"/>
              <a:t>	</a:t>
            </a:r>
            <a:r>
              <a:rPr lang="en-US" dirty="0" smtClean="0"/>
              <a:t>             30 </a:t>
            </a:r>
            <a:r>
              <a:rPr lang="en-US" dirty="0"/>
              <a:t>min.	</a:t>
            </a:r>
            <a:r>
              <a:rPr lang="en-US" dirty="0" smtClean="0"/>
              <a:t>	      15 </a:t>
            </a:r>
            <a:r>
              <a:rPr lang="en-US" dirty="0"/>
              <a:t>min.</a:t>
            </a:r>
          </a:p>
          <a:p>
            <a:pPr defTabSz="915988">
              <a:spcBef>
                <a:spcPct val="50000"/>
              </a:spcBef>
              <a:tabLst>
                <a:tab pos="2281238" algn="l"/>
                <a:tab pos="4573588" algn="l"/>
              </a:tabLst>
            </a:pPr>
            <a:r>
              <a:rPr lang="en-US" b="1" dirty="0"/>
              <a:t>Throughput rate</a:t>
            </a:r>
            <a:r>
              <a:rPr lang="en-US" dirty="0"/>
              <a:t>  </a:t>
            </a:r>
            <a:r>
              <a:rPr lang="en-US" dirty="0" smtClean="0"/>
              <a:t>        6 jobs/</a:t>
            </a:r>
            <a:r>
              <a:rPr lang="en-US" dirty="0" err="1" smtClean="0"/>
              <a:t>hr</a:t>
            </a:r>
            <a:r>
              <a:rPr lang="en-US" dirty="0" smtClean="0"/>
              <a:t>                     12 </a:t>
            </a:r>
            <a:r>
              <a:rPr lang="en-US" dirty="0"/>
              <a:t>jobs/</a:t>
            </a:r>
            <a:r>
              <a:rPr lang="en-US" dirty="0" err="1"/>
              <a:t>hr</a:t>
            </a:r>
            <a:endParaRPr lang="en-US" dirty="0"/>
          </a:p>
          <a:p>
            <a:pPr defTabSz="915988">
              <a:spcBef>
                <a:spcPct val="50000"/>
              </a:spcBef>
              <a:tabLst>
                <a:tab pos="2281238" algn="l"/>
                <a:tab pos="4573588" algn="l"/>
              </a:tabLst>
            </a:pPr>
            <a:r>
              <a:rPr lang="en-US" b="1" dirty="0"/>
              <a:t>Mean response time</a:t>
            </a:r>
            <a:r>
              <a:rPr lang="en-US" dirty="0"/>
              <a:t> </a:t>
            </a:r>
            <a:r>
              <a:rPr lang="en-US" dirty="0" smtClean="0"/>
              <a:t>   18 </a:t>
            </a:r>
            <a:r>
              <a:rPr lang="en-US" dirty="0"/>
              <a:t>min.      </a:t>
            </a:r>
            <a:r>
              <a:rPr lang="en-US" dirty="0" smtClean="0"/>
              <a:t>                  10 </a:t>
            </a:r>
            <a:r>
              <a:rPr lang="en-US" dirty="0"/>
              <a:t>min.</a:t>
            </a:r>
          </a:p>
        </p:txBody>
      </p:sp>
    </p:spTree>
    <p:extLst>
      <p:ext uri="{BB962C8B-B14F-4D97-AF65-F5344CB8AC3E}">
        <p14:creationId xmlns:p14="http://schemas.microsoft.com/office/powerpoint/2010/main" val="6128867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Cont.</a:t>
            </a:r>
            <a:endParaRPr lang="en-US" dirty="0"/>
          </a:p>
        </p:txBody>
      </p:sp>
      <p:sp>
        <p:nvSpPr>
          <p:cNvPr id="3" name="Content Placeholder 2"/>
          <p:cNvSpPr>
            <a:spLocks noGrp="1"/>
          </p:cNvSpPr>
          <p:nvPr>
            <p:ph sz="quarter" idx="1"/>
          </p:nvPr>
        </p:nvSpPr>
        <p:spPr>
          <a:xfrm>
            <a:off x="838200" y="1562387"/>
            <a:ext cx="10515600" cy="5032375"/>
          </a:xfrm>
        </p:spPr>
        <p:txBody>
          <a:bodyPr>
            <a:noAutofit/>
          </a:bodyPr>
          <a:lstStyle/>
          <a:p>
            <a:pPr algn="just"/>
            <a:r>
              <a:rPr lang="en-US" dirty="0" smtClean="0"/>
              <a:t>Advantages</a:t>
            </a:r>
          </a:p>
          <a:p>
            <a:pPr marL="457200" lvl="1" indent="0" algn="just">
              <a:buNone/>
            </a:pPr>
            <a:r>
              <a:rPr lang="en-US" dirty="0" smtClean="0"/>
              <a:t>1. CPU is never idle, if there are jobs available. So, High CPU utilization.</a:t>
            </a:r>
          </a:p>
          <a:p>
            <a:pPr marL="457200" lvl="1" indent="0" algn="just">
              <a:buNone/>
            </a:pPr>
            <a:r>
              <a:rPr lang="en-US" dirty="0" smtClean="0"/>
              <a:t>2. It appears that many programs are allotted CPU almost simultaneously.</a:t>
            </a:r>
          </a:p>
          <a:p>
            <a:pPr marL="457200" lvl="1" indent="0" algn="just">
              <a:buNone/>
            </a:pPr>
            <a:r>
              <a:rPr lang="en-US" dirty="0" smtClean="0"/>
              <a:t>3. Provides better resource utilization (Memory, I/O, CPU)</a:t>
            </a:r>
            <a:endParaRPr lang="en-US" dirty="0"/>
          </a:p>
          <a:p>
            <a:pPr marL="457200" lvl="1" indent="0" algn="just">
              <a:buNone/>
            </a:pPr>
            <a:r>
              <a:rPr lang="en-US" dirty="0" smtClean="0"/>
              <a:t>4. User can execute more then one process simultaneously.</a:t>
            </a:r>
          </a:p>
          <a:p>
            <a:pPr marL="457200" lvl="1" indent="0" algn="just">
              <a:buNone/>
            </a:pPr>
            <a:endParaRPr lang="en-US" dirty="0"/>
          </a:p>
          <a:p>
            <a:pPr marL="457200" lvl="1" indent="0" algn="just">
              <a:buNone/>
            </a:pPr>
            <a:endParaRPr lang="en-US" dirty="0" smtClean="0"/>
          </a:p>
          <a:p>
            <a:pPr algn="just"/>
            <a:r>
              <a:rPr lang="en-US" dirty="0" smtClean="0"/>
              <a:t>Disadvantages</a:t>
            </a:r>
          </a:p>
          <a:p>
            <a:pPr marL="457200" lvl="1" indent="0" algn="just">
              <a:buNone/>
            </a:pPr>
            <a:r>
              <a:rPr lang="en-US" dirty="0" smtClean="0"/>
              <a:t>1. CPU scheduling is required.</a:t>
            </a:r>
          </a:p>
          <a:p>
            <a:pPr marL="457200" lvl="1" indent="0" algn="just">
              <a:buNone/>
            </a:pPr>
            <a:r>
              <a:rPr lang="en-US" dirty="0" smtClean="0"/>
              <a:t>2. To accommodate many jobs in memory, memory management is required.</a:t>
            </a:r>
          </a:p>
          <a:p>
            <a:pPr marL="457200" lvl="1" indent="0" algn="just">
              <a:buNone/>
            </a:pPr>
            <a:r>
              <a:rPr lang="en-US" dirty="0" smtClean="0"/>
              <a:t>3. Multiprogramming does not support interaction with users</a:t>
            </a:r>
          </a:p>
          <a:p>
            <a:pPr lvl="1"/>
            <a:endParaRPr lang="en-US" sz="2000" dirty="0" smtClean="0"/>
          </a:p>
          <a:p>
            <a:endParaRPr lang="en-US" sz="2400" dirty="0"/>
          </a:p>
        </p:txBody>
      </p:sp>
    </p:spTree>
    <p:extLst>
      <p:ext uri="{BB962C8B-B14F-4D97-AF65-F5344CB8AC3E}">
        <p14:creationId xmlns:p14="http://schemas.microsoft.com/office/powerpoint/2010/main" val="19977460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Multitasking/Time Sharing System(TSS)</a:t>
            </a:r>
            <a:endParaRPr lang="en-IN" dirty="0"/>
          </a:p>
        </p:txBody>
      </p:sp>
      <p:sp>
        <p:nvSpPr>
          <p:cNvPr id="3" name="Text Placeholder 2"/>
          <p:cNvSpPr>
            <a:spLocks noGrp="1"/>
          </p:cNvSpPr>
          <p:nvPr>
            <p:ph type="body" idx="1"/>
          </p:nvPr>
        </p:nvSpPr>
        <p:spPr/>
        <p:txBody>
          <a:bodyPr/>
          <a:lstStyle/>
          <a:p>
            <a:pPr algn="just"/>
            <a:r>
              <a:rPr lang="en-US" dirty="0"/>
              <a:t>Multiprogramming does not support interaction with </a:t>
            </a:r>
            <a:r>
              <a:rPr lang="en-US" dirty="0" smtClean="0"/>
              <a:t>users</a:t>
            </a:r>
            <a:endParaRPr lang="en-US" dirty="0"/>
          </a:p>
          <a:p>
            <a:pPr algn="just"/>
            <a:r>
              <a:rPr lang="en-US" dirty="0"/>
              <a:t>TSS extends multiprogramming to handle multiple interactive </a:t>
            </a:r>
            <a:r>
              <a:rPr lang="en-US" dirty="0" smtClean="0"/>
              <a:t>jobs</a:t>
            </a:r>
            <a:endParaRPr lang="en-US" dirty="0"/>
          </a:p>
          <a:p>
            <a:pPr algn="just"/>
            <a:r>
              <a:rPr lang="en-US" dirty="0"/>
              <a:t>TSS uses CPU scheduling &amp; multiprogramming to provide economical interactive systems of two or more users</a:t>
            </a:r>
            <a:r>
              <a:rPr lang="en-US" dirty="0" smtClean="0"/>
              <a:t>.</a:t>
            </a:r>
          </a:p>
          <a:p>
            <a:pPr algn="just"/>
            <a:r>
              <a:rPr lang="en-US" dirty="0"/>
              <a:t>Each user is given a time-slice for executing his job in Round-Robin Fashion ( Every process will be given equal amount of CPU one by one in sequence).  Job continues until the time slice ends. </a:t>
            </a:r>
          </a:p>
          <a:p>
            <a:pPr algn="just"/>
            <a:r>
              <a:rPr lang="en-US" dirty="0"/>
              <a:t>The CPU is multiplexed among several jobs that are kept in main memory.</a:t>
            </a:r>
          </a:p>
          <a:p>
            <a:pPr algn="just"/>
            <a:endParaRPr lang="en-US" dirty="0"/>
          </a:p>
          <a:p>
            <a:pPr algn="just"/>
            <a:endParaRPr lang="en-US" dirty="0"/>
          </a:p>
          <a:p>
            <a:pPr algn="just"/>
            <a:endParaRPr lang="en-US" dirty="0"/>
          </a:p>
          <a:p>
            <a:pPr algn="just"/>
            <a:endParaRPr lang="en-US" dirty="0"/>
          </a:p>
          <a:p>
            <a:endParaRPr lang="en-IN" dirty="0"/>
          </a:p>
        </p:txBody>
      </p:sp>
    </p:spTree>
    <p:extLst>
      <p:ext uri="{BB962C8B-B14F-4D97-AF65-F5344CB8AC3E}">
        <p14:creationId xmlns:p14="http://schemas.microsoft.com/office/powerpoint/2010/main" val="39301937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Text Placeholder 2"/>
          <p:cNvSpPr>
            <a:spLocks noGrp="1"/>
          </p:cNvSpPr>
          <p:nvPr>
            <p:ph type="body" idx="1"/>
          </p:nvPr>
        </p:nvSpPr>
        <p:spPr/>
        <p:txBody>
          <a:bodyPr/>
          <a:lstStyle/>
          <a:p>
            <a:pPr algn="just"/>
            <a:r>
              <a:rPr lang="en-US" dirty="0"/>
              <a:t>TSS allows more frequent context switches from one user to the next (when time-slice of particular process ends it switches to the next for given time slice duration) </a:t>
            </a:r>
          </a:p>
          <a:p>
            <a:pPr algn="just"/>
            <a:r>
              <a:rPr lang="en-US" dirty="0"/>
              <a:t>This gives each user the impression that the entire computer is dedicated to his use only, whereas actually one computer is being shared among many users.</a:t>
            </a:r>
          </a:p>
        </p:txBody>
      </p:sp>
    </p:spTree>
    <p:extLst>
      <p:ext uri="{BB962C8B-B14F-4D97-AF65-F5344CB8AC3E}">
        <p14:creationId xmlns:p14="http://schemas.microsoft.com/office/powerpoint/2010/main" val="27454952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4A95E38-B2CB-41FD-A43D-0F11764FEF51}" type="slidenum">
              <a:rPr lang="zh-TW" altLang="en-US"/>
              <a:pPr/>
              <a:t>38</a:t>
            </a:fld>
            <a:endParaRPr lang="en-US" altLang="zh-TW"/>
          </a:p>
        </p:txBody>
      </p:sp>
      <p:sp>
        <p:nvSpPr>
          <p:cNvPr id="264194" name="Rectangle 2"/>
          <p:cNvSpPr>
            <a:spLocks noGrp="1" noChangeArrowheads="1"/>
          </p:cNvSpPr>
          <p:nvPr>
            <p:ph type="title"/>
          </p:nvPr>
        </p:nvSpPr>
        <p:spPr>
          <a:xfrm>
            <a:off x="838200" y="365126"/>
            <a:ext cx="11049000" cy="891306"/>
          </a:xfrm>
        </p:spPr>
        <p:txBody>
          <a:bodyPr/>
          <a:lstStyle/>
          <a:p>
            <a:r>
              <a:rPr lang="en-IN" dirty="0" smtClean="0"/>
              <a:t>Cont.</a:t>
            </a:r>
            <a:endParaRPr lang="en-US" altLang="zh-TW" dirty="0">
              <a:latin typeface="Tw Cen MT" panose="020B0602020104020603" pitchFamily="34" charset="0"/>
              <a:cs typeface="Times New Roman" panose="02020603050405020304" pitchFamily="18" charset="0"/>
            </a:endParaRPr>
          </a:p>
        </p:txBody>
      </p:sp>
      <p:sp>
        <p:nvSpPr>
          <p:cNvPr id="264195" name="Rectangle 3"/>
          <p:cNvSpPr>
            <a:spLocks noGrp="1" noChangeArrowheads="1"/>
          </p:cNvSpPr>
          <p:nvPr>
            <p:ph type="body" idx="1"/>
          </p:nvPr>
        </p:nvSpPr>
        <p:spPr/>
        <p:txBody>
          <a:bodyPr/>
          <a:lstStyle/>
          <a:p>
            <a:pPr algn="just"/>
            <a:r>
              <a:rPr lang="en-US" dirty="0"/>
              <a:t>Advantages:</a:t>
            </a:r>
          </a:p>
          <a:p>
            <a:pPr marL="457200" indent="-457200" algn="just">
              <a:buFont typeface="+mj-lt"/>
              <a:buAutoNum type="arabicPeriod"/>
            </a:pPr>
            <a:r>
              <a:rPr lang="en-US" dirty="0"/>
              <a:t>Provides Quick Response</a:t>
            </a:r>
          </a:p>
          <a:p>
            <a:pPr marL="457200" indent="-457200" algn="just">
              <a:buFont typeface="+mj-lt"/>
              <a:buAutoNum type="arabicPeriod"/>
            </a:pPr>
            <a:r>
              <a:rPr lang="en-US" dirty="0"/>
              <a:t>Reduces CPU idle time much more</a:t>
            </a:r>
          </a:p>
          <a:p>
            <a:pPr marL="457200" indent="-457200" algn="just">
              <a:buFont typeface="+mj-lt"/>
              <a:buAutoNum type="arabicPeriod"/>
            </a:pPr>
            <a:endParaRPr lang="en-US" dirty="0"/>
          </a:p>
          <a:p>
            <a:pPr algn="just"/>
            <a:r>
              <a:rPr lang="en-US" dirty="0"/>
              <a:t>Disadvantages:</a:t>
            </a:r>
          </a:p>
          <a:p>
            <a:pPr marL="457200" indent="-457200" algn="just">
              <a:buFont typeface="+mj-lt"/>
              <a:buAutoNum type="arabicPeriod"/>
            </a:pPr>
            <a:r>
              <a:rPr lang="en-US" dirty="0"/>
              <a:t>Security &amp; Integrity of user’s program &amp; data is needed.</a:t>
            </a:r>
          </a:p>
          <a:p>
            <a:pPr marL="457200" indent="-457200" algn="just">
              <a:buFont typeface="+mj-lt"/>
              <a:buAutoNum type="arabicPeriod"/>
            </a:pPr>
            <a:r>
              <a:rPr lang="en-US" dirty="0"/>
              <a:t>If lots of users &amp; applications are running then it may hang up the system. So, high specification of hardware is needed to over come this problem.</a:t>
            </a:r>
          </a:p>
        </p:txBody>
      </p:sp>
    </p:spTree>
    <p:extLst>
      <p:ext uri="{BB962C8B-B14F-4D97-AF65-F5344CB8AC3E}">
        <p14:creationId xmlns:p14="http://schemas.microsoft.com/office/powerpoint/2010/main" val="15577609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1C97175-CE62-45B9-9B2F-435047218742}" type="slidenum">
              <a:rPr lang="zh-TW" altLang="en-US"/>
              <a:pPr/>
              <a:t>39</a:t>
            </a:fld>
            <a:endParaRPr lang="en-US" altLang="zh-TW"/>
          </a:p>
        </p:txBody>
      </p:sp>
      <p:sp>
        <p:nvSpPr>
          <p:cNvPr id="398338" name="Rectangle 2"/>
          <p:cNvSpPr>
            <a:spLocks noGrp="1" noChangeArrowheads="1"/>
          </p:cNvSpPr>
          <p:nvPr>
            <p:ph type="title"/>
          </p:nvPr>
        </p:nvSpPr>
        <p:spPr/>
        <p:txBody>
          <a:bodyPr/>
          <a:lstStyle/>
          <a:p>
            <a:r>
              <a:rPr lang="en-US" altLang="zh-TW" sz="4000" dirty="0" smtClean="0">
                <a:latin typeface="Tw Cen MT" panose="020B0602020104020603" pitchFamily="34" charset="0"/>
                <a:cs typeface="Times New Roman" panose="02020603050405020304" pitchFamily="18" charset="0"/>
              </a:rPr>
              <a:t>Multiprocessor/Parallel System.</a:t>
            </a:r>
            <a:endParaRPr lang="zh-TW" altLang="en-US" sz="4000" dirty="0">
              <a:latin typeface="Tw Cen MT" panose="020B0602020104020603" pitchFamily="34" charset="0"/>
              <a:cs typeface="Times New Roman" panose="02020603050405020304" pitchFamily="18" charset="0"/>
            </a:endParaRPr>
          </a:p>
        </p:txBody>
      </p:sp>
      <p:sp>
        <p:nvSpPr>
          <p:cNvPr id="398339" name="Rectangle 3"/>
          <p:cNvSpPr>
            <a:spLocks noGrp="1" noChangeArrowheads="1"/>
          </p:cNvSpPr>
          <p:nvPr>
            <p:ph type="body" idx="1"/>
          </p:nvPr>
        </p:nvSpPr>
        <p:spPr>
          <a:xfrm>
            <a:off x="838200" y="1981200"/>
            <a:ext cx="10515600" cy="4400550"/>
          </a:xfrm>
        </p:spPr>
        <p:txBody>
          <a:bodyPr/>
          <a:lstStyle/>
          <a:p>
            <a:pPr algn="just">
              <a:lnSpc>
                <a:spcPct val="100000"/>
              </a:lnSpc>
            </a:pPr>
            <a:r>
              <a:rPr lang="en-US" b="1" dirty="0"/>
              <a:t>Multiprocessor systems </a:t>
            </a:r>
            <a:r>
              <a:rPr lang="en-US" dirty="0"/>
              <a:t>with more than one CPU in close communication.</a:t>
            </a:r>
          </a:p>
          <a:p>
            <a:pPr algn="just">
              <a:lnSpc>
                <a:spcPct val="100000"/>
              </a:lnSpc>
            </a:pPr>
            <a:r>
              <a:rPr lang="en-US" b="1" dirty="0"/>
              <a:t>Tightly coupled system </a:t>
            </a:r>
            <a:r>
              <a:rPr lang="en-US" dirty="0"/>
              <a:t>– processors share memory and I/O devices, bus, system and  communication usually takes place through the shared memory</a:t>
            </a:r>
            <a:r>
              <a:rPr lang="en-US" dirty="0" smtClean="0"/>
              <a:t>.</a:t>
            </a:r>
          </a:p>
          <a:p>
            <a:pPr algn="just">
              <a:lnSpc>
                <a:spcPct val="100000"/>
              </a:lnSpc>
            </a:pPr>
            <a:endParaRPr lang="en-US" dirty="0"/>
          </a:p>
        </p:txBody>
      </p:sp>
    </p:spTree>
    <p:extLst>
      <p:ext uri="{BB962C8B-B14F-4D97-AF65-F5344CB8AC3E}">
        <p14:creationId xmlns:p14="http://schemas.microsoft.com/office/powerpoint/2010/main" val="1225980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
            </a:r>
            <a:br>
              <a:rPr lang="en-US" b="1" dirty="0" smtClean="0"/>
            </a:br>
            <a:r>
              <a:rPr lang="en-US" b="1" u="sng" dirty="0" smtClean="0"/>
              <a:t>Types </a:t>
            </a:r>
            <a:r>
              <a:rPr lang="en-US" b="1" u="sng" dirty="0"/>
              <a:t>of Software:</a:t>
            </a:r>
            <a:br>
              <a:rPr lang="en-US" b="1" u="sng" dirty="0"/>
            </a:br>
            <a:endParaRPr lang="en-US" b="1" u="sng" dirty="0"/>
          </a:p>
        </p:txBody>
      </p:sp>
      <p:sp>
        <p:nvSpPr>
          <p:cNvPr id="3" name="Content Placeholder 2"/>
          <p:cNvSpPr>
            <a:spLocks noGrp="1"/>
          </p:cNvSpPr>
          <p:nvPr>
            <p:ph sz="quarter" idx="1"/>
          </p:nvPr>
        </p:nvSpPr>
        <p:spPr/>
        <p:txBody>
          <a:bodyPr/>
          <a:lstStyle/>
          <a:p>
            <a:pPr marL="0" indent="0">
              <a:lnSpc>
                <a:spcPct val="100000"/>
              </a:lnSpc>
              <a:buNone/>
            </a:pPr>
            <a:r>
              <a:rPr lang="en-US" dirty="0"/>
              <a:t>Software is divide into three types</a:t>
            </a:r>
            <a:r>
              <a:rPr lang="en-US" dirty="0" smtClean="0"/>
              <a:t>:</a:t>
            </a:r>
            <a:endParaRPr lang="en-US" dirty="0"/>
          </a:p>
          <a:p>
            <a:pPr>
              <a:lnSpc>
                <a:spcPct val="100000"/>
              </a:lnSpc>
              <a:buFont typeface="Wingdings" panose="05000000000000000000" pitchFamily="2" charset="2"/>
              <a:buChar char="§"/>
            </a:pPr>
            <a:r>
              <a:rPr lang="en-US" dirty="0"/>
              <a:t>System software</a:t>
            </a:r>
          </a:p>
          <a:p>
            <a:pPr>
              <a:lnSpc>
                <a:spcPct val="100000"/>
              </a:lnSpc>
              <a:buFont typeface="Wingdings" panose="05000000000000000000" pitchFamily="2" charset="2"/>
              <a:buChar char="§"/>
            </a:pPr>
            <a:r>
              <a:rPr lang="en-US" dirty="0"/>
              <a:t>Utility software</a:t>
            </a:r>
          </a:p>
          <a:p>
            <a:pPr>
              <a:lnSpc>
                <a:spcPct val="100000"/>
              </a:lnSpc>
              <a:buFont typeface="Wingdings" panose="05000000000000000000" pitchFamily="2" charset="2"/>
              <a:buChar char="§"/>
            </a:pPr>
            <a:r>
              <a:rPr lang="en-US" dirty="0"/>
              <a:t>Application software</a:t>
            </a:r>
          </a:p>
        </p:txBody>
      </p:sp>
    </p:spTree>
    <p:extLst>
      <p:ext uri="{BB962C8B-B14F-4D97-AF65-F5344CB8AC3E}">
        <p14:creationId xmlns:p14="http://schemas.microsoft.com/office/powerpoint/2010/main" val="28730859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marL="342900" indent="-342900" algn="just">
              <a:buFont typeface="Arial" panose="020B0604020202020204" pitchFamily="34" charset="0"/>
              <a:buChar char="•"/>
            </a:pPr>
            <a:r>
              <a:rPr lang="en-US" dirty="0"/>
              <a:t>A multiprocessor system consists of </a:t>
            </a:r>
            <a:r>
              <a:rPr lang="en-US" dirty="0">
                <a:solidFill>
                  <a:srgbClr val="FF0000"/>
                </a:solidFill>
              </a:rPr>
              <a:t>several processors</a:t>
            </a:r>
            <a:r>
              <a:rPr lang="en-US" dirty="0"/>
              <a:t> that share a </a:t>
            </a:r>
            <a:r>
              <a:rPr lang="en-US" dirty="0">
                <a:solidFill>
                  <a:srgbClr val="FF0000"/>
                </a:solidFill>
              </a:rPr>
              <a:t>common physical memory. </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Multiprocessor system provides </a:t>
            </a:r>
            <a:r>
              <a:rPr lang="en-US" dirty="0">
                <a:solidFill>
                  <a:srgbClr val="FF0000"/>
                </a:solidFill>
              </a:rPr>
              <a:t>higher computing power and speed</a:t>
            </a:r>
            <a:r>
              <a:rPr lang="en-US" dirty="0"/>
              <a:t>. </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In multiprocessor system all processors operate under </a:t>
            </a:r>
            <a:r>
              <a:rPr lang="en-US" dirty="0">
                <a:solidFill>
                  <a:srgbClr val="FF0000"/>
                </a:solidFill>
              </a:rPr>
              <a:t>single operating system</a:t>
            </a:r>
            <a:r>
              <a:rPr lang="en-US" dirty="0"/>
              <a:t>. </a:t>
            </a:r>
          </a:p>
        </p:txBody>
      </p:sp>
    </p:spTree>
    <p:extLst>
      <p:ext uri="{BB962C8B-B14F-4D97-AF65-F5344CB8AC3E}">
        <p14:creationId xmlns:p14="http://schemas.microsoft.com/office/powerpoint/2010/main" val="24216040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1C97175-CE62-45B9-9B2F-435047218742}" type="slidenum">
              <a:rPr lang="zh-TW" altLang="en-US"/>
              <a:pPr/>
              <a:t>41</a:t>
            </a:fld>
            <a:endParaRPr lang="en-US" altLang="zh-TW"/>
          </a:p>
        </p:txBody>
      </p:sp>
      <p:sp>
        <p:nvSpPr>
          <p:cNvPr id="398338" name="Rectangle 2"/>
          <p:cNvSpPr>
            <a:spLocks noGrp="1" noChangeArrowheads="1"/>
          </p:cNvSpPr>
          <p:nvPr>
            <p:ph type="title"/>
          </p:nvPr>
        </p:nvSpPr>
        <p:spPr/>
        <p:txBody>
          <a:bodyPr/>
          <a:lstStyle/>
          <a:p>
            <a:r>
              <a:rPr lang="en-US" altLang="zh-TW" sz="4000" dirty="0" smtClean="0">
                <a:latin typeface="Tw Cen MT" panose="020B0602020104020603" pitchFamily="34" charset="0"/>
                <a:cs typeface="Times New Roman" panose="02020603050405020304" pitchFamily="18" charset="0"/>
              </a:rPr>
              <a:t>Cont.</a:t>
            </a:r>
            <a:endParaRPr lang="zh-TW" altLang="en-US" sz="4000" dirty="0">
              <a:latin typeface="Tw Cen MT" panose="020B0602020104020603" pitchFamily="34" charset="0"/>
              <a:cs typeface="Times New Roman" panose="02020603050405020304" pitchFamily="18" charset="0"/>
            </a:endParaRPr>
          </a:p>
        </p:txBody>
      </p:sp>
      <p:sp>
        <p:nvSpPr>
          <p:cNvPr id="398339" name="Rectangle 3"/>
          <p:cNvSpPr>
            <a:spLocks noGrp="1" noChangeArrowheads="1"/>
          </p:cNvSpPr>
          <p:nvPr>
            <p:ph type="body" idx="1"/>
          </p:nvPr>
        </p:nvSpPr>
        <p:spPr>
          <a:xfrm>
            <a:off x="838200" y="1606116"/>
            <a:ext cx="10515600" cy="4400550"/>
          </a:xfrm>
        </p:spPr>
        <p:txBody>
          <a:bodyPr/>
          <a:lstStyle/>
          <a:p>
            <a:pPr algn="just">
              <a:lnSpc>
                <a:spcPct val="100000"/>
              </a:lnSpc>
              <a:buFont typeface="Wingdings" panose="05000000000000000000" pitchFamily="2" charset="2"/>
              <a:buChar char="Ø"/>
            </a:pPr>
            <a:r>
              <a:rPr lang="en-US" dirty="0"/>
              <a:t>Advantages of parallel system: </a:t>
            </a:r>
          </a:p>
          <a:p>
            <a:pPr lvl="1" algn="just">
              <a:lnSpc>
                <a:spcPct val="100000"/>
              </a:lnSpc>
              <a:buFont typeface="Wingdings" panose="05000000000000000000" pitchFamily="2" charset="2"/>
              <a:buChar char="ü"/>
            </a:pPr>
            <a:r>
              <a:rPr lang="en-US" sz="2800" b="1" dirty="0"/>
              <a:t>Increased </a:t>
            </a:r>
            <a:r>
              <a:rPr lang="en-US" sz="2800" b="1" i="1" dirty="0"/>
              <a:t>throughput:</a:t>
            </a:r>
            <a:r>
              <a:rPr lang="en-US" sz="2800" i="1" dirty="0"/>
              <a:t> </a:t>
            </a:r>
            <a:r>
              <a:rPr lang="en-US" sz="2800" dirty="0" smtClean="0"/>
              <a:t>No</a:t>
            </a:r>
            <a:r>
              <a:rPr lang="en-US" sz="2800" dirty="0"/>
              <a:t>. of jobs executed per unit time increased as there are more no. of processors </a:t>
            </a:r>
            <a:r>
              <a:rPr lang="en-US" sz="2800" i="1" dirty="0"/>
              <a:t>.</a:t>
            </a:r>
          </a:p>
          <a:p>
            <a:pPr lvl="1" algn="just">
              <a:lnSpc>
                <a:spcPct val="100000"/>
              </a:lnSpc>
              <a:buFont typeface="Wingdings" panose="05000000000000000000" pitchFamily="2" charset="2"/>
              <a:buChar char="ü"/>
            </a:pPr>
            <a:r>
              <a:rPr lang="en-US" sz="2800" b="1" dirty="0" smtClean="0"/>
              <a:t>Economical</a:t>
            </a:r>
            <a:r>
              <a:rPr lang="en-US" sz="2800" b="1" i="1" dirty="0" smtClean="0"/>
              <a:t>:</a:t>
            </a:r>
            <a:r>
              <a:rPr lang="en-US" sz="2800" i="1" dirty="0" smtClean="0"/>
              <a:t> </a:t>
            </a:r>
            <a:r>
              <a:rPr lang="en-US" sz="2800" dirty="0" smtClean="0"/>
              <a:t>Buying </a:t>
            </a:r>
            <a:r>
              <a:rPr lang="en-US" sz="2800" dirty="0"/>
              <a:t>one system with 3 CPU is cheaper than 3 systems with 3 different CPUs. The processors can share peripherals, cabinets and power supplies.</a:t>
            </a:r>
          </a:p>
          <a:p>
            <a:pPr lvl="1" algn="just">
              <a:lnSpc>
                <a:spcPct val="100000"/>
              </a:lnSpc>
              <a:buFont typeface="Wingdings" panose="05000000000000000000" pitchFamily="2" charset="2"/>
              <a:buChar char="ü"/>
            </a:pPr>
            <a:r>
              <a:rPr lang="en-US" sz="2800" b="1" dirty="0"/>
              <a:t>Increased </a:t>
            </a:r>
            <a:r>
              <a:rPr lang="en-US" sz="2800" b="1" dirty="0" smtClean="0"/>
              <a:t>reliability:</a:t>
            </a:r>
            <a:r>
              <a:rPr lang="en-US" sz="2800" dirty="0" smtClean="0"/>
              <a:t> The </a:t>
            </a:r>
            <a:r>
              <a:rPr lang="en-US" sz="2800" dirty="0"/>
              <a:t>failure of one processor will not halt the system, if functions can be distributed properly among several available processors</a:t>
            </a:r>
          </a:p>
        </p:txBody>
      </p:sp>
    </p:spTree>
    <p:extLst>
      <p:ext uri="{BB962C8B-B14F-4D97-AF65-F5344CB8AC3E}">
        <p14:creationId xmlns:p14="http://schemas.microsoft.com/office/powerpoint/2010/main" val="37536457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B65422A-A048-4CE7-9477-33FCA704835E}" type="slidenum">
              <a:rPr lang="zh-TW" altLang="en-US"/>
              <a:pPr/>
              <a:t>42</a:t>
            </a:fld>
            <a:endParaRPr lang="en-US" altLang="zh-TW"/>
          </a:p>
        </p:txBody>
      </p:sp>
      <p:sp>
        <p:nvSpPr>
          <p:cNvPr id="265218" name="Rectangle 2"/>
          <p:cNvSpPr>
            <a:spLocks noGrp="1" noChangeArrowheads="1"/>
          </p:cNvSpPr>
          <p:nvPr>
            <p:ph type="title"/>
          </p:nvPr>
        </p:nvSpPr>
        <p:spPr/>
        <p:txBody>
          <a:bodyPr/>
          <a:lstStyle/>
          <a:p>
            <a:r>
              <a:rPr lang="en-US" altLang="zh-TW" dirty="0" smtClean="0">
                <a:latin typeface="Tw Cen MT" panose="020B0602020104020603" pitchFamily="34" charset="0"/>
                <a:cs typeface="Times New Roman" panose="02020603050405020304" pitchFamily="18" charset="0"/>
              </a:rPr>
              <a:t>Real Time System</a:t>
            </a:r>
            <a:endParaRPr lang="en-US" altLang="zh-TW" dirty="0">
              <a:latin typeface="Tw Cen MT" panose="020B0602020104020603" pitchFamily="34" charset="0"/>
              <a:cs typeface="Times New Roman" panose="02020603050405020304" pitchFamily="18" charset="0"/>
            </a:endParaRPr>
          </a:p>
        </p:txBody>
      </p:sp>
      <p:sp>
        <p:nvSpPr>
          <p:cNvPr id="265219" name="Rectangle 3"/>
          <p:cNvSpPr>
            <a:spLocks noGrp="1" noChangeArrowheads="1"/>
          </p:cNvSpPr>
          <p:nvPr>
            <p:ph type="body" idx="1"/>
          </p:nvPr>
        </p:nvSpPr>
        <p:spPr>
          <a:xfrm>
            <a:off x="838200" y="1620982"/>
            <a:ext cx="10515600" cy="4616306"/>
          </a:xfrm>
        </p:spPr>
        <p:txBody>
          <a:bodyPr/>
          <a:lstStyle/>
          <a:p>
            <a:pPr algn="just"/>
            <a:r>
              <a:rPr lang="en-US" dirty="0"/>
              <a:t>A real-time operating system (RTOS) is an operating system that promises a certain capability within a specified time constraint</a:t>
            </a:r>
            <a:r>
              <a:rPr lang="en-US" dirty="0" smtClean="0"/>
              <a:t>.</a:t>
            </a:r>
          </a:p>
          <a:p>
            <a:pPr marL="0" indent="0" algn="just">
              <a:buNone/>
            </a:pPr>
            <a:endParaRPr lang="en-US" dirty="0" smtClean="0"/>
          </a:p>
          <a:p>
            <a:pPr algn="just"/>
            <a:r>
              <a:rPr lang="en-US" dirty="0"/>
              <a:t>It is defined as an operating system known to give maximum time for each of the critical operations that it performs, like OS calls and interrupt handling.</a:t>
            </a:r>
          </a:p>
          <a:p>
            <a:pPr algn="just"/>
            <a:endParaRPr lang="en-US" dirty="0"/>
          </a:p>
        </p:txBody>
      </p:sp>
    </p:spTree>
    <p:extLst>
      <p:ext uri="{BB962C8B-B14F-4D97-AF65-F5344CB8AC3E}">
        <p14:creationId xmlns:p14="http://schemas.microsoft.com/office/powerpoint/2010/main" val="36822957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Text Placeholder 2"/>
          <p:cNvSpPr>
            <a:spLocks noGrp="1"/>
          </p:cNvSpPr>
          <p:nvPr>
            <p:ph type="body" idx="1"/>
          </p:nvPr>
        </p:nvSpPr>
        <p:spPr/>
        <p:txBody>
          <a:bodyPr/>
          <a:lstStyle/>
          <a:p>
            <a:pPr algn="just">
              <a:buFont typeface="Wingdings" panose="05000000000000000000" pitchFamily="2" charset="2"/>
              <a:buChar char="Ø"/>
            </a:pPr>
            <a:r>
              <a:rPr lang="en-US" b="1" dirty="0"/>
              <a:t>Hard real-time </a:t>
            </a:r>
            <a:r>
              <a:rPr lang="en-US" b="1" dirty="0" smtClean="0"/>
              <a:t>system</a:t>
            </a:r>
            <a:r>
              <a:rPr lang="en-US" dirty="0" smtClean="0"/>
              <a:t>:</a:t>
            </a:r>
          </a:p>
          <a:p>
            <a:pPr algn="just"/>
            <a:r>
              <a:rPr lang="en-US" dirty="0"/>
              <a:t>The Real-Time Operating system which guarantees the </a:t>
            </a:r>
            <a:r>
              <a:rPr lang="en-US" dirty="0">
                <a:solidFill>
                  <a:srgbClr val="FF0000"/>
                </a:solidFill>
              </a:rPr>
              <a:t>maximum time for critical operations</a:t>
            </a:r>
            <a:r>
              <a:rPr lang="en-US" dirty="0"/>
              <a:t> and complete them on time are referred to as </a:t>
            </a:r>
            <a:r>
              <a:rPr lang="en-US" dirty="0">
                <a:solidFill>
                  <a:srgbClr val="FF0000"/>
                </a:solidFill>
              </a:rPr>
              <a:t>Hard Real-Time Operating Systems. </a:t>
            </a:r>
            <a:endParaRPr lang="en-US" dirty="0" smtClean="0"/>
          </a:p>
          <a:p>
            <a:pPr algn="just"/>
            <a:r>
              <a:rPr lang="en-US" dirty="0"/>
              <a:t>I</a:t>
            </a:r>
            <a:r>
              <a:rPr lang="en-US" dirty="0" smtClean="0"/>
              <a:t>f </a:t>
            </a:r>
            <a:r>
              <a:rPr lang="en-US" dirty="0"/>
              <a:t>the system fails to meet the deadline even once the system is considered to have Failed. </a:t>
            </a:r>
            <a:endParaRPr lang="en-US" dirty="0" smtClean="0"/>
          </a:p>
          <a:p>
            <a:pPr marL="0" indent="0" algn="just">
              <a:buNone/>
            </a:pPr>
            <a:endParaRPr lang="en-US" dirty="0"/>
          </a:p>
          <a:p>
            <a:pPr marL="0" indent="0" algn="just">
              <a:buNone/>
            </a:pPr>
            <a:r>
              <a:rPr lang="en-US" dirty="0"/>
              <a:t>   E.g. Defense applications, nuclear system etc. Missing deadlines creates hazards.</a:t>
            </a:r>
          </a:p>
          <a:p>
            <a:endParaRPr lang="en-IN" dirty="0"/>
          </a:p>
        </p:txBody>
      </p:sp>
    </p:spTree>
    <p:extLst>
      <p:ext uri="{BB962C8B-B14F-4D97-AF65-F5344CB8AC3E}">
        <p14:creationId xmlns:p14="http://schemas.microsoft.com/office/powerpoint/2010/main" val="13817321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Text Placeholder 2"/>
          <p:cNvSpPr>
            <a:spLocks noGrp="1"/>
          </p:cNvSpPr>
          <p:nvPr>
            <p:ph type="body" idx="1"/>
          </p:nvPr>
        </p:nvSpPr>
        <p:spPr/>
        <p:txBody>
          <a:bodyPr/>
          <a:lstStyle/>
          <a:p>
            <a:pPr algn="just">
              <a:buFont typeface="Wingdings" panose="05000000000000000000" pitchFamily="2" charset="2"/>
              <a:buChar char="Ø"/>
            </a:pPr>
            <a:r>
              <a:rPr lang="en-US" b="1" dirty="0"/>
              <a:t>Soft real-time </a:t>
            </a:r>
            <a:r>
              <a:rPr lang="en-US" b="1" dirty="0" smtClean="0"/>
              <a:t>system</a:t>
            </a:r>
            <a:r>
              <a:rPr lang="en-US" dirty="0" smtClean="0"/>
              <a:t>:</a:t>
            </a:r>
          </a:p>
          <a:p>
            <a:pPr algn="just">
              <a:buFont typeface="Arial" panose="020B0604020202020204" pitchFamily="34" charset="0"/>
              <a:buChar char="•"/>
            </a:pPr>
            <a:r>
              <a:rPr lang="en-US" dirty="0" smtClean="0"/>
              <a:t>The </a:t>
            </a:r>
            <a:r>
              <a:rPr lang="en-US" dirty="0"/>
              <a:t>critical task will get priority over other tasks, but no </a:t>
            </a:r>
            <a:r>
              <a:rPr lang="en-US" dirty="0" err="1"/>
              <a:t>assurity</a:t>
            </a:r>
            <a:r>
              <a:rPr lang="en-US" dirty="0"/>
              <a:t> of </a:t>
            </a:r>
            <a:r>
              <a:rPr lang="en-US" dirty="0" smtClean="0"/>
              <a:t>completing </a:t>
            </a:r>
            <a:r>
              <a:rPr lang="en-US" dirty="0"/>
              <a:t>it in a defined time. These systems are referred to as </a:t>
            </a:r>
            <a:r>
              <a:rPr lang="en-US" dirty="0">
                <a:solidFill>
                  <a:srgbClr val="FF0000"/>
                </a:solidFill>
              </a:rPr>
              <a:t>Soft Real-Time Operating Systems</a:t>
            </a:r>
            <a:r>
              <a:rPr lang="en-US" dirty="0" smtClean="0"/>
              <a:t>.</a:t>
            </a:r>
          </a:p>
          <a:p>
            <a:pPr algn="just">
              <a:buFont typeface="Arial" panose="020B0604020202020204" pitchFamily="34" charset="0"/>
              <a:buChar char="•"/>
            </a:pPr>
            <a:r>
              <a:rPr lang="en-US" dirty="0" smtClean="0"/>
              <a:t>It </a:t>
            </a:r>
            <a:r>
              <a:rPr lang="en-US" dirty="0"/>
              <a:t>is less restrictive type of OS. even if the system fails to meet the deadline, the system is not considered to have failed. In this case the results of the requests are not worthless.</a:t>
            </a:r>
          </a:p>
          <a:p>
            <a:pPr marL="0" indent="0" algn="just">
              <a:buNone/>
            </a:pPr>
            <a:r>
              <a:rPr lang="en-US" dirty="0"/>
              <a:t>e.g. audio-video streaming etc.</a:t>
            </a:r>
          </a:p>
          <a:p>
            <a:endParaRPr lang="en-IN" dirty="0"/>
          </a:p>
        </p:txBody>
      </p:sp>
    </p:spTree>
    <p:extLst>
      <p:ext uri="{BB962C8B-B14F-4D97-AF65-F5344CB8AC3E}">
        <p14:creationId xmlns:p14="http://schemas.microsoft.com/office/powerpoint/2010/main" val="9970684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ECF82AB-AF9C-456F-9394-B6E1BFBA4EE0}" type="slidenum">
              <a:rPr lang="zh-TW" altLang="en-US"/>
              <a:pPr/>
              <a:t>45</a:t>
            </a:fld>
            <a:endParaRPr lang="en-US" altLang="zh-TW"/>
          </a:p>
        </p:txBody>
      </p:sp>
      <p:sp>
        <p:nvSpPr>
          <p:cNvPr id="266242" name="Rectangle 2"/>
          <p:cNvSpPr>
            <a:spLocks noGrp="1" noChangeArrowheads="1"/>
          </p:cNvSpPr>
          <p:nvPr>
            <p:ph type="title"/>
          </p:nvPr>
        </p:nvSpPr>
        <p:spPr>
          <a:xfrm>
            <a:off x="838200" y="365126"/>
            <a:ext cx="10515600" cy="891306"/>
          </a:xfrm>
        </p:spPr>
        <p:txBody>
          <a:bodyPr/>
          <a:lstStyle/>
          <a:p>
            <a:r>
              <a:rPr lang="en-US" altLang="zh-TW" dirty="0" smtClean="0">
                <a:latin typeface="Tw Cen MT" panose="020B0602020104020603" pitchFamily="34" charset="0"/>
                <a:cs typeface="Times New Roman" panose="02020603050405020304" pitchFamily="18" charset="0"/>
              </a:rPr>
              <a:t>Distributed System</a:t>
            </a:r>
            <a:endParaRPr lang="en-US" altLang="zh-TW" dirty="0">
              <a:latin typeface="Tw Cen MT" panose="020B0602020104020603" pitchFamily="34" charset="0"/>
              <a:cs typeface="Times New Roman" panose="02020603050405020304" pitchFamily="18" charset="0"/>
            </a:endParaRPr>
          </a:p>
        </p:txBody>
      </p:sp>
      <p:sp>
        <p:nvSpPr>
          <p:cNvPr id="266243" name="Rectangle 3"/>
          <p:cNvSpPr>
            <a:spLocks noGrp="1" noChangeArrowheads="1"/>
          </p:cNvSpPr>
          <p:nvPr>
            <p:ph type="body" idx="1"/>
          </p:nvPr>
        </p:nvSpPr>
        <p:spPr/>
        <p:txBody>
          <a:bodyPr/>
          <a:lstStyle/>
          <a:p>
            <a:pPr algn="just">
              <a:lnSpc>
                <a:spcPct val="100000"/>
              </a:lnSpc>
            </a:pPr>
            <a:r>
              <a:rPr lang="en-US" dirty="0"/>
              <a:t>Distribute the computation among several physical processors.</a:t>
            </a:r>
          </a:p>
          <a:p>
            <a:pPr algn="just">
              <a:lnSpc>
                <a:spcPct val="100000"/>
              </a:lnSpc>
            </a:pPr>
            <a:r>
              <a:rPr lang="en-US" dirty="0"/>
              <a:t>Distributed OS is an OS that runs on several machines and it controls the resources of several machines.</a:t>
            </a:r>
          </a:p>
          <a:p>
            <a:pPr algn="just">
              <a:lnSpc>
                <a:spcPct val="100000"/>
              </a:lnSpc>
            </a:pPr>
            <a:r>
              <a:rPr lang="en-US" b="1" i="1" dirty="0"/>
              <a:t>Loosely coupled system</a:t>
            </a:r>
            <a:r>
              <a:rPr lang="en-US" b="1" dirty="0"/>
              <a:t> – </a:t>
            </a:r>
            <a:r>
              <a:rPr lang="en-US" dirty="0"/>
              <a:t>each processor has its own local memory; processors communicate with one another through various communications lines, such as high-speed buses or telephone lines</a:t>
            </a:r>
            <a:r>
              <a:rPr lang="en-US" dirty="0" smtClean="0"/>
              <a:t>.</a:t>
            </a:r>
          </a:p>
          <a:p>
            <a:pPr algn="just">
              <a:lnSpc>
                <a:spcPct val="100000"/>
              </a:lnSpc>
            </a:pPr>
            <a:endParaRPr lang="en-US" dirty="0"/>
          </a:p>
        </p:txBody>
      </p:sp>
    </p:spTree>
    <p:extLst>
      <p:ext uri="{BB962C8B-B14F-4D97-AF65-F5344CB8AC3E}">
        <p14:creationId xmlns:p14="http://schemas.microsoft.com/office/powerpoint/2010/main" val="36046271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pic>
        <p:nvPicPr>
          <p:cNvPr id="4" name="Content Placeholder 3"/>
          <p:cNvPicPr>
            <a:picLocks noChangeAspect="1"/>
          </p:cNvPicPr>
          <p:nvPr/>
        </p:nvPicPr>
        <p:blipFill>
          <a:blip r:embed="rId2"/>
          <a:stretch>
            <a:fillRect/>
          </a:stretch>
        </p:blipFill>
        <p:spPr>
          <a:xfrm>
            <a:off x="2362200" y="1639093"/>
            <a:ext cx="7467600" cy="4668982"/>
          </a:xfrm>
          <a:prstGeom prst="rect">
            <a:avLst/>
          </a:prstGeom>
          <a:ln w="3175">
            <a:solidFill>
              <a:schemeClr val="tx1"/>
            </a:solidFill>
          </a:ln>
        </p:spPr>
      </p:pic>
    </p:spTree>
    <p:extLst>
      <p:ext uri="{BB962C8B-B14F-4D97-AF65-F5344CB8AC3E}">
        <p14:creationId xmlns:p14="http://schemas.microsoft.com/office/powerpoint/2010/main" val="82184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ECF82AB-AF9C-456F-9394-B6E1BFBA4EE0}" type="slidenum">
              <a:rPr lang="zh-TW" altLang="en-US"/>
              <a:pPr/>
              <a:t>47</a:t>
            </a:fld>
            <a:endParaRPr lang="en-US" altLang="zh-TW"/>
          </a:p>
        </p:txBody>
      </p:sp>
      <p:sp>
        <p:nvSpPr>
          <p:cNvPr id="266242" name="Rectangle 2"/>
          <p:cNvSpPr>
            <a:spLocks noGrp="1" noChangeArrowheads="1"/>
          </p:cNvSpPr>
          <p:nvPr>
            <p:ph type="title"/>
          </p:nvPr>
        </p:nvSpPr>
        <p:spPr>
          <a:xfrm>
            <a:off x="838200" y="365126"/>
            <a:ext cx="10515600" cy="891306"/>
          </a:xfrm>
        </p:spPr>
        <p:txBody>
          <a:bodyPr/>
          <a:lstStyle/>
          <a:p>
            <a:r>
              <a:rPr lang="en-US" altLang="zh-TW" dirty="0" smtClean="0">
                <a:latin typeface="Tw Cen MT" panose="020B0602020104020603" pitchFamily="34" charset="0"/>
                <a:cs typeface="Times New Roman" panose="02020603050405020304" pitchFamily="18" charset="0"/>
              </a:rPr>
              <a:t>Cont.</a:t>
            </a:r>
            <a:endParaRPr lang="en-US" altLang="zh-TW" dirty="0">
              <a:latin typeface="Tw Cen MT" panose="020B0602020104020603" pitchFamily="34" charset="0"/>
              <a:cs typeface="Times New Roman" panose="02020603050405020304" pitchFamily="18" charset="0"/>
            </a:endParaRPr>
          </a:p>
        </p:txBody>
      </p:sp>
      <p:sp>
        <p:nvSpPr>
          <p:cNvPr id="266243" name="Rectangle 3"/>
          <p:cNvSpPr>
            <a:spLocks noGrp="1" noChangeArrowheads="1"/>
          </p:cNvSpPr>
          <p:nvPr>
            <p:ph type="body" idx="1"/>
          </p:nvPr>
        </p:nvSpPr>
        <p:spPr/>
        <p:txBody>
          <a:bodyPr/>
          <a:lstStyle/>
          <a:p>
            <a:pPr algn="just">
              <a:lnSpc>
                <a:spcPct val="100000"/>
              </a:lnSpc>
            </a:pPr>
            <a:r>
              <a:rPr lang="en-US" b="1" dirty="0"/>
              <a:t>Advantages of distributed systems.</a:t>
            </a:r>
          </a:p>
          <a:p>
            <a:pPr lvl="1" algn="just">
              <a:lnSpc>
                <a:spcPct val="100000"/>
              </a:lnSpc>
              <a:buFont typeface="Wingdings" pitchFamily="2" charset="2"/>
              <a:buChar char="ü"/>
            </a:pPr>
            <a:r>
              <a:rPr lang="en-US" sz="2800" dirty="0"/>
              <a:t>Resources Sharing </a:t>
            </a:r>
          </a:p>
          <a:p>
            <a:pPr lvl="1" algn="just">
              <a:lnSpc>
                <a:spcPct val="100000"/>
              </a:lnSpc>
              <a:buFont typeface="Wingdings" pitchFamily="2" charset="2"/>
              <a:buChar char="ü"/>
            </a:pPr>
            <a:r>
              <a:rPr lang="en-US" sz="2800" dirty="0"/>
              <a:t>Computation speed up – load sharing . So, Short response time and higher throughput.</a:t>
            </a:r>
          </a:p>
          <a:p>
            <a:pPr lvl="1" algn="just">
              <a:lnSpc>
                <a:spcPct val="100000"/>
              </a:lnSpc>
              <a:buFont typeface="Wingdings" pitchFamily="2" charset="2"/>
              <a:buChar char="ü"/>
            </a:pPr>
            <a:r>
              <a:rPr lang="en-US" sz="2800" dirty="0"/>
              <a:t>Higher Reliability: Degree of tolerance against failure</a:t>
            </a:r>
          </a:p>
          <a:p>
            <a:pPr lvl="1" algn="just">
              <a:lnSpc>
                <a:spcPct val="100000"/>
              </a:lnSpc>
              <a:buFont typeface="Wingdings" pitchFamily="2" charset="2"/>
              <a:buChar char="ü"/>
            </a:pPr>
            <a:r>
              <a:rPr lang="en-US" sz="2800" dirty="0"/>
              <a:t>Incremental Growth : to extend functionality of a system by simply adding additional resources to the system</a:t>
            </a:r>
          </a:p>
          <a:p>
            <a:pPr marL="0" indent="0">
              <a:buNone/>
            </a:pPr>
            <a:endParaRPr lang="en-US" dirty="0"/>
          </a:p>
        </p:txBody>
      </p:sp>
    </p:spTree>
    <p:extLst>
      <p:ext uri="{BB962C8B-B14F-4D97-AF65-F5344CB8AC3E}">
        <p14:creationId xmlns:p14="http://schemas.microsoft.com/office/powerpoint/2010/main" val="42816143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1026"/>
          <p:cNvSpPr>
            <a:spLocks noGrp="1" noChangeArrowheads="1"/>
          </p:cNvSpPr>
          <p:nvPr>
            <p:ph type="title"/>
          </p:nvPr>
        </p:nvSpPr>
        <p:spPr/>
        <p:txBody>
          <a:bodyPr/>
          <a:lstStyle/>
          <a:p>
            <a:r>
              <a:rPr lang="en-US" altLang="zh-TW" dirty="0" smtClean="0">
                <a:latin typeface="Tw Cen MT" panose="020B0602020104020603" pitchFamily="34" charset="0"/>
              </a:rPr>
              <a:t>Operating System Services</a:t>
            </a:r>
            <a:endParaRPr lang="en-US" altLang="zh-TW" dirty="0">
              <a:latin typeface="Tw Cen MT" panose="020B0602020104020603" pitchFamily="34" charset="0"/>
            </a:endParaRPr>
          </a:p>
        </p:txBody>
      </p:sp>
      <p:pic>
        <p:nvPicPr>
          <p:cNvPr id="7171" name="Picture 3"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582" y="1764290"/>
            <a:ext cx="10872836" cy="4885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7495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latin typeface="Tw Cen MT" panose="020B0602020104020603" pitchFamily="34" charset="0"/>
              </a:rPr>
              <a:t>Operating System </a:t>
            </a:r>
            <a:r>
              <a:rPr lang="en-US" altLang="zh-TW" dirty="0" smtClean="0">
                <a:latin typeface="Tw Cen MT" panose="020B0602020104020603" pitchFamily="34" charset="0"/>
              </a:rPr>
              <a:t>Services</a:t>
            </a:r>
            <a:endParaRPr lang="en-IN" dirty="0"/>
          </a:p>
        </p:txBody>
      </p:sp>
      <p:sp>
        <p:nvSpPr>
          <p:cNvPr id="3" name="Text Placeholder 2"/>
          <p:cNvSpPr>
            <a:spLocks noGrp="1"/>
          </p:cNvSpPr>
          <p:nvPr>
            <p:ph type="body" idx="1"/>
          </p:nvPr>
        </p:nvSpPr>
        <p:spPr>
          <a:xfrm>
            <a:off x="838200" y="1645511"/>
            <a:ext cx="10515600" cy="4351338"/>
          </a:xfrm>
        </p:spPr>
        <p:txBody>
          <a:bodyPr/>
          <a:lstStyle/>
          <a:p>
            <a:pPr algn="just"/>
            <a:r>
              <a:rPr lang="en-US" altLang="en-US" b="1" dirty="0" smtClean="0"/>
              <a:t>User Interface: </a:t>
            </a:r>
            <a:r>
              <a:rPr lang="en-US" dirty="0"/>
              <a:t>Almost all operating systems have a user interface (UI). Varies between </a:t>
            </a:r>
            <a:r>
              <a:rPr lang="en-US" b="1" dirty="0"/>
              <a:t>Command-Line (CLI)</a:t>
            </a:r>
            <a:r>
              <a:rPr lang="en-US" dirty="0"/>
              <a:t>, </a:t>
            </a:r>
            <a:r>
              <a:rPr lang="en-US" b="1" dirty="0"/>
              <a:t>Graphics User Interface (GUI)</a:t>
            </a:r>
            <a:r>
              <a:rPr lang="en-US" dirty="0"/>
              <a:t>, </a:t>
            </a:r>
            <a:r>
              <a:rPr lang="en-US" b="1" dirty="0"/>
              <a:t>Batch </a:t>
            </a:r>
            <a:r>
              <a:rPr lang="en-US" b="1" dirty="0" smtClean="0"/>
              <a:t>Interfaces</a:t>
            </a:r>
          </a:p>
          <a:p>
            <a:pPr algn="just"/>
            <a:endParaRPr lang="en-US" altLang="en-US" dirty="0" smtClean="0"/>
          </a:p>
          <a:p>
            <a:pPr algn="just"/>
            <a:r>
              <a:rPr lang="en-US" altLang="en-US" b="1" dirty="0" smtClean="0"/>
              <a:t>Program execution: </a:t>
            </a:r>
            <a:r>
              <a:rPr lang="en-US" dirty="0"/>
              <a:t>The system must be able to load a program into memory and to run that program, </a:t>
            </a:r>
            <a:r>
              <a:rPr lang="en-US" dirty="0" smtClean="0"/>
              <a:t>must be able to end </a:t>
            </a:r>
            <a:r>
              <a:rPr lang="en-US" dirty="0"/>
              <a:t>execution, either normally or abnormally (indicating error) </a:t>
            </a:r>
            <a:endParaRPr lang="en-US" dirty="0" smtClean="0"/>
          </a:p>
          <a:p>
            <a:pPr algn="just"/>
            <a:endParaRPr lang="en-US" altLang="en-US" dirty="0" smtClean="0"/>
          </a:p>
          <a:p>
            <a:pPr algn="just"/>
            <a:r>
              <a:rPr lang="en-US" altLang="en-US" b="1" dirty="0" smtClean="0"/>
              <a:t>I/O </a:t>
            </a:r>
            <a:r>
              <a:rPr lang="en-US" altLang="en-US" b="1" dirty="0"/>
              <a:t>operations </a:t>
            </a:r>
            <a:r>
              <a:rPr lang="en-US" altLang="en-US" dirty="0"/>
              <a:t>– </a:t>
            </a:r>
            <a:r>
              <a:rPr lang="en-US" dirty="0"/>
              <a:t>A running program may require I/O, which may involve a file or an I/O </a:t>
            </a:r>
            <a:r>
              <a:rPr lang="en-US" dirty="0" smtClean="0"/>
              <a:t>device, </a:t>
            </a:r>
            <a:r>
              <a:rPr lang="en-US" altLang="en-US" dirty="0" smtClean="0"/>
              <a:t>since </a:t>
            </a:r>
            <a:r>
              <a:rPr lang="en-US" altLang="en-US" dirty="0"/>
              <a:t>user programs cannot execute I/O operations directly, the operating system must provide some </a:t>
            </a:r>
            <a:r>
              <a:rPr lang="en-US" altLang="en-US" dirty="0" smtClean="0"/>
              <a:t>means to do I/O.</a:t>
            </a:r>
            <a:endParaRPr lang="en-US" altLang="en-US" dirty="0"/>
          </a:p>
          <a:p>
            <a:endParaRPr lang="en-IN" dirty="0"/>
          </a:p>
        </p:txBody>
      </p:sp>
    </p:spTree>
    <p:extLst>
      <p:ext uri="{BB962C8B-B14F-4D97-AF65-F5344CB8AC3E}">
        <p14:creationId xmlns:p14="http://schemas.microsoft.com/office/powerpoint/2010/main" val="1735771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System software</a:t>
            </a:r>
            <a:endParaRPr lang="en-US" u="sng" dirty="0"/>
          </a:p>
        </p:txBody>
      </p:sp>
      <p:sp>
        <p:nvSpPr>
          <p:cNvPr id="3" name="Content Placeholder 2"/>
          <p:cNvSpPr>
            <a:spLocks noGrp="1"/>
          </p:cNvSpPr>
          <p:nvPr>
            <p:ph sz="quarter" idx="1"/>
          </p:nvPr>
        </p:nvSpPr>
        <p:spPr>
          <a:xfrm>
            <a:off x="838200" y="1627909"/>
            <a:ext cx="10515600" cy="4873752"/>
          </a:xfrm>
        </p:spPr>
        <p:txBody>
          <a:bodyPr/>
          <a:lstStyle/>
          <a:p>
            <a:pPr marL="0" indent="0" algn="just">
              <a:buNone/>
            </a:pPr>
            <a:r>
              <a:rPr lang="en-US" dirty="0" smtClean="0"/>
              <a:t>The </a:t>
            </a:r>
            <a:r>
              <a:rPr lang="en-US" dirty="0"/>
              <a:t>software which is used to perform all types of system level work of the computer system is called system software.</a:t>
            </a:r>
          </a:p>
          <a:p>
            <a:pPr algn="just"/>
            <a:endParaRPr lang="en-US" dirty="0"/>
          </a:p>
          <a:p>
            <a:pPr marL="0" indent="0" algn="just">
              <a:buNone/>
            </a:pPr>
            <a:r>
              <a:rPr lang="en-US" b="1" dirty="0" smtClean="0"/>
              <a:t>For </a:t>
            </a:r>
            <a:r>
              <a:rPr lang="en-US" b="1" dirty="0"/>
              <a:t>example:</a:t>
            </a:r>
          </a:p>
          <a:p>
            <a:pPr algn="just"/>
            <a:r>
              <a:rPr lang="en-US" dirty="0"/>
              <a:t>Compiler</a:t>
            </a:r>
          </a:p>
          <a:p>
            <a:pPr algn="just"/>
            <a:r>
              <a:rPr lang="en-US" dirty="0"/>
              <a:t>Operating system</a:t>
            </a:r>
          </a:p>
          <a:p>
            <a:pPr algn="just"/>
            <a:r>
              <a:rPr lang="en-US" dirty="0"/>
              <a:t>Interpreter</a:t>
            </a:r>
          </a:p>
          <a:p>
            <a:pPr algn="just"/>
            <a:r>
              <a:rPr lang="en-US" dirty="0"/>
              <a:t>Linker</a:t>
            </a:r>
          </a:p>
          <a:p>
            <a:pPr algn="just"/>
            <a:r>
              <a:rPr lang="en-US" dirty="0"/>
              <a:t>Loader</a:t>
            </a:r>
          </a:p>
          <a:p>
            <a:pPr algn="just"/>
            <a:endParaRPr lang="en-US" dirty="0"/>
          </a:p>
        </p:txBody>
      </p:sp>
    </p:spTree>
    <p:extLst>
      <p:ext uri="{BB962C8B-B14F-4D97-AF65-F5344CB8AC3E}">
        <p14:creationId xmlns:p14="http://schemas.microsoft.com/office/powerpoint/2010/main" val="21545226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altLang="zh-TW" dirty="0">
                <a:latin typeface="Tw Cen MT" panose="020B0602020104020603" pitchFamily="34" charset="0"/>
              </a:rPr>
              <a:t>Operating System Services</a:t>
            </a:r>
          </a:p>
        </p:txBody>
      </p:sp>
      <p:sp>
        <p:nvSpPr>
          <p:cNvPr id="297987" name="Rectangle 3"/>
          <p:cNvSpPr>
            <a:spLocks noGrp="1" noChangeArrowheads="1"/>
          </p:cNvSpPr>
          <p:nvPr>
            <p:ph type="body" idx="1"/>
          </p:nvPr>
        </p:nvSpPr>
        <p:spPr/>
        <p:txBody>
          <a:bodyPr/>
          <a:lstStyle/>
          <a:p>
            <a:pPr algn="just"/>
            <a:r>
              <a:rPr lang="en-US" altLang="en-US" b="1" dirty="0"/>
              <a:t>File-system manipulation </a:t>
            </a:r>
            <a:r>
              <a:rPr lang="en-US" altLang="en-US" dirty="0"/>
              <a:t>– </a:t>
            </a:r>
            <a:r>
              <a:rPr lang="en-US" dirty="0"/>
              <a:t>Programs need to read and write files and directories, create and delete them, search them, list file Information, permission management; allow or deny access to files/directories based on file </a:t>
            </a:r>
            <a:r>
              <a:rPr lang="en-US" dirty="0" smtClean="0"/>
              <a:t>ownership.</a:t>
            </a:r>
          </a:p>
          <a:p>
            <a:pPr algn="just"/>
            <a:endParaRPr lang="en-US" altLang="en-US" dirty="0"/>
          </a:p>
          <a:p>
            <a:pPr algn="just"/>
            <a:r>
              <a:rPr lang="en-US" altLang="en-US" b="1" dirty="0"/>
              <a:t>Communications</a:t>
            </a:r>
            <a:r>
              <a:rPr lang="en-US" altLang="en-US" dirty="0"/>
              <a:t> – </a:t>
            </a:r>
            <a:r>
              <a:rPr lang="en-US" altLang="en-US" dirty="0" smtClean="0"/>
              <a:t>Exchange </a:t>
            </a:r>
            <a:r>
              <a:rPr lang="en-US" altLang="en-US" dirty="0"/>
              <a:t>of information between processes executing either on the same computer or on different systems tied together by a network.  Implemented via </a:t>
            </a:r>
            <a:r>
              <a:rPr lang="en-US" altLang="en-US" i="1" dirty="0"/>
              <a:t>shared memory</a:t>
            </a:r>
            <a:r>
              <a:rPr lang="en-US" altLang="en-US" dirty="0"/>
              <a:t> or </a:t>
            </a:r>
            <a:r>
              <a:rPr lang="en-US" altLang="en-US" i="1" dirty="0"/>
              <a:t>message passing</a:t>
            </a:r>
            <a:r>
              <a:rPr lang="en-US" altLang="en-US" dirty="0"/>
              <a:t>.</a:t>
            </a:r>
          </a:p>
          <a:p>
            <a:pPr marL="0" indent="0" algn="just">
              <a:buNone/>
            </a:pPr>
            <a:endParaRPr lang="en-US" altLang="zh-TW" sz="2800" dirty="0">
              <a:latin typeface="Tw Cen MT" panose="020B0602020104020603" pitchFamily="34" charset="0"/>
            </a:endParaRPr>
          </a:p>
        </p:txBody>
      </p:sp>
    </p:spTree>
    <p:extLst>
      <p:ext uri="{BB962C8B-B14F-4D97-AF65-F5344CB8AC3E}">
        <p14:creationId xmlns:p14="http://schemas.microsoft.com/office/powerpoint/2010/main" val="33128600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838200" y="337417"/>
            <a:ext cx="10190018" cy="891306"/>
          </a:xfrm>
        </p:spPr>
        <p:txBody>
          <a:bodyPr/>
          <a:lstStyle/>
          <a:p>
            <a:r>
              <a:rPr lang="en-US" altLang="zh-TW" dirty="0">
                <a:latin typeface="Tw Cen MT" panose="020B0602020104020603" pitchFamily="34" charset="0"/>
              </a:rPr>
              <a:t>Operating System Services</a:t>
            </a:r>
          </a:p>
        </p:txBody>
      </p:sp>
      <p:sp>
        <p:nvSpPr>
          <p:cNvPr id="300035" name="Rectangle 3"/>
          <p:cNvSpPr>
            <a:spLocks noGrp="1" noChangeArrowheads="1"/>
          </p:cNvSpPr>
          <p:nvPr>
            <p:ph type="body" idx="1"/>
          </p:nvPr>
        </p:nvSpPr>
        <p:spPr/>
        <p:txBody>
          <a:bodyPr/>
          <a:lstStyle/>
          <a:p>
            <a:pPr algn="just"/>
            <a:r>
              <a:rPr lang="en-US" b="1" dirty="0"/>
              <a:t>Error detection </a:t>
            </a:r>
            <a:r>
              <a:rPr lang="en-US" dirty="0"/>
              <a:t>– OS needs to be constantly aware of possible errors</a:t>
            </a:r>
          </a:p>
          <a:p>
            <a:pPr lvl="1" algn="just">
              <a:buFont typeface="Wingdings" panose="05000000000000000000" pitchFamily="2" charset="2"/>
              <a:buChar char="§"/>
            </a:pPr>
            <a:r>
              <a:rPr lang="en-US" dirty="0" smtClean="0"/>
              <a:t>May </a:t>
            </a:r>
            <a:r>
              <a:rPr lang="en-US" dirty="0"/>
              <a:t>occur in the CPU and memory hardware, in I/O devices, in user program </a:t>
            </a:r>
          </a:p>
          <a:p>
            <a:pPr lvl="1" algn="just">
              <a:buFont typeface="Wingdings" panose="05000000000000000000" pitchFamily="2" charset="2"/>
              <a:buChar char="§"/>
            </a:pPr>
            <a:r>
              <a:rPr lang="en-US" dirty="0"/>
              <a:t>For each type of error, OS should take the appropriate action to ensure correct and consistent computing </a:t>
            </a:r>
          </a:p>
          <a:p>
            <a:pPr lvl="1" algn="just">
              <a:buFont typeface="Wingdings" panose="05000000000000000000" pitchFamily="2" charset="2"/>
              <a:buChar char="§"/>
            </a:pPr>
            <a:r>
              <a:rPr lang="en-US" dirty="0"/>
              <a:t>Debugging facilities can greatly enhance the user’s and programmer’s abilities to efficiently use the </a:t>
            </a:r>
            <a:r>
              <a:rPr lang="en-US" dirty="0" smtClean="0"/>
              <a:t>system</a:t>
            </a:r>
          </a:p>
          <a:p>
            <a:pPr lvl="1" algn="just">
              <a:buFont typeface="Wingdings" panose="05000000000000000000" pitchFamily="2" charset="2"/>
              <a:buChar char="§"/>
            </a:pPr>
            <a:endParaRPr lang="en-US" dirty="0"/>
          </a:p>
        </p:txBody>
      </p:sp>
    </p:spTree>
    <p:extLst>
      <p:ext uri="{BB962C8B-B14F-4D97-AF65-F5344CB8AC3E}">
        <p14:creationId xmlns:p14="http://schemas.microsoft.com/office/powerpoint/2010/main" val="27466269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E2C431A-8761-44BC-B435-0C2418CF2A7C}" type="slidenum">
              <a:rPr lang="zh-TW" altLang="en-US"/>
              <a:pPr/>
              <a:t>52</a:t>
            </a:fld>
            <a:endParaRPr lang="en-US" altLang="zh-TW"/>
          </a:p>
        </p:txBody>
      </p:sp>
      <p:sp>
        <p:nvSpPr>
          <p:cNvPr id="193538" name="Rectangle 2"/>
          <p:cNvSpPr>
            <a:spLocks noGrp="1" noChangeArrowheads="1"/>
          </p:cNvSpPr>
          <p:nvPr>
            <p:ph type="title"/>
          </p:nvPr>
        </p:nvSpPr>
        <p:spPr/>
        <p:txBody>
          <a:bodyPr/>
          <a:lstStyle/>
          <a:p>
            <a:r>
              <a:rPr lang="en-US" altLang="zh-TW" dirty="0" smtClean="0">
                <a:latin typeface="Tw Cen MT" panose="020B0602020104020603" pitchFamily="34" charset="0"/>
                <a:cs typeface="Times New Roman" panose="02020603050405020304" pitchFamily="18" charset="0"/>
              </a:rPr>
              <a:t>Some Additional OS Services</a:t>
            </a:r>
            <a:endParaRPr lang="en-US" altLang="zh-TW" dirty="0">
              <a:latin typeface="Tw Cen MT" panose="020B0602020104020603" pitchFamily="34" charset="0"/>
              <a:cs typeface="Times New Roman" panose="02020603050405020304" pitchFamily="18" charset="0"/>
            </a:endParaRPr>
          </a:p>
        </p:txBody>
      </p:sp>
      <p:sp>
        <p:nvSpPr>
          <p:cNvPr id="193539" name="Rectangle 3"/>
          <p:cNvSpPr>
            <a:spLocks noGrp="1" noChangeArrowheads="1"/>
          </p:cNvSpPr>
          <p:nvPr>
            <p:ph type="body" idx="1"/>
          </p:nvPr>
        </p:nvSpPr>
        <p:spPr>
          <a:xfrm>
            <a:off x="838200" y="1825625"/>
            <a:ext cx="10515600" cy="4895850"/>
          </a:xfrm>
        </p:spPr>
        <p:txBody>
          <a:bodyPr/>
          <a:lstStyle/>
          <a:p>
            <a:pPr marL="457200" lvl="1" algn="just">
              <a:lnSpc>
                <a:spcPct val="100000"/>
              </a:lnSpc>
              <a:spcBef>
                <a:spcPts val="600"/>
              </a:spcBef>
              <a:buSzPct val="70000"/>
              <a:buFont typeface="Arial" panose="020B0604020202020204" pitchFamily="34" charset="0"/>
              <a:buChar char="•"/>
            </a:pPr>
            <a:r>
              <a:rPr lang="en-US" sz="2800" b="1" dirty="0"/>
              <a:t>Resource allocation - </a:t>
            </a:r>
            <a:r>
              <a:rPr lang="en-US" sz="2800" dirty="0"/>
              <a:t>When multiple users or multiple jobs running concurrently, resources must be allocated to each of them. Many types of resources - Some (such as CPU cycles, main memory, and file storage) may have special allocation code, others (such as I/O devices) may have general request and release </a:t>
            </a:r>
            <a:r>
              <a:rPr lang="en-US" sz="2800" dirty="0" smtClean="0"/>
              <a:t>code.</a:t>
            </a:r>
          </a:p>
          <a:p>
            <a:pPr marL="457200" lvl="1" algn="just">
              <a:lnSpc>
                <a:spcPct val="100000"/>
              </a:lnSpc>
              <a:spcBef>
                <a:spcPts val="600"/>
              </a:spcBef>
              <a:buSzPct val="70000"/>
              <a:buFont typeface="Arial" panose="020B0604020202020204" pitchFamily="34" charset="0"/>
              <a:buChar char="•"/>
            </a:pPr>
            <a:r>
              <a:rPr lang="en-US" sz="2800" b="1" dirty="0" smtClean="0"/>
              <a:t>Accounting </a:t>
            </a:r>
            <a:r>
              <a:rPr lang="en-US" sz="2800" b="1" dirty="0"/>
              <a:t>- </a:t>
            </a:r>
            <a:r>
              <a:rPr lang="en-US" sz="2800" dirty="0"/>
              <a:t>To keep track of which users use how much and what kinds of computer resources. Used for accounting or usage statistics</a:t>
            </a:r>
            <a:r>
              <a:rPr lang="en-US" sz="2800" dirty="0" smtClean="0"/>
              <a:t>.</a:t>
            </a:r>
          </a:p>
          <a:p>
            <a:pPr marL="457200" lvl="1" algn="just">
              <a:lnSpc>
                <a:spcPct val="100000"/>
              </a:lnSpc>
              <a:spcBef>
                <a:spcPts val="600"/>
              </a:spcBef>
              <a:buSzPct val="70000"/>
              <a:buFont typeface="Arial" panose="020B0604020202020204" pitchFamily="34" charset="0"/>
              <a:buChar char="•"/>
            </a:pPr>
            <a:r>
              <a:rPr lang="en-US" sz="2800" b="1" dirty="0"/>
              <a:t>Protection and security - </a:t>
            </a:r>
            <a:r>
              <a:rPr lang="en-US" sz="2800" dirty="0"/>
              <a:t>The owners of information stored in a multiuser or networked computer system may want to control use of that information, concurrent processes should not interfere with each </a:t>
            </a:r>
            <a:r>
              <a:rPr lang="en-US" sz="2800" dirty="0" smtClean="0"/>
              <a:t>other.</a:t>
            </a:r>
            <a:endParaRPr lang="en-US" sz="2800" dirty="0"/>
          </a:p>
          <a:p>
            <a:pPr marL="457200" lvl="1" algn="just">
              <a:lnSpc>
                <a:spcPct val="100000"/>
              </a:lnSpc>
              <a:spcBef>
                <a:spcPts val="600"/>
              </a:spcBef>
              <a:buSzPct val="70000"/>
              <a:buFont typeface="Arial" panose="020B0604020202020204" pitchFamily="34" charset="0"/>
              <a:buChar char="•"/>
            </a:pPr>
            <a:endParaRPr lang="en-US" sz="2800" dirty="0"/>
          </a:p>
        </p:txBody>
      </p:sp>
    </p:spTree>
    <p:extLst>
      <p:ext uri="{BB962C8B-B14F-4D97-AF65-F5344CB8AC3E}">
        <p14:creationId xmlns:p14="http://schemas.microsoft.com/office/powerpoint/2010/main" val="35835255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E2C431A-8761-44BC-B435-0C2418CF2A7C}" type="slidenum">
              <a:rPr lang="zh-TW" altLang="en-US"/>
              <a:pPr/>
              <a:t>53</a:t>
            </a:fld>
            <a:endParaRPr lang="en-US" altLang="zh-TW"/>
          </a:p>
        </p:txBody>
      </p:sp>
      <p:sp>
        <p:nvSpPr>
          <p:cNvPr id="193538" name="Rectangle 2"/>
          <p:cNvSpPr>
            <a:spLocks noGrp="1" noChangeArrowheads="1"/>
          </p:cNvSpPr>
          <p:nvPr>
            <p:ph type="title"/>
          </p:nvPr>
        </p:nvSpPr>
        <p:spPr/>
        <p:txBody>
          <a:bodyPr/>
          <a:lstStyle/>
          <a:p>
            <a:r>
              <a:rPr lang="en-US" altLang="zh-TW" dirty="0" smtClean="0">
                <a:latin typeface="Tw Cen MT" panose="020B0602020104020603" pitchFamily="34" charset="0"/>
                <a:cs typeface="Times New Roman" panose="02020603050405020304" pitchFamily="18" charset="0"/>
              </a:rPr>
              <a:t>Some Additional OS Services</a:t>
            </a:r>
            <a:endParaRPr lang="en-US" altLang="zh-TW" dirty="0">
              <a:latin typeface="Tw Cen MT" panose="020B0602020104020603" pitchFamily="34" charset="0"/>
              <a:cs typeface="Times New Roman" panose="02020603050405020304" pitchFamily="18" charset="0"/>
            </a:endParaRPr>
          </a:p>
        </p:txBody>
      </p:sp>
      <p:sp>
        <p:nvSpPr>
          <p:cNvPr id="193539" name="Rectangle 3"/>
          <p:cNvSpPr>
            <a:spLocks noGrp="1" noChangeArrowheads="1"/>
          </p:cNvSpPr>
          <p:nvPr>
            <p:ph type="body" idx="1"/>
          </p:nvPr>
        </p:nvSpPr>
        <p:spPr>
          <a:xfrm>
            <a:off x="838200" y="1825625"/>
            <a:ext cx="10515600" cy="4895850"/>
          </a:xfrm>
        </p:spPr>
        <p:txBody>
          <a:bodyPr/>
          <a:lstStyle/>
          <a:p>
            <a:pPr algn="just">
              <a:lnSpc>
                <a:spcPct val="100000"/>
              </a:lnSpc>
              <a:buFont typeface="Arial" panose="020B0604020202020204" pitchFamily="34" charset="0"/>
              <a:buChar char="•"/>
            </a:pPr>
            <a:r>
              <a:rPr lang="en-US" b="1" dirty="0"/>
              <a:t>Protection </a:t>
            </a:r>
            <a:r>
              <a:rPr lang="en-US" dirty="0"/>
              <a:t>involves ensuring that all access to system resources is controlled </a:t>
            </a:r>
            <a:endParaRPr lang="en-US" dirty="0" smtClean="0"/>
          </a:p>
          <a:p>
            <a:pPr algn="just">
              <a:lnSpc>
                <a:spcPct val="100000"/>
              </a:lnSpc>
              <a:buFont typeface="Arial" panose="020B0604020202020204" pitchFamily="34" charset="0"/>
              <a:buChar char="•"/>
            </a:pPr>
            <a:r>
              <a:rPr lang="en-US" b="1" dirty="0" smtClean="0"/>
              <a:t>Security </a:t>
            </a:r>
            <a:r>
              <a:rPr lang="en-US" dirty="0"/>
              <a:t>of the system from outsiders requires user authentication (by password), extends to defending external I/O devices (</a:t>
            </a:r>
            <a:r>
              <a:rPr lang="en-US" dirty="0" err="1"/>
              <a:t>eg</a:t>
            </a:r>
            <a:r>
              <a:rPr lang="en-US" dirty="0"/>
              <a:t>. Modems, network adapter from invalid access attempts .</a:t>
            </a:r>
          </a:p>
          <a:p>
            <a:pPr marL="0" indent="-685800" algn="just">
              <a:lnSpc>
                <a:spcPct val="100000"/>
              </a:lnSpc>
              <a:spcBef>
                <a:spcPts val="600"/>
              </a:spcBef>
              <a:buSzPct val="70000"/>
              <a:buNone/>
            </a:pPr>
            <a:endParaRPr lang="en-US" dirty="0"/>
          </a:p>
        </p:txBody>
      </p:sp>
    </p:spTree>
    <p:extLst>
      <p:ext uri="{BB962C8B-B14F-4D97-AF65-F5344CB8AC3E}">
        <p14:creationId xmlns:p14="http://schemas.microsoft.com/office/powerpoint/2010/main" val="11291803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Calls</a:t>
            </a:r>
            <a:endParaRPr lang="en-IN" dirty="0"/>
          </a:p>
        </p:txBody>
      </p:sp>
      <p:sp>
        <p:nvSpPr>
          <p:cNvPr id="3" name="Text Placeholder 2"/>
          <p:cNvSpPr>
            <a:spLocks noGrp="1"/>
          </p:cNvSpPr>
          <p:nvPr>
            <p:ph type="body" idx="1"/>
          </p:nvPr>
        </p:nvSpPr>
        <p:spPr>
          <a:xfrm>
            <a:off x="838200" y="1759391"/>
            <a:ext cx="10515600" cy="4351338"/>
          </a:xfrm>
        </p:spPr>
        <p:txBody>
          <a:bodyPr/>
          <a:lstStyle/>
          <a:p>
            <a:pPr>
              <a:buFont typeface="Wingdings" panose="05000000000000000000" pitchFamily="2" charset="2"/>
              <a:buChar char="Ø"/>
            </a:pPr>
            <a:r>
              <a:rPr lang="en-IN" b="1" dirty="0"/>
              <a:t>Kernel Mode</a:t>
            </a:r>
          </a:p>
          <a:p>
            <a:pPr algn="just"/>
            <a:r>
              <a:rPr lang="en-IN" sz="2400" dirty="0"/>
              <a:t>When CPU is in </a:t>
            </a:r>
            <a:r>
              <a:rPr lang="en-IN" sz="2400" b="1" dirty="0"/>
              <a:t>kernel mode</a:t>
            </a:r>
            <a:r>
              <a:rPr lang="en-IN" sz="2400" dirty="0"/>
              <a:t>, the code being </a:t>
            </a:r>
          </a:p>
          <a:p>
            <a:pPr marL="0" indent="0" algn="just">
              <a:buNone/>
            </a:pPr>
            <a:r>
              <a:rPr lang="en-IN" sz="2400" dirty="0" smtClean="0"/>
              <a:t>executed </a:t>
            </a:r>
            <a:r>
              <a:rPr lang="en-IN" sz="2400" dirty="0"/>
              <a:t>can access any memory address and any hardware resource.</a:t>
            </a:r>
          </a:p>
          <a:p>
            <a:pPr algn="just"/>
            <a:r>
              <a:rPr lang="en-IN" sz="2400" dirty="0"/>
              <a:t>Hence kernel mode is a very privileged and powerful mode.</a:t>
            </a:r>
          </a:p>
          <a:p>
            <a:pPr algn="just"/>
            <a:r>
              <a:rPr lang="en-IN" sz="2400" dirty="0"/>
              <a:t>If a program crashes in kernel mode, the entire system will be halted</a:t>
            </a:r>
            <a:r>
              <a:rPr lang="en-IN" sz="2400" dirty="0" smtClean="0"/>
              <a:t>.</a:t>
            </a:r>
            <a:endParaRPr lang="en-IN" sz="2400" dirty="0"/>
          </a:p>
          <a:p>
            <a:pPr algn="just">
              <a:buFont typeface="Wingdings" panose="05000000000000000000" pitchFamily="2" charset="2"/>
              <a:buChar char="Ø"/>
            </a:pPr>
            <a:r>
              <a:rPr lang="en-IN" b="1" dirty="0"/>
              <a:t>User Mode</a:t>
            </a:r>
          </a:p>
          <a:p>
            <a:pPr algn="just"/>
            <a:r>
              <a:rPr lang="en-IN" sz="2400" dirty="0"/>
              <a:t>When CPU is in </a:t>
            </a:r>
            <a:r>
              <a:rPr lang="en-IN" sz="2400" b="1" dirty="0"/>
              <a:t>user mode</a:t>
            </a:r>
            <a:r>
              <a:rPr lang="en-IN" sz="2400" dirty="0"/>
              <a:t>, the programs don't have direct access to memory and hardware resources.</a:t>
            </a:r>
          </a:p>
          <a:p>
            <a:pPr algn="just"/>
            <a:r>
              <a:rPr lang="en-IN" sz="2400" dirty="0"/>
              <a:t>In user mode, if any program crashes, only that particular program is </a:t>
            </a:r>
            <a:r>
              <a:rPr lang="en-IN" sz="2400" dirty="0" smtClean="0"/>
              <a:t>halted. That </a:t>
            </a:r>
            <a:r>
              <a:rPr lang="en-IN" sz="2400" dirty="0"/>
              <a:t>means the system will be in a safe state even if a program in user mode crashes.</a:t>
            </a:r>
          </a:p>
          <a:p>
            <a:r>
              <a:rPr lang="en-IN" sz="2400" dirty="0"/>
              <a:t>Hence, most programs in an OS run in user mode</a:t>
            </a:r>
            <a:r>
              <a:rPr lang="en-IN" sz="2400" dirty="0" smtClean="0"/>
              <a:t>.</a:t>
            </a:r>
            <a:endParaRPr lang="en-US" sz="2400"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1708" y="0"/>
            <a:ext cx="3020291" cy="2597699"/>
          </a:xfrm>
          <a:prstGeom prst="rect">
            <a:avLst/>
          </a:prstGeom>
        </p:spPr>
      </p:pic>
    </p:spTree>
    <p:extLst>
      <p:ext uri="{BB962C8B-B14F-4D97-AF65-F5344CB8AC3E}">
        <p14:creationId xmlns:p14="http://schemas.microsoft.com/office/powerpoint/2010/main" val="3582471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Calls</a:t>
            </a:r>
            <a:endParaRPr lang="en-IN" dirty="0"/>
          </a:p>
        </p:txBody>
      </p:sp>
      <p:sp>
        <p:nvSpPr>
          <p:cNvPr id="3" name="Text Placeholder 2"/>
          <p:cNvSpPr>
            <a:spLocks noGrp="1"/>
          </p:cNvSpPr>
          <p:nvPr>
            <p:ph type="body" idx="1"/>
          </p:nvPr>
        </p:nvSpPr>
        <p:spPr>
          <a:xfrm>
            <a:off x="838200" y="1631662"/>
            <a:ext cx="10515600" cy="4351338"/>
          </a:xfrm>
        </p:spPr>
        <p:txBody>
          <a:bodyPr/>
          <a:lstStyle/>
          <a:p>
            <a:pPr algn="just"/>
            <a:r>
              <a:rPr lang="en-US" dirty="0"/>
              <a:t>System call is a request made by user program in order to get the service of an operating </a:t>
            </a:r>
            <a:r>
              <a:rPr lang="en-US" dirty="0" smtClean="0"/>
              <a:t>system.</a:t>
            </a:r>
          </a:p>
          <a:p>
            <a:pPr marL="0" indent="0" algn="just">
              <a:buNone/>
            </a:pPr>
            <a:endParaRPr lang="en-US" dirty="0" smtClean="0"/>
          </a:p>
          <a:p>
            <a:pPr algn="just"/>
            <a:r>
              <a:rPr lang="en-IN" dirty="0"/>
              <a:t>When a program in user mode requires access to RAM or a hardware resource, it must ask the kernel to provide access to that resource. This is done via something called a </a:t>
            </a:r>
            <a:r>
              <a:rPr lang="en-IN" b="1" dirty="0"/>
              <a:t>system call</a:t>
            </a:r>
            <a:r>
              <a:rPr lang="en-IN" dirty="0" smtClean="0"/>
              <a:t>.</a:t>
            </a:r>
          </a:p>
          <a:p>
            <a:pPr algn="just"/>
            <a:endParaRPr lang="en-US" dirty="0"/>
          </a:p>
          <a:p>
            <a:endParaRPr lang="en-IN" dirty="0"/>
          </a:p>
        </p:txBody>
      </p:sp>
    </p:spTree>
    <p:extLst>
      <p:ext uri="{BB962C8B-B14F-4D97-AF65-F5344CB8AC3E}">
        <p14:creationId xmlns:p14="http://schemas.microsoft.com/office/powerpoint/2010/main" val="7925210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9C5B82C-5FE4-4541-B00B-4277A1DF94BE}" type="slidenum">
              <a:rPr lang="en-US" altLang="en-US"/>
              <a:pPr/>
              <a:t>56</a:t>
            </a:fld>
            <a:endParaRPr lang="en-US" altLang="en-US"/>
          </a:p>
        </p:txBody>
      </p:sp>
      <p:sp>
        <p:nvSpPr>
          <p:cNvPr id="23554" name="Rectangle 2"/>
          <p:cNvSpPr>
            <a:spLocks noGrp="1" noChangeArrowheads="1"/>
          </p:cNvSpPr>
          <p:nvPr>
            <p:ph type="title"/>
          </p:nvPr>
        </p:nvSpPr>
        <p:spPr>
          <a:xfrm>
            <a:off x="838200" y="213231"/>
            <a:ext cx="8534400" cy="1143000"/>
          </a:xfrm>
        </p:spPr>
        <p:txBody>
          <a:bodyPr/>
          <a:lstStyle/>
          <a:p>
            <a:r>
              <a:rPr lang="en-US" altLang="en-US" sz="3600" dirty="0"/>
              <a:t>Some System Calls For Process Management</a:t>
            </a:r>
            <a:endParaRPr lang="en-US" altLang="en-US" sz="4000" dirty="0"/>
          </a:p>
        </p:txBody>
      </p:sp>
      <p:sp>
        <p:nvSpPr>
          <p:cNvPr id="23555" name="Rectangle 3"/>
          <p:cNvSpPr>
            <a:spLocks noGrp="1" noChangeArrowheads="1"/>
          </p:cNvSpPr>
          <p:nvPr>
            <p:ph type="body" idx="1"/>
          </p:nvPr>
        </p:nvSpPr>
        <p:spPr/>
        <p:txBody>
          <a:bodyPr/>
          <a:lstStyle/>
          <a:p>
            <a:pPr>
              <a:buFontTx/>
              <a:buNone/>
            </a:pPr>
            <a:endParaRPr lang="en-US" altLang="en-US" sz="3600"/>
          </a:p>
          <a:p>
            <a:pPr>
              <a:buFontTx/>
              <a:buNone/>
            </a:pPr>
            <a:endParaRPr lang="en-US" altLang="en-US" sz="3600"/>
          </a:p>
          <a:p>
            <a:pPr>
              <a:buFontTx/>
              <a:buNone/>
            </a:pPr>
            <a:endParaRPr lang="en-US" altLang="en-US"/>
          </a:p>
          <a:p>
            <a:pPr>
              <a:buFontTx/>
              <a:buNone/>
            </a:pPr>
            <a:endParaRPr lang="en-US" altLang="en-US"/>
          </a:p>
          <a:p>
            <a:pPr>
              <a:buFontTx/>
              <a:buNone/>
            </a:pPr>
            <a:endParaRPr lang="en-US" altLang="en-US"/>
          </a:p>
        </p:txBody>
      </p:sp>
      <p:pic>
        <p:nvPicPr>
          <p:cNvPr id="23557" name="Picture 5"/>
          <p:cNvPicPr>
            <a:picLocks noChangeAspect="1" noChangeArrowheads="1"/>
          </p:cNvPicPr>
          <p:nvPr/>
        </p:nvPicPr>
        <p:blipFill>
          <a:blip r:embed="rId2">
            <a:extLst>
              <a:ext uri="{28A0092B-C50C-407E-A947-70E740481C1C}">
                <a14:useLocalDpi xmlns:a14="http://schemas.microsoft.com/office/drawing/2010/main" val="0"/>
              </a:ext>
            </a:extLst>
          </a:blip>
          <a:srcRect b="77843"/>
          <a:stretch>
            <a:fillRect/>
          </a:stretch>
        </p:blipFill>
        <p:spPr bwMode="auto">
          <a:xfrm>
            <a:off x="346182" y="2737104"/>
            <a:ext cx="11499636" cy="2528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15371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9F3139-593C-4C9E-830E-618662340AFF}" type="slidenum">
              <a:rPr lang="en-US" altLang="en-US"/>
              <a:pPr/>
              <a:t>57</a:t>
            </a:fld>
            <a:endParaRPr lang="en-US" altLang="en-US"/>
          </a:p>
        </p:txBody>
      </p:sp>
      <p:sp>
        <p:nvSpPr>
          <p:cNvPr id="24578" name="Rectangle 2"/>
          <p:cNvSpPr>
            <a:spLocks noGrp="1" noChangeArrowheads="1"/>
          </p:cNvSpPr>
          <p:nvPr>
            <p:ph type="title"/>
          </p:nvPr>
        </p:nvSpPr>
        <p:spPr>
          <a:xfrm>
            <a:off x="817129" y="0"/>
            <a:ext cx="8509000" cy="1143000"/>
          </a:xfrm>
        </p:spPr>
        <p:txBody>
          <a:bodyPr/>
          <a:lstStyle/>
          <a:p>
            <a:r>
              <a:rPr lang="en-US" altLang="en-US" sz="3600" dirty="0"/>
              <a:t>Some System Calls For File Management</a:t>
            </a:r>
            <a:endParaRPr lang="en-US" altLang="en-US" dirty="0"/>
          </a:p>
        </p:txBody>
      </p:sp>
      <p:pic>
        <p:nvPicPr>
          <p:cNvPr id="24581" name="Picture 5"/>
          <p:cNvPicPr>
            <a:picLocks noChangeAspect="1" noChangeArrowheads="1"/>
          </p:cNvPicPr>
          <p:nvPr/>
        </p:nvPicPr>
        <p:blipFill>
          <a:blip r:embed="rId2">
            <a:extLst>
              <a:ext uri="{28A0092B-C50C-407E-A947-70E740481C1C}">
                <a14:useLocalDpi xmlns:a14="http://schemas.microsoft.com/office/drawing/2010/main" val="0"/>
              </a:ext>
            </a:extLst>
          </a:blip>
          <a:srcRect t="21257" b="47963"/>
          <a:stretch>
            <a:fillRect/>
          </a:stretch>
        </p:blipFill>
        <p:spPr bwMode="auto">
          <a:xfrm>
            <a:off x="435080" y="2029114"/>
            <a:ext cx="11266423" cy="3441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34993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EC90E0-DB94-477B-BEC5-211BFDF757E9}" type="slidenum">
              <a:rPr lang="en-US" altLang="en-US"/>
              <a:pPr/>
              <a:t>58</a:t>
            </a:fld>
            <a:endParaRPr lang="en-US" altLang="en-US"/>
          </a:p>
        </p:txBody>
      </p:sp>
      <p:sp>
        <p:nvSpPr>
          <p:cNvPr id="25602" name="Rectangle 2"/>
          <p:cNvSpPr>
            <a:spLocks noGrp="1" noChangeArrowheads="1"/>
          </p:cNvSpPr>
          <p:nvPr>
            <p:ph type="title"/>
          </p:nvPr>
        </p:nvSpPr>
        <p:spPr>
          <a:xfrm>
            <a:off x="838200" y="152400"/>
            <a:ext cx="9144000" cy="1143000"/>
          </a:xfrm>
        </p:spPr>
        <p:txBody>
          <a:bodyPr/>
          <a:lstStyle/>
          <a:p>
            <a:r>
              <a:rPr lang="en-US" altLang="en-US" sz="3600" dirty="0"/>
              <a:t>Some System Calls For Directory Management</a:t>
            </a:r>
            <a:endParaRPr lang="en-US" altLang="en-US" dirty="0"/>
          </a:p>
        </p:txBody>
      </p:sp>
      <p:pic>
        <p:nvPicPr>
          <p:cNvPr id="25605" name="Picture 5"/>
          <p:cNvPicPr>
            <a:picLocks noChangeAspect="1" noChangeArrowheads="1"/>
          </p:cNvPicPr>
          <p:nvPr/>
        </p:nvPicPr>
        <p:blipFill>
          <a:blip r:embed="rId2">
            <a:extLst>
              <a:ext uri="{28A0092B-C50C-407E-A947-70E740481C1C}">
                <a14:useLocalDpi xmlns:a14="http://schemas.microsoft.com/office/drawing/2010/main" val="0"/>
              </a:ext>
            </a:extLst>
          </a:blip>
          <a:srcRect t="51289" b="19279"/>
          <a:stretch>
            <a:fillRect/>
          </a:stretch>
        </p:blipFill>
        <p:spPr bwMode="auto">
          <a:xfrm>
            <a:off x="401132" y="2575791"/>
            <a:ext cx="11389737" cy="3326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44575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AFB286-0F6D-4C1C-AA6F-D8AB1D97C7FB}" type="slidenum">
              <a:rPr lang="en-US" altLang="en-US"/>
              <a:pPr/>
              <a:t>59</a:t>
            </a:fld>
            <a:endParaRPr lang="en-US" altLang="en-US"/>
          </a:p>
        </p:txBody>
      </p:sp>
      <p:sp>
        <p:nvSpPr>
          <p:cNvPr id="26626" name="Rectangle 2"/>
          <p:cNvSpPr>
            <a:spLocks noGrp="1" noChangeArrowheads="1"/>
          </p:cNvSpPr>
          <p:nvPr>
            <p:ph type="title"/>
          </p:nvPr>
        </p:nvSpPr>
        <p:spPr>
          <a:xfrm>
            <a:off x="822902" y="110836"/>
            <a:ext cx="8559800" cy="1143000"/>
          </a:xfrm>
        </p:spPr>
        <p:txBody>
          <a:bodyPr/>
          <a:lstStyle/>
          <a:p>
            <a:r>
              <a:rPr lang="en-US" altLang="en-US" sz="3600" dirty="0"/>
              <a:t>Some System Calls For Miscellaneous Tasks</a:t>
            </a:r>
            <a:endParaRPr lang="en-US" altLang="en-US" dirty="0"/>
          </a:p>
        </p:txBody>
      </p:sp>
      <p:pic>
        <p:nvPicPr>
          <p:cNvPr id="26629" name="Picture 5"/>
          <p:cNvPicPr>
            <a:picLocks noChangeAspect="1" noChangeArrowheads="1"/>
          </p:cNvPicPr>
          <p:nvPr/>
        </p:nvPicPr>
        <p:blipFill>
          <a:blip r:embed="rId2">
            <a:extLst>
              <a:ext uri="{28A0092B-C50C-407E-A947-70E740481C1C}">
                <a14:useLocalDpi xmlns:a14="http://schemas.microsoft.com/office/drawing/2010/main" val="0"/>
              </a:ext>
            </a:extLst>
          </a:blip>
          <a:srcRect t="79295" b="-5016"/>
          <a:stretch>
            <a:fillRect/>
          </a:stretch>
        </p:blipFill>
        <p:spPr bwMode="auto">
          <a:xfrm>
            <a:off x="258430" y="2700770"/>
            <a:ext cx="11675140" cy="297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137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Utility Software</a:t>
            </a:r>
            <a:endParaRPr lang="en-US" u="sng" dirty="0"/>
          </a:p>
        </p:txBody>
      </p:sp>
      <p:sp>
        <p:nvSpPr>
          <p:cNvPr id="3" name="Content Placeholder 2"/>
          <p:cNvSpPr>
            <a:spLocks noGrp="1"/>
          </p:cNvSpPr>
          <p:nvPr>
            <p:ph sz="quarter" idx="1"/>
          </p:nvPr>
        </p:nvSpPr>
        <p:spPr>
          <a:xfrm>
            <a:off x="838200" y="1600200"/>
            <a:ext cx="10515600" cy="4873752"/>
          </a:xfrm>
        </p:spPr>
        <p:txBody>
          <a:bodyPr/>
          <a:lstStyle/>
          <a:p>
            <a:pPr marL="0" indent="0" algn="just">
              <a:buNone/>
            </a:pPr>
            <a:r>
              <a:rPr lang="en-US" dirty="0" smtClean="0"/>
              <a:t>The  </a:t>
            </a:r>
            <a:r>
              <a:rPr lang="en-US" dirty="0"/>
              <a:t>software, which provide an additional meaning to the computer system.</a:t>
            </a:r>
          </a:p>
          <a:p>
            <a:pPr algn="just"/>
            <a:endParaRPr lang="en-US" dirty="0"/>
          </a:p>
          <a:p>
            <a:pPr marL="0" indent="0" algn="just">
              <a:buNone/>
            </a:pPr>
            <a:r>
              <a:rPr lang="en-US" b="1" dirty="0"/>
              <a:t>For Example:-</a:t>
            </a:r>
          </a:p>
          <a:p>
            <a:pPr algn="just"/>
            <a:r>
              <a:rPr lang="en-US" dirty="0"/>
              <a:t>Calculator</a:t>
            </a:r>
          </a:p>
          <a:p>
            <a:pPr algn="just"/>
            <a:r>
              <a:rPr lang="en-US" dirty="0"/>
              <a:t>MS-paint</a:t>
            </a:r>
          </a:p>
          <a:p>
            <a:endParaRPr lang="en-US" dirty="0"/>
          </a:p>
        </p:txBody>
      </p:sp>
    </p:spTree>
    <p:extLst>
      <p:ext uri="{BB962C8B-B14F-4D97-AF65-F5344CB8AC3E}">
        <p14:creationId xmlns:p14="http://schemas.microsoft.com/office/powerpoint/2010/main" val="27363323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Operating System layered structure</a:t>
            </a:r>
            <a:endParaRPr lang="en-IN" dirty="0"/>
          </a:p>
        </p:txBody>
      </p:sp>
      <p:sp>
        <p:nvSpPr>
          <p:cNvPr id="3" name="Text Placeholder 2"/>
          <p:cNvSpPr>
            <a:spLocks noGrp="1"/>
          </p:cNvSpPr>
          <p:nvPr>
            <p:ph type="body" idx="1"/>
          </p:nvPr>
        </p:nvSpPr>
        <p:spPr/>
        <p:txBody>
          <a:bodyPr/>
          <a:lstStyle/>
          <a:p>
            <a:endParaRPr lang="en-IN"/>
          </a:p>
        </p:txBody>
      </p:sp>
      <p:pic>
        <p:nvPicPr>
          <p:cNvPr id="4" name="Picture 3"/>
          <p:cNvPicPr>
            <a:picLocks noChangeAspect="1"/>
          </p:cNvPicPr>
          <p:nvPr/>
        </p:nvPicPr>
        <p:blipFill>
          <a:blip r:embed="rId2"/>
          <a:stretch>
            <a:fillRect/>
          </a:stretch>
        </p:blipFill>
        <p:spPr>
          <a:xfrm>
            <a:off x="2747962" y="2134394"/>
            <a:ext cx="6696075" cy="3733800"/>
          </a:xfrm>
          <a:prstGeom prst="rect">
            <a:avLst/>
          </a:prstGeom>
        </p:spPr>
      </p:pic>
    </p:spTree>
    <p:extLst>
      <p:ext uri="{BB962C8B-B14F-4D97-AF65-F5344CB8AC3E}">
        <p14:creationId xmlns:p14="http://schemas.microsoft.com/office/powerpoint/2010/main" val="259976170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0" y="0"/>
            <a:ext cx="7235685" cy="6719455"/>
          </a:xfrm>
          <a:prstGeom prst="rect">
            <a:avLst/>
          </a:prstGeom>
          <a:noFill/>
        </p:spPr>
      </p:pic>
      <p:sp>
        <p:nvSpPr>
          <p:cNvPr id="8" name="Rectangle 3"/>
          <p:cNvSpPr>
            <a:spLocks noChangeArrowheads="1"/>
          </p:cNvSpPr>
          <p:nvPr/>
        </p:nvSpPr>
        <p:spPr bwMode="auto">
          <a:xfrm>
            <a:off x="7370618" y="1788261"/>
            <a:ext cx="4821382"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smtClean="0">
                <a:ln>
                  <a:noFill/>
                </a:ln>
                <a:solidFill>
                  <a:srgbClr val="000000"/>
                </a:solidFill>
                <a:effectLst/>
                <a:latin typeface="Tw Cen MT" panose="020B0602020104020603" pitchFamily="34" charset="0"/>
                <a:cs typeface="Arial" panose="020B0604020202020204" pitchFamily="34" charset="0"/>
              </a:rPr>
              <a:t>With the layered approach, the bottom layer is the hardware, while the highest layer is the user interface.</a:t>
            </a:r>
            <a:endParaRPr kumimoji="0" lang="en-US" altLang="en-US" sz="2000" b="0" i="0" u="none" strike="noStrike" cap="none" normalizeH="0" baseline="0" dirty="0" smtClean="0">
              <a:ln>
                <a:noFill/>
              </a:ln>
              <a:solidFill>
                <a:schemeClr val="tx1"/>
              </a:solidFill>
              <a:effectLst/>
              <a:latin typeface="Tw Cen MT" panose="020B0602020104020603"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0" i="0" u="none" strike="noStrike" cap="none" normalizeH="0" baseline="0" dirty="0" smtClean="0">
                <a:ln>
                  <a:noFill/>
                </a:ln>
                <a:solidFill>
                  <a:schemeClr val="tx1"/>
                </a:solidFill>
                <a:effectLst/>
                <a:latin typeface="Tw Cen MT" panose="020B0602020104020603" pitchFamily="34" charset="0"/>
              </a:rPr>
              <a:t>The main </a:t>
            </a:r>
            <a:r>
              <a:rPr kumimoji="0" lang="en-US" altLang="en-US" sz="2400" b="0" i="1" u="none" strike="noStrike" cap="none" normalizeH="0" baseline="0" dirty="0" smtClean="0">
                <a:ln>
                  <a:noFill/>
                </a:ln>
                <a:solidFill>
                  <a:schemeClr val="tx1"/>
                </a:solidFill>
                <a:effectLst/>
                <a:latin typeface="Tw Cen MT" panose="020B0602020104020603" pitchFamily="34" charset="0"/>
              </a:rPr>
              <a:t>advantage</a:t>
            </a:r>
            <a:r>
              <a:rPr kumimoji="0" lang="en-US" altLang="en-US" sz="2400" b="0" i="0" u="none" strike="noStrike" cap="none" normalizeH="0" baseline="0" dirty="0" smtClean="0">
                <a:ln>
                  <a:noFill/>
                </a:ln>
                <a:solidFill>
                  <a:schemeClr val="tx1"/>
                </a:solidFill>
                <a:effectLst/>
                <a:latin typeface="Tw Cen MT" panose="020B0602020104020603" pitchFamily="34" charset="0"/>
              </a:rPr>
              <a:t> is simplicity of construction and debugging.</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0" i="0" u="none" strike="noStrike" cap="none" normalizeH="0" baseline="0" dirty="0" smtClean="0">
                <a:ln>
                  <a:noFill/>
                </a:ln>
                <a:solidFill>
                  <a:schemeClr val="tx1"/>
                </a:solidFill>
                <a:effectLst/>
                <a:latin typeface="Tw Cen MT" panose="020B0602020104020603" pitchFamily="34" charset="0"/>
              </a:rPr>
              <a:t>The main </a:t>
            </a:r>
            <a:r>
              <a:rPr kumimoji="0" lang="en-US" altLang="en-US" sz="2400" b="0" i="1" u="none" strike="noStrike" cap="none" normalizeH="0" baseline="0" dirty="0" smtClean="0">
                <a:ln>
                  <a:noFill/>
                </a:ln>
                <a:solidFill>
                  <a:schemeClr val="tx1"/>
                </a:solidFill>
                <a:effectLst/>
                <a:latin typeface="Tw Cen MT" panose="020B0602020104020603" pitchFamily="34" charset="0"/>
              </a:rPr>
              <a:t>difficulty</a:t>
            </a:r>
            <a:r>
              <a:rPr kumimoji="0" lang="en-US" altLang="en-US" sz="2400" b="0" i="0" u="none" strike="noStrike" cap="none" normalizeH="0" baseline="0" dirty="0" smtClean="0">
                <a:ln>
                  <a:noFill/>
                </a:ln>
                <a:solidFill>
                  <a:schemeClr val="tx1"/>
                </a:solidFill>
                <a:effectLst/>
                <a:latin typeface="Tw Cen MT" panose="020B0602020104020603" pitchFamily="34" charset="0"/>
              </a:rPr>
              <a:t> is defining the various layers.</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0" i="0" u="none" strike="noStrike" cap="none" normalizeH="0" baseline="0" dirty="0" smtClean="0">
                <a:ln>
                  <a:noFill/>
                </a:ln>
                <a:solidFill>
                  <a:schemeClr val="tx1"/>
                </a:solidFill>
                <a:effectLst/>
                <a:latin typeface="Tw Cen MT" panose="020B0602020104020603" pitchFamily="34" charset="0"/>
              </a:rPr>
              <a:t>The main </a:t>
            </a:r>
            <a:r>
              <a:rPr kumimoji="0" lang="en-US" altLang="en-US" sz="2400" b="0" i="1" u="none" strike="noStrike" cap="none" normalizeH="0" baseline="0" dirty="0" smtClean="0">
                <a:ln>
                  <a:noFill/>
                </a:ln>
                <a:solidFill>
                  <a:schemeClr val="tx1"/>
                </a:solidFill>
                <a:effectLst/>
                <a:latin typeface="Tw Cen MT" panose="020B0602020104020603" pitchFamily="34" charset="0"/>
              </a:rPr>
              <a:t>disadvantage</a:t>
            </a:r>
            <a:r>
              <a:rPr kumimoji="0" lang="en-US" altLang="en-US" sz="2400" b="0" i="0" u="none" strike="noStrike" cap="none" normalizeH="0" baseline="0" dirty="0" smtClean="0">
                <a:ln>
                  <a:noFill/>
                </a:ln>
                <a:solidFill>
                  <a:schemeClr val="tx1"/>
                </a:solidFill>
                <a:effectLst/>
                <a:latin typeface="Tw Cen MT" panose="020B0602020104020603" pitchFamily="34" charset="0"/>
              </a:rPr>
              <a:t> is that the OS tends to be less efficient than other implementations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813779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E1C91640-6382-48F6-BC20-3BB3A1800022}" type="slidenum">
              <a:rPr lang="zh-TW" altLang="en-US"/>
              <a:pPr/>
              <a:t>62</a:t>
            </a:fld>
            <a:endParaRPr lang="en-US" altLang="zh-TW"/>
          </a:p>
        </p:txBody>
      </p:sp>
      <p:sp>
        <p:nvSpPr>
          <p:cNvPr id="369666" name="Rectangle 2"/>
          <p:cNvSpPr>
            <a:spLocks noGrp="1" noChangeArrowheads="1"/>
          </p:cNvSpPr>
          <p:nvPr>
            <p:ph type="title"/>
          </p:nvPr>
        </p:nvSpPr>
        <p:spPr/>
        <p:txBody>
          <a:bodyPr/>
          <a:lstStyle/>
          <a:p>
            <a:r>
              <a:rPr lang="en-US" altLang="zh-TW" dirty="0" smtClean="0"/>
              <a:t>Operating System Structure - Components</a:t>
            </a:r>
            <a:endParaRPr lang="en-US" altLang="zh-TW" dirty="0"/>
          </a:p>
        </p:txBody>
      </p:sp>
      <p:sp>
        <p:nvSpPr>
          <p:cNvPr id="369667" name="Rectangle 3"/>
          <p:cNvSpPr>
            <a:spLocks noGrp="1" noChangeArrowheads="1"/>
          </p:cNvSpPr>
          <p:nvPr>
            <p:ph type="body" idx="1"/>
          </p:nvPr>
        </p:nvSpPr>
        <p:spPr>
          <a:xfrm>
            <a:off x="838200" y="1700213"/>
            <a:ext cx="10515600" cy="2305050"/>
          </a:xfrm>
        </p:spPr>
        <p:txBody>
          <a:bodyPr/>
          <a:lstStyle/>
          <a:p>
            <a:r>
              <a:rPr lang="en-US" altLang="en-US" dirty="0"/>
              <a:t>Process Management </a:t>
            </a:r>
          </a:p>
          <a:p>
            <a:r>
              <a:rPr lang="en-US" altLang="en-US" dirty="0"/>
              <a:t>Main Memory Management</a:t>
            </a:r>
          </a:p>
          <a:p>
            <a:r>
              <a:rPr lang="en-US" altLang="en-US" dirty="0"/>
              <a:t>File Management</a:t>
            </a:r>
          </a:p>
          <a:p>
            <a:r>
              <a:rPr lang="en-US" altLang="en-US" dirty="0"/>
              <a:t>I/O System Management</a:t>
            </a:r>
          </a:p>
          <a:p>
            <a:r>
              <a:rPr lang="en-US" altLang="en-US" dirty="0"/>
              <a:t>Secondary Management</a:t>
            </a:r>
          </a:p>
          <a:p>
            <a:r>
              <a:rPr lang="en-US" altLang="en-US" dirty="0"/>
              <a:t>Networking</a:t>
            </a:r>
          </a:p>
          <a:p>
            <a:r>
              <a:rPr lang="en-US" altLang="en-US" dirty="0"/>
              <a:t>Protection System</a:t>
            </a:r>
          </a:p>
          <a:p>
            <a:r>
              <a:rPr lang="en-US" altLang="en-US" dirty="0"/>
              <a:t>Command-Interpreter System</a:t>
            </a:r>
          </a:p>
          <a:p>
            <a:pPr algn="just">
              <a:lnSpc>
                <a:spcPct val="80000"/>
              </a:lnSpc>
            </a:pPr>
            <a:endParaRPr lang="en-US" altLang="zh-TW" sz="2800" dirty="0"/>
          </a:p>
        </p:txBody>
      </p:sp>
    </p:spTree>
    <p:extLst>
      <p:ext uri="{BB962C8B-B14F-4D97-AF65-F5344CB8AC3E}">
        <p14:creationId xmlns:p14="http://schemas.microsoft.com/office/powerpoint/2010/main" val="366094884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Management</a:t>
            </a:r>
            <a:endParaRPr lang="en-IN" dirty="0"/>
          </a:p>
        </p:txBody>
      </p:sp>
      <p:sp>
        <p:nvSpPr>
          <p:cNvPr id="3" name="Text Placeholder 2"/>
          <p:cNvSpPr>
            <a:spLocks noGrp="1"/>
          </p:cNvSpPr>
          <p:nvPr>
            <p:ph type="body" idx="1"/>
          </p:nvPr>
        </p:nvSpPr>
        <p:spPr/>
        <p:txBody>
          <a:bodyPr/>
          <a:lstStyle/>
          <a:p>
            <a:r>
              <a:rPr lang="en-US" altLang="en-US" dirty="0"/>
              <a:t>A </a:t>
            </a:r>
            <a:r>
              <a:rPr lang="en-US" altLang="en-US" i="1" dirty="0"/>
              <a:t>process</a:t>
            </a:r>
            <a:r>
              <a:rPr lang="en-US" altLang="en-US" dirty="0"/>
              <a:t> is a program in execution.  A process needs certain resources, including CPU time, memory, files, and I/O devices, to accomplish its task.</a:t>
            </a:r>
          </a:p>
          <a:p>
            <a:r>
              <a:rPr lang="en-US" altLang="en-US" dirty="0"/>
              <a:t>The operating system is responsible for the following activities in connection with process management.</a:t>
            </a:r>
          </a:p>
          <a:p>
            <a:pPr lvl="1"/>
            <a:r>
              <a:rPr lang="en-US" altLang="en-US" dirty="0"/>
              <a:t>Process creation and deletion.</a:t>
            </a:r>
          </a:p>
          <a:p>
            <a:pPr lvl="1"/>
            <a:r>
              <a:rPr lang="en-US" altLang="en-US" dirty="0"/>
              <a:t>process suspension and resumption.</a:t>
            </a:r>
          </a:p>
          <a:p>
            <a:pPr lvl="1"/>
            <a:r>
              <a:rPr lang="en-US" altLang="en-US" dirty="0"/>
              <a:t>Deadlock handling</a:t>
            </a:r>
          </a:p>
          <a:p>
            <a:pPr lvl="1"/>
            <a:r>
              <a:rPr lang="en-US" altLang="en-US" dirty="0"/>
              <a:t>Provision of mechanisms for:</a:t>
            </a:r>
          </a:p>
          <a:p>
            <a:pPr lvl="2"/>
            <a:r>
              <a:rPr lang="en-US" altLang="en-US" dirty="0"/>
              <a:t>process synchronization</a:t>
            </a:r>
          </a:p>
          <a:p>
            <a:pPr lvl="2"/>
            <a:r>
              <a:rPr lang="en-US" altLang="en-US" dirty="0"/>
              <a:t>process communication</a:t>
            </a:r>
          </a:p>
          <a:p>
            <a:endParaRPr lang="en-IN" dirty="0"/>
          </a:p>
        </p:txBody>
      </p:sp>
    </p:spTree>
    <p:extLst>
      <p:ext uri="{BB962C8B-B14F-4D97-AF65-F5344CB8AC3E}">
        <p14:creationId xmlns:p14="http://schemas.microsoft.com/office/powerpoint/2010/main" val="12072224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Memory Management	</a:t>
            </a:r>
            <a:endParaRPr lang="en-IN" dirty="0"/>
          </a:p>
        </p:txBody>
      </p:sp>
      <p:sp>
        <p:nvSpPr>
          <p:cNvPr id="3" name="Text Placeholder 2"/>
          <p:cNvSpPr>
            <a:spLocks noGrp="1"/>
          </p:cNvSpPr>
          <p:nvPr>
            <p:ph type="body" idx="1"/>
          </p:nvPr>
        </p:nvSpPr>
        <p:spPr/>
        <p:txBody>
          <a:bodyPr/>
          <a:lstStyle/>
          <a:p>
            <a:r>
              <a:rPr lang="en-US" altLang="en-US" dirty="0"/>
              <a:t>Memory is a large array of words or bytes, each with its own address.  It is a repository of quickly accessible data shared by the CPU and I/O devices.</a:t>
            </a:r>
          </a:p>
          <a:p>
            <a:r>
              <a:rPr lang="en-US" altLang="en-US" dirty="0"/>
              <a:t>Main memory is a volatile storage device.  It loses its contents in the case of system failure.</a:t>
            </a:r>
          </a:p>
          <a:p>
            <a:r>
              <a:rPr lang="en-US" altLang="en-US" dirty="0"/>
              <a:t>The operating system is responsible for the following activities in connections with memory management:</a:t>
            </a:r>
          </a:p>
          <a:p>
            <a:pPr lvl="1"/>
            <a:r>
              <a:rPr lang="en-US" altLang="en-US" dirty="0"/>
              <a:t>Keep track of which parts of memory are currently being used and by whom.</a:t>
            </a:r>
          </a:p>
          <a:p>
            <a:pPr lvl="1"/>
            <a:r>
              <a:rPr lang="en-US" altLang="en-US" dirty="0"/>
              <a:t>Decide which processes to load when memory space becomes available.</a:t>
            </a:r>
          </a:p>
          <a:p>
            <a:pPr lvl="1"/>
            <a:r>
              <a:rPr lang="en-US" altLang="en-US" dirty="0"/>
              <a:t>Allocate and deallocate memory space as needed.</a:t>
            </a:r>
          </a:p>
          <a:p>
            <a:endParaRPr lang="en-IN" dirty="0"/>
          </a:p>
        </p:txBody>
      </p:sp>
    </p:spTree>
    <p:extLst>
      <p:ext uri="{BB962C8B-B14F-4D97-AF65-F5344CB8AC3E}">
        <p14:creationId xmlns:p14="http://schemas.microsoft.com/office/powerpoint/2010/main" val="686088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C72238A-E68D-4ED3-89F9-0D0A71FBE79D}" type="slidenum">
              <a:rPr lang="zh-TW" altLang="en-US"/>
              <a:pPr/>
              <a:t>65</a:t>
            </a:fld>
            <a:endParaRPr lang="en-US" altLang="zh-TW"/>
          </a:p>
        </p:txBody>
      </p:sp>
      <p:sp>
        <p:nvSpPr>
          <p:cNvPr id="251906" name="Rectangle 2"/>
          <p:cNvSpPr>
            <a:spLocks noGrp="1" noChangeArrowheads="1"/>
          </p:cNvSpPr>
          <p:nvPr>
            <p:ph type="title"/>
          </p:nvPr>
        </p:nvSpPr>
        <p:spPr/>
        <p:txBody>
          <a:bodyPr/>
          <a:lstStyle/>
          <a:p>
            <a:r>
              <a:rPr lang="en-US" altLang="zh-TW" dirty="0" smtClean="0">
                <a:latin typeface="Tw Cen MT" panose="020B0602020104020603" pitchFamily="34" charset="0"/>
                <a:cs typeface="Times New Roman" panose="02020603050405020304" pitchFamily="18" charset="0"/>
              </a:rPr>
              <a:t>File Management</a:t>
            </a:r>
            <a:endParaRPr lang="en-US" altLang="zh-TW" dirty="0">
              <a:latin typeface="Tw Cen MT" panose="020B0602020104020603" pitchFamily="34" charset="0"/>
              <a:cs typeface="Times New Roman" panose="02020603050405020304" pitchFamily="18" charset="0"/>
            </a:endParaRPr>
          </a:p>
        </p:txBody>
      </p:sp>
      <p:sp>
        <p:nvSpPr>
          <p:cNvPr id="251907" name="Rectangle 3"/>
          <p:cNvSpPr>
            <a:spLocks noGrp="1" noChangeArrowheads="1"/>
          </p:cNvSpPr>
          <p:nvPr>
            <p:ph type="body" idx="1"/>
          </p:nvPr>
        </p:nvSpPr>
        <p:spPr>
          <a:xfrm>
            <a:off x="838199" y="1552576"/>
            <a:ext cx="10273145" cy="4900613"/>
          </a:xfrm>
        </p:spPr>
        <p:txBody>
          <a:bodyPr/>
          <a:lstStyle/>
          <a:p>
            <a:r>
              <a:rPr lang="en-US" altLang="en-US" dirty="0"/>
              <a:t>A file is a collection of related information defined by its creator.  Commonly, files represent programs (both source and object forms) and data.</a:t>
            </a:r>
          </a:p>
          <a:p>
            <a:r>
              <a:rPr lang="en-US" altLang="en-US" dirty="0"/>
              <a:t>The operating system is responsible for the following activities in connections with file management:</a:t>
            </a:r>
          </a:p>
          <a:p>
            <a:pPr lvl="1"/>
            <a:r>
              <a:rPr lang="en-US" altLang="en-US" dirty="0"/>
              <a:t>File creation and deletion.</a:t>
            </a:r>
          </a:p>
          <a:p>
            <a:pPr lvl="1"/>
            <a:r>
              <a:rPr lang="en-US" altLang="en-US" dirty="0"/>
              <a:t>Directory creation and deletion.</a:t>
            </a:r>
          </a:p>
          <a:p>
            <a:pPr lvl="1"/>
            <a:r>
              <a:rPr lang="en-US" altLang="en-US" dirty="0"/>
              <a:t>Support of primitives for manipulating files and directories.</a:t>
            </a:r>
          </a:p>
          <a:p>
            <a:pPr lvl="1"/>
            <a:r>
              <a:rPr lang="en-US" altLang="en-US" dirty="0"/>
              <a:t>Mapping files onto secondary storage.</a:t>
            </a:r>
          </a:p>
          <a:p>
            <a:pPr lvl="1"/>
            <a:r>
              <a:rPr lang="en-US" altLang="en-US" dirty="0"/>
              <a:t>File backup on stable (nonvolatile) storage media.</a:t>
            </a:r>
          </a:p>
        </p:txBody>
      </p:sp>
    </p:spTree>
    <p:extLst>
      <p:ext uri="{BB962C8B-B14F-4D97-AF65-F5344CB8AC3E}">
        <p14:creationId xmlns:p14="http://schemas.microsoft.com/office/powerpoint/2010/main" val="31342954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34794F3F-80DE-4262-A9BB-D36D15690DFF}" type="slidenum">
              <a:rPr lang="zh-TW" altLang="en-US"/>
              <a:pPr/>
              <a:t>66</a:t>
            </a:fld>
            <a:endParaRPr lang="en-US" altLang="zh-TW"/>
          </a:p>
        </p:txBody>
      </p:sp>
      <p:sp>
        <p:nvSpPr>
          <p:cNvPr id="371714" name="Rectangle 2"/>
          <p:cNvSpPr>
            <a:spLocks noGrp="1" noChangeArrowheads="1"/>
          </p:cNvSpPr>
          <p:nvPr>
            <p:ph type="title"/>
          </p:nvPr>
        </p:nvSpPr>
        <p:spPr/>
        <p:txBody>
          <a:bodyPr/>
          <a:lstStyle/>
          <a:p>
            <a:r>
              <a:rPr lang="en-US" altLang="zh-TW" dirty="0" smtClean="0">
                <a:latin typeface="Tw Cen MT" panose="020B0602020104020603" pitchFamily="34" charset="0"/>
                <a:cs typeface="Times New Roman" panose="02020603050405020304" pitchFamily="18" charset="0"/>
              </a:rPr>
              <a:t>I/O System Management	</a:t>
            </a:r>
            <a:endParaRPr lang="zh-TW" altLang="en-US" dirty="0">
              <a:latin typeface="Tw Cen MT" panose="020B0602020104020603" pitchFamily="34" charset="0"/>
              <a:cs typeface="Times New Roman" panose="02020603050405020304" pitchFamily="18" charset="0"/>
            </a:endParaRPr>
          </a:p>
        </p:txBody>
      </p:sp>
      <p:sp>
        <p:nvSpPr>
          <p:cNvPr id="371715" name="Rectangle 3"/>
          <p:cNvSpPr>
            <a:spLocks noGrp="1" noChangeArrowheads="1"/>
          </p:cNvSpPr>
          <p:nvPr>
            <p:ph type="body" idx="1"/>
          </p:nvPr>
        </p:nvSpPr>
        <p:spPr/>
        <p:txBody>
          <a:bodyPr/>
          <a:lstStyle/>
          <a:p>
            <a:r>
              <a:rPr lang="en-US" altLang="en-US" dirty="0"/>
              <a:t>The I/O system consists of:</a:t>
            </a:r>
          </a:p>
          <a:p>
            <a:pPr marL="628650" lvl="1"/>
            <a:r>
              <a:rPr lang="en-US" altLang="en-US" dirty="0"/>
              <a:t>A buffer-caching system </a:t>
            </a:r>
          </a:p>
          <a:p>
            <a:pPr marL="628650" lvl="1"/>
            <a:r>
              <a:rPr lang="en-US" altLang="en-US" dirty="0"/>
              <a:t>A general device-driver interface</a:t>
            </a:r>
          </a:p>
          <a:p>
            <a:pPr marL="628650" lvl="1"/>
            <a:r>
              <a:rPr lang="en-US" altLang="en-US" dirty="0"/>
              <a:t>Drivers for specific hardware devices</a:t>
            </a:r>
          </a:p>
          <a:p>
            <a:endParaRPr lang="zh-TW" altLang="en-US" dirty="0"/>
          </a:p>
        </p:txBody>
      </p:sp>
    </p:spTree>
    <p:extLst>
      <p:ext uri="{BB962C8B-B14F-4D97-AF65-F5344CB8AC3E}">
        <p14:creationId xmlns:p14="http://schemas.microsoft.com/office/powerpoint/2010/main" val="10335849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A54B518-DF58-4B73-A52E-2C93E8DDDB1B}" type="slidenum">
              <a:rPr lang="zh-TW" altLang="en-US"/>
              <a:pPr/>
              <a:t>67</a:t>
            </a:fld>
            <a:endParaRPr lang="en-US" altLang="zh-TW"/>
          </a:p>
        </p:txBody>
      </p:sp>
      <p:sp>
        <p:nvSpPr>
          <p:cNvPr id="290818" name="Rectangle 1026"/>
          <p:cNvSpPr>
            <a:spLocks noGrp="1" noChangeArrowheads="1"/>
          </p:cNvSpPr>
          <p:nvPr>
            <p:ph type="title"/>
          </p:nvPr>
        </p:nvSpPr>
        <p:spPr/>
        <p:txBody>
          <a:bodyPr/>
          <a:lstStyle/>
          <a:p>
            <a:r>
              <a:rPr lang="en-US" altLang="zh-TW" dirty="0" smtClean="0">
                <a:latin typeface="Tw Cen MT" panose="020B0602020104020603" pitchFamily="34" charset="0"/>
                <a:cs typeface="Times New Roman" panose="02020603050405020304" pitchFamily="18" charset="0"/>
              </a:rPr>
              <a:t>Secondary-Storage Management</a:t>
            </a:r>
            <a:endParaRPr lang="en-US" altLang="zh-TW" dirty="0">
              <a:latin typeface="Tw Cen MT" panose="020B0602020104020603" pitchFamily="34" charset="0"/>
              <a:cs typeface="Times New Roman" panose="02020603050405020304" pitchFamily="18" charset="0"/>
            </a:endParaRPr>
          </a:p>
        </p:txBody>
      </p:sp>
      <p:sp>
        <p:nvSpPr>
          <p:cNvPr id="290819" name="Rectangle 1027"/>
          <p:cNvSpPr>
            <a:spLocks noGrp="1" noChangeArrowheads="1"/>
          </p:cNvSpPr>
          <p:nvPr>
            <p:ph type="body" idx="1"/>
          </p:nvPr>
        </p:nvSpPr>
        <p:spPr/>
        <p:txBody>
          <a:bodyPr/>
          <a:lstStyle/>
          <a:p>
            <a:r>
              <a:rPr lang="en-US" altLang="en-US" dirty="0"/>
              <a:t>Since main memory (</a:t>
            </a:r>
            <a:r>
              <a:rPr lang="en-US" altLang="en-US" i="1" dirty="0"/>
              <a:t>primary storage</a:t>
            </a:r>
            <a:r>
              <a:rPr lang="en-US" altLang="en-US" dirty="0"/>
              <a:t>) is volatile and too small to accommodate all data and programs permanently, the computer system must provide </a:t>
            </a:r>
            <a:r>
              <a:rPr lang="en-US" altLang="en-US" i="1" dirty="0"/>
              <a:t>secondary storage</a:t>
            </a:r>
            <a:r>
              <a:rPr lang="en-US" altLang="en-US" dirty="0"/>
              <a:t> to back up main memory.</a:t>
            </a:r>
          </a:p>
          <a:p>
            <a:r>
              <a:rPr lang="en-US" altLang="en-US" dirty="0"/>
              <a:t>Most modern computer systems use disks as the principle on-line storage medium, for both programs and data.</a:t>
            </a:r>
          </a:p>
          <a:p>
            <a:r>
              <a:rPr lang="en-US" altLang="en-US" dirty="0"/>
              <a:t>The operating system is responsible for the following activities in connection with disk management: </a:t>
            </a:r>
          </a:p>
          <a:p>
            <a:pPr marL="628650" lvl="1"/>
            <a:r>
              <a:rPr lang="en-US" altLang="en-US" dirty="0"/>
              <a:t>Free space management</a:t>
            </a:r>
          </a:p>
          <a:p>
            <a:pPr marL="628650" lvl="1"/>
            <a:r>
              <a:rPr lang="en-US" altLang="en-US" dirty="0"/>
              <a:t>Storage allocation</a:t>
            </a:r>
          </a:p>
          <a:p>
            <a:pPr marL="628650" lvl="1"/>
            <a:r>
              <a:rPr lang="en-US" altLang="en-US" dirty="0"/>
              <a:t>Disk scheduling</a:t>
            </a:r>
          </a:p>
        </p:txBody>
      </p:sp>
    </p:spTree>
    <p:extLst>
      <p:ext uri="{BB962C8B-B14F-4D97-AF65-F5344CB8AC3E}">
        <p14:creationId xmlns:p14="http://schemas.microsoft.com/office/powerpoint/2010/main" val="333483976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036A2C0-F00E-4D57-A996-A69F2420E967}" type="slidenum">
              <a:rPr lang="zh-TW" altLang="en-US"/>
              <a:pPr/>
              <a:t>68</a:t>
            </a:fld>
            <a:endParaRPr lang="en-US" altLang="zh-TW"/>
          </a:p>
        </p:txBody>
      </p:sp>
      <p:sp>
        <p:nvSpPr>
          <p:cNvPr id="291842" name="Rectangle 2"/>
          <p:cNvSpPr>
            <a:spLocks noGrp="1" noChangeArrowheads="1"/>
          </p:cNvSpPr>
          <p:nvPr>
            <p:ph type="title"/>
          </p:nvPr>
        </p:nvSpPr>
        <p:spPr/>
        <p:txBody>
          <a:bodyPr/>
          <a:lstStyle/>
          <a:p>
            <a:r>
              <a:rPr lang="en-US" altLang="zh-TW" dirty="0" smtClean="0">
                <a:latin typeface="Tw Cen MT" panose="020B0602020104020603" pitchFamily="34" charset="0"/>
                <a:cs typeface="Times New Roman" panose="02020603050405020304" pitchFamily="18" charset="0"/>
              </a:rPr>
              <a:t>Networking	</a:t>
            </a:r>
            <a:endParaRPr lang="en-US" altLang="zh-TW" dirty="0">
              <a:latin typeface="Tw Cen MT" panose="020B0602020104020603" pitchFamily="34" charset="0"/>
              <a:cs typeface="Times New Roman" panose="02020603050405020304" pitchFamily="18" charset="0"/>
            </a:endParaRPr>
          </a:p>
        </p:txBody>
      </p:sp>
      <p:sp>
        <p:nvSpPr>
          <p:cNvPr id="291843" name="Rectangle 3"/>
          <p:cNvSpPr>
            <a:spLocks noGrp="1" noChangeArrowheads="1"/>
          </p:cNvSpPr>
          <p:nvPr>
            <p:ph type="body" idx="1"/>
          </p:nvPr>
        </p:nvSpPr>
        <p:spPr/>
        <p:txBody>
          <a:bodyPr/>
          <a:lstStyle/>
          <a:p>
            <a:r>
              <a:rPr lang="en-US" altLang="en-US" dirty="0"/>
              <a:t>A </a:t>
            </a:r>
            <a:r>
              <a:rPr lang="en-US" altLang="en-US" i="1" dirty="0"/>
              <a:t>distributed</a:t>
            </a:r>
            <a:r>
              <a:rPr lang="en-US" altLang="en-US" dirty="0"/>
              <a:t> system is a collection processors that do not share memory or a clock.  Each processor has its own local memory.</a:t>
            </a:r>
          </a:p>
          <a:p>
            <a:r>
              <a:rPr lang="en-US" altLang="en-US" dirty="0"/>
              <a:t>The processors in the system are connected through a communication network.</a:t>
            </a:r>
          </a:p>
          <a:p>
            <a:r>
              <a:rPr lang="en-US" altLang="en-US" dirty="0"/>
              <a:t>Communication takes place using a </a:t>
            </a:r>
            <a:r>
              <a:rPr lang="en-US" altLang="en-US" i="1" dirty="0"/>
              <a:t>protocol.</a:t>
            </a:r>
          </a:p>
          <a:p>
            <a:r>
              <a:rPr lang="en-US" altLang="en-US" dirty="0"/>
              <a:t>A distributed system provides user access to various system resources.</a:t>
            </a:r>
          </a:p>
          <a:p>
            <a:r>
              <a:rPr lang="en-US" altLang="en-US" dirty="0"/>
              <a:t>Access to a shared resource allows:</a:t>
            </a:r>
          </a:p>
          <a:p>
            <a:pPr lvl="1"/>
            <a:r>
              <a:rPr lang="en-US" altLang="en-US" dirty="0"/>
              <a:t>Computation speed-up </a:t>
            </a:r>
          </a:p>
          <a:p>
            <a:pPr lvl="1"/>
            <a:r>
              <a:rPr lang="en-US" altLang="en-US" dirty="0"/>
              <a:t>Increased data availability</a:t>
            </a:r>
          </a:p>
          <a:p>
            <a:pPr lvl="1"/>
            <a:r>
              <a:rPr lang="en-US" altLang="en-US" dirty="0"/>
              <a:t>Enhanced reliability</a:t>
            </a:r>
          </a:p>
        </p:txBody>
      </p:sp>
    </p:spTree>
    <p:extLst>
      <p:ext uri="{BB962C8B-B14F-4D97-AF65-F5344CB8AC3E}">
        <p14:creationId xmlns:p14="http://schemas.microsoft.com/office/powerpoint/2010/main" val="2499280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B1A7360-7025-4A50-86BA-EF768A6A870B}" type="slidenum">
              <a:rPr lang="zh-TW" altLang="en-US"/>
              <a:pPr/>
              <a:t>69</a:t>
            </a:fld>
            <a:endParaRPr lang="en-US" altLang="zh-TW"/>
          </a:p>
        </p:txBody>
      </p:sp>
      <p:sp>
        <p:nvSpPr>
          <p:cNvPr id="252930" name="Rectangle 2"/>
          <p:cNvSpPr>
            <a:spLocks noGrp="1" noChangeArrowheads="1"/>
          </p:cNvSpPr>
          <p:nvPr>
            <p:ph type="title"/>
          </p:nvPr>
        </p:nvSpPr>
        <p:spPr/>
        <p:txBody>
          <a:bodyPr/>
          <a:lstStyle/>
          <a:p>
            <a:r>
              <a:rPr lang="en-US" altLang="zh-TW" dirty="0" smtClean="0">
                <a:latin typeface="Tw Cen MT" panose="020B0602020104020603" pitchFamily="34" charset="0"/>
                <a:cs typeface="Times New Roman" panose="02020603050405020304" pitchFamily="18" charset="0"/>
              </a:rPr>
              <a:t>Protection		</a:t>
            </a:r>
            <a:endParaRPr lang="en-US" altLang="zh-TW" dirty="0">
              <a:latin typeface="Tw Cen MT" panose="020B0602020104020603" pitchFamily="34" charset="0"/>
              <a:cs typeface="Times New Roman" panose="02020603050405020304" pitchFamily="18" charset="0"/>
            </a:endParaRPr>
          </a:p>
        </p:txBody>
      </p:sp>
      <p:sp>
        <p:nvSpPr>
          <p:cNvPr id="252931" name="Rectangle 3"/>
          <p:cNvSpPr>
            <a:spLocks noGrp="1" noChangeArrowheads="1"/>
          </p:cNvSpPr>
          <p:nvPr>
            <p:ph type="body" idx="1"/>
          </p:nvPr>
        </p:nvSpPr>
        <p:spPr/>
        <p:txBody>
          <a:bodyPr/>
          <a:lstStyle/>
          <a:p>
            <a:r>
              <a:rPr lang="en-US" altLang="en-US" i="1" dirty="0"/>
              <a:t>Protection</a:t>
            </a:r>
            <a:r>
              <a:rPr lang="en-US" altLang="en-US" dirty="0"/>
              <a:t> refers to a mechanism for controlling access by programs, processes, or users to both system and user resources.</a:t>
            </a:r>
          </a:p>
          <a:p>
            <a:r>
              <a:rPr lang="en-US" altLang="en-US" dirty="0"/>
              <a:t>The protection mechanism must: </a:t>
            </a:r>
          </a:p>
          <a:p>
            <a:pPr lvl="1"/>
            <a:r>
              <a:rPr lang="en-US" altLang="en-US" dirty="0"/>
              <a:t>distinguish between authorized and unauthorized usage.</a:t>
            </a:r>
          </a:p>
          <a:p>
            <a:pPr lvl="1"/>
            <a:r>
              <a:rPr lang="en-US" altLang="en-US" dirty="0"/>
              <a:t>specify the controls to be imposed.</a:t>
            </a:r>
          </a:p>
          <a:p>
            <a:pPr lvl="1"/>
            <a:r>
              <a:rPr lang="en-US" altLang="en-US" dirty="0"/>
              <a:t>provide a means of enforcement.</a:t>
            </a:r>
          </a:p>
        </p:txBody>
      </p:sp>
    </p:spTree>
    <p:extLst>
      <p:ext uri="{BB962C8B-B14F-4D97-AF65-F5344CB8AC3E}">
        <p14:creationId xmlns:p14="http://schemas.microsoft.com/office/powerpoint/2010/main" val="1820403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Application Software</a:t>
            </a:r>
            <a:endParaRPr lang="en-US" u="sng" dirty="0"/>
          </a:p>
        </p:txBody>
      </p:sp>
      <p:sp>
        <p:nvSpPr>
          <p:cNvPr id="3" name="Content Placeholder 2"/>
          <p:cNvSpPr>
            <a:spLocks noGrp="1"/>
          </p:cNvSpPr>
          <p:nvPr>
            <p:ph sz="quarter" idx="1"/>
          </p:nvPr>
        </p:nvSpPr>
        <p:spPr>
          <a:xfrm>
            <a:off x="838200" y="1496290"/>
            <a:ext cx="10515600" cy="4977661"/>
          </a:xfrm>
        </p:spPr>
        <p:txBody>
          <a:bodyPr/>
          <a:lstStyle/>
          <a:p>
            <a:pPr marL="0" indent="0" algn="just">
              <a:buNone/>
            </a:pPr>
            <a:r>
              <a:rPr lang="en-US" dirty="0" smtClean="0"/>
              <a:t>The </a:t>
            </a:r>
            <a:r>
              <a:rPr lang="en-US" dirty="0"/>
              <a:t>software which is created by users, using the different high level language and database system for any special purpose</a:t>
            </a:r>
            <a:r>
              <a:rPr lang="en-US" dirty="0" smtClean="0"/>
              <a:t>.</a:t>
            </a:r>
            <a:endParaRPr lang="en-US" dirty="0"/>
          </a:p>
          <a:p>
            <a:pPr marL="0" indent="0" algn="just">
              <a:lnSpc>
                <a:spcPct val="150000"/>
              </a:lnSpc>
              <a:buNone/>
            </a:pPr>
            <a:r>
              <a:rPr lang="en-US" b="1" dirty="0"/>
              <a:t>For Example:-</a:t>
            </a:r>
          </a:p>
          <a:p>
            <a:pPr algn="just">
              <a:lnSpc>
                <a:spcPct val="150000"/>
              </a:lnSpc>
            </a:pPr>
            <a:r>
              <a:rPr lang="en-US" dirty="0"/>
              <a:t>Library Management</a:t>
            </a:r>
          </a:p>
          <a:p>
            <a:pPr algn="just">
              <a:lnSpc>
                <a:spcPct val="150000"/>
              </a:lnSpc>
            </a:pPr>
            <a:r>
              <a:rPr lang="en-US" dirty="0"/>
              <a:t>Banking Software</a:t>
            </a:r>
          </a:p>
        </p:txBody>
      </p:sp>
    </p:spTree>
    <p:extLst>
      <p:ext uri="{BB962C8B-B14F-4D97-AF65-F5344CB8AC3E}">
        <p14:creationId xmlns:p14="http://schemas.microsoft.com/office/powerpoint/2010/main" val="323754361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817418" y="166254"/>
            <a:ext cx="10515600" cy="891306"/>
          </a:xfrm>
        </p:spPr>
        <p:txBody>
          <a:bodyPr/>
          <a:lstStyle/>
          <a:p>
            <a:r>
              <a:rPr lang="en-US" altLang="zh-TW" dirty="0" smtClean="0">
                <a:latin typeface="Tw Cen MT" panose="020B0602020104020603" pitchFamily="34" charset="0"/>
                <a:cs typeface="Times New Roman" panose="02020603050405020304" pitchFamily="18" charset="0"/>
              </a:rPr>
              <a:t>Command-Interpreter System</a:t>
            </a:r>
            <a:endParaRPr lang="en-US" altLang="zh-TW" dirty="0">
              <a:latin typeface="Tw Cen MT" panose="020B0602020104020603" pitchFamily="34" charset="0"/>
              <a:cs typeface="Times New Roman" panose="02020603050405020304" pitchFamily="18" charset="0"/>
            </a:endParaRPr>
          </a:p>
        </p:txBody>
      </p:sp>
      <p:sp>
        <p:nvSpPr>
          <p:cNvPr id="5" name="Rectangle 3"/>
          <p:cNvSpPr>
            <a:spLocks noGrp="1" noChangeArrowheads="1"/>
          </p:cNvSpPr>
          <p:nvPr>
            <p:ph type="body" idx="1"/>
          </p:nvPr>
        </p:nvSpPr>
        <p:spPr>
          <a:xfrm>
            <a:off x="817418" y="1834862"/>
            <a:ext cx="11144250" cy="4114800"/>
          </a:xfrm>
        </p:spPr>
        <p:txBody>
          <a:bodyPr/>
          <a:lstStyle/>
          <a:p>
            <a:pPr marL="284163" indent="-284163"/>
            <a:r>
              <a:rPr lang="en-US" altLang="en-US" dirty="0" smtClean="0"/>
              <a:t>The </a:t>
            </a:r>
            <a:r>
              <a:rPr lang="en-US" altLang="en-US" dirty="0"/>
              <a:t>program that reads and interprets control statements is called variously</a:t>
            </a:r>
            <a:r>
              <a:rPr lang="en-US" altLang="en-US" dirty="0" smtClean="0"/>
              <a:t>:</a:t>
            </a:r>
            <a:endParaRPr lang="en-US" altLang="en-US" dirty="0"/>
          </a:p>
          <a:p>
            <a:pPr lvl="1"/>
            <a:r>
              <a:rPr lang="en-US" altLang="en-US" dirty="0"/>
              <a:t>command-line interpreter</a:t>
            </a:r>
          </a:p>
          <a:p>
            <a:pPr lvl="1"/>
            <a:r>
              <a:rPr lang="en-US" altLang="en-US" dirty="0"/>
              <a:t>shell (in UNIX)</a:t>
            </a:r>
          </a:p>
          <a:p>
            <a:pPr marL="284163" indent="-284163">
              <a:buFont typeface="Monotype Sorts" pitchFamily="2" charset="2"/>
              <a:buNone/>
            </a:pPr>
            <a:r>
              <a:rPr lang="en-US" altLang="en-US" dirty="0"/>
              <a:t>   </a:t>
            </a:r>
            <a:r>
              <a:rPr lang="en-US" altLang="en-US" dirty="0" smtClean="0"/>
              <a:t>Its </a:t>
            </a:r>
            <a:r>
              <a:rPr lang="en-US" altLang="en-US" dirty="0"/>
              <a:t>function is to get and execute the next command statement.</a:t>
            </a:r>
          </a:p>
          <a:p>
            <a:endParaRPr lang="en-US" altLang="en-US" dirty="0"/>
          </a:p>
        </p:txBody>
      </p:sp>
    </p:spTree>
    <p:extLst>
      <p:ext uri="{BB962C8B-B14F-4D97-AF65-F5344CB8AC3E}">
        <p14:creationId xmlns:p14="http://schemas.microsoft.com/office/powerpoint/2010/main" val="176642896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Monolithic Approach</a:t>
            </a:r>
            <a:endParaRPr lang="en-IN" dirty="0"/>
          </a:p>
        </p:txBody>
      </p:sp>
      <p:pic>
        <p:nvPicPr>
          <p:cNvPr id="4" name="Picture 3"/>
          <p:cNvPicPr>
            <a:picLocks noChangeAspect="1"/>
          </p:cNvPicPr>
          <p:nvPr/>
        </p:nvPicPr>
        <p:blipFill>
          <a:blip r:embed="rId2"/>
          <a:stretch>
            <a:fillRect/>
          </a:stretch>
        </p:blipFill>
        <p:spPr>
          <a:xfrm>
            <a:off x="2729352" y="2997745"/>
            <a:ext cx="7093527" cy="3832545"/>
          </a:xfrm>
          <a:prstGeom prst="rect">
            <a:avLst/>
          </a:prstGeom>
        </p:spPr>
      </p:pic>
      <p:sp>
        <p:nvSpPr>
          <p:cNvPr id="5" name="Rectangle 4"/>
          <p:cNvSpPr/>
          <p:nvPr/>
        </p:nvSpPr>
        <p:spPr>
          <a:xfrm>
            <a:off x="838200" y="1623491"/>
            <a:ext cx="10515600" cy="1771767"/>
          </a:xfrm>
          <a:prstGeom prst="rect">
            <a:avLst/>
          </a:prstGeom>
        </p:spPr>
        <p:txBody>
          <a:bodyPr wrap="square">
            <a:spAutoFit/>
          </a:bodyPr>
          <a:lstStyle/>
          <a:p>
            <a:pPr marL="284163" indent="-284163">
              <a:lnSpc>
                <a:spcPct val="90000"/>
              </a:lnSpc>
              <a:spcBef>
                <a:spcPts val="1000"/>
              </a:spcBef>
              <a:buFont typeface="Arial"/>
              <a:buChar char="•"/>
            </a:pPr>
            <a:r>
              <a:rPr lang="en-IN" sz="2800" dirty="0">
                <a:latin typeface="Tw Cen MT"/>
              </a:rPr>
              <a:t>Functionality of the OS is invoked with simple function calls within the kernel, which is one large program.</a:t>
            </a:r>
          </a:p>
          <a:p>
            <a:pPr marL="284163" indent="-284163">
              <a:lnSpc>
                <a:spcPct val="90000"/>
              </a:lnSpc>
              <a:spcBef>
                <a:spcPts val="1000"/>
              </a:spcBef>
              <a:buFont typeface="Arial"/>
              <a:buChar char="•"/>
            </a:pPr>
            <a:r>
              <a:rPr lang="en-IN" sz="2800" dirty="0">
                <a:latin typeface="Tw Cen MT"/>
              </a:rPr>
              <a:t>Device drivers are loaded into the running kernel and become part of the kernel.</a:t>
            </a:r>
          </a:p>
        </p:txBody>
      </p:sp>
    </p:spTree>
    <p:extLst>
      <p:ext uri="{BB962C8B-B14F-4D97-AF65-F5344CB8AC3E}">
        <p14:creationId xmlns:p14="http://schemas.microsoft.com/office/powerpoint/2010/main" val="23712111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Microkernel Approach</a:t>
            </a:r>
            <a:endParaRPr lang="en-IN" dirty="0"/>
          </a:p>
        </p:txBody>
      </p:sp>
      <p:sp>
        <p:nvSpPr>
          <p:cNvPr id="4" name="Rectangle 1"/>
          <p:cNvSpPr>
            <a:spLocks noGrp="1" noChangeArrowheads="1"/>
          </p:cNvSpPr>
          <p:nvPr>
            <p:ph type="body" idx="1"/>
          </p:nvPr>
        </p:nvSpPr>
        <p:spPr bwMode="auto">
          <a:xfrm>
            <a:off x="838200" y="1690553"/>
            <a:ext cx="10515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rgbClr val="000000"/>
                </a:solidFill>
                <a:effectLst/>
                <a:latin typeface="Tw Cen MT" panose="020B0602020104020603" pitchFamily="34" charset="0"/>
                <a:cs typeface="Arial" panose="020B0604020202020204" pitchFamily="34" charset="0"/>
              </a:rPr>
              <a:t>This structures the operating system by removing all nonessential portions of the kernel and implementing them as system and user level programs.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dirty="0">
                <a:latin typeface="Tw Cen MT" panose="020B0602020104020603" pitchFamily="34" charset="0"/>
              </a:rPr>
              <a:t>Generally they provide minimal process and memory management, and a communications facility.</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dirty="0">
                <a:latin typeface="Tw Cen MT" panose="020B0602020104020603" pitchFamily="34" charset="0"/>
              </a:rPr>
              <a:t>Communication between components of the OS is provided by message passing.</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Tw Cen MT" panose="020B06020201040206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Tw Cen MT" panose="020B0602020104020603" pitchFamily="34" charset="0"/>
            </a:endParaRPr>
          </a:p>
        </p:txBody>
      </p:sp>
    </p:spTree>
    <p:extLst>
      <p:ext uri="{BB962C8B-B14F-4D97-AF65-F5344CB8AC3E}">
        <p14:creationId xmlns:p14="http://schemas.microsoft.com/office/powerpoint/2010/main" val="401996946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pic>
        <p:nvPicPr>
          <p:cNvPr id="6146" name="Picture 2" descr="../_images/microkerne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252" y="1679445"/>
            <a:ext cx="7739495" cy="4643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26663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1"/>
          <p:cNvSpPr>
            <a:spLocks noGrp="1" noChangeArrowheads="1"/>
          </p:cNvSpPr>
          <p:nvPr>
            <p:ph type="body" idx="1"/>
          </p:nvPr>
        </p:nvSpPr>
        <p:spPr bwMode="auto">
          <a:xfrm>
            <a:off x="838200" y="1871363"/>
            <a:ext cx="105156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rgbClr val="000000"/>
                </a:solidFill>
                <a:effectLst/>
                <a:latin typeface="Tw Cen MT" panose="020B0602020104020603" pitchFamily="34" charset="0"/>
                <a:cs typeface="Arial" panose="020B0604020202020204" pitchFamily="34" charset="0"/>
              </a:rPr>
              <a:t>The </a:t>
            </a:r>
            <a:r>
              <a:rPr kumimoji="0" lang="en-US" altLang="en-US" b="1" i="1" u="none" strike="noStrike" cap="none" normalizeH="0" baseline="0" dirty="0" smtClean="0">
                <a:ln>
                  <a:noFill/>
                </a:ln>
                <a:solidFill>
                  <a:srgbClr val="000000"/>
                </a:solidFill>
                <a:effectLst/>
                <a:latin typeface="Tw Cen MT" panose="020B0602020104020603" pitchFamily="34" charset="0"/>
                <a:cs typeface="Arial" panose="020B0604020202020204" pitchFamily="34" charset="0"/>
              </a:rPr>
              <a:t>benefits</a:t>
            </a:r>
            <a:r>
              <a:rPr kumimoji="0" lang="en-US" altLang="en-US" b="0" i="0" u="none" strike="noStrike" cap="none" normalizeH="0" baseline="0" dirty="0" smtClean="0">
                <a:ln>
                  <a:noFill/>
                </a:ln>
                <a:solidFill>
                  <a:srgbClr val="000000"/>
                </a:solidFill>
                <a:effectLst/>
                <a:latin typeface="Tw Cen MT" panose="020B0602020104020603" pitchFamily="34" charset="0"/>
                <a:cs typeface="Arial" panose="020B0604020202020204" pitchFamily="34" charset="0"/>
              </a:rPr>
              <a:t> of the microkernel are as follows:</a:t>
            </a:r>
            <a:endParaRPr kumimoji="0" lang="en-US" altLang="en-US" b="0" i="0" u="none" strike="noStrike" cap="none" normalizeH="0" baseline="0" dirty="0" smtClean="0">
              <a:ln>
                <a:noFill/>
              </a:ln>
              <a:solidFill>
                <a:schemeClr val="tx1"/>
              </a:solidFill>
              <a:effectLst/>
              <a:latin typeface="Tw Cen MT" panose="020B0602020104020603" pitchFamily="34"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smtClean="0">
                <a:ln>
                  <a:noFill/>
                </a:ln>
                <a:solidFill>
                  <a:schemeClr val="tx1"/>
                </a:solidFill>
                <a:effectLst/>
                <a:latin typeface="Tw Cen MT" panose="020B0602020104020603" pitchFamily="34" charset="0"/>
              </a:rPr>
              <a:t>Extending the operating system becomes much easier.</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smtClean="0">
                <a:ln>
                  <a:noFill/>
                </a:ln>
                <a:solidFill>
                  <a:schemeClr val="tx1"/>
                </a:solidFill>
                <a:effectLst/>
                <a:latin typeface="Tw Cen MT" panose="020B0602020104020603" pitchFamily="34" charset="0"/>
              </a:rPr>
              <a:t>Any changes to the kernel tend to be fewer, since the kernel is smaller.</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smtClean="0">
                <a:ln>
                  <a:noFill/>
                </a:ln>
                <a:solidFill>
                  <a:schemeClr val="tx1"/>
                </a:solidFill>
                <a:effectLst/>
                <a:latin typeface="Tw Cen MT" panose="020B0602020104020603" pitchFamily="34" charset="0"/>
              </a:rPr>
              <a:t>The microkernel also provides more security and reliability.</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dirty="0">
              <a:latin typeface="Tw Cen MT" panose="020B0602020104020603"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smtClean="0">
              <a:ln>
                <a:noFill/>
              </a:ln>
              <a:solidFill>
                <a:schemeClr val="tx1"/>
              </a:solidFill>
              <a:effectLst/>
              <a:latin typeface="Tw Cen MT" panose="020B0602020104020603" pitchFamily="34"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rgbClr val="000000"/>
                </a:solidFill>
                <a:effectLst/>
                <a:latin typeface="Tw Cen MT" panose="020B0602020104020603" pitchFamily="34" charset="0"/>
                <a:cs typeface="Arial" panose="020B0604020202020204" pitchFamily="34" charset="0"/>
              </a:rPr>
              <a:t>Main </a:t>
            </a:r>
            <a:r>
              <a:rPr kumimoji="0" lang="en-US" altLang="en-US" b="0" i="1" u="none" strike="noStrike" cap="none" normalizeH="0" baseline="0" dirty="0" smtClean="0">
                <a:ln>
                  <a:noFill/>
                </a:ln>
                <a:solidFill>
                  <a:srgbClr val="000000"/>
                </a:solidFill>
                <a:effectLst/>
                <a:latin typeface="Tw Cen MT" panose="020B0602020104020603" pitchFamily="34" charset="0"/>
                <a:cs typeface="Arial" panose="020B0604020202020204" pitchFamily="34" charset="0"/>
              </a:rPr>
              <a:t>disadvantage</a:t>
            </a:r>
            <a:r>
              <a:rPr kumimoji="0" lang="en-US" altLang="en-US" b="0" i="0" u="none" strike="noStrike" cap="none" normalizeH="0" baseline="0" dirty="0" smtClean="0">
                <a:ln>
                  <a:noFill/>
                </a:ln>
                <a:solidFill>
                  <a:srgbClr val="000000"/>
                </a:solidFill>
                <a:effectLst/>
                <a:latin typeface="Tw Cen MT" panose="020B0602020104020603" pitchFamily="34" charset="0"/>
                <a:cs typeface="Arial" panose="020B0604020202020204" pitchFamily="34" charset="0"/>
              </a:rPr>
              <a:t> is poor performance due to increased system overhead from message passing.</a:t>
            </a:r>
            <a:endParaRPr kumimoji="0" lang="en-US" altLang="en-US" b="0" i="0" u="none" strike="noStrike" cap="none" normalizeH="0" baseline="0" dirty="0" smtClean="0">
              <a:ln>
                <a:noFill/>
              </a:ln>
              <a:solidFill>
                <a:schemeClr val="tx1"/>
              </a:solidFill>
              <a:effectLst/>
              <a:latin typeface="Tw Cen MT" panose="020B0602020104020603" pitchFamily="34" charset="0"/>
            </a:endParaRPr>
          </a:p>
        </p:txBody>
      </p:sp>
    </p:spTree>
    <p:extLst>
      <p:ext uri="{BB962C8B-B14F-4D97-AF65-F5344CB8AC3E}">
        <p14:creationId xmlns:p14="http://schemas.microsoft.com/office/powerpoint/2010/main" val="189649234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Concept of Virtual Machine</a:t>
            </a:r>
            <a:endParaRPr lang="en-IN" dirty="0"/>
          </a:p>
        </p:txBody>
      </p:sp>
      <p:sp>
        <p:nvSpPr>
          <p:cNvPr id="3" name="Text Placeholder 2"/>
          <p:cNvSpPr>
            <a:spLocks noGrp="1"/>
          </p:cNvSpPr>
          <p:nvPr>
            <p:ph type="body" idx="1"/>
          </p:nvPr>
        </p:nvSpPr>
        <p:spPr/>
        <p:txBody>
          <a:bodyPr/>
          <a:lstStyle/>
          <a:p>
            <a:pPr algn="just"/>
            <a:r>
              <a:rPr lang="en-IN" dirty="0"/>
              <a:t>The fundamental idea behind a virtual machine is to abstract the hardware of a single computer (the CPU, Memory, Disk drives, Network Interface Cards, and so forth) </a:t>
            </a:r>
            <a:r>
              <a:rPr lang="en-IN" dirty="0">
                <a:solidFill>
                  <a:srgbClr val="FF0000"/>
                </a:solidFill>
              </a:rPr>
              <a:t>into several different execution </a:t>
            </a:r>
            <a:r>
              <a:rPr lang="en-IN" dirty="0"/>
              <a:t>environments and thereby </a:t>
            </a:r>
            <a:r>
              <a:rPr lang="en-IN" dirty="0">
                <a:solidFill>
                  <a:srgbClr val="FF0000"/>
                </a:solidFill>
              </a:rPr>
              <a:t>creating the illusion</a:t>
            </a:r>
            <a:r>
              <a:rPr lang="en-IN" dirty="0"/>
              <a:t> that each separate execution environment is running its own private computer</a:t>
            </a:r>
            <a:r>
              <a:rPr lang="en-IN" dirty="0" smtClean="0"/>
              <a:t>.</a:t>
            </a:r>
          </a:p>
          <a:p>
            <a:pPr algn="just"/>
            <a:endParaRPr lang="en-IN" dirty="0"/>
          </a:p>
          <a:p>
            <a:r>
              <a:rPr lang="en-IN" dirty="0"/>
              <a:t> A virtual machine, usually known as a guest is created within another computing environment referred as a "host." Multiple virtual machines can exist within a single host at one time</a:t>
            </a:r>
            <a:r>
              <a:rPr lang="en-IN" dirty="0" smtClean="0"/>
              <a:t>.</a:t>
            </a:r>
          </a:p>
          <a:p>
            <a:endParaRPr lang="en-IN" dirty="0"/>
          </a:p>
          <a:p>
            <a:r>
              <a:rPr lang="en-IN" dirty="0"/>
              <a:t>A virtual machine is also known as a guest.</a:t>
            </a:r>
          </a:p>
          <a:p>
            <a:pPr marL="0" indent="0">
              <a:buNone/>
            </a:pPr>
            <a:r>
              <a:rPr lang="en-IN" dirty="0"/>
              <a:t/>
            </a:r>
            <a:br>
              <a:rPr lang="en-IN" dirty="0"/>
            </a:br>
            <a:endParaRPr lang="en-IN" dirty="0"/>
          </a:p>
        </p:txBody>
      </p:sp>
    </p:spTree>
    <p:extLst>
      <p:ext uri="{BB962C8B-B14F-4D97-AF65-F5344CB8AC3E}">
        <p14:creationId xmlns:p14="http://schemas.microsoft.com/office/powerpoint/2010/main" val="315417894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838200" y="1603952"/>
            <a:ext cx="10515600" cy="4351338"/>
          </a:xfrm>
        </p:spPr>
        <p:txBody>
          <a:bodyPr/>
          <a:lstStyle/>
          <a:p>
            <a:pPr>
              <a:buFont typeface="Wingdings" panose="05000000000000000000" pitchFamily="2" charset="2"/>
              <a:buChar char="Ø"/>
            </a:pPr>
            <a:r>
              <a:rPr lang="en-IN" b="1" dirty="0" smtClean="0"/>
              <a:t>Advantages</a:t>
            </a:r>
          </a:p>
          <a:p>
            <a:pPr algn="just">
              <a:buFont typeface="Wingdings" panose="05000000000000000000" pitchFamily="2" charset="2"/>
              <a:buChar char="ü"/>
            </a:pPr>
            <a:r>
              <a:rPr lang="en-IN" sz="2400" dirty="0"/>
              <a:t>Allows multiple operating system environments on a single physical computer without any </a:t>
            </a:r>
            <a:r>
              <a:rPr lang="en-IN" sz="2400" dirty="0" smtClean="0"/>
              <a:t>intervention.</a:t>
            </a:r>
            <a:endParaRPr lang="en-IN" sz="2400" dirty="0"/>
          </a:p>
          <a:p>
            <a:pPr algn="just">
              <a:buFont typeface="Wingdings" panose="05000000000000000000" pitchFamily="2" charset="2"/>
              <a:buChar char="ü"/>
            </a:pPr>
            <a:r>
              <a:rPr lang="en-IN" sz="2400" dirty="0"/>
              <a:t>Virtual machines are widely available and are easy to manage and maintain.</a:t>
            </a:r>
          </a:p>
          <a:p>
            <a:pPr algn="just">
              <a:buFont typeface="Wingdings" panose="05000000000000000000" pitchFamily="2" charset="2"/>
              <a:buChar char="ü"/>
            </a:pPr>
            <a:r>
              <a:rPr lang="en-IN" sz="2400" dirty="0"/>
              <a:t>Offers application provisioning and disaster recovery </a:t>
            </a:r>
            <a:r>
              <a:rPr lang="en-IN" sz="2400" dirty="0" smtClean="0"/>
              <a:t>options</a:t>
            </a:r>
          </a:p>
          <a:p>
            <a:pPr marL="0" indent="0" algn="just">
              <a:buNone/>
            </a:pPr>
            <a:endParaRPr lang="en-IN" sz="2400" dirty="0" smtClean="0"/>
          </a:p>
          <a:p>
            <a:pPr algn="just">
              <a:buFont typeface="Wingdings" panose="05000000000000000000" pitchFamily="2" charset="2"/>
              <a:buChar char="Ø"/>
            </a:pPr>
            <a:r>
              <a:rPr lang="en-IN" b="1" dirty="0" smtClean="0"/>
              <a:t>Disadvantages</a:t>
            </a:r>
          </a:p>
          <a:p>
            <a:pPr>
              <a:buFont typeface="Wingdings" panose="05000000000000000000" pitchFamily="2" charset="2"/>
              <a:buChar char="ü"/>
            </a:pPr>
            <a:r>
              <a:rPr lang="en-IN" sz="2400" dirty="0"/>
              <a:t>They are not as efficient as a physical computer because the hardware resources are distributed in an indirect way.</a:t>
            </a:r>
          </a:p>
          <a:p>
            <a:pPr>
              <a:buFont typeface="Wingdings" panose="05000000000000000000" pitchFamily="2" charset="2"/>
              <a:buChar char="ü"/>
            </a:pPr>
            <a:r>
              <a:rPr lang="en-IN" sz="2400" dirty="0"/>
              <a:t>Multiple VMs running on a single physical machine can deliver unstable performance</a:t>
            </a:r>
          </a:p>
          <a:p>
            <a:pPr algn="just">
              <a:buFont typeface="Wingdings" panose="05000000000000000000" pitchFamily="2" charset="2"/>
              <a:buChar char="ü"/>
            </a:pPr>
            <a:endParaRPr lang="en-IN" b="1" dirty="0"/>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180676636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Spooling</a:t>
            </a:r>
            <a:endParaRPr lang="en-IN" dirty="0"/>
          </a:p>
        </p:txBody>
      </p:sp>
      <p:sp>
        <p:nvSpPr>
          <p:cNvPr id="3" name="Text Placeholder 2"/>
          <p:cNvSpPr>
            <a:spLocks noGrp="1"/>
          </p:cNvSpPr>
          <p:nvPr>
            <p:ph type="body" idx="1"/>
          </p:nvPr>
        </p:nvSpPr>
        <p:spPr/>
        <p:txBody>
          <a:bodyPr/>
          <a:lstStyle/>
          <a:p>
            <a:pPr algn="just"/>
            <a:r>
              <a:rPr lang="en-IN" dirty="0"/>
              <a:t>SPOOL is an acronym for </a:t>
            </a:r>
            <a:r>
              <a:rPr lang="en-IN" b="1" dirty="0"/>
              <a:t>simultaneous peripheral operations </a:t>
            </a:r>
            <a:r>
              <a:rPr lang="en-IN" b="1" dirty="0" smtClean="0"/>
              <a:t>on-line.</a:t>
            </a:r>
          </a:p>
          <a:p>
            <a:pPr algn="just"/>
            <a:r>
              <a:rPr lang="en-IN" dirty="0"/>
              <a:t>A spool is a buffer that holds output for a device, such as a printer, that cannot accept interleaved data </a:t>
            </a:r>
            <a:r>
              <a:rPr lang="en-IN" dirty="0" smtClean="0"/>
              <a:t>streams.</a:t>
            </a:r>
          </a:p>
          <a:p>
            <a:pPr algn="just"/>
            <a:r>
              <a:rPr lang="en-IN" dirty="0" smtClean="0"/>
              <a:t>Spooling </a:t>
            </a:r>
            <a:r>
              <a:rPr lang="en-IN" dirty="0"/>
              <a:t>overlaps input of one job with the computation of other </a:t>
            </a:r>
            <a:r>
              <a:rPr lang="en-IN" dirty="0" smtClean="0"/>
              <a:t>jobs.</a:t>
            </a:r>
          </a:p>
          <a:p>
            <a:pPr algn="just"/>
            <a:r>
              <a:rPr lang="en-IN" dirty="0" smtClean="0"/>
              <a:t>The </a:t>
            </a:r>
            <a:r>
              <a:rPr lang="en-IN" dirty="0"/>
              <a:t>spooler may be reading the input of one job while printing the output of a different </a:t>
            </a:r>
            <a:r>
              <a:rPr lang="en-IN" dirty="0" smtClean="0"/>
              <a:t>job.</a:t>
            </a:r>
          </a:p>
          <a:p>
            <a:pPr algn="just"/>
            <a:r>
              <a:rPr lang="en-US" dirty="0"/>
              <a:t>Spooling is useful because device access data with different rates. </a:t>
            </a:r>
          </a:p>
          <a:p>
            <a:endParaRPr lang="en-IN" dirty="0"/>
          </a:p>
        </p:txBody>
      </p:sp>
    </p:spTree>
    <p:extLst>
      <p:ext uri="{BB962C8B-B14F-4D97-AF65-F5344CB8AC3E}">
        <p14:creationId xmlns:p14="http://schemas.microsoft.com/office/powerpoint/2010/main" val="2124835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Spooling</a:t>
            </a:r>
            <a:endParaRPr lang="en-IN" dirty="0"/>
          </a:p>
        </p:txBody>
      </p:sp>
      <p:sp>
        <p:nvSpPr>
          <p:cNvPr id="3" name="Text Placeholder 2"/>
          <p:cNvSpPr>
            <a:spLocks noGrp="1"/>
          </p:cNvSpPr>
          <p:nvPr>
            <p:ph type="body" idx="1"/>
          </p:nvPr>
        </p:nvSpPr>
        <p:spPr/>
        <p:txBody>
          <a:bodyPr/>
          <a:lstStyle/>
          <a:p>
            <a:pPr algn="just">
              <a:lnSpc>
                <a:spcPct val="100000"/>
              </a:lnSpc>
              <a:defRPr/>
            </a:pPr>
            <a:r>
              <a:rPr lang="en-US" dirty="0"/>
              <a:t>The buffer provides a waiting station where data can rest while the slower device catches up.</a:t>
            </a:r>
          </a:p>
          <a:p>
            <a:pPr algn="just">
              <a:lnSpc>
                <a:spcPct val="100000"/>
              </a:lnSpc>
              <a:defRPr/>
            </a:pPr>
            <a:r>
              <a:rPr lang="en-US" dirty="0"/>
              <a:t>Buffer will store the job incoming from the Card reader and also it will contain the job after its completion of job, until the printer is not ready.</a:t>
            </a:r>
          </a:p>
          <a:p>
            <a:pPr algn="just">
              <a:lnSpc>
                <a:spcPct val="100000"/>
              </a:lnSpc>
            </a:pPr>
            <a:r>
              <a:rPr lang="en-US" dirty="0"/>
              <a:t>Computer can perform I/O in parallel with the computation</a:t>
            </a:r>
          </a:p>
          <a:p>
            <a:pPr algn="just">
              <a:lnSpc>
                <a:spcPct val="100000"/>
              </a:lnSpc>
            </a:pPr>
            <a:r>
              <a:rPr lang="en-US" dirty="0"/>
              <a:t>It becomes possible to have the computer read data from card reader to disk and to write out to printer  while it was computing. This process is called spooling.</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9443" y="0"/>
            <a:ext cx="3722557" cy="1885985"/>
          </a:xfrm>
          <a:prstGeom prst="rect">
            <a:avLst/>
          </a:prstGeom>
        </p:spPr>
      </p:pic>
    </p:spTree>
    <p:extLst>
      <p:ext uri="{BB962C8B-B14F-4D97-AF65-F5344CB8AC3E}">
        <p14:creationId xmlns:p14="http://schemas.microsoft.com/office/powerpoint/2010/main" val="1532791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Spooling</a:t>
            </a:r>
            <a:endParaRPr lang="en-IN" dirty="0"/>
          </a:p>
        </p:txBody>
      </p:sp>
      <p:sp>
        <p:nvSpPr>
          <p:cNvPr id="3" name="Text Placeholder 2"/>
          <p:cNvSpPr>
            <a:spLocks noGrp="1"/>
          </p:cNvSpPr>
          <p:nvPr>
            <p:ph type="body" idx="1"/>
          </p:nvPr>
        </p:nvSpPr>
        <p:spPr/>
        <p:txBody>
          <a:bodyPr/>
          <a:lstStyle/>
          <a:p>
            <a:pPr>
              <a:buFont typeface="Wingdings" panose="05000000000000000000" pitchFamily="2" charset="2"/>
              <a:buChar char="Ø"/>
            </a:pPr>
            <a:r>
              <a:rPr lang="en-IN" b="1" dirty="0" smtClean="0"/>
              <a:t>Advantages:</a:t>
            </a:r>
          </a:p>
          <a:p>
            <a:pPr>
              <a:buFont typeface="Arial" panose="020B0604020202020204" pitchFamily="34" charset="0"/>
              <a:buChar char="•"/>
            </a:pPr>
            <a:r>
              <a:rPr lang="en-IN" dirty="0"/>
              <a:t>Performance of the system is </a:t>
            </a:r>
            <a:r>
              <a:rPr lang="en-IN" dirty="0" smtClean="0"/>
              <a:t>increased</a:t>
            </a:r>
          </a:p>
          <a:p>
            <a:pPr>
              <a:buFont typeface="Arial" panose="020B0604020202020204" pitchFamily="34" charset="0"/>
              <a:buChar char="•"/>
            </a:pPr>
            <a:r>
              <a:rPr lang="en-IN" dirty="0" smtClean="0"/>
              <a:t>CPU </a:t>
            </a:r>
            <a:r>
              <a:rPr lang="en-IN" dirty="0"/>
              <a:t>and I/O devices work more </a:t>
            </a:r>
            <a:r>
              <a:rPr lang="en-IN" dirty="0" smtClean="0"/>
              <a:t>efficiently</a:t>
            </a:r>
          </a:p>
          <a:p>
            <a:pPr>
              <a:buFont typeface="Arial" panose="020B0604020202020204" pitchFamily="34" charset="0"/>
              <a:buChar char="•"/>
            </a:pPr>
            <a:r>
              <a:rPr lang="en-IN" dirty="0" smtClean="0"/>
              <a:t>Leads </a:t>
            </a:r>
            <a:r>
              <a:rPr lang="en-IN" dirty="0"/>
              <a:t>naturally to </a:t>
            </a:r>
            <a:r>
              <a:rPr lang="en-IN" dirty="0" smtClean="0"/>
              <a:t>multiprogramming</a:t>
            </a:r>
          </a:p>
          <a:p>
            <a:pPr>
              <a:buFont typeface="Arial" panose="020B0604020202020204" pitchFamily="34" charset="0"/>
              <a:buChar char="•"/>
            </a:pPr>
            <a:r>
              <a:rPr lang="en-IN" dirty="0" smtClean="0"/>
              <a:t>Also </a:t>
            </a:r>
            <a:r>
              <a:rPr lang="en-IN" dirty="0"/>
              <a:t>used for processing data at remote </a:t>
            </a:r>
            <a:r>
              <a:rPr lang="en-IN" dirty="0" smtClean="0"/>
              <a:t>sites</a:t>
            </a:r>
          </a:p>
          <a:p>
            <a:pPr>
              <a:buFont typeface="Wingdings" panose="05000000000000000000" pitchFamily="2" charset="2"/>
              <a:buChar char="Ø"/>
            </a:pPr>
            <a:r>
              <a:rPr lang="en-IN" b="1" dirty="0" smtClean="0"/>
              <a:t>Example:</a:t>
            </a:r>
          </a:p>
          <a:p>
            <a:pPr algn="just">
              <a:buFont typeface="Arial" panose="020B0604020202020204" pitchFamily="34" charset="0"/>
              <a:buChar char="•"/>
            </a:pPr>
            <a:r>
              <a:rPr lang="en-IN" sz="2400" dirty="0"/>
              <a:t>Even experienced a situation when suddenly for some seconds your mouse or keyboard stops working? Meanwhile, we usually click again and again here and there on the screen to check if its working or not. When it actually starts working, what and wherever we pressed during its hang state gets executed very fast because all the instructions got stored in the respective device’s spool.</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1076931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a:xfrm>
            <a:off x="838200" y="2244437"/>
            <a:ext cx="10515600" cy="2068044"/>
          </a:xfrm>
        </p:spPr>
        <p:txBody>
          <a:bodyPr/>
          <a:lstStyle/>
          <a:p>
            <a:pPr marL="0" indent="0" algn="ctr">
              <a:buNone/>
            </a:pPr>
            <a:r>
              <a:rPr lang="en-IN" sz="8000" b="1" dirty="0" smtClean="0">
                <a:latin typeface="Quicksand" panose="00000500000000000000" pitchFamily="2" charset="0"/>
              </a:rPr>
              <a:t>What</a:t>
            </a:r>
          </a:p>
          <a:p>
            <a:pPr marL="0" indent="0" algn="ctr">
              <a:buNone/>
            </a:pPr>
            <a:r>
              <a:rPr lang="en-IN" sz="8000" b="1" dirty="0">
                <a:latin typeface="Quicksand" panose="00000500000000000000" pitchFamily="2" charset="0"/>
              </a:rPr>
              <a:t>i</a:t>
            </a:r>
            <a:r>
              <a:rPr lang="en-IN" sz="8000" b="1" dirty="0" smtClean="0">
                <a:latin typeface="Quicksand" panose="00000500000000000000" pitchFamily="2" charset="0"/>
              </a:rPr>
              <a:t>s an</a:t>
            </a:r>
          </a:p>
          <a:p>
            <a:pPr marL="0" indent="0" algn="ctr">
              <a:buNone/>
            </a:pPr>
            <a:r>
              <a:rPr lang="en-IN" sz="8000" b="1" dirty="0" smtClean="0">
                <a:latin typeface="Quicksand" panose="00000500000000000000" pitchFamily="2" charset="0"/>
              </a:rPr>
              <a:t>Operating System?</a:t>
            </a:r>
            <a:endParaRPr lang="en-IN" sz="8000" b="1" dirty="0">
              <a:latin typeface="Quicksand" panose="00000500000000000000" pitchFamily="2" charset="0"/>
            </a:endParaRPr>
          </a:p>
        </p:txBody>
      </p:sp>
    </p:spTree>
    <p:extLst>
      <p:ext uri="{BB962C8B-B14F-4D97-AF65-F5344CB8AC3E}">
        <p14:creationId xmlns:p14="http://schemas.microsoft.com/office/powerpoint/2010/main" val="37032410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DEDF989-D21D-465E-AB56-9E3F99E302EC}" type="slidenum">
              <a:rPr lang="zh-TW" altLang="en-US"/>
              <a:pPr/>
              <a:t>80</a:t>
            </a:fld>
            <a:endParaRPr lang="en-US" altLang="zh-TW"/>
          </a:p>
        </p:txBody>
      </p:sp>
      <p:sp>
        <p:nvSpPr>
          <p:cNvPr id="374786" name="Rectangle 2"/>
          <p:cNvSpPr>
            <a:spLocks noGrp="1" noChangeArrowheads="1"/>
          </p:cNvSpPr>
          <p:nvPr>
            <p:ph type="title"/>
          </p:nvPr>
        </p:nvSpPr>
        <p:spPr/>
        <p:txBody>
          <a:bodyPr/>
          <a:lstStyle/>
          <a:p>
            <a:r>
              <a:rPr lang="en-US" altLang="zh-TW" dirty="0" smtClean="0"/>
              <a:t>Buffering</a:t>
            </a:r>
            <a:endParaRPr lang="en-US" altLang="zh-TW" dirty="0"/>
          </a:p>
        </p:txBody>
      </p:sp>
      <p:sp>
        <p:nvSpPr>
          <p:cNvPr id="374787" name="Rectangle 3"/>
          <p:cNvSpPr>
            <a:spLocks noGrp="1" noChangeArrowheads="1"/>
          </p:cNvSpPr>
          <p:nvPr>
            <p:ph type="body" idx="1"/>
          </p:nvPr>
        </p:nvSpPr>
        <p:spPr/>
        <p:txBody>
          <a:bodyPr/>
          <a:lstStyle/>
          <a:p>
            <a:pPr algn="just"/>
            <a:r>
              <a:rPr lang="en-IN" dirty="0"/>
              <a:t>A buffer is an area of main memory for holding data during input and output data </a:t>
            </a:r>
            <a:r>
              <a:rPr lang="en-IN" dirty="0" smtClean="0"/>
              <a:t>transfers.</a:t>
            </a:r>
          </a:p>
          <a:p>
            <a:pPr algn="just"/>
            <a:r>
              <a:rPr lang="en-IN" dirty="0"/>
              <a:t>Overlaps the I/O of job with that of its own </a:t>
            </a:r>
            <a:r>
              <a:rPr lang="en-IN" dirty="0" smtClean="0"/>
              <a:t>computation.</a:t>
            </a:r>
          </a:p>
          <a:p>
            <a:pPr algn="just"/>
            <a:r>
              <a:rPr lang="en-IN" dirty="0"/>
              <a:t>After the data have been read and the CPU is about to start the operation, the input device is instructed to begin the next input </a:t>
            </a:r>
            <a:r>
              <a:rPr lang="en-IN" dirty="0" smtClean="0"/>
              <a:t>operation.</a:t>
            </a:r>
          </a:p>
          <a:p>
            <a:pPr algn="just"/>
            <a:r>
              <a:rPr lang="en-IN" dirty="0"/>
              <a:t>Both the CPU and I/O device are </a:t>
            </a:r>
            <a:r>
              <a:rPr lang="en-IN" dirty="0" smtClean="0"/>
              <a:t>busy.</a:t>
            </a:r>
          </a:p>
          <a:p>
            <a:pPr algn="just"/>
            <a:r>
              <a:rPr lang="en-US" dirty="0"/>
              <a:t>By the time CPU is ready for next operation, the input device would have finished reading </a:t>
            </a:r>
            <a:r>
              <a:rPr lang="en-US" dirty="0" smtClean="0"/>
              <a:t>it.</a:t>
            </a:r>
            <a:endParaRPr lang="en-US" dirty="0"/>
          </a:p>
          <a:p>
            <a:pPr algn="just"/>
            <a:r>
              <a:rPr lang="en-US" dirty="0"/>
              <a:t>CPU creates data and puts into a buffer until an output device can accept  </a:t>
            </a:r>
            <a:r>
              <a:rPr lang="en-US" dirty="0" smtClean="0"/>
              <a:t>it.</a:t>
            </a:r>
            <a:endParaRPr lang="en-US" dirty="0"/>
          </a:p>
          <a:p>
            <a:pPr algn="just"/>
            <a:endParaRPr lang="zh-TW" altLang="en-US" dirty="0"/>
          </a:p>
        </p:txBody>
      </p:sp>
    </p:spTree>
    <p:extLst>
      <p:ext uri="{BB962C8B-B14F-4D97-AF65-F5344CB8AC3E}">
        <p14:creationId xmlns:p14="http://schemas.microsoft.com/office/powerpoint/2010/main" val="1593124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Buffering</a:t>
            </a:r>
            <a:endParaRPr lang="en-IN" dirty="0"/>
          </a:p>
        </p:txBody>
      </p:sp>
      <p:sp>
        <p:nvSpPr>
          <p:cNvPr id="3" name="Text Placeholder 2"/>
          <p:cNvSpPr>
            <a:spLocks noGrp="1"/>
          </p:cNvSpPr>
          <p:nvPr>
            <p:ph type="body" idx="1"/>
          </p:nvPr>
        </p:nvSpPr>
        <p:spPr/>
        <p:txBody>
          <a:bodyPr/>
          <a:lstStyle/>
          <a:p>
            <a:endParaRPr lang="en-IN" dirty="0"/>
          </a:p>
        </p:txBody>
      </p:sp>
      <p:pic>
        <p:nvPicPr>
          <p:cNvPr id="4" name="Picture 10" descr="buffer"/>
          <p:cNvPicPr>
            <a:picLocks noGrp="1" noChangeAspect="1" noChangeArrowheads="1" noCrop="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126998" y="2386806"/>
            <a:ext cx="7200800" cy="3228975"/>
          </a:xfrm>
        </p:spPr>
      </p:pic>
    </p:spTree>
    <p:extLst>
      <p:ext uri="{BB962C8B-B14F-4D97-AF65-F5344CB8AC3E}">
        <p14:creationId xmlns:p14="http://schemas.microsoft.com/office/powerpoint/2010/main" val="523904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algn="just"/>
            <a:r>
              <a:rPr lang="en-IN" b="1" dirty="0"/>
              <a:t>Output </a:t>
            </a:r>
            <a:r>
              <a:rPr lang="en-IN" b="1" dirty="0" smtClean="0"/>
              <a:t>Buffering: </a:t>
            </a:r>
            <a:r>
              <a:rPr lang="en-IN" dirty="0" smtClean="0"/>
              <a:t>Processor </a:t>
            </a:r>
            <a:r>
              <a:rPr lang="en-IN" dirty="0"/>
              <a:t>stores the data in a buffer• Output device takes the data from the </a:t>
            </a:r>
            <a:r>
              <a:rPr lang="en-IN" dirty="0" smtClean="0"/>
              <a:t>buffer.</a:t>
            </a:r>
            <a:endParaRPr lang="en-IN" dirty="0"/>
          </a:p>
          <a:p>
            <a:pPr algn="just"/>
            <a:r>
              <a:rPr lang="en-IN" b="1" dirty="0" smtClean="0"/>
              <a:t>Input Buffering: </a:t>
            </a:r>
            <a:r>
              <a:rPr lang="en-IN" dirty="0" smtClean="0"/>
              <a:t>Data </a:t>
            </a:r>
            <a:r>
              <a:rPr lang="en-IN" dirty="0"/>
              <a:t>transferred by an input channel is stored in the </a:t>
            </a:r>
            <a:r>
              <a:rPr lang="en-IN" dirty="0" smtClean="0"/>
              <a:t>buffer.</a:t>
            </a:r>
          </a:p>
          <a:p>
            <a:pPr algn="just"/>
            <a:r>
              <a:rPr lang="en-IN" dirty="0" smtClean="0"/>
              <a:t>After </a:t>
            </a:r>
            <a:r>
              <a:rPr lang="en-IN" dirty="0"/>
              <a:t>the data transfer, the processor access the data from the </a:t>
            </a:r>
            <a:r>
              <a:rPr lang="en-IN" dirty="0" smtClean="0"/>
              <a:t>buffer.</a:t>
            </a:r>
            <a:endParaRPr lang="en-IN" dirty="0"/>
          </a:p>
          <a:p>
            <a:endParaRPr lang="en-IN" dirty="0"/>
          </a:p>
        </p:txBody>
      </p:sp>
    </p:spTree>
    <p:extLst>
      <p:ext uri="{BB962C8B-B14F-4D97-AF65-F5344CB8AC3E}">
        <p14:creationId xmlns:p14="http://schemas.microsoft.com/office/powerpoint/2010/main" val="1207442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Buffering?</a:t>
            </a:r>
            <a:endParaRPr lang="en-IN" dirty="0"/>
          </a:p>
        </p:txBody>
      </p:sp>
      <p:sp>
        <p:nvSpPr>
          <p:cNvPr id="3" name="Text Placeholder 2"/>
          <p:cNvSpPr>
            <a:spLocks noGrp="1"/>
          </p:cNvSpPr>
          <p:nvPr>
            <p:ph type="body" idx="1"/>
          </p:nvPr>
        </p:nvSpPr>
        <p:spPr/>
        <p:txBody>
          <a:bodyPr/>
          <a:lstStyle/>
          <a:p>
            <a:r>
              <a:rPr lang="en-IN" dirty="0"/>
              <a:t>To cope with a speed mismatch between the producer and consumers of a data </a:t>
            </a:r>
            <a:r>
              <a:rPr lang="en-IN" dirty="0" smtClean="0"/>
              <a:t>streams</a:t>
            </a:r>
          </a:p>
          <a:p>
            <a:r>
              <a:rPr lang="en-IN" dirty="0" smtClean="0"/>
              <a:t>To </a:t>
            </a:r>
            <a:r>
              <a:rPr lang="en-IN" dirty="0"/>
              <a:t>adopt between devices that have different data- transfer </a:t>
            </a:r>
            <a:r>
              <a:rPr lang="en-IN" dirty="0" smtClean="0"/>
              <a:t>sizes</a:t>
            </a:r>
          </a:p>
          <a:p>
            <a:r>
              <a:rPr lang="en-IN" dirty="0" smtClean="0"/>
              <a:t>To </a:t>
            </a:r>
            <a:r>
              <a:rPr lang="en-IN" dirty="0"/>
              <a:t>support copy semantics for application I/O</a:t>
            </a:r>
          </a:p>
        </p:txBody>
      </p:sp>
    </p:spTree>
    <p:extLst>
      <p:ext uri="{BB962C8B-B14F-4D97-AF65-F5344CB8AC3E}">
        <p14:creationId xmlns:p14="http://schemas.microsoft.com/office/powerpoint/2010/main" val="1706864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Tree>
    <p:extLst>
      <p:ext uri="{BB962C8B-B14F-4D97-AF65-F5344CB8AC3E}">
        <p14:creationId xmlns:p14="http://schemas.microsoft.com/office/powerpoint/2010/main" val="9618771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a:t>
            </a:r>
            <a:endParaRPr lang="en-IN" dirty="0"/>
          </a:p>
        </p:txBody>
      </p:sp>
      <p:sp>
        <p:nvSpPr>
          <p:cNvPr id="3" name="Text Placeholder 2"/>
          <p:cNvSpPr>
            <a:spLocks noGrp="1"/>
          </p:cNvSpPr>
          <p:nvPr>
            <p:ph type="body" idx="1"/>
          </p:nvPr>
        </p:nvSpPr>
        <p:spPr/>
        <p:txBody>
          <a:bodyPr/>
          <a:lstStyle/>
          <a:p>
            <a:pPr marL="514350" indent="-514350" algn="just">
              <a:buFont typeface="+mj-lt"/>
              <a:buAutoNum type="arabicPeriod"/>
            </a:pPr>
            <a:r>
              <a:rPr lang="en-US" dirty="0"/>
              <a:t>An operating system (OS) is a collection of system software that manages computer hardware resources and provides common services for computer programs. </a:t>
            </a:r>
            <a:endParaRPr lang="en-US" dirty="0" smtClean="0"/>
          </a:p>
          <a:p>
            <a:pPr marL="514350" indent="-514350" algn="just">
              <a:buFont typeface="+mj-lt"/>
              <a:buAutoNum type="arabicPeriod"/>
            </a:pPr>
            <a:endParaRPr lang="en-US" dirty="0"/>
          </a:p>
          <a:p>
            <a:pPr marL="514350" indent="-514350" algn="just">
              <a:buFont typeface="+mj-lt"/>
              <a:buAutoNum type="arabicPeriod"/>
            </a:pPr>
            <a:r>
              <a:rPr lang="en-US" dirty="0"/>
              <a:t>A program that acts as an </a:t>
            </a:r>
            <a:r>
              <a:rPr lang="en-US" b="1" dirty="0"/>
              <a:t>intermediary/interface</a:t>
            </a:r>
            <a:r>
              <a:rPr lang="en-US" dirty="0"/>
              <a:t> between a user of a computer and the computer </a:t>
            </a:r>
            <a:r>
              <a:rPr lang="en-US" dirty="0" smtClean="0"/>
              <a:t>hardware.</a:t>
            </a:r>
            <a:endParaRPr lang="en-US" dirty="0"/>
          </a:p>
          <a:p>
            <a:pPr marL="514350" indent="-514350" algn="just">
              <a:buFont typeface="+mj-lt"/>
              <a:buAutoNum type="arabicPeriod"/>
            </a:pPr>
            <a:endParaRPr lang="en-US" dirty="0"/>
          </a:p>
          <a:p>
            <a:pPr marL="514350" indent="-514350">
              <a:buFont typeface="+mj-lt"/>
              <a:buAutoNum type="arabicPeriod"/>
            </a:pPr>
            <a:endParaRPr lang="en-IN" dirty="0"/>
          </a:p>
        </p:txBody>
      </p:sp>
    </p:spTree>
    <p:extLst>
      <p:ext uri="{BB962C8B-B14F-4D97-AF65-F5344CB8AC3E}">
        <p14:creationId xmlns:p14="http://schemas.microsoft.com/office/powerpoint/2010/main" val="1843701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3616</Words>
  <Application>Microsoft Office PowerPoint</Application>
  <PresentationFormat>Widescreen</PresentationFormat>
  <Paragraphs>415</Paragraphs>
  <Slides>84</Slides>
  <Notes>4</Notes>
  <HiddenSlides>7</HiddenSlides>
  <MMClips>0</MMClips>
  <ScaleCrop>false</ScaleCrop>
  <HeadingPairs>
    <vt:vector size="10" baseType="variant">
      <vt:variant>
        <vt:lpstr>Fonts Used</vt:lpstr>
      </vt:variant>
      <vt:variant>
        <vt:i4>11</vt:i4>
      </vt:variant>
      <vt:variant>
        <vt:lpstr>Theme</vt:lpstr>
      </vt:variant>
      <vt:variant>
        <vt:i4>1</vt:i4>
      </vt:variant>
      <vt:variant>
        <vt:lpstr>Links</vt:lpstr>
      </vt:variant>
      <vt:variant>
        <vt:i4>4</vt:i4>
      </vt:variant>
      <vt:variant>
        <vt:lpstr>Embedded OLE Servers</vt:lpstr>
      </vt:variant>
      <vt:variant>
        <vt:i4>1</vt:i4>
      </vt:variant>
      <vt:variant>
        <vt:lpstr>Slide Titles</vt:lpstr>
      </vt:variant>
      <vt:variant>
        <vt:i4>84</vt:i4>
      </vt:variant>
    </vt:vector>
  </HeadingPairs>
  <TitlesOfParts>
    <vt:vector size="101" baseType="lpstr">
      <vt:lpstr>ＭＳ Ｐゴシック</vt:lpstr>
      <vt:lpstr>Arial</vt:lpstr>
      <vt:lpstr>Calibri</vt:lpstr>
      <vt:lpstr>Courier New</vt:lpstr>
      <vt:lpstr>Monotype Sorts</vt:lpstr>
      <vt:lpstr>News Gothic MT</vt:lpstr>
      <vt:lpstr>新細明體</vt:lpstr>
      <vt:lpstr>Quicksand</vt:lpstr>
      <vt:lpstr>Times New Roman</vt:lpstr>
      <vt:lpstr>Tw Cen MT</vt:lpstr>
      <vt:lpstr>Wingdings</vt:lpstr>
      <vt:lpstr>Office Theme</vt:lpstr>
      <vt:lpstr>???</vt:lpstr>
      <vt:lpstr>???</vt:lpstr>
      <vt:lpstr>???</vt:lpstr>
      <vt:lpstr>???</vt:lpstr>
      <vt:lpstr>Artwork</vt:lpstr>
      <vt:lpstr>Chapter 1 INTRODUCTION    </vt:lpstr>
      <vt:lpstr>Syllabus</vt:lpstr>
      <vt:lpstr>Basic concepts</vt:lpstr>
      <vt:lpstr> Types of Software: </vt:lpstr>
      <vt:lpstr>System software</vt:lpstr>
      <vt:lpstr>Utility Software</vt:lpstr>
      <vt:lpstr>Application Software</vt:lpstr>
      <vt:lpstr>PowerPoint Presentation</vt:lpstr>
      <vt:lpstr>Definition</vt:lpstr>
      <vt:lpstr>Operating System </vt:lpstr>
      <vt:lpstr>Goals of an Operating System</vt:lpstr>
      <vt:lpstr>History/Generations of Operating Systems</vt:lpstr>
      <vt:lpstr>The First Generation ( 1945 - 1955 ): Vacuum Tubes and Plugboards</vt:lpstr>
      <vt:lpstr>PowerPoint Presentation</vt:lpstr>
      <vt:lpstr>The Second Generation ( 1955 - 1965 ): Transistors and Batch Systems</vt:lpstr>
      <vt:lpstr>The Third Generation ( 1965 - 1980 ): Integrated Circuits and Multiprogramming</vt:lpstr>
      <vt:lpstr>The Fourth Generation ( 1980 - Present ): Personal Computers</vt:lpstr>
      <vt:lpstr>PowerPoint Presentation</vt:lpstr>
      <vt:lpstr>Microsoft Windows</vt:lpstr>
      <vt:lpstr>Cont.</vt:lpstr>
      <vt:lpstr>Mac OS X</vt:lpstr>
      <vt:lpstr>Cont.</vt:lpstr>
      <vt:lpstr>Linux</vt:lpstr>
      <vt:lpstr>linux</vt:lpstr>
      <vt:lpstr>Operating systems for mobile devices</vt:lpstr>
      <vt:lpstr>Types of Operating Systems</vt:lpstr>
      <vt:lpstr>SIMPLE BATCH SYSTEMS</vt:lpstr>
      <vt:lpstr>Cont.</vt:lpstr>
      <vt:lpstr>Cont.</vt:lpstr>
      <vt:lpstr>Cont.</vt:lpstr>
      <vt:lpstr>Multiprogramming Batch Operating System</vt:lpstr>
      <vt:lpstr>Cont.</vt:lpstr>
      <vt:lpstr>Cont.</vt:lpstr>
      <vt:lpstr>Advantages of Multiprogramming</vt:lpstr>
      <vt:lpstr>Cont.</vt:lpstr>
      <vt:lpstr>Multitasking/Time Sharing System(TSS)</vt:lpstr>
      <vt:lpstr>Cont.</vt:lpstr>
      <vt:lpstr>Cont.</vt:lpstr>
      <vt:lpstr>Multiprocessor/Parallel System.</vt:lpstr>
      <vt:lpstr>Cont.</vt:lpstr>
      <vt:lpstr>Cont.</vt:lpstr>
      <vt:lpstr>Real Time System</vt:lpstr>
      <vt:lpstr>Cont.</vt:lpstr>
      <vt:lpstr>Cont.</vt:lpstr>
      <vt:lpstr>Distributed System</vt:lpstr>
      <vt:lpstr>PowerPoint Presentation</vt:lpstr>
      <vt:lpstr>Cont.</vt:lpstr>
      <vt:lpstr>Operating System Services</vt:lpstr>
      <vt:lpstr>Operating System Services</vt:lpstr>
      <vt:lpstr>Operating System Services</vt:lpstr>
      <vt:lpstr>Operating System Services</vt:lpstr>
      <vt:lpstr>Some Additional OS Services</vt:lpstr>
      <vt:lpstr>Some Additional OS Services</vt:lpstr>
      <vt:lpstr>System Calls</vt:lpstr>
      <vt:lpstr>System Calls</vt:lpstr>
      <vt:lpstr>Some System Calls For Process Management</vt:lpstr>
      <vt:lpstr>Some System Calls For File Management</vt:lpstr>
      <vt:lpstr>Some System Calls For Directory Management</vt:lpstr>
      <vt:lpstr>Some System Calls For Miscellaneous Tasks</vt:lpstr>
      <vt:lpstr>Operating System layered structure</vt:lpstr>
      <vt:lpstr>PowerPoint Presentation</vt:lpstr>
      <vt:lpstr>Operating System Structure - Components</vt:lpstr>
      <vt:lpstr>Process Management</vt:lpstr>
      <vt:lpstr>Memory Management </vt:lpstr>
      <vt:lpstr>File Management</vt:lpstr>
      <vt:lpstr>I/O System Management </vt:lpstr>
      <vt:lpstr>Secondary-Storage Management</vt:lpstr>
      <vt:lpstr>Networking </vt:lpstr>
      <vt:lpstr>Protection  </vt:lpstr>
      <vt:lpstr>Command-Interpreter System</vt:lpstr>
      <vt:lpstr>Monolithic Approach</vt:lpstr>
      <vt:lpstr>Microkernel Approach</vt:lpstr>
      <vt:lpstr>PowerPoint Presentation</vt:lpstr>
      <vt:lpstr>PowerPoint Presentation</vt:lpstr>
      <vt:lpstr>Concept of Virtual Machine</vt:lpstr>
      <vt:lpstr>PowerPoint Presentation</vt:lpstr>
      <vt:lpstr>Spooling</vt:lpstr>
      <vt:lpstr>Spooling</vt:lpstr>
      <vt:lpstr>Spooling</vt:lpstr>
      <vt:lpstr>Buffering</vt:lpstr>
      <vt:lpstr>Buffering</vt:lpstr>
      <vt:lpstr>PowerPoint Presentation</vt:lpstr>
      <vt:lpstr>Why Buffering?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2019-07-08T05:19:45Z</dcterms:modified>
</cp:coreProperties>
</file>