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User Level Scheduling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161022" cy="135296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Dharit</a:t>
            </a:r>
            <a:r>
              <a:rPr lang="en-IN" dirty="0" smtClean="0"/>
              <a:t> Parikh (121010)</a:t>
            </a:r>
          </a:p>
          <a:p>
            <a:r>
              <a:rPr lang="en-IN" dirty="0" err="1" smtClean="0"/>
              <a:t>Dhruvi</a:t>
            </a:r>
            <a:r>
              <a:rPr lang="en-IN" dirty="0" smtClean="0"/>
              <a:t> Pandya(121011)</a:t>
            </a:r>
          </a:p>
          <a:p>
            <a:r>
              <a:rPr lang="en-IN" dirty="0"/>
              <a:t>Hemil Modi (121016)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5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21" y="3092886"/>
            <a:ext cx="9404723" cy="1400530"/>
          </a:xfrm>
        </p:spPr>
        <p:txBody>
          <a:bodyPr/>
          <a:lstStyle/>
          <a:p>
            <a:r>
              <a:rPr lang="en-IN" dirty="0" smtClean="0"/>
              <a:t>What are threads?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5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</a:t>
            </a:r>
            <a:r>
              <a:rPr lang="en-IN" dirty="0" err="1" smtClean="0"/>
              <a:t>vs</a:t>
            </a:r>
            <a:r>
              <a:rPr lang="en-IN" dirty="0" smtClean="0"/>
              <a:t>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</a:p>
          <a:p>
            <a:r>
              <a:rPr lang="en-IN" dirty="0" smtClean="0"/>
              <a:t>Blocking</a:t>
            </a:r>
          </a:p>
          <a:p>
            <a:r>
              <a:rPr lang="en-IN" dirty="0" smtClean="0"/>
              <a:t>Switching</a:t>
            </a:r>
          </a:p>
          <a:p>
            <a:r>
              <a:rPr lang="en-IN" dirty="0" smtClean="0"/>
              <a:t>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9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threads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Concurrency</a:t>
            </a:r>
          </a:p>
          <a:p>
            <a:r>
              <a:rPr lang="en-IN" dirty="0" smtClean="0"/>
              <a:t>Economical</a:t>
            </a:r>
          </a:p>
          <a:p>
            <a:r>
              <a:rPr lang="en-IN" dirty="0" smtClean="0"/>
              <a:t>Maximize Multicore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3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Level Threads</a:t>
            </a:r>
          </a:p>
          <a:p>
            <a:r>
              <a:rPr lang="en-IN" dirty="0" smtClean="0"/>
              <a:t>Kernel Level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2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Level thread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Mapping Of ULT and KLT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Bother?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Context switching </a:t>
            </a:r>
            <a:r>
              <a:rPr lang="en-IN" dirty="0" smtClean="0"/>
              <a:t>overheads</a:t>
            </a:r>
          </a:p>
          <a:p>
            <a:r>
              <a:rPr lang="en-IN" dirty="0"/>
              <a:t>Finer-Grained Scheduling </a:t>
            </a:r>
            <a:r>
              <a:rPr lang="en-IN" dirty="0" smtClean="0"/>
              <a:t>Control</a:t>
            </a:r>
          </a:p>
          <a:p>
            <a:r>
              <a:rPr lang="en-IN" dirty="0"/>
              <a:t>Blocking </a:t>
            </a:r>
            <a:r>
              <a:rPr lang="en-IN" dirty="0" smtClean="0"/>
              <a:t>I/O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45" y="3170160"/>
            <a:ext cx="9404723" cy="1400530"/>
          </a:xfrm>
        </p:spPr>
        <p:txBody>
          <a:bodyPr/>
          <a:lstStyle/>
          <a:p>
            <a:r>
              <a:rPr lang="en-IN" dirty="0" smtClean="0"/>
              <a:t>Our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165" y="3131523"/>
            <a:ext cx="9404723" cy="140053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2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69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User Level Scheduling</vt:lpstr>
      <vt:lpstr>What are threads?</vt:lpstr>
      <vt:lpstr>Process vs Threads</vt:lpstr>
      <vt:lpstr>Advantages of threads </vt:lpstr>
      <vt:lpstr>Types of Threads</vt:lpstr>
      <vt:lpstr>User Level thread scheduling</vt:lpstr>
      <vt:lpstr>Why Bother?</vt:lpstr>
      <vt:lpstr>Our Approach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Level Scheduling</dc:title>
  <dc:creator>Hemil Modi</dc:creator>
  <cp:lastModifiedBy>Hemil Modi</cp:lastModifiedBy>
  <cp:revision>2</cp:revision>
  <dcterms:created xsi:type="dcterms:W3CDTF">2015-04-30T15:58:43Z</dcterms:created>
  <dcterms:modified xsi:type="dcterms:W3CDTF">2015-04-30T16:13:09Z</dcterms:modified>
</cp:coreProperties>
</file>