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257" r:id="rId4"/>
    <p:sldId id="258" r:id="rId5"/>
    <p:sldId id="259"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0400" y="1713500"/>
            <a:ext cx="8771200" cy="29644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5733"/>
            </a:lvl1pPr>
            <a:lvl2pPr lvl="1" algn="ctr">
              <a:lnSpc>
                <a:spcPct val="85000"/>
              </a:lnSpc>
              <a:spcBef>
                <a:spcPts val="0"/>
              </a:spcBef>
              <a:spcAft>
                <a:spcPts val="0"/>
              </a:spcAft>
              <a:buSzPts val="4300"/>
              <a:buNone/>
              <a:defRPr sz="5733"/>
            </a:lvl2pPr>
            <a:lvl3pPr lvl="2" algn="ctr">
              <a:lnSpc>
                <a:spcPct val="85000"/>
              </a:lnSpc>
              <a:spcBef>
                <a:spcPts val="0"/>
              </a:spcBef>
              <a:spcAft>
                <a:spcPts val="0"/>
              </a:spcAft>
              <a:buSzPts val="4300"/>
              <a:buNone/>
              <a:defRPr sz="5733"/>
            </a:lvl3pPr>
            <a:lvl4pPr lvl="3" algn="ctr">
              <a:lnSpc>
                <a:spcPct val="85000"/>
              </a:lnSpc>
              <a:spcBef>
                <a:spcPts val="0"/>
              </a:spcBef>
              <a:spcAft>
                <a:spcPts val="0"/>
              </a:spcAft>
              <a:buSzPts val="4300"/>
              <a:buNone/>
              <a:defRPr sz="5733"/>
            </a:lvl4pPr>
            <a:lvl5pPr lvl="4" algn="ctr">
              <a:lnSpc>
                <a:spcPct val="85000"/>
              </a:lnSpc>
              <a:spcBef>
                <a:spcPts val="0"/>
              </a:spcBef>
              <a:spcAft>
                <a:spcPts val="0"/>
              </a:spcAft>
              <a:buSzPts val="4300"/>
              <a:buNone/>
              <a:defRPr sz="5733"/>
            </a:lvl5pPr>
            <a:lvl6pPr lvl="5" algn="ctr">
              <a:lnSpc>
                <a:spcPct val="85000"/>
              </a:lnSpc>
              <a:spcBef>
                <a:spcPts val="0"/>
              </a:spcBef>
              <a:spcAft>
                <a:spcPts val="0"/>
              </a:spcAft>
              <a:buSzPts val="4300"/>
              <a:buNone/>
              <a:defRPr sz="5733"/>
            </a:lvl6pPr>
            <a:lvl7pPr lvl="6" algn="ctr">
              <a:lnSpc>
                <a:spcPct val="85000"/>
              </a:lnSpc>
              <a:spcBef>
                <a:spcPts val="0"/>
              </a:spcBef>
              <a:spcAft>
                <a:spcPts val="0"/>
              </a:spcAft>
              <a:buSzPts val="4300"/>
              <a:buNone/>
              <a:defRPr sz="5733"/>
            </a:lvl7pPr>
            <a:lvl8pPr lvl="7" algn="ctr">
              <a:lnSpc>
                <a:spcPct val="85000"/>
              </a:lnSpc>
              <a:spcBef>
                <a:spcPts val="0"/>
              </a:spcBef>
              <a:spcAft>
                <a:spcPts val="0"/>
              </a:spcAft>
              <a:buSzPts val="4300"/>
              <a:buNone/>
              <a:defRPr sz="5733"/>
            </a:lvl8pPr>
            <a:lvl9pPr lvl="8" algn="ctr">
              <a:lnSpc>
                <a:spcPct val="85000"/>
              </a:lnSpc>
              <a:spcBef>
                <a:spcPts val="0"/>
              </a:spcBef>
              <a:spcAft>
                <a:spcPts val="0"/>
              </a:spcAft>
              <a:buSzPts val="4300"/>
              <a:buNone/>
              <a:defRPr sz="5733"/>
            </a:lvl9pPr>
          </a:lstStyle>
          <a:p>
            <a:r>
              <a:rPr lang="en-US"/>
              <a:t>Click to edit Master title style</a:t>
            </a:r>
            <a:endParaRPr/>
          </a:p>
        </p:txBody>
      </p:sp>
      <p:sp>
        <p:nvSpPr>
          <p:cNvPr id="10" name="Google Shape;10;p2"/>
          <p:cNvSpPr txBox="1">
            <a:spLocks noGrp="1"/>
          </p:cNvSpPr>
          <p:nvPr>
            <p:ph type="subTitle" idx="1"/>
          </p:nvPr>
        </p:nvSpPr>
        <p:spPr>
          <a:xfrm>
            <a:off x="2948800" y="5154267"/>
            <a:ext cx="6294400" cy="4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2267"/>
            </a:lvl1pPr>
            <a:lvl2pPr lvl="1" algn="ctr">
              <a:lnSpc>
                <a:spcPct val="100000"/>
              </a:lnSpc>
              <a:spcBef>
                <a:spcPts val="0"/>
              </a:spcBef>
              <a:spcAft>
                <a:spcPts val="0"/>
              </a:spcAft>
              <a:buSzPts val="1650"/>
              <a:buNone/>
              <a:defRPr sz="2200"/>
            </a:lvl2pPr>
            <a:lvl3pPr lvl="2" algn="ctr">
              <a:lnSpc>
                <a:spcPct val="100000"/>
              </a:lnSpc>
              <a:spcBef>
                <a:spcPts val="0"/>
              </a:spcBef>
              <a:spcAft>
                <a:spcPts val="0"/>
              </a:spcAft>
              <a:buSzPts val="1650"/>
              <a:buNone/>
              <a:defRPr sz="2200"/>
            </a:lvl3pPr>
            <a:lvl4pPr lvl="3" algn="ctr">
              <a:lnSpc>
                <a:spcPct val="100000"/>
              </a:lnSpc>
              <a:spcBef>
                <a:spcPts val="0"/>
              </a:spcBef>
              <a:spcAft>
                <a:spcPts val="0"/>
              </a:spcAft>
              <a:buSzPts val="1650"/>
              <a:buNone/>
              <a:defRPr sz="2200"/>
            </a:lvl4pPr>
            <a:lvl5pPr lvl="4" algn="ctr">
              <a:lnSpc>
                <a:spcPct val="100000"/>
              </a:lnSpc>
              <a:spcBef>
                <a:spcPts val="0"/>
              </a:spcBef>
              <a:spcAft>
                <a:spcPts val="0"/>
              </a:spcAft>
              <a:buSzPts val="1650"/>
              <a:buNone/>
              <a:defRPr sz="2200"/>
            </a:lvl5pPr>
            <a:lvl6pPr lvl="5" algn="ctr">
              <a:lnSpc>
                <a:spcPct val="100000"/>
              </a:lnSpc>
              <a:spcBef>
                <a:spcPts val="0"/>
              </a:spcBef>
              <a:spcAft>
                <a:spcPts val="0"/>
              </a:spcAft>
              <a:buSzPts val="1650"/>
              <a:buNone/>
              <a:defRPr sz="2200"/>
            </a:lvl6pPr>
            <a:lvl7pPr lvl="6" algn="ctr">
              <a:lnSpc>
                <a:spcPct val="100000"/>
              </a:lnSpc>
              <a:spcBef>
                <a:spcPts val="0"/>
              </a:spcBef>
              <a:spcAft>
                <a:spcPts val="0"/>
              </a:spcAft>
              <a:buSzPts val="1650"/>
              <a:buNone/>
              <a:defRPr sz="2200"/>
            </a:lvl7pPr>
            <a:lvl8pPr lvl="7" algn="ctr">
              <a:lnSpc>
                <a:spcPct val="100000"/>
              </a:lnSpc>
              <a:spcBef>
                <a:spcPts val="0"/>
              </a:spcBef>
              <a:spcAft>
                <a:spcPts val="0"/>
              </a:spcAft>
              <a:buSzPts val="1650"/>
              <a:buNone/>
              <a:defRPr sz="2200"/>
            </a:lvl8pPr>
            <a:lvl9pPr lvl="8" algn="ctr">
              <a:lnSpc>
                <a:spcPct val="100000"/>
              </a:lnSpc>
              <a:spcBef>
                <a:spcPts val="0"/>
              </a:spcBef>
              <a:spcAft>
                <a:spcPts val="0"/>
              </a:spcAft>
              <a:buSzPts val="1650"/>
              <a:buNone/>
              <a:defRPr sz="2200"/>
            </a:lvl9pPr>
          </a:lstStyle>
          <a:p>
            <a:r>
              <a:rPr lang="en-US"/>
              <a:t>Click to edit Master subtitle style</a:t>
            </a:r>
            <a:endParaRPr/>
          </a:p>
        </p:txBody>
      </p:sp>
      <p:grpSp>
        <p:nvGrpSpPr>
          <p:cNvPr id="11" name="Google Shape;11;p2"/>
          <p:cNvGrpSpPr/>
          <p:nvPr/>
        </p:nvGrpSpPr>
        <p:grpSpPr>
          <a:xfrm>
            <a:off x="-4854463" y="2913902"/>
            <a:ext cx="5451748" cy="5451748"/>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3629666" y="-1439685"/>
            <a:ext cx="5026084" cy="15144076"/>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 name="Google Shape;29;p2"/>
          <p:cNvGrpSpPr/>
          <p:nvPr/>
        </p:nvGrpSpPr>
        <p:grpSpPr>
          <a:xfrm>
            <a:off x="995867" y="-733633"/>
            <a:ext cx="2643967" cy="2684767"/>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10839234" y="3406702"/>
            <a:ext cx="5630517" cy="5451748"/>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11241034" y="-2909234"/>
            <a:ext cx="3339401" cy="61004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2"/>
          <p:cNvGrpSpPr/>
          <p:nvPr/>
        </p:nvGrpSpPr>
        <p:grpSpPr>
          <a:xfrm rot="10800000" flipH="1">
            <a:off x="6640142" y="-14140989"/>
            <a:ext cx="5026084" cy="15144076"/>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007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extLst>
      <p:ext uri="{BB962C8B-B14F-4D97-AF65-F5344CB8AC3E}">
        <p14:creationId xmlns:p14="http://schemas.microsoft.com/office/powerpoint/2010/main" val="37951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705" name="Google Shape;705;p13"/>
          <p:cNvSpPr txBox="1">
            <a:spLocks noGrp="1"/>
          </p:cNvSpPr>
          <p:nvPr>
            <p:ph type="subTitle" idx="1"/>
          </p:nvPr>
        </p:nvSpPr>
        <p:spPr>
          <a:xfrm>
            <a:off x="2634133" y="4565300"/>
            <a:ext cx="3212800" cy="622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06" name="Google Shape;706;p13"/>
          <p:cNvSpPr txBox="1">
            <a:spLocks noGrp="1"/>
          </p:cNvSpPr>
          <p:nvPr>
            <p:ph type="subTitle" idx="2"/>
          </p:nvPr>
        </p:nvSpPr>
        <p:spPr>
          <a:xfrm>
            <a:off x="2634133" y="4084237"/>
            <a:ext cx="3212800" cy="40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707" name="Google Shape;707;p13"/>
          <p:cNvSpPr txBox="1">
            <a:spLocks noGrp="1"/>
          </p:cNvSpPr>
          <p:nvPr>
            <p:ph type="title" idx="3" hasCustomPrompt="1"/>
          </p:nvPr>
        </p:nvSpPr>
        <p:spPr>
          <a:xfrm>
            <a:off x="1399015" y="4256067"/>
            <a:ext cx="1072000" cy="74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4933"/>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708" name="Google Shape;708;p13"/>
          <p:cNvSpPr txBox="1">
            <a:spLocks noGrp="1"/>
          </p:cNvSpPr>
          <p:nvPr>
            <p:ph type="title" idx="4" hasCustomPrompt="1"/>
          </p:nvPr>
        </p:nvSpPr>
        <p:spPr>
          <a:xfrm>
            <a:off x="6539648" y="4256067"/>
            <a:ext cx="1072000" cy="74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4933"/>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709" name="Google Shape;709;p13"/>
          <p:cNvSpPr txBox="1">
            <a:spLocks noGrp="1"/>
          </p:cNvSpPr>
          <p:nvPr>
            <p:ph type="title" idx="5" hasCustomPrompt="1"/>
          </p:nvPr>
        </p:nvSpPr>
        <p:spPr>
          <a:xfrm>
            <a:off x="1399015" y="2482317"/>
            <a:ext cx="1072000" cy="74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4933"/>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710" name="Google Shape;710;p13"/>
          <p:cNvSpPr txBox="1">
            <a:spLocks noGrp="1"/>
          </p:cNvSpPr>
          <p:nvPr>
            <p:ph type="title" idx="6" hasCustomPrompt="1"/>
          </p:nvPr>
        </p:nvSpPr>
        <p:spPr>
          <a:xfrm>
            <a:off x="6539648" y="2482317"/>
            <a:ext cx="1072000" cy="74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4933"/>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711" name="Google Shape;711;p13"/>
          <p:cNvSpPr txBox="1">
            <a:spLocks noGrp="1"/>
          </p:cNvSpPr>
          <p:nvPr>
            <p:ph type="subTitle" idx="7"/>
          </p:nvPr>
        </p:nvSpPr>
        <p:spPr>
          <a:xfrm>
            <a:off x="2634133" y="2791567"/>
            <a:ext cx="3212800" cy="622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12" name="Google Shape;712;p13"/>
          <p:cNvSpPr txBox="1">
            <a:spLocks noGrp="1"/>
          </p:cNvSpPr>
          <p:nvPr>
            <p:ph type="subTitle" idx="8"/>
          </p:nvPr>
        </p:nvSpPr>
        <p:spPr>
          <a:xfrm>
            <a:off x="2634133" y="2310504"/>
            <a:ext cx="3212800" cy="40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713" name="Google Shape;713;p13"/>
          <p:cNvSpPr txBox="1">
            <a:spLocks noGrp="1"/>
          </p:cNvSpPr>
          <p:nvPr>
            <p:ph type="subTitle" idx="9"/>
          </p:nvPr>
        </p:nvSpPr>
        <p:spPr>
          <a:xfrm>
            <a:off x="7774767" y="4565300"/>
            <a:ext cx="3212800" cy="622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14" name="Google Shape;714;p13"/>
          <p:cNvSpPr txBox="1">
            <a:spLocks noGrp="1"/>
          </p:cNvSpPr>
          <p:nvPr>
            <p:ph type="subTitle" idx="13"/>
          </p:nvPr>
        </p:nvSpPr>
        <p:spPr>
          <a:xfrm>
            <a:off x="7774767" y="4084237"/>
            <a:ext cx="3212800" cy="40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715" name="Google Shape;715;p13"/>
          <p:cNvSpPr txBox="1">
            <a:spLocks noGrp="1"/>
          </p:cNvSpPr>
          <p:nvPr>
            <p:ph type="subTitle" idx="14"/>
          </p:nvPr>
        </p:nvSpPr>
        <p:spPr>
          <a:xfrm>
            <a:off x="7774767" y="2791567"/>
            <a:ext cx="3212800" cy="622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16" name="Google Shape;716;p13"/>
          <p:cNvSpPr txBox="1">
            <a:spLocks noGrp="1"/>
          </p:cNvSpPr>
          <p:nvPr>
            <p:ph type="subTitle" idx="15"/>
          </p:nvPr>
        </p:nvSpPr>
        <p:spPr>
          <a:xfrm>
            <a:off x="7774767" y="2310504"/>
            <a:ext cx="3212800" cy="40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717" name="Google Shape;717;p13"/>
          <p:cNvGrpSpPr/>
          <p:nvPr/>
        </p:nvGrpSpPr>
        <p:grpSpPr>
          <a:xfrm>
            <a:off x="-4174649" y="-6532205"/>
            <a:ext cx="4962601" cy="16181231"/>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4" name="Google Shape;774;p13"/>
          <p:cNvGrpSpPr/>
          <p:nvPr/>
        </p:nvGrpSpPr>
        <p:grpSpPr>
          <a:xfrm flipH="1">
            <a:off x="8412258" y="5865662"/>
            <a:ext cx="5026084" cy="15144076"/>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9" name="Google Shape;789;p13"/>
          <p:cNvGrpSpPr/>
          <p:nvPr/>
        </p:nvGrpSpPr>
        <p:grpSpPr>
          <a:xfrm>
            <a:off x="11501834" y="-2849513"/>
            <a:ext cx="824701" cy="7775348"/>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13"/>
          <p:cNvGrpSpPr/>
          <p:nvPr/>
        </p:nvGrpSpPr>
        <p:grpSpPr>
          <a:xfrm>
            <a:off x="1134904" y="4290020"/>
            <a:ext cx="4195035" cy="4028963"/>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3227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749000" y="5315867"/>
            <a:ext cx="8694000" cy="6376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667"/>
            </a:lvl1pPr>
            <a:lvl2pPr lvl="1">
              <a:spcBef>
                <a:spcPts val="0"/>
              </a:spcBef>
              <a:spcAft>
                <a:spcPts val="0"/>
              </a:spcAft>
              <a:buSzPts val="2000"/>
              <a:buNone/>
              <a:defRPr sz="2667"/>
            </a:lvl2pPr>
            <a:lvl3pPr lvl="2">
              <a:spcBef>
                <a:spcPts val="0"/>
              </a:spcBef>
              <a:spcAft>
                <a:spcPts val="0"/>
              </a:spcAft>
              <a:buSzPts val="2000"/>
              <a:buNone/>
              <a:defRPr sz="2667"/>
            </a:lvl3pPr>
            <a:lvl4pPr lvl="3">
              <a:spcBef>
                <a:spcPts val="0"/>
              </a:spcBef>
              <a:spcAft>
                <a:spcPts val="0"/>
              </a:spcAft>
              <a:buSzPts val="2000"/>
              <a:buNone/>
              <a:defRPr sz="2667"/>
            </a:lvl4pPr>
            <a:lvl5pPr lvl="4">
              <a:spcBef>
                <a:spcPts val="0"/>
              </a:spcBef>
              <a:spcAft>
                <a:spcPts val="0"/>
              </a:spcAft>
              <a:buSzPts val="2000"/>
              <a:buNone/>
              <a:defRPr sz="2667"/>
            </a:lvl5pPr>
            <a:lvl6pPr lvl="5">
              <a:spcBef>
                <a:spcPts val="0"/>
              </a:spcBef>
              <a:spcAft>
                <a:spcPts val="0"/>
              </a:spcAft>
              <a:buSzPts val="2000"/>
              <a:buNone/>
              <a:defRPr sz="2667"/>
            </a:lvl6pPr>
            <a:lvl7pPr lvl="6">
              <a:spcBef>
                <a:spcPts val="0"/>
              </a:spcBef>
              <a:spcAft>
                <a:spcPts val="0"/>
              </a:spcAft>
              <a:buSzPts val="2000"/>
              <a:buNone/>
              <a:defRPr sz="2667"/>
            </a:lvl7pPr>
            <a:lvl8pPr lvl="7">
              <a:spcBef>
                <a:spcPts val="0"/>
              </a:spcBef>
              <a:spcAft>
                <a:spcPts val="0"/>
              </a:spcAft>
              <a:buSzPts val="2000"/>
              <a:buNone/>
              <a:defRPr sz="2667"/>
            </a:lvl8pPr>
            <a:lvl9pPr lvl="8">
              <a:spcBef>
                <a:spcPts val="0"/>
              </a:spcBef>
              <a:spcAft>
                <a:spcPts val="0"/>
              </a:spcAft>
              <a:buSzPts val="2000"/>
              <a:buNone/>
              <a:defRPr sz="2667"/>
            </a:lvl9pPr>
          </a:lstStyle>
          <a:p>
            <a:r>
              <a:rPr lang="en-US"/>
              <a:t>Click to edit Master title style</a:t>
            </a:r>
            <a:endParaRPr/>
          </a:p>
        </p:txBody>
      </p:sp>
      <p:sp>
        <p:nvSpPr>
          <p:cNvPr id="801" name="Google Shape;801;p14"/>
          <p:cNvSpPr txBox="1">
            <a:spLocks noGrp="1"/>
          </p:cNvSpPr>
          <p:nvPr>
            <p:ph type="subTitle" idx="1"/>
          </p:nvPr>
        </p:nvSpPr>
        <p:spPr>
          <a:xfrm>
            <a:off x="1749000" y="2579433"/>
            <a:ext cx="8694000" cy="2050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4000"/>
            </a:lvl1pPr>
            <a:lvl2pPr lvl="1" algn="ctr" rtl="0">
              <a:lnSpc>
                <a:spcPct val="100000"/>
              </a:lnSpc>
              <a:spcBef>
                <a:spcPts val="0"/>
              </a:spcBef>
              <a:spcAft>
                <a:spcPts val="0"/>
              </a:spcAft>
              <a:buSzPts val="3200"/>
              <a:buNone/>
              <a:defRPr sz="4267"/>
            </a:lvl2pPr>
            <a:lvl3pPr lvl="2" algn="ctr" rtl="0">
              <a:lnSpc>
                <a:spcPct val="100000"/>
              </a:lnSpc>
              <a:spcBef>
                <a:spcPts val="0"/>
              </a:spcBef>
              <a:spcAft>
                <a:spcPts val="0"/>
              </a:spcAft>
              <a:buSzPts val="3200"/>
              <a:buNone/>
              <a:defRPr sz="4267"/>
            </a:lvl3pPr>
            <a:lvl4pPr lvl="3" algn="ctr" rtl="0">
              <a:lnSpc>
                <a:spcPct val="100000"/>
              </a:lnSpc>
              <a:spcBef>
                <a:spcPts val="0"/>
              </a:spcBef>
              <a:spcAft>
                <a:spcPts val="0"/>
              </a:spcAft>
              <a:buSzPts val="3200"/>
              <a:buNone/>
              <a:defRPr sz="4267"/>
            </a:lvl4pPr>
            <a:lvl5pPr lvl="4" algn="ctr" rtl="0">
              <a:lnSpc>
                <a:spcPct val="100000"/>
              </a:lnSpc>
              <a:spcBef>
                <a:spcPts val="0"/>
              </a:spcBef>
              <a:spcAft>
                <a:spcPts val="0"/>
              </a:spcAft>
              <a:buSzPts val="3200"/>
              <a:buNone/>
              <a:defRPr sz="4267"/>
            </a:lvl5pPr>
            <a:lvl6pPr lvl="5" algn="ctr" rtl="0">
              <a:lnSpc>
                <a:spcPct val="100000"/>
              </a:lnSpc>
              <a:spcBef>
                <a:spcPts val="0"/>
              </a:spcBef>
              <a:spcAft>
                <a:spcPts val="0"/>
              </a:spcAft>
              <a:buSzPts val="3200"/>
              <a:buNone/>
              <a:defRPr sz="4267"/>
            </a:lvl6pPr>
            <a:lvl7pPr lvl="6" algn="ctr" rtl="0">
              <a:lnSpc>
                <a:spcPct val="100000"/>
              </a:lnSpc>
              <a:spcBef>
                <a:spcPts val="0"/>
              </a:spcBef>
              <a:spcAft>
                <a:spcPts val="0"/>
              </a:spcAft>
              <a:buSzPts val="3200"/>
              <a:buNone/>
              <a:defRPr sz="4267"/>
            </a:lvl7pPr>
            <a:lvl8pPr lvl="7" algn="ctr" rtl="0">
              <a:lnSpc>
                <a:spcPct val="100000"/>
              </a:lnSpc>
              <a:spcBef>
                <a:spcPts val="0"/>
              </a:spcBef>
              <a:spcAft>
                <a:spcPts val="0"/>
              </a:spcAft>
              <a:buSzPts val="3200"/>
              <a:buNone/>
              <a:defRPr sz="4267"/>
            </a:lvl8pPr>
            <a:lvl9pPr lvl="8" algn="ctr" rtl="0">
              <a:lnSpc>
                <a:spcPct val="100000"/>
              </a:lnSpc>
              <a:spcBef>
                <a:spcPts val="0"/>
              </a:spcBef>
              <a:spcAft>
                <a:spcPts val="0"/>
              </a:spcAft>
              <a:buSzPts val="3200"/>
              <a:buNone/>
              <a:defRPr sz="4267"/>
            </a:lvl9pPr>
          </a:lstStyle>
          <a:p>
            <a:r>
              <a:rPr lang="en-US"/>
              <a:t>Click to edit Master subtitle style</a:t>
            </a:r>
            <a:endParaRPr/>
          </a:p>
        </p:txBody>
      </p:sp>
      <p:grpSp>
        <p:nvGrpSpPr>
          <p:cNvPr id="802" name="Google Shape;802;p14"/>
          <p:cNvGrpSpPr/>
          <p:nvPr/>
        </p:nvGrpSpPr>
        <p:grpSpPr>
          <a:xfrm flipH="1">
            <a:off x="10890585" y="-6532205"/>
            <a:ext cx="4962601" cy="16181231"/>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9" name="Google Shape;859;p14"/>
          <p:cNvGrpSpPr/>
          <p:nvPr/>
        </p:nvGrpSpPr>
        <p:grpSpPr>
          <a:xfrm rot="10800000">
            <a:off x="-3804615" y="-3257838"/>
            <a:ext cx="4962601" cy="16181231"/>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6" name="Google Shape;916;p14"/>
          <p:cNvGrpSpPr/>
          <p:nvPr/>
        </p:nvGrpSpPr>
        <p:grpSpPr>
          <a:xfrm rot="10800000">
            <a:off x="11515453" y="4172817"/>
            <a:ext cx="348081" cy="5217688"/>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6483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4052533" y="2416733"/>
            <a:ext cx="6307200" cy="90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6000"/>
            </a:lvl1pPr>
            <a:lvl2pPr lvl="1" algn="l" rtl="0">
              <a:spcBef>
                <a:spcPts val="0"/>
              </a:spcBef>
              <a:spcAft>
                <a:spcPts val="0"/>
              </a:spcAft>
              <a:buSzPts val="4500"/>
              <a:buNone/>
              <a:defRPr sz="6000"/>
            </a:lvl2pPr>
            <a:lvl3pPr lvl="2" algn="l" rtl="0">
              <a:spcBef>
                <a:spcPts val="0"/>
              </a:spcBef>
              <a:spcAft>
                <a:spcPts val="0"/>
              </a:spcAft>
              <a:buSzPts val="4500"/>
              <a:buNone/>
              <a:defRPr sz="6000"/>
            </a:lvl3pPr>
            <a:lvl4pPr lvl="3" algn="l" rtl="0">
              <a:spcBef>
                <a:spcPts val="0"/>
              </a:spcBef>
              <a:spcAft>
                <a:spcPts val="0"/>
              </a:spcAft>
              <a:buSzPts val="4500"/>
              <a:buNone/>
              <a:defRPr sz="6000"/>
            </a:lvl4pPr>
            <a:lvl5pPr lvl="4" algn="l" rtl="0">
              <a:spcBef>
                <a:spcPts val="0"/>
              </a:spcBef>
              <a:spcAft>
                <a:spcPts val="0"/>
              </a:spcAft>
              <a:buSzPts val="4500"/>
              <a:buNone/>
              <a:defRPr sz="6000"/>
            </a:lvl5pPr>
            <a:lvl6pPr lvl="5" algn="l" rtl="0">
              <a:spcBef>
                <a:spcPts val="0"/>
              </a:spcBef>
              <a:spcAft>
                <a:spcPts val="0"/>
              </a:spcAft>
              <a:buSzPts val="4500"/>
              <a:buNone/>
              <a:defRPr sz="6000"/>
            </a:lvl6pPr>
            <a:lvl7pPr lvl="6" algn="l" rtl="0">
              <a:spcBef>
                <a:spcPts val="0"/>
              </a:spcBef>
              <a:spcAft>
                <a:spcPts val="0"/>
              </a:spcAft>
              <a:buSzPts val="4500"/>
              <a:buNone/>
              <a:defRPr sz="6000"/>
            </a:lvl7pPr>
            <a:lvl8pPr lvl="7" algn="l" rtl="0">
              <a:spcBef>
                <a:spcPts val="0"/>
              </a:spcBef>
              <a:spcAft>
                <a:spcPts val="0"/>
              </a:spcAft>
              <a:buSzPts val="4500"/>
              <a:buNone/>
              <a:defRPr sz="6000"/>
            </a:lvl8pPr>
            <a:lvl9pPr lvl="8" algn="l" rtl="0">
              <a:spcBef>
                <a:spcPts val="0"/>
              </a:spcBef>
              <a:spcAft>
                <a:spcPts val="0"/>
              </a:spcAft>
              <a:buSzPts val="4500"/>
              <a:buNone/>
              <a:defRPr sz="6000"/>
            </a:lvl9pPr>
          </a:lstStyle>
          <a:p>
            <a:r>
              <a:rPr lang="en-US"/>
              <a:t>Click to edit Master title style</a:t>
            </a:r>
            <a:endParaRPr/>
          </a:p>
        </p:txBody>
      </p:sp>
      <p:sp>
        <p:nvSpPr>
          <p:cNvPr id="923" name="Google Shape;923;p15"/>
          <p:cNvSpPr txBox="1">
            <a:spLocks noGrp="1"/>
          </p:cNvSpPr>
          <p:nvPr>
            <p:ph type="subTitle" idx="1"/>
          </p:nvPr>
        </p:nvSpPr>
        <p:spPr>
          <a:xfrm>
            <a:off x="4052533" y="3805800"/>
            <a:ext cx="5511200" cy="5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2267"/>
            </a:lvl1pPr>
            <a:lvl2pPr lvl="1" rtl="0">
              <a:lnSpc>
                <a:spcPct val="100000"/>
              </a:lnSpc>
              <a:spcBef>
                <a:spcPts val="0"/>
              </a:spcBef>
              <a:spcAft>
                <a:spcPts val="0"/>
              </a:spcAft>
              <a:buSzPts val="1700"/>
              <a:buNone/>
              <a:defRPr sz="2267"/>
            </a:lvl2pPr>
            <a:lvl3pPr lvl="2" rtl="0">
              <a:lnSpc>
                <a:spcPct val="100000"/>
              </a:lnSpc>
              <a:spcBef>
                <a:spcPts val="0"/>
              </a:spcBef>
              <a:spcAft>
                <a:spcPts val="0"/>
              </a:spcAft>
              <a:buSzPts val="1700"/>
              <a:buNone/>
              <a:defRPr sz="2267"/>
            </a:lvl3pPr>
            <a:lvl4pPr lvl="3" rtl="0">
              <a:lnSpc>
                <a:spcPct val="100000"/>
              </a:lnSpc>
              <a:spcBef>
                <a:spcPts val="0"/>
              </a:spcBef>
              <a:spcAft>
                <a:spcPts val="0"/>
              </a:spcAft>
              <a:buSzPts val="1700"/>
              <a:buNone/>
              <a:defRPr sz="2267"/>
            </a:lvl4pPr>
            <a:lvl5pPr lvl="4" rtl="0">
              <a:lnSpc>
                <a:spcPct val="100000"/>
              </a:lnSpc>
              <a:spcBef>
                <a:spcPts val="0"/>
              </a:spcBef>
              <a:spcAft>
                <a:spcPts val="0"/>
              </a:spcAft>
              <a:buSzPts val="1700"/>
              <a:buNone/>
              <a:defRPr sz="2267"/>
            </a:lvl5pPr>
            <a:lvl6pPr lvl="5" rtl="0">
              <a:lnSpc>
                <a:spcPct val="100000"/>
              </a:lnSpc>
              <a:spcBef>
                <a:spcPts val="0"/>
              </a:spcBef>
              <a:spcAft>
                <a:spcPts val="0"/>
              </a:spcAft>
              <a:buSzPts val="1700"/>
              <a:buNone/>
              <a:defRPr sz="2267"/>
            </a:lvl6pPr>
            <a:lvl7pPr lvl="6" rtl="0">
              <a:lnSpc>
                <a:spcPct val="100000"/>
              </a:lnSpc>
              <a:spcBef>
                <a:spcPts val="0"/>
              </a:spcBef>
              <a:spcAft>
                <a:spcPts val="0"/>
              </a:spcAft>
              <a:buSzPts val="1700"/>
              <a:buNone/>
              <a:defRPr sz="2267"/>
            </a:lvl7pPr>
            <a:lvl8pPr lvl="7" rtl="0">
              <a:lnSpc>
                <a:spcPct val="100000"/>
              </a:lnSpc>
              <a:spcBef>
                <a:spcPts val="0"/>
              </a:spcBef>
              <a:spcAft>
                <a:spcPts val="0"/>
              </a:spcAft>
              <a:buSzPts val="1700"/>
              <a:buNone/>
              <a:defRPr sz="2267"/>
            </a:lvl8pPr>
            <a:lvl9pPr lvl="8" rtl="0">
              <a:lnSpc>
                <a:spcPct val="100000"/>
              </a:lnSpc>
              <a:spcBef>
                <a:spcPts val="0"/>
              </a:spcBef>
              <a:spcAft>
                <a:spcPts val="0"/>
              </a:spcAft>
              <a:buSzPts val="1700"/>
              <a:buNone/>
              <a:defRPr sz="2267"/>
            </a:lvl9pPr>
          </a:lstStyle>
          <a:p>
            <a:r>
              <a:rPr lang="en-US"/>
              <a:t>Click to edit Master subtitle style</a:t>
            </a:r>
            <a:endParaRPr/>
          </a:p>
        </p:txBody>
      </p:sp>
      <p:sp>
        <p:nvSpPr>
          <p:cNvPr id="924" name="Google Shape;924;p15"/>
          <p:cNvSpPr txBox="1">
            <a:spLocks noGrp="1"/>
          </p:cNvSpPr>
          <p:nvPr>
            <p:ph type="title" idx="2" hasCustomPrompt="1"/>
          </p:nvPr>
        </p:nvSpPr>
        <p:spPr>
          <a:xfrm>
            <a:off x="2165467" y="2879169"/>
            <a:ext cx="1435200" cy="10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grpSp>
        <p:nvGrpSpPr>
          <p:cNvPr id="925" name="Google Shape;925;p15"/>
          <p:cNvGrpSpPr/>
          <p:nvPr/>
        </p:nvGrpSpPr>
        <p:grpSpPr>
          <a:xfrm rot="5400000" flipH="1">
            <a:off x="4326834" y="-8888705"/>
            <a:ext cx="4962601" cy="16181231"/>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2" name="Google Shape;982;p15"/>
          <p:cNvGrpSpPr/>
          <p:nvPr/>
        </p:nvGrpSpPr>
        <p:grpSpPr>
          <a:xfrm>
            <a:off x="-3343210" y="5346842"/>
            <a:ext cx="18241961" cy="496260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11154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grpSp>
        <p:nvGrpSpPr>
          <p:cNvPr id="1035" name="Google Shape;1035;p16"/>
          <p:cNvGrpSpPr/>
          <p:nvPr/>
        </p:nvGrpSpPr>
        <p:grpSpPr>
          <a:xfrm rot="-5400000" flipH="1">
            <a:off x="7313100" y="6008375"/>
            <a:ext cx="5630517" cy="5451748"/>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4" name="Google Shape;1044;p16"/>
          <p:cNvGrpSpPr/>
          <p:nvPr/>
        </p:nvGrpSpPr>
        <p:grpSpPr>
          <a:xfrm>
            <a:off x="-1800769" y="511467"/>
            <a:ext cx="2571693" cy="3768795"/>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3" name="Google Shape;1053;p16"/>
          <p:cNvGrpSpPr/>
          <p:nvPr/>
        </p:nvGrpSpPr>
        <p:grpSpPr>
          <a:xfrm rot="10800000">
            <a:off x="11421001" y="-392816"/>
            <a:ext cx="317252" cy="4297983"/>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16"/>
          <p:cNvGrpSpPr/>
          <p:nvPr/>
        </p:nvGrpSpPr>
        <p:grpSpPr>
          <a:xfrm rot="5400000">
            <a:off x="-985899" y="860015"/>
            <a:ext cx="5026084" cy="15144076"/>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3" name="Google Shape;1073;p16"/>
          <p:cNvSpPr txBox="1">
            <a:spLocks noGrp="1"/>
          </p:cNvSpPr>
          <p:nvPr>
            <p:ph type="subTitle" idx="1"/>
          </p:nvPr>
        </p:nvSpPr>
        <p:spPr>
          <a:xfrm>
            <a:off x="1154200" y="2519325"/>
            <a:ext cx="29504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74" name="Google Shape;1074;p16"/>
          <p:cNvSpPr txBox="1">
            <a:spLocks noGrp="1"/>
          </p:cNvSpPr>
          <p:nvPr>
            <p:ph type="subTitle" idx="2"/>
          </p:nvPr>
        </p:nvSpPr>
        <p:spPr>
          <a:xfrm>
            <a:off x="1154200" y="2011000"/>
            <a:ext cx="29504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075" name="Google Shape;1075;p16"/>
          <p:cNvSpPr txBox="1">
            <a:spLocks noGrp="1"/>
          </p:cNvSpPr>
          <p:nvPr>
            <p:ph type="subTitle" idx="3"/>
          </p:nvPr>
        </p:nvSpPr>
        <p:spPr>
          <a:xfrm>
            <a:off x="1154200" y="4247859"/>
            <a:ext cx="29504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76" name="Google Shape;1076;p16"/>
          <p:cNvSpPr txBox="1">
            <a:spLocks noGrp="1"/>
          </p:cNvSpPr>
          <p:nvPr>
            <p:ph type="subTitle" idx="4"/>
          </p:nvPr>
        </p:nvSpPr>
        <p:spPr>
          <a:xfrm>
            <a:off x="1154200" y="3739533"/>
            <a:ext cx="29504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077" name="Google Shape;1077;p16"/>
          <p:cNvSpPr txBox="1">
            <a:spLocks noGrp="1"/>
          </p:cNvSpPr>
          <p:nvPr>
            <p:ph type="title" idx="5" hasCustomPrompt="1"/>
          </p:nvPr>
        </p:nvSpPr>
        <p:spPr>
          <a:xfrm>
            <a:off x="9499400" y="2308133"/>
            <a:ext cx="1538400" cy="81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4933"/>
            </a:lvl1pPr>
            <a:lvl2pPr lvl="1" algn="l" rtl="0">
              <a:spcBef>
                <a:spcPts val="0"/>
              </a:spcBef>
              <a:spcAft>
                <a:spcPts val="0"/>
              </a:spcAft>
              <a:buSzPts val="3700"/>
              <a:buNone/>
              <a:defRPr sz="4933"/>
            </a:lvl2pPr>
            <a:lvl3pPr lvl="2" algn="l" rtl="0">
              <a:spcBef>
                <a:spcPts val="0"/>
              </a:spcBef>
              <a:spcAft>
                <a:spcPts val="0"/>
              </a:spcAft>
              <a:buSzPts val="3700"/>
              <a:buNone/>
              <a:defRPr sz="4933"/>
            </a:lvl3pPr>
            <a:lvl4pPr lvl="3" algn="l" rtl="0">
              <a:spcBef>
                <a:spcPts val="0"/>
              </a:spcBef>
              <a:spcAft>
                <a:spcPts val="0"/>
              </a:spcAft>
              <a:buSzPts val="3700"/>
              <a:buNone/>
              <a:defRPr sz="4933"/>
            </a:lvl4pPr>
            <a:lvl5pPr lvl="4" algn="l" rtl="0">
              <a:spcBef>
                <a:spcPts val="0"/>
              </a:spcBef>
              <a:spcAft>
                <a:spcPts val="0"/>
              </a:spcAft>
              <a:buSzPts val="3700"/>
              <a:buNone/>
              <a:defRPr sz="4933"/>
            </a:lvl5pPr>
            <a:lvl6pPr lvl="5" algn="l" rtl="0">
              <a:spcBef>
                <a:spcPts val="0"/>
              </a:spcBef>
              <a:spcAft>
                <a:spcPts val="0"/>
              </a:spcAft>
              <a:buSzPts val="3700"/>
              <a:buNone/>
              <a:defRPr sz="4933"/>
            </a:lvl6pPr>
            <a:lvl7pPr lvl="6" algn="l" rtl="0">
              <a:spcBef>
                <a:spcPts val="0"/>
              </a:spcBef>
              <a:spcAft>
                <a:spcPts val="0"/>
              </a:spcAft>
              <a:buSzPts val="3700"/>
              <a:buNone/>
              <a:defRPr sz="4933"/>
            </a:lvl7pPr>
            <a:lvl8pPr lvl="7" algn="l" rtl="0">
              <a:spcBef>
                <a:spcPts val="0"/>
              </a:spcBef>
              <a:spcAft>
                <a:spcPts val="0"/>
              </a:spcAft>
              <a:buSzPts val="3700"/>
              <a:buNone/>
              <a:defRPr sz="4933"/>
            </a:lvl8pPr>
            <a:lvl9pPr lvl="8" algn="l" rtl="0">
              <a:spcBef>
                <a:spcPts val="0"/>
              </a:spcBef>
              <a:spcAft>
                <a:spcPts val="0"/>
              </a:spcAft>
              <a:buSzPts val="3700"/>
              <a:buNone/>
              <a:defRPr sz="4933"/>
            </a:lvl9pPr>
          </a:lstStyle>
          <a:p>
            <a:r>
              <a:t>xx%</a:t>
            </a:r>
          </a:p>
        </p:txBody>
      </p:sp>
      <p:sp>
        <p:nvSpPr>
          <p:cNvPr id="1078" name="Google Shape;1078;p16"/>
          <p:cNvSpPr txBox="1">
            <a:spLocks noGrp="1"/>
          </p:cNvSpPr>
          <p:nvPr>
            <p:ph type="title" idx="6" hasCustomPrompt="1"/>
          </p:nvPr>
        </p:nvSpPr>
        <p:spPr>
          <a:xfrm>
            <a:off x="9499400" y="4037500"/>
            <a:ext cx="1538400" cy="81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4933"/>
            </a:lvl1pPr>
            <a:lvl2pPr lvl="1" algn="l" rtl="0">
              <a:spcBef>
                <a:spcPts val="0"/>
              </a:spcBef>
              <a:spcAft>
                <a:spcPts val="0"/>
              </a:spcAft>
              <a:buSzPts val="3700"/>
              <a:buNone/>
              <a:defRPr sz="4933"/>
            </a:lvl2pPr>
            <a:lvl3pPr lvl="2" algn="l" rtl="0">
              <a:spcBef>
                <a:spcPts val="0"/>
              </a:spcBef>
              <a:spcAft>
                <a:spcPts val="0"/>
              </a:spcAft>
              <a:buSzPts val="3700"/>
              <a:buNone/>
              <a:defRPr sz="4933"/>
            </a:lvl3pPr>
            <a:lvl4pPr lvl="3" algn="l" rtl="0">
              <a:spcBef>
                <a:spcPts val="0"/>
              </a:spcBef>
              <a:spcAft>
                <a:spcPts val="0"/>
              </a:spcAft>
              <a:buSzPts val="3700"/>
              <a:buNone/>
              <a:defRPr sz="4933"/>
            </a:lvl4pPr>
            <a:lvl5pPr lvl="4" algn="l" rtl="0">
              <a:spcBef>
                <a:spcPts val="0"/>
              </a:spcBef>
              <a:spcAft>
                <a:spcPts val="0"/>
              </a:spcAft>
              <a:buSzPts val="3700"/>
              <a:buNone/>
              <a:defRPr sz="4933"/>
            </a:lvl5pPr>
            <a:lvl6pPr lvl="5" algn="l" rtl="0">
              <a:spcBef>
                <a:spcPts val="0"/>
              </a:spcBef>
              <a:spcAft>
                <a:spcPts val="0"/>
              </a:spcAft>
              <a:buSzPts val="3700"/>
              <a:buNone/>
              <a:defRPr sz="4933"/>
            </a:lvl6pPr>
            <a:lvl7pPr lvl="6" algn="l" rtl="0">
              <a:spcBef>
                <a:spcPts val="0"/>
              </a:spcBef>
              <a:spcAft>
                <a:spcPts val="0"/>
              </a:spcAft>
              <a:buSzPts val="3700"/>
              <a:buNone/>
              <a:defRPr sz="4933"/>
            </a:lvl7pPr>
            <a:lvl8pPr lvl="7" algn="l" rtl="0">
              <a:spcBef>
                <a:spcPts val="0"/>
              </a:spcBef>
              <a:spcAft>
                <a:spcPts val="0"/>
              </a:spcAft>
              <a:buSzPts val="3700"/>
              <a:buNone/>
              <a:defRPr sz="4933"/>
            </a:lvl8pPr>
            <a:lvl9pPr lvl="8" algn="l" rtl="0">
              <a:spcBef>
                <a:spcPts val="0"/>
              </a:spcBef>
              <a:spcAft>
                <a:spcPts val="0"/>
              </a:spcAft>
              <a:buSzPts val="3700"/>
              <a:buNone/>
              <a:defRPr sz="4933"/>
            </a:lvl9pPr>
          </a:lstStyle>
          <a:p>
            <a:r>
              <a:t>xx%</a:t>
            </a:r>
          </a:p>
        </p:txBody>
      </p:sp>
    </p:spTree>
    <p:extLst>
      <p:ext uri="{BB962C8B-B14F-4D97-AF65-F5344CB8AC3E}">
        <p14:creationId xmlns:p14="http://schemas.microsoft.com/office/powerpoint/2010/main" val="137522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079"/>
        <p:cNvGrpSpPr/>
        <p:nvPr/>
      </p:nvGrpSpPr>
      <p:grpSpPr>
        <a:xfrm>
          <a:off x="0" y="0"/>
          <a:ext cx="0" cy="0"/>
          <a:chOff x="0" y="0"/>
          <a:chExt cx="0" cy="0"/>
        </a:xfrm>
      </p:grpSpPr>
      <p:grpSp>
        <p:nvGrpSpPr>
          <p:cNvPr id="1080" name="Google Shape;1080;p17"/>
          <p:cNvGrpSpPr/>
          <p:nvPr/>
        </p:nvGrpSpPr>
        <p:grpSpPr>
          <a:xfrm rot="10800000">
            <a:off x="11033985" y="-7742572"/>
            <a:ext cx="4962601" cy="16181231"/>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7" name="Google Shape;1137;p17"/>
          <p:cNvGrpSpPr/>
          <p:nvPr/>
        </p:nvGrpSpPr>
        <p:grpSpPr>
          <a:xfrm>
            <a:off x="-3804615" y="-3508438"/>
            <a:ext cx="4962601" cy="16181231"/>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4" name="Google Shape;1194;p17"/>
          <p:cNvSpPr txBox="1">
            <a:spLocks noGrp="1"/>
          </p:cNvSpPr>
          <p:nvPr>
            <p:ph type="title" hasCustomPrompt="1"/>
          </p:nvPr>
        </p:nvSpPr>
        <p:spPr>
          <a:xfrm>
            <a:off x="3224200" y="665633"/>
            <a:ext cx="5743600" cy="10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7466"/>
            </a:lvl1pPr>
            <a:lvl2pPr lvl="1" algn="ctr" rtl="0">
              <a:spcBef>
                <a:spcPts val="0"/>
              </a:spcBef>
              <a:spcAft>
                <a:spcPts val="0"/>
              </a:spcAft>
              <a:buSzPts val="5600"/>
              <a:buNone/>
              <a:defRPr sz="7466"/>
            </a:lvl2pPr>
            <a:lvl3pPr lvl="2" algn="ctr" rtl="0">
              <a:spcBef>
                <a:spcPts val="0"/>
              </a:spcBef>
              <a:spcAft>
                <a:spcPts val="0"/>
              </a:spcAft>
              <a:buSzPts val="5600"/>
              <a:buNone/>
              <a:defRPr sz="7466"/>
            </a:lvl3pPr>
            <a:lvl4pPr lvl="3" algn="ctr" rtl="0">
              <a:spcBef>
                <a:spcPts val="0"/>
              </a:spcBef>
              <a:spcAft>
                <a:spcPts val="0"/>
              </a:spcAft>
              <a:buSzPts val="5600"/>
              <a:buNone/>
              <a:defRPr sz="7466"/>
            </a:lvl4pPr>
            <a:lvl5pPr lvl="4" algn="ctr" rtl="0">
              <a:spcBef>
                <a:spcPts val="0"/>
              </a:spcBef>
              <a:spcAft>
                <a:spcPts val="0"/>
              </a:spcAft>
              <a:buSzPts val="5600"/>
              <a:buNone/>
              <a:defRPr sz="7466"/>
            </a:lvl5pPr>
            <a:lvl6pPr lvl="5" algn="ctr" rtl="0">
              <a:spcBef>
                <a:spcPts val="0"/>
              </a:spcBef>
              <a:spcAft>
                <a:spcPts val="0"/>
              </a:spcAft>
              <a:buSzPts val="5600"/>
              <a:buNone/>
              <a:defRPr sz="7466"/>
            </a:lvl6pPr>
            <a:lvl7pPr lvl="6" algn="ctr" rtl="0">
              <a:spcBef>
                <a:spcPts val="0"/>
              </a:spcBef>
              <a:spcAft>
                <a:spcPts val="0"/>
              </a:spcAft>
              <a:buSzPts val="5600"/>
              <a:buNone/>
              <a:defRPr sz="7466"/>
            </a:lvl7pPr>
            <a:lvl8pPr lvl="7" algn="ctr" rtl="0">
              <a:spcBef>
                <a:spcPts val="0"/>
              </a:spcBef>
              <a:spcAft>
                <a:spcPts val="0"/>
              </a:spcAft>
              <a:buSzPts val="5600"/>
              <a:buNone/>
              <a:defRPr sz="7466"/>
            </a:lvl8pPr>
            <a:lvl9pPr lvl="8" algn="ctr" rtl="0">
              <a:spcBef>
                <a:spcPts val="0"/>
              </a:spcBef>
              <a:spcAft>
                <a:spcPts val="0"/>
              </a:spcAft>
              <a:buSzPts val="5600"/>
              <a:buNone/>
              <a:defRPr sz="7466"/>
            </a:lvl9pPr>
          </a:lstStyle>
          <a:p>
            <a:r>
              <a:t>xx%</a:t>
            </a:r>
          </a:p>
        </p:txBody>
      </p:sp>
      <p:sp>
        <p:nvSpPr>
          <p:cNvPr id="1195" name="Google Shape;1195;p17"/>
          <p:cNvSpPr txBox="1">
            <a:spLocks noGrp="1"/>
          </p:cNvSpPr>
          <p:nvPr>
            <p:ph type="subTitle" idx="1"/>
          </p:nvPr>
        </p:nvSpPr>
        <p:spPr>
          <a:xfrm>
            <a:off x="3224195" y="1772233"/>
            <a:ext cx="5743600" cy="413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96" name="Google Shape;1196;p17"/>
          <p:cNvSpPr txBox="1">
            <a:spLocks noGrp="1"/>
          </p:cNvSpPr>
          <p:nvPr>
            <p:ph type="title" idx="2" hasCustomPrompt="1"/>
          </p:nvPr>
        </p:nvSpPr>
        <p:spPr>
          <a:xfrm>
            <a:off x="3224200" y="4559067"/>
            <a:ext cx="5743600" cy="10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7466"/>
            </a:lvl1pPr>
            <a:lvl2pPr lvl="1" algn="ctr" rtl="0">
              <a:spcBef>
                <a:spcPts val="0"/>
              </a:spcBef>
              <a:spcAft>
                <a:spcPts val="0"/>
              </a:spcAft>
              <a:buSzPts val="5600"/>
              <a:buNone/>
              <a:defRPr sz="7466"/>
            </a:lvl2pPr>
            <a:lvl3pPr lvl="2" algn="ctr" rtl="0">
              <a:spcBef>
                <a:spcPts val="0"/>
              </a:spcBef>
              <a:spcAft>
                <a:spcPts val="0"/>
              </a:spcAft>
              <a:buSzPts val="5600"/>
              <a:buNone/>
              <a:defRPr sz="7466"/>
            </a:lvl3pPr>
            <a:lvl4pPr lvl="3" algn="ctr" rtl="0">
              <a:spcBef>
                <a:spcPts val="0"/>
              </a:spcBef>
              <a:spcAft>
                <a:spcPts val="0"/>
              </a:spcAft>
              <a:buSzPts val="5600"/>
              <a:buNone/>
              <a:defRPr sz="7466"/>
            </a:lvl4pPr>
            <a:lvl5pPr lvl="4" algn="ctr" rtl="0">
              <a:spcBef>
                <a:spcPts val="0"/>
              </a:spcBef>
              <a:spcAft>
                <a:spcPts val="0"/>
              </a:spcAft>
              <a:buSzPts val="5600"/>
              <a:buNone/>
              <a:defRPr sz="7466"/>
            </a:lvl5pPr>
            <a:lvl6pPr lvl="5" algn="ctr" rtl="0">
              <a:spcBef>
                <a:spcPts val="0"/>
              </a:spcBef>
              <a:spcAft>
                <a:spcPts val="0"/>
              </a:spcAft>
              <a:buSzPts val="5600"/>
              <a:buNone/>
              <a:defRPr sz="7466"/>
            </a:lvl6pPr>
            <a:lvl7pPr lvl="6" algn="ctr" rtl="0">
              <a:spcBef>
                <a:spcPts val="0"/>
              </a:spcBef>
              <a:spcAft>
                <a:spcPts val="0"/>
              </a:spcAft>
              <a:buSzPts val="5600"/>
              <a:buNone/>
              <a:defRPr sz="7466"/>
            </a:lvl7pPr>
            <a:lvl8pPr lvl="7" algn="ctr" rtl="0">
              <a:spcBef>
                <a:spcPts val="0"/>
              </a:spcBef>
              <a:spcAft>
                <a:spcPts val="0"/>
              </a:spcAft>
              <a:buSzPts val="5600"/>
              <a:buNone/>
              <a:defRPr sz="7466"/>
            </a:lvl8pPr>
            <a:lvl9pPr lvl="8" algn="ctr" rtl="0">
              <a:spcBef>
                <a:spcPts val="0"/>
              </a:spcBef>
              <a:spcAft>
                <a:spcPts val="0"/>
              </a:spcAft>
              <a:buSzPts val="5600"/>
              <a:buNone/>
              <a:defRPr sz="7466"/>
            </a:lvl9pPr>
          </a:lstStyle>
          <a:p>
            <a:r>
              <a:t>xx%</a:t>
            </a:r>
          </a:p>
        </p:txBody>
      </p:sp>
      <p:sp>
        <p:nvSpPr>
          <p:cNvPr id="1197" name="Google Shape;1197;p17"/>
          <p:cNvSpPr txBox="1">
            <a:spLocks noGrp="1"/>
          </p:cNvSpPr>
          <p:nvPr>
            <p:ph type="subTitle" idx="3"/>
          </p:nvPr>
        </p:nvSpPr>
        <p:spPr>
          <a:xfrm>
            <a:off x="3224195" y="5665667"/>
            <a:ext cx="5743600" cy="413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98" name="Google Shape;1198;p17"/>
          <p:cNvSpPr txBox="1">
            <a:spLocks noGrp="1"/>
          </p:cNvSpPr>
          <p:nvPr>
            <p:ph type="title" idx="4" hasCustomPrompt="1"/>
          </p:nvPr>
        </p:nvSpPr>
        <p:spPr>
          <a:xfrm>
            <a:off x="3224200" y="2612351"/>
            <a:ext cx="5743600" cy="103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7466">
                <a:solidFill>
                  <a:schemeClr val="lt2"/>
                </a:solidFill>
              </a:defRPr>
            </a:lvl1pPr>
            <a:lvl2pPr lvl="1" algn="ctr" rtl="0">
              <a:spcBef>
                <a:spcPts val="0"/>
              </a:spcBef>
              <a:spcAft>
                <a:spcPts val="0"/>
              </a:spcAft>
              <a:buClr>
                <a:schemeClr val="lt2"/>
              </a:buClr>
              <a:buSzPts val="5600"/>
              <a:buNone/>
              <a:defRPr sz="7466">
                <a:solidFill>
                  <a:schemeClr val="lt2"/>
                </a:solidFill>
              </a:defRPr>
            </a:lvl2pPr>
            <a:lvl3pPr lvl="2" algn="ctr" rtl="0">
              <a:spcBef>
                <a:spcPts val="0"/>
              </a:spcBef>
              <a:spcAft>
                <a:spcPts val="0"/>
              </a:spcAft>
              <a:buClr>
                <a:schemeClr val="lt2"/>
              </a:buClr>
              <a:buSzPts val="5600"/>
              <a:buNone/>
              <a:defRPr sz="7466">
                <a:solidFill>
                  <a:schemeClr val="lt2"/>
                </a:solidFill>
              </a:defRPr>
            </a:lvl3pPr>
            <a:lvl4pPr lvl="3" algn="ctr" rtl="0">
              <a:spcBef>
                <a:spcPts val="0"/>
              </a:spcBef>
              <a:spcAft>
                <a:spcPts val="0"/>
              </a:spcAft>
              <a:buClr>
                <a:schemeClr val="lt2"/>
              </a:buClr>
              <a:buSzPts val="5600"/>
              <a:buNone/>
              <a:defRPr sz="7466">
                <a:solidFill>
                  <a:schemeClr val="lt2"/>
                </a:solidFill>
              </a:defRPr>
            </a:lvl4pPr>
            <a:lvl5pPr lvl="4" algn="ctr" rtl="0">
              <a:spcBef>
                <a:spcPts val="0"/>
              </a:spcBef>
              <a:spcAft>
                <a:spcPts val="0"/>
              </a:spcAft>
              <a:buClr>
                <a:schemeClr val="lt2"/>
              </a:buClr>
              <a:buSzPts val="5600"/>
              <a:buNone/>
              <a:defRPr sz="7466">
                <a:solidFill>
                  <a:schemeClr val="lt2"/>
                </a:solidFill>
              </a:defRPr>
            </a:lvl5pPr>
            <a:lvl6pPr lvl="5" algn="ctr" rtl="0">
              <a:spcBef>
                <a:spcPts val="0"/>
              </a:spcBef>
              <a:spcAft>
                <a:spcPts val="0"/>
              </a:spcAft>
              <a:buClr>
                <a:schemeClr val="lt2"/>
              </a:buClr>
              <a:buSzPts val="5600"/>
              <a:buNone/>
              <a:defRPr sz="7466">
                <a:solidFill>
                  <a:schemeClr val="lt2"/>
                </a:solidFill>
              </a:defRPr>
            </a:lvl6pPr>
            <a:lvl7pPr lvl="6" algn="ctr" rtl="0">
              <a:spcBef>
                <a:spcPts val="0"/>
              </a:spcBef>
              <a:spcAft>
                <a:spcPts val="0"/>
              </a:spcAft>
              <a:buClr>
                <a:schemeClr val="lt2"/>
              </a:buClr>
              <a:buSzPts val="5600"/>
              <a:buNone/>
              <a:defRPr sz="7466">
                <a:solidFill>
                  <a:schemeClr val="lt2"/>
                </a:solidFill>
              </a:defRPr>
            </a:lvl7pPr>
            <a:lvl8pPr lvl="7" algn="ctr" rtl="0">
              <a:spcBef>
                <a:spcPts val="0"/>
              </a:spcBef>
              <a:spcAft>
                <a:spcPts val="0"/>
              </a:spcAft>
              <a:buClr>
                <a:schemeClr val="lt2"/>
              </a:buClr>
              <a:buSzPts val="5600"/>
              <a:buNone/>
              <a:defRPr sz="7466">
                <a:solidFill>
                  <a:schemeClr val="lt2"/>
                </a:solidFill>
              </a:defRPr>
            </a:lvl8pPr>
            <a:lvl9pPr lvl="8" algn="ctr" rtl="0">
              <a:spcBef>
                <a:spcPts val="0"/>
              </a:spcBef>
              <a:spcAft>
                <a:spcPts val="0"/>
              </a:spcAft>
              <a:buClr>
                <a:schemeClr val="lt2"/>
              </a:buClr>
              <a:buSzPts val="5600"/>
              <a:buNone/>
              <a:defRPr sz="7466">
                <a:solidFill>
                  <a:schemeClr val="lt2"/>
                </a:solidFill>
              </a:defRPr>
            </a:lvl9pPr>
          </a:lstStyle>
          <a:p>
            <a:r>
              <a:t>xx%</a:t>
            </a:r>
          </a:p>
        </p:txBody>
      </p:sp>
      <p:sp>
        <p:nvSpPr>
          <p:cNvPr id="1199" name="Google Shape;1199;p17"/>
          <p:cNvSpPr txBox="1">
            <a:spLocks noGrp="1"/>
          </p:cNvSpPr>
          <p:nvPr>
            <p:ph type="subTitle" idx="5"/>
          </p:nvPr>
        </p:nvSpPr>
        <p:spPr>
          <a:xfrm>
            <a:off x="3224195" y="3718951"/>
            <a:ext cx="5743600" cy="413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4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1202" name="Google Shape;1202;p18"/>
          <p:cNvGrpSpPr/>
          <p:nvPr/>
        </p:nvGrpSpPr>
        <p:grpSpPr>
          <a:xfrm>
            <a:off x="8312239" y="-15482"/>
            <a:ext cx="6905123" cy="6904604"/>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7" name="Google Shape;1207;p18"/>
          <p:cNvGrpSpPr/>
          <p:nvPr/>
        </p:nvGrpSpPr>
        <p:grpSpPr>
          <a:xfrm rot="10800000">
            <a:off x="-4075133" y="-9387951"/>
            <a:ext cx="5026084" cy="15144076"/>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18"/>
          <p:cNvGrpSpPr/>
          <p:nvPr/>
        </p:nvGrpSpPr>
        <p:grpSpPr>
          <a:xfrm>
            <a:off x="-4816763" y="2913902"/>
            <a:ext cx="5451748" cy="5451748"/>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64246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5601849" y="1619600"/>
            <a:ext cx="5629600" cy="12788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9333"/>
            </a:lvl1pPr>
            <a:lvl2pPr lvl="1" rtl="0">
              <a:spcBef>
                <a:spcPts val="0"/>
              </a:spcBef>
              <a:spcAft>
                <a:spcPts val="0"/>
              </a:spcAft>
              <a:buSzPts val="7000"/>
              <a:buNone/>
              <a:defRPr sz="9333"/>
            </a:lvl2pPr>
            <a:lvl3pPr lvl="2" rtl="0">
              <a:spcBef>
                <a:spcPts val="0"/>
              </a:spcBef>
              <a:spcAft>
                <a:spcPts val="0"/>
              </a:spcAft>
              <a:buSzPts val="7000"/>
              <a:buNone/>
              <a:defRPr sz="9333"/>
            </a:lvl3pPr>
            <a:lvl4pPr lvl="3" rtl="0">
              <a:spcBef>
                <a:spcPts val="0"/>
              </a:spcBef>
              <a:spcAft>
                <a:spcPts val="0"/>
              </a:spcAft>
              <a:buSzPts val="7000"/>
              <a:buNone/>
              <a:defRPr sz="9333"/>
            </a:lvl4pPr>
            <a:lvl5pPr lvl="4" rtl="0">
              <a:spcBef>
                <a:spcPts val="0"/>
              </a:spcBef>
              <a:spcAft>
                <a:spcPts val="0"/>
              </a:spcAft>
              <a:buSzPts val="7000"/>
              <a:buNone/>
              <a:defRPr sz="9333"/>
            </a:lvl5pPr>
            <a:lvl6pPr lvl="5" rtl="0">
              <a:spcBef>
                <a:spcPts val="0"/>
              </a:spcBef>
              <a:spcAft>
                <a:spcPts val="0"/>
              </a:spcAft>
              <a:buSzPts val="7000"/>
              <a:buNone/>
              <a:defRPr sz="9333"/>
            </a:lvl6pPr>
            <a:lvl7pPr lvl="6" rtl="0">
              <a:spcBef>
                <a:spcPts val="0"/>
              </a:spcBef>
              <a:spcAft>
                <a:spcPts val="0"/>
              </a:spcAft>
              <a:buSzPts val="7000"/>
              <a:buNone/>
              <a:defRPr sz="9333"/>
            </a:lvl7pPr>
            <a:lvl8pPr lvl="7" rtl="0">
              <a:spcBef>
                <a:spcPts val="0"/>
              </a:spcBef>
              <a:spcAft>
                <a:spcPts val="0"/>
              </a:spcAft>
              <a:buSzPts val="7000"/>
              <a:buNone/>
              <a:defRPr sz="9333"/>
            </a:lvl8pPr>
            <a:lvl9pPr lvl="8" rtl="0">
              <a:spcBef>
                <a:spcPts val="0"/>
              </a:spcBef>
              <a:spcAft>
                <a:spcPts val="0"/>
              </a:spcAft>
              <a:buSzPts val="7000"/>
              <a:buNone/>
              <a:defRPr sz="9333"/>
            </a:lvl9pPr>
          </a:lstStyle>
          <a:p>
            <a:r>
              <a:rPr lang="en-US"/>
              <a:t>Click to edit Master title style</a:t>
            </a:r>
            <a:endParaRPr/>
          </a:p>
        </p:txBody>
      </p:sp>
      <p:sp>
        <p:nvSpPr>
          <p:cNvPr id="1227" name="Google Shape;1227;p19"/>
          <p:cNvSpPr txBox="1">
            <a:spLocks noGrp="1"/>
          </p:cNvSpPr>
          <p:nvPr>
            <p:ph type="subTitle" idx="1"/>
          </p:nvPr>
        </p:nvSpPr>
        <p:spPr>
          <a:xfrm>
            <a:off x="5601849" y="3786767"/>
            <a:ext cx="5629600" cy="13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grpSp>
        <p:nvGrpSpPr>
          <p:cNvPr id="1228" name="Google Shape;1228;p19"/>
          <p:cNvGrpSpPr/>
          <p:nvPr/>
        </p:nvGrpSpPr>
        <p:grpSpPr>
          <a:xfrm rot="5400000" flipH="1">
            <a:off x="-900900" y="-2563498"/>
            <a:ext cx="5630517" cy="5451748"/>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7" name="Google Shape;1237;p19"/>
          <p:cNvGrpSpPr/>
          <p:nvPr/>
        </p:nvGrpSpPr>
        <p:grpSpPr>
          <a:xfrm>
            <a:off x="-293033" y="5132249"/>
            <a:ext cx="5026084" cy="15144076"/>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2" name="Google Shape;1252;p19"/>
          <p:cNvGrpSpPr/>
          <p:nvPr/>
        </p:nvGrpSpPr>
        <p:grpSpPr>
          <a:xfrm rot="10800000">
            <a:off x="-2087399" y="3968200"/>
            <a:ext cx="3339401" cy="61004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19"/>
          <p:cNvGrpSpPr/>
          <p:nvPr/>
        </p:nvGrpSpPr>
        <p:grpSpPr>
          <a:xfrm flipH="1">
            <a:off x="-1858599" y="-13626085"/>
            <a:ext cx="5026084" cy="15144076"/>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87262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1154167" y="1046300"/>
            <a:ext cx="4649600" cy="26036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r>
              <a:rPr lang="en-US"/>
              <a:t>Click to edit Master title style</a:t>
            </a:r>
            <a:endParaRPr/>
          </a:p>
        </p:txBody>
      </p:sp>
      <p:grpSp>
        <p:nvGrpSpPr>
          <p:cNvPr id="1274" name="Google Shape;1274;p20"/>
          <p:cNvGrpSpPr/>
          <p:nvPr/>
        </p:nvGrpSpPr>
        <p:grpSpPr>
          <a:xfrm>
            <a:off x="-1286227" y="-1575484"/>
            <a:ext cx="4028963" cy="4195035"/>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3" name="Google Shape;1283;p20"/>
          <p:cNvGrpSpPr/>
          <p:nvPr/>
        </p:nvGrpSpPr>
        <p:grpSpPr>
          <a:xfrm>
            <a:off x="-3633681" y="6111970"/>
            <a:ext cx="9169311" cy="404797"/>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8" name="Google Shape;1288;p20"/>
          <p:cNvSpPr txBox="1">
            <a:spLocks noGrp="1"/>
          </p:cNvSpPr>
          <p:nvPr>
            <p:ph type="subTitle" idx="1"/>
          </p:nvPr>
        </p:nvSpPr>
        <p:spPr>
          <a:xfrm>
            <a:off x="1154167" y="4136333"/>
            <a:ext cx="4649600" cy="148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2267"/>
            </a:lvl1pPr>
            <a:lvl2pPr lvl="1" rtl="0">
              <a:lnSpc>
                <a:spcPct val="100000"/>
              </a:lnSpc>
              <a:spcBef>
                <a:spcPts val="0"/>
              </a:spcBef>
              <a:spcAft>
                <a:spcPts val="0"/>
              </a:spcAft>
              <a:buSzPts val="1700"/>
              <a:buNone/>
              <a:defRPr sz="2267"/>
            </a:lvl2pPr>
            <a:lvl3pPr lvl="2" rtl="0">
              <a:lnSpc>
                <a:spcPct val="100000"/>
              </a:lnSpc>
              <a:spcBef>
                <a:spcPts val="0"/>
              </a:spcBef>
              <a:spcAft>
                <a:spcPts val="0"/>
              </a:spcAft>
              <a:buSzPts val="1700"/>
              <a:buNone/>
              <a:defRPr sz="2267"/>
            </a:lvl3pPr>
            <a:lvl4pPr lvl="3" rtl="0">
              <a:lnSpc>
                <a:spcPct val="100000"/>
              </a:lnSpc>
              <a:spcBef>
                <a:spcPts val="0"/>
              </a:spcBef>
              <a:spcAft>
                <a:spcPts val="0"/>
              </a:spcAft>
              <a:buSzPts val="1700"/>
              <a:buNone/>
              <a:defRPr sz="2267"/>
            </a:lvl4pPr>
            <a:lvl5pPr lvl="4" rtl="0">
              <a:lnSpc>
                <a:spcPct val="100000"/>
              </a:lnSpc>
              <a:spcBef>
                <a:spcPts val="0"/>
              </a:spcBef>
              <a:spcAft>
                <a:spcPts val="0"/>
              </a:spcAft>
              <a:buSzPts val="1700"/>
              <a:buNone/>
              <a:defRPr sz="2267"/>
            </a:lvl5pPr>
            <a:lvl6pPr lvl="5" rtl="0">
              <a:lnSpc>
                <a:spcPct val="100000"/>
              </a:lnSpc>
              <a:spcBef>
                <a:spcPts val="0"/>
              </a:spcBef>
              <a:spcAft>
                <a:spcPts val="0"/>
              </a:spcAft>
              <a:buSzPts val="1700"/>
              <a:buNone/>
              <a:defRPr sz="2267"/>
            </a:lvl6pPr>
            <a:lvl7pPr lvl="6" rtl="0">
              <a:lnSpc>
                <a:spcPct val="100000"/>
              </a:lnSpc>
              <a:spcBef>
                <a:spcPts val="0"/>
              </a:spcBef>
              <a:spcAft>
                <a:spcPts val="0"/>
              </a:spcAft>
              <a:buSzPts val="1700"/>
              <a:buNone/>
              <a:defRPr sz="2267"/>
            </a:lvl7pPr>
            <a:lvl8pPr lvl="7" rtl="0">
              <a:lnSpc>
                <a:spcPct val="100000"/>
              </a:lnSpc>
              <a:spcBef>
                <a:spcPts val="0"/>
              </a:spcBef>
              <a:spcAft>
                <a:spcPts val="0"/>
              </a:spcAft>
              <a:buSzPts val="1700"/>
              <a:buNone/>
              <a:defRPr sz="2267"/>
            </a:lvl8pPr>
            <a:lvl9pPr lvl="8" rtl="0">
              <a:lnSpc>
                <a:spcPct val="100000"/>
              </a:lnSpc>
              <a:spcBef>
                <a:spcPts val="0"/>
              </a:spcBef>
              <a:spcAft>
                <a:spcPts val="0"/>
              </a:spcAft>
              <a:buSzPts val="1700"/>
              <a:buNone/>
              <a:defRPr sz="2267"/>
            </a:lvl9pPr>
          </a:lstStyle>
          <a:p>
            <a:r>
              <a:rPr lang="en-US"/>
              <a:t>Click to edit Master subtitle style</a:t>
            </a:r>
            <a:endParaRPr/>
          </a:p>
        </p:txBody>
      </p:sp>
    </p:spTree>
    <p:extLst>
      <p:ext uri="{BB962C8B-B14F-4D97-AF65-F5344CB8AC3E}">
        <p14:creationId xmlns:p14="http://schemas.microsoft.com/office/powerpoint/2010/main" val="384049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5212433" y="1777000"/>
            <a:ext cx="51528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1291" name="Google Shape;1291;p21"/>
          <p:cNvGrpSpPr/>
          <p:nvPr/>
        </p:nvGrpSpPr>
        <p:grpSpPr>
          <a:xfrm rot="10800000">
            <a:off x="-268658" y="-13905455"/>
            <a:ext cx="5026084" cy="15144076"/>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6" name="Google Shape;1306;p21"/>
          <p:cNvGrpSpPr/>
          <p:nvPr/>
        </p:nvGrpSpPr>
        <p:grpSpPr>
          <a:xfrm>
            <a:off x="-4555048" y="5585242"/>
            <a:ext cx="16102855" cy="496260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1"/>
          <p:cNvGrpSpPr/>
          <p:nvPr/>
        </p:nvGrpSpPr>
        <p:grpSpPr>
          <a:xfrm>
            <a:off x="9927026" y="719331"/>
            <a:ext cx="1718357" cy="2518237"/>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4" name="Google Shape;1364;p21"/>
          <p:cNvGrpSpPr/>
          <p:nvPr/>
        </p:nvGrpSpPr>
        <p:grpSpPr>
          <a:xfrm flipH="1">
            <a:off x="17304" y="2356587"/>
            <a:ext cx="4195035" cy="4028963"/>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1"/>
          <p:cNvGrpSpPr/>
          <p:nvPr/>
        </p:nvGrpSpPr>
        <p:grpSpPr>
          <a:xfrm rot="-5400000">
            <a:off x="-214366" y="876748"/>
            <a:ext cx="1544233" cy="3758819"/>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8" name="Google Shape;1378;p21"/>
          <p:cNvGrpSpPr/>
          <p:nvPr/>
        </p:nvGrpSpPr>
        <p:grpSpPr>
          <a:xfrm>
            <a:off x="3461768" y="-3113067"/>
            <a:ext cx="3339401" cy="61004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83" name="Google Shape;1383;p21"/>
          <p:cNvSpPr txBox="1">
            <a:spLocks noGrp="1"/>
          </p:cNvSpPr>
          <p:nvPr>
            <p:ph type="subTitle" idx="1"/>
          </p:nvPr>
        </p:nvSpPr>
        <p:spPr>
          <a:xfrm>
            <a:off x="5543433" y="3097733"/>
            <a:ext cx="4490800" cy="1573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7196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130" name="Google Shape;130;p4"/>
          <p:cNvSpPr txBox="1">
            <a:spLocks noGrp="1"/>
          </p:cNvSpPr>
          <p:nvPr>
            <p:ph type="body" idx="1"/>
          </p:nvPr>
        </p:nvSpPr>
        <p:spPr>
          <a:xfrm>
            <a:off x="950967" y="1598667"/>
            <a:ext cx="10290000" cy="449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grpSp>
        <p:nvGrpSpPr>
          <p:cNvPr id="131" name="Google Shape;131;p4"/>
          <p:cNvGrpSpPr/>
          <p:nvPr/>
        </p:nvGrpSpPr>
        <p:grpSpPr>
          <a:xfrm>
            <a:off x="-4227015" y="4602903"/>
            <a:ext cx="4962601" cy="16181231"/>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4"/>
          <p:cNvGrpSpPr/>
          <p:nvPr/>
        </p:nvGrpSpPr>
        <p:grpSpPr>
          <a:xfrm>
            <a:off x="11574885" y="-2682597"/>
            <a:ext cx="4962601" cy="16181231"/>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4"/>
          <p:cNvGrpSpPr/>
          <p:nvPr/>
        </p:nvGrpSpPr>
        <p:grpSpPr>
          <a:xfrm>
            <a:off x="-1441394" y="-1430418"/>
            <a:ext cx="4028963" cy="4195035"/>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2970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84"/>
        <p:cNvGrpSpPr/>
        <p:nvPr/>
      </p:nvGrpSpPr>
      <p:grpSpPr>
        <a:xfrm>
          <a:off x="0" y="0"/>
          <a:ext cx="0" cy="0"/>
          <a:chOff x="0" y="0"/>
          <a:chExt cx="0" cy="0"/>
        </a:xfrm>
      </p:grpSpPr>
      <p:grpSp>
        <p:nvGrpSpPr>
          <p:cNvPr id="1385" name="Google Shape;1385;p22"/>
          <p:cNvGrpSpPr/>
          <p:nvPr/>
        </p:nvGrpSpPr>
        <p:grpSpPr>
          <a:xfrm>
            <a:off x="-2962697" y="-7978405"/>
            <a:ext cx="5026084" cy="1496491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98" name="Google Shape;1398;p22"/>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11455700" y="-1603781"/>
            <a:ext cx="5630517" cy="5451748"/>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08" name="Google Shape;1408;p22"/>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10937267" y="2644285"/>
            <a:ext cx="317252" cy="4297983"/>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4" name="Google Shape;1414;p22"/>
          <p:cNvGrpSpPr/>
          <p:nvPr/>
        </p:nvGrpSpPr>
        <p:grpSpPr>
          <a:xfrm>
            <a:off x="10272153" y="-129483"/>
            <a:ext cx="348081" cy="5217688"/>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9" name="Google Shape;1419;p22"/>
          <p:cNvGrpSpPr/>
          <p:nvPr/>
        </p:nvGrpSpPr>
        <p:grpSpPr>
          <a:xfrm rot="-5400000" flipH="1">
            <a:off x="-1300967" y="6005169"/>
            <a:ext cx="5630517" cy="5451748"/>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8" name="Google Shape;1428;p22"/>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1429" name="Google Shape;1429;p22"/>
          <p:cNvSpPr txBox="1">
            <a:spLocks noGrp="1"/>
          </p:cNvSpPr>
          <p:nvPr>
            <p:ph type="body" idx="1"/>
          </p:nvPr>
        </p:nvSpPr>
        <p:spPr>
          <a:xfrm>
            <a:off x="3158200" y="2173233"/>
            <a:ext cx="5493600" cy="298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812111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6424100" y="1734351"/>
            <a:ext cx="4215600" cy="1599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1432" name="Google Shape;1432;p23"/>
          <p:cNvSpPr txBox="1">
            <a:spLocks noGrp="1"/>
          </p:cNvSpPr>
          <p:nvPr>
            <p:ph type="subTitle" idx="1"/>
          </p:nvPr>
        </p:nvSpPr>
        <p:spPr>
          <a:xfrm>
            <a:off x="6424100" y="3397400"/>
            <a:ext cx="4215600" cy="1599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grpSp>
        <p:nvGrpSpPr>
          <p:cNvPr id="1433" name="Google Shape;1433;p23"/>
          <p:cNvGrpSpPr/>
          <p:nvPr/>
        </p:nvGrpSpPr>
        <p:grpSpPr>
          <a:xfrm flipH="1">
            <a:off x="11429167" y="-3131469"/>
            <a:ext cx="5026084" cy="15144076"/>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8" name="Google Shape;1448;p23"/>
          <p:cNvGrpSpPr/>
          <p:nvPr/>
        </p:nvGrpSpPr>
        <p:grpSpPr>
          <a:xfrm rot="5400000">
            <a:off x="-1864293" y="5981902"/>
            <a:ext cx="5630517" cy="5451748"/>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7" name="Google Shape;1457;p23"/>
          <p:cNvGrpSpPr/>
          <p:nvPr/>
        </p:nvGrpSpPr>
        <p:grpSpPr>
          <a:xfrm rot="-5400000" flipH="1">
            <a:off x="-1691863" y="-1170318"/>
            <a:ext cx="4028963" cy="4195035"/>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48140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6424100" y="1734351"/>
            <a:ext cx="4215600" cy="1599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1464" name="Google Shape;1464;p24"/>
          <p:cNvSpPr txBox="1">
            <a:spLocks noGrp="1"/>
          </p:cNvSpPr>
          <p:nvPr>
            <p:ph type="subTitle" idx="1"/>
          </p:nvPr>
        </p:nvSpPr>
        <p:spPr>
          <a:xfrm>
            <a:off x="6424100" y="3397400"/>
            <a:ext cx="4215600" cy="1599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grpSp>
        <p:nvGrpSpPr>
          <p:cNvPr id="1465" name="Google Shape;1465;p24"/>
          <p:cNvGrpSpPr/>
          <p:nvPr/>
        </p:nvGrpSpPr>
        <p:grpSpPr>
          <a:xfrm>
            <a:off x="-4090349" y="-4035397"/>
            <a:ext cx="4962601" cy="16181231"/>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0" name="Google Shape;1520;p24"/>
          <p:cNvGrpSpPr/>
          <p:nvPr/>
        </p:nvGrpSpPr>
        <p:grpSpPr>
          <a:xfrm>
            <a:off x="11429418" y="-3380130"/>
            <a:ext cx="4962601" cy="16181231"/>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4328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816533" y="1734351"/>
            <a:ext cx="4215600" cy="1599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1577" name="Google Shape;1577;p25"/>
          <p:cNvSpPr txBox="1">
            <a:spLocks noGrp="1"/>
          </p:cNvSpPr>
          <p:nvPr>
            <p:ph type="subTitle" idx="1"/>
          </p:nvPr>
        </p:nvSpPr>
        <p:spPr>
          <a:xfrm>
            <a:off x="1816533" y="3397400"/>
            <a:ext cx="4215600" cy="1599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grpSp>
        <p:nvGrpSpPr>
          <p:cNvPr id="1578" name="Google Shape;1578;p25"/>
          <p:cNvGrpSpPr/>
          <p:nvPr/>
        </p:nvGrpSpPr>
        <p:grpSpPr>
          <a:xfrm rot="5400000">
            <a:off x="1689019" y="6083502"/>
            <a:ext cx="5630517" cy="5451748"/>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7" name="Google Shape;1587;p25"/>
          <p:cNvGrpSpPr/>
          <p:nvPr/>
        </p:nvGrpSpPr>
        <p:grpSpPr>
          <a:xfrm flipH="1">
            <a:off x="10867152" y="-6532205"/>
            <a:ext cx="4962601" cy="16181231"/>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4" name="Google Shape;1644;p25"/>
          <p:cNvGrpSpPr/>
          <p:nvPr/>
        </p:nvGrpSpPr>
        <p:grpSpPr>
          <a:xfrm flipH="1">
            <a:off x="-4075109" y="-2220135"/>
            <a:ext cx="5026084" cy="15144076"/>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63928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1661" name="Google Shape;1661;p26"/>
          <p:cNvSpPr txBox="1">
            <a:spLocks noGrp="1"/>
          </p:cNvSpPr>
          <p:nvPr>
            <p:ph type="body" idx="1"/>
          </p:nvPr>
        </p:nvSpPr>
        <p:spPr>
          <a:xfrm>
            <a:off x="950967" y="2406400"/>
            <a:ext cx="5115200" cy="3106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2133"/>
              </a:spcBef>
              <a:spcAft>
                <a:spcPts val="0"/>
              </a:spcAft>
              <a:buSzPts val="1200"/>
              <a:buChar char="○"/>
              <a:defRPr sz="1600"/>
            </a:lvl2pPr>
            <a:lvl3pPr marL="1828754" lvl="2" indent="-406390" rtl="0">
              <a:lnSpc>
                <a:spcPct val="115000"/>
              </a:lnSpc>
              <a:spcBef>
                <a:spcPts val="2133"/>
              </a:spcBef>
              <a:spcAft>
                <a:spcPts val="0"/>
              </a:spcAft>
              <a:buSzPts val="1200"/>
              <a:buChar char="■"/>
              <a:defRPr sz="1600"/>
            </a:lvl3pPr>
            <a:lvl4pPr marL="2438339" lvl="3" indent="-406390" rtl="0">
              <a:lnSpc>
                <a:spcPct val="115000"/>
              </a:lnSpc>
              <a:spcBef>
                <a:spcPts val="2133"/>
              </a:spcBef>
              <a:spcAft>
                <a:spcPts val="0"/>
              </a:spcAft>
              <a:buSzPts val="1200"/>
              <a:buChar char="●"/>
              <a:defRPr sz="1600"/>
            </a:lvl4pPr>
            <a:lvl5pPr marL="3047924" lvl="4" indent="-406390" rtl="0">
              <a:lnSpc>
                <a:spcPct val="115000"/>
              </a:lnSpc>
              <a:spcBef>
                <a:spcPts val="2133"/>
              </a:spcBef>
              <a:spcAft>
                <a:spcPts val="0"/>
              </a:spcAft>
              <a:buSzPts val="1200"/>
              <a:buChar char="○"/>
              <a:defRPr sz="1600"/>
            </a:lvl5pPr>
            <a:lvl6pPr marL="3657509" lvl="5" indent="-406390" rtl="0">
              <a:lnSpc>
                <a:spcPct val="115000"/>
              </a:lnSpc>
              <a:spcBef>
                <a:spcPts val="2133"/>
              </a:spcBef>
              <a:spcAft>
                <a:spcPts val="0"/>
              </a:spcAft>
              <a:buSzPts val="1200"/>
              <a:buChar char="■"/>
              <a:defRPr sz="1600"/>
            </a:lvl6pPr>
            <a:lvl7pPr marL="4267093" lvl="6" indent="-406390" rtl="0">
              <a:lnSpc>
                <a:spcPct val="115000"/>
              </a:lnSpc>
              <a:spcBef>
                <a:spcPts val="2133"/>
              </a:spcBef>
              <a:spcAft>
                <a:spcPts val="0"/>
              </a:spcAft>
              <a:buSzPts val="1200"/>
              <a:buChar char="●"/>
              <a:defRPr sz="1600"/>
            </a:lvl7pPr>
            <a:lvl8pPr marL="4876678" lvl="7" indent="-406390" rtl="0">
              <a:lnSpc>
                <a:spcPct val="115000"/>
              </a:lnSpc>
              <a:spcBef>
                <a:spcPts val="2133"/>
              </a:spcBef>
              <a:spcAft>
                <a:spcPts val="0"/>
              </a:spcAft>
              <a:buSzPts val="1200"/>
              <a:buChar char="○"/>
              <a:defRPr sz="1600"/>
            </a:lvl8pPr>
            <a:lvl9pPr marL="5486263" lvl="8" indent="-406390" rtl="0">
              <a:lnSpc>
                <a:spcPct val="115000"/>
              </a:lnSpc>
              <a:spcBef>
                <a:spcPts val="2133"/>
              </a:spcBef>
              <a:spcAft>
                <a:spcPts val="2133"/>
              </a:spcAft>
              <a:buSzPts val="1200"/>
              <a:buChar char="■"/>
              <a:defRPr sz="1600"/>
            </a:lvl9pPr>
          </a:lstStyle>
          <a:p>
            <a:pPr lvl="0"/>
            <a:r>
              <a:rPr lang="en-US"/>
              <a:t>Click to edit Master text styles</a:t>
            </a:r>
          </a:p>
        </p:txBody>
      </p:sp>
      <p:sp>
        <p:nvSpPr>
          <p:cNvPr id="1662" name="Google Shape;1662;p26"/>
          <p:cNvSpPr txBox="1">
            <a:spLocks noGrp="1"/>
          </p:cNvSpPr>
          <p:nvPr>
            <p:ph type="body" idx="2"/>
          </p:nvPr>
        </p:nvSpPr>
        <p:spPr>
          <a:xfrm>
            <a:off x="6127767" y="2406400"/>
            <a:ext cx="5115200" cy="3106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2133"/>
              </a:spcBef>
              <a:spcAft>
                <a:spcPts val="0"/>
              </a:spcAft>
              <a:buSzPts val="1200"/>
              <a:buChar char="○"/>
              <a:defRPr sz="1600"/>
            </a:lvl2pPr>
            <a:lvl3pPr marL="1828754" lvl="2" indent="-406390" rtl="0">
              <a:lnSpc>
                <a:spcPct val="115000"/>
              </a:lnSpc>
              <a:spcBef>
                <a:spcPts val="2133"/>
              </a:spcBef>
              <a:spcAft>
                <a:spcPts val="0"/>
              </a:spcAft>
              <a:buSzPts val="1200"/>
              <a:buChar char="■"/>
              <a:defRPr sz="1600"/>
            </a:lvl3pPr>
            <a:lvl4pPr marL="2438339" lvl="3" indent="-406390" rtl="0">
              <a:lnSpc>
                <a:spcPct val="115000"/>
              </a:lnSpc>
              <a:spcBef>
                <a:spcPts val="2133"/>
              </a:spcBef>
              <a:spcAft>
                <a:spcPts val="0"/>
              </a:spcAft>
              <a:buSzPts val="1200"/>
              <a:buChar char="●"/>
              <a:defRPr sz="1600"/>
            </a:lvl4pPr>
            <a:lvl5pPr marL="3047924" lvl="4" indent="-406390" rtl="0">
              <a:lnSpc>
                <a:spcPct val="115000"/>
              </a:lnSpc>
              <a:spcBef>
                <a:spcPts val="2133"/>
              </a:spcBef>
              <a:spcAft>
                <a:spcPts val="0"/>
              </a:spcAft>
              <a:buSzPts val="1200"/>
              <a:buChar char="○"/>
              <a:defRPr sz="1600"/>
            </a:lvl5pPr>
            <a:lvl6pPr marL="3657509" lvl="5" indent="-406390" rtl="0">
              <a:lnSpc>
                <a:spcPct val="115000"/>
              </a:lnSpc>
              <a:spcBef>
                <a:spcPts val="2133"/>
              </a:spcBef>
              <a:spcAft>
                <a:spcPts val="0"/>
              </a:spcAft>
              <a:buSzPts val="1200"/>
              <a:buChar char="■"/>
              <a:defRPr sz="1600"/>
            </a:lvl6pPr>
            <a:lvl7pPr marL="4267093" lvl="6" indent="-406390" rtl="0">
              <a:lnSpc>
                <a:spcPct val="115000"/>
              </a:lnSpc>
              <a:spcBef>
                <a:spcPts val="2133"/>
              </a:spcBef>
              <a:spcAft>
                <a:spcPts val="0"/>
              </a:spcAft>
              <a:buSzPts val="1200"/>
              <a:buChar char="●"/>
              <a:defRPr sz="1600"/>
            </a:lvl7pPr>
            <a:lvl8pPr marL="4876678" lvl="7" indent="-406390" rtl="0">
              <a:lnSpc>
                <a:spcPct val="115000"/>
              </a:lnSpc>
              <a:spcBef>
                <a:spcPts val="2133"/>
              </a:spcBef>
              <a:spcAft>
                <a:spcPts val="0"/>
              </a:spcAft>
              <a:buSzPts val="1200"/>
              <a:buChar char="○"/>
              <a:defRPr sz="1600"/>
            </a:lvl8pPr>
            <a:lvl9pPr marL="5486263" lvl="8" indent="-406390" rtl="0">
              <a:lnSpc>
                <a:spcPct val="115000"/>
              </a:lnSpc>
              <a:spcBef>
                <a:spcPts val="2133"/>
              </a:spcBef>
              <a:spcAft>
                <a:spcPts val="2133"/>
              </a:spcAft>
              <a:buSzPts val="1200"/>
              <a:buChar char="■"/>
              <a:defRPr sz="1600"/>
            </a:lvl9pPr>
          </a:lstStyle>
          <a:p>
            <a:pPr lvl="0"/>
            <a:r>
              <a:rPr lang="en-US"/>
              <a:t>Click to edit Master text styles</a:t>
            </a:r>
          </a:p>
        </p:txBody>
      </p:sp>
      <p:sp>
        <p:nvSpPr>
          <p:cNvPr id="1663" name="Google Shape;1663;p26"/>
          <p:cNvSpPr txBox="1">
            <a:spLocks noGrp="1"/>
          </p:cNvSpPr>
          <p:nvPr>
            <p:ph type="subTitle" idx="3"/>
          </p:nvPr>
        </p:nvSpPr>
        <p:spPr>
          <a:xfrm>
            <a:off x="951000" y="1739100"/>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664" name="Google Shape;1664;p26"/>
          <p:cNvGrpSpPr/>
          <p:nvPr/>
        </p:nvGrpSpPr>
        <p:grpSpPr>
          <a:xfrm rot="5400000">
            <a:off x="-1804754" y="-1259536"/>
            <a:ext cx="4028963" cy="4195035"/>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9" name="Google Shape;1669;p26"/>
          <p:cNvGrpSpPr/>
          <p:nvPr/>
        </p:nvGrpSpPr>
        <p:grpSpPr>
          <a:xfrm rot="10800000">
            <a:off x="10930168" y="-841235"/>
            <a:ext cx="1544233" cy="3758819"/>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8" name="Google Shape;1678;p26"/>
          <p:cNvGrpSpPr/>
          <p:nvPr/>
        </p:nvGrpSpPr>
        <p:grpSpPr>
          <a:xfrm rot="-5400000" flipH="1">
            <a:off x="7313100" y="6008375"/>
            <a:ext cx="5630517" cy="5451748"/>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26"/>
          <p:cNvGrpSpPr/>
          <p:nvPr/>
        </p:nvGrpSpPr>
        <p:grpSpPr>
          <a:xfrm>
            <a:off x="-3140010" y="6132565"/>
            <a:ext cx="9169311" cy="400384"/>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51610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1694" name="Google Shape;1694;p27"/>
          <p:cNvSpPr txBox="1">
            <a:spLocks noGrp="1"/>
          </p:cNvSpPr>
          <p:nvPr>
            <p:ph type="subTitle" idx="1"/>
          </p:nvPr>
        </p:nvSpPr>
        <p:spPr>
          <a:xfrm>
            <a:off x="1154163" y="4287588"/>
            <a:ext cx="3086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95" name="Google Shape;1695;p27"/>
          <p:cNvSpPr txBox="1">
            <a:spLocks noGrp="1"/>
          </p:cNvSpPr>
          <p:nvPr>
            <p:ph type="subTitle" idx="2"/>
          </p:nvPr>
        </p:nvSpPr>
        <p:spPr>
          <a:xfrm>
            <a:off x="1154163" y="3739087"/>
            <a:ext cx="3086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696" name="Google Shape;1696;p27"/>
          <p:cNvSpPr txBox="1">
            <a:spLocks noGrp="1"/>
          </p:cNvSpPr>
          <p:nvPr>
            <p:ph type="subTitle" idx="3"/>
          </p:nvPr>
        </p:nvSpPr>
        <p:spPr>
          <a:xfrm>
            <a:off x="7951829" y="4287588"/>
            <a:ext cx="3086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97" name="Google Shape;1697;p27"/>
          <p:cNvSpPr txBox="1">
            <a:spLocks noGrp="1"/>
          </p:cNvSpPr>
          <p:nvPr>
            <p:ph type="subTitle" idx="4"/>
          </p:nvPr>
        </p:nvSpPr>
        <p:spPr>
          <a:xfrm>
            <a:off x="7951829" y="3739087"/>
            <a:ext cx="3086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698" name="Google Shape;1698;p27"/>
          <p:cNvSpPr txBox="1">
            <a:spLocks noGrp="1"/>
          </p:cNvSpPr>
          <p:nvPr>
            <p:ph type="subTitle" idx="5"/>
          </p:nvPr>
        </p:nvSpPr>
        <p:spPr>
          <a:xfrm>
            <a:off x="4552996" y="4287588"/>
            <a:ext cx="3086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99" name="Google Shape;1699;p27"/>
          <p:cNvSpPr txBox="1">
            <a:spLocks noGrp="1"/>
          </p:cNvSpPr>
          <p:nvPr>
            <p:ph type="subTitle" idx="6"/>
          </p:nvPr>
        </p:nvSpPr>
        <p:spPr>
          <a:xfrm>
            <a:off x="4552996" y="3739087"/>
            <a:ext cx="3086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1700" name="Google Shape;1700;p27"/>
          <p:cNvGrpSpPr/>
          <p:nvPr/>
        </p:nvGrpSpPr>
        <p:grpSpPr>
          <a:xfrm flipH="1">
            <a:off x="11350670" y="2913902"/>
            <a:ext cx="5451748" cy="5451748"/>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3" name="Google Shape;1703;p27"/>
          <p:cNvGrpSpPr/>
          <p:nvPr/>
        </p:nvGrpSpPr>
        <p:grpSpPr>
          <a:xfrm rot="10800000" flipH="1">
            <a:off x="8727985" y="-13905451"/>
            <a:ext cx="5026084" cy="15144076"/>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8" name="Google Shape;1718;p27"/>
          <p:cNvGrpSpPr/>
          <p:nvPr/>
        </p:nvGrpSpPr>
        <p:grpSpPr>
          <a:xfrm rot="-5400000" flipH="1">
            <a:off x="-1300967" y="6221935"/>
            <a:ext cx="5630517" cy="5451748"/>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7" name="Google Shape;1727;p27"/>
          <p:cNvGrpSpPr/>
          <p:nvPr/>
        </p:nvGrpSpPr>
        <p:grpSpPr>
          <a:xfrm rot="10800000" flipH="1">
            <a:off x="-1489808" y="-1446130"/>
            <a:ext cx="2643967" cy="2684767"/>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extLst>
      <p:ext uri="{BB962C8B-B14F-4D97-AF65-F5344CB8AC3E}">
        <p14:creationId xmlns:p14="http://schemas.microsoft.com/office/powerpoint/2010/main" val="3650674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1734" name="Google Shape;1734;p28"/>
          <p:cNvSpPr txBox="1">
            <a:spLocks noGrp="1"/>
          </p:cNvSpPr>
          <p:nvPr>
            <p:ph type="subTitle" idx="1"/>
          </p:nvPr>
        </p:nvSpPr>
        <p:spPr>
          <a:xfrm>
            <a:off x="1645584" y="4341628"/>
            <a:ext cx="27124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35" name="Google Shape;1735;p28"/>
          <p:cNvSpPr txBox="1">
            <a:spLocks noGrp="1"/>
          </p:cNvSpPr>
          <p:nvPr>
            <p:ph type="subTitle" idx="2"/>
          </p:nvPr>
        </p:nvSpPr>
        <p:spPr>
          <a:xfrm>
            <a:off x="1645584" y="3833300"/>
            <a:ext cx="27124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736" name="Google Shape;1736;p28"/>
          <p:cNvSpPr txBox="1">
            <a:spLocks noGrp="1"/>
          </p:cNvSpPr>
          <p:nvPr>
            <p:ph type="subTitle" idx="3"/>
          </p:nvPr>
        </p:nvSpPr>
        <p:spPr>
          <a:xfrm>
            <a:off x="7833984" y="4341628"/>
            <a:ext cx="27124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37" name="Google Shape;1737;p28"/>
          <p:cNvSpPr txBox="1">
            <a:spLocks noGrp="1"/>
          </p:cNvSpPr>
          <p:nvPr>
            <p:ph type="subTitle" idx="4"/>
          </p:nvPr>
        </p:nvSpPr>
        <p:spPr>
          <a:xfrm>
            <a:off x="7833984" y="3833300"/>
            <a:ext cx="27124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738" name="Google Shape;1738;p28"/>
          <p:cNvSpPr txBox="1">
            <a:spLocks noGrp="1"/>
          </p:cNvSpPr>
          <p:nvPr>
            <p:ph type="subTitle" idx="5"/>
          </p:nvPr>
        </p:nvSpPr>
        <p:spPr>
          <a:xfrm>
            <a:off x="4739784" y="4341628"/>
            <a:ext cx="27124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39" name="Google Shape;1739;p28"/>
          <p:cNvSpPr txBox="1">
            <a:spLocks noGrp="1"/>
          </p:cNvSpPr>
          <p:nvPr>
            <p:ph type="subTitle" idx="6"/>
          </p:nvPr>
        </p:nvSpPr>
        <p:spPr>
          <a:xfrm>
            <a:off x="4739784" y="3833300"/>
            <a:ext cx="27124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1740" name="Google Shape;1740;p28"/>
          <p:cNvGrpSpPr/>
          <p:nvPr/>
        </p:nvGrpSpPr>
        <p:grpSpPr>
          <a:xfrm>
            <a:off x="11266085" y="-8211072"/>
            <a:ext cx="4962601" cy="16102855"/>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28"/>
          <p:cNvGrpSpPr/>
          <p:nvPr/>
        </p:nvGrpSpPr>
        <p:grpSpPr>
          <a:xfrm>
            <a:off x="7342239" y="6081233"/>
            <a:ext cx="9279260" cy="501964"/>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94" name="Google Shape;1794;p28"/>
          <p:cNvSpPr/>
          <p:nvPr/>
        </p:nvSpPr>
        <p:spPr>
          <a:xfrm>
            <a:off x="-14264" y="540567"/>
            <a:ext cx="1280141" cy="357535"/>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5" name="Google Shape;1795;p28"/>
          <p:cNvSpPr/>
          <p:nvPr/>
        </p:nvSpPr>
        <p:spPr>
          <a:xfrm>
            <a:off x="-14264" y="540567"/>
            <a:ext cx="1280141" cy="357535"/>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96" name="Google Shape;1796;p28"/>
          <p:cNvGrpSpPr/>
          <p:nvPr/>
        </p:nvGrpSpPr>
        <p:grpSpPr>
          <a:xfrm>
            <a:off x="693584" y="1291785"/>
            <a:ext cx="156697" cy="959731"/>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5" name="Google Shape;1805;p28"/>
          <p:cNvGrpSpPr/>
          <p:nvPr/>
        </p:nvGrpSpPr>
        <p:grpSpPr>
          <a:xfrm>
            <a:off x="-22885238" y="613186"/>
            <a:ext cx="24216831" cy="7427028"/>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20876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1866" name="Google Shape;1866;p29"/>
          <p:cNvSpPr txBox="1">
            <a:spLocks noGrp="1"/>
          </p:cNvSpPr>
          <p:nvPr>
            <p:ph type="subTitle" idx="1"/>
          </p:nvPr>
        </p:nvSpPr>
        <p:spPr>
          <a:xfrm>
            <a:off x="2843700" y="2602989"/>
            <a:ext cx="28768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867" name="Google Shape;1867;p29"/>
          <p:cNvSpPr txBox="1">
            <a:spLocks noGrp="1"/>
          </p:cNvSpPr>
          <p:nvPr>
            <p:ph type="subTitle" idx="2"/>
          </p:nvPr>
        </p:nvSpPr>
        <p:spPr>
          <a:xfrm>
            <a:off x="2843700" y="2094667"/>
            <a:ext cx="28768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868" name="Google Shape;1868;p29"/>
          <p:cNvSpPr txBox="1">
            <a:spLocks noGrp="1"/>
          </p:cNvSpPr>
          <p:nvPr>
            <p:ph type="subTitle" idx="3"/>
          </p:nvPr>
        </p:nvSpPr>
        <p:spPr>
          <a:xfrm>
            <a:off x="2843700" y="4534723"/>
            <a:ext cx="28768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869" name="Google Shape;1869;p29"/>
          <p:cNvSpPr txBox="1">
            <a:spLocks noGrp="1"/>
          </p:cNvSpPr>
          <p:nvPr>
            <p:ph type="subTitle" idx="4"/>
          </p:nvPr>
        </p:nvSpPr>
        <p:spPr>
          <a:xfrm>
            <a:off x="2843700" y="4026400"/>
            <a:ext cx="28768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870" name="Google Shape;1870;p29"/>
          <p:cNvSpPr txBox="1">
            <a:spLocks noGrp="1"/>
          </p:cNvSpPr>
          <p:nvPr>
            <p:ph type="subTitle" idx="5"/>
          </p:nvPr>
        </p:nvSpPr>
        <p:spPr>
          <a:xfrm>
            <a:off x="7882467" y="2602989"/>
            <a:ext cx="28768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871" name="Google Shape;1871;p29"/>
          <p:cNvSpPr txBox="1">
            <a:spLocks noGrp="1"/>
          </p:cNvSpPr>
          <p:nvPr>
            <p:ph type="subTitle" idx="6"/>
          </p:nvPr>
        </p:nvSpPr>
        <p:spPr>
          <a:xfrm>
            <a:off x="7882467" y="2094667"/>
            <a:ext cx="28768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872" name="Google Shape;1872;p29"/>
          <p:cNvSpPr txBox="1">
            <a:spLocks noGrp="1"/>
          </p:cNvSpPr>
          <p:nvPr>
            <p:ph type="subTitle" idx="7"/>
          </p:nvPr>
        </p:nvSpPr>
        <p:spPr>
          <a:xfrm>
            <a:off x="7882467" y="4534723"/>
            <a:ext cx="2876800" cy="104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873" name="Google Shape;1873;p29"/>
          <p:cNvSpPr txBox="1">
            <a:spLocks noGrp="1"/>
          </p:cNvSpPr>
          <p:nvPr>
            <p:ph type="subTitle" idx="8"/>
          </p:nvPr>
        </p:nvSpPr>
        <p:spPr>
          <a:xfrm>
            <a:off x="7882467" y="4026400"/>
            <a:ext cx="28768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1874" name="Google Shape;1874;p29"/>
          <p:cNvGrpSpPr/>
          <p:nvPr/>
        </p:nvGrpSpPr>
        <p:grpSpPr>
          <a:xfrm rot="10800000">
            <a:off x="-1441394" y="3868083"/>
            <a:ext cx="4028963" cy="4195035"/>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3" name="Google Shape;1883;p29"/>
          <p:cNvGrpSpPr/>
          <p:nvPr/>
        </p:nvGrpSpPr>
        <p:grpSpPr>
          <a:xfrm rot="10800000">
            <a:off x="10930168" y="-841235"/>
            <a:ext cx="1544233" cy="3758819"/>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2" name="Google Shape;1892;p29"/>
          <p:cNvGrpSpPr/>
          <p:nvPr/>
        </p:nvGrpSpPr>
        <p:grpSpPr>
          <a:xfrm rot="-5400000" flipH="1">
            <a:off x="7544034" y="6221935"/>
            <a:ext cx="5630517" cy="5451748"/>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1" name="Google Shape;1901;p29"/>
          <p:cNvGrpSpPr/>
          <p:nvPr/>
        </p:nvGrpSpPr>
        <p:grpSpPr>
          <a:xfrm>
            <a:off x="-4091349" y="-13263630"/>
            <a:ext cx="5003385" cy="16181231"/>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1779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1959" name="Google Shape;1959;p30"/>
          <p:cNvGrpSpPr/>
          <p:nvPr/>
        </p:nvGrpSpPr>
        <p:grpSpPr>
          <a:xfrm>
            <a:off x="-4816763" y="4728635"/>
            <a:ext cx="5451748" cy="5451748"/>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2" name="Google Shape;1962;p30"/>
          <p:cNvGrpSpPr/>
          <p:nvPr/>
        </p:nvGrpSpPr>
        <p:grpSpPr>
          <a:xfrm>
            <a:off x="-1800769" y="511467"/>
            <a:ext cx="2571693" cy="3768795"/>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1" name="Google Shape;1971;p30"/>
          <p:cNvSpPr txBox="1">
            <a:spLocks noGrp="1"/>
          </p:cNvSpPr>
          <p:nvPr>
            <p:ph type="subTitle" idx="1"/>
          </p:nvPr>
        </p:nvSpPr>
        <p:spPr>
          <a:xfrm>
            <a:off x="950967" y="4447189"/>
            <a:ext cx="2468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72" name="Google Shape;1972;p30"/>
          <p:cNvSpPr txBox="1">
            <a:spLocks noGrp="1"/>
          </p:cNvSpPr>
          <p:nvPr>
            <p:ph type="subTitle" idx="2"/>
          </p:nvPr>
        </p:nvSpPr>
        <p:spPr>
          <a:xfrm>
            <a:off x="950967" y="3878209"/>
            <a:ext cx="2468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973" name="Google Shape;1973;p30"/>
          <p:cNvSpPr txBox="1">
            <a:spLocks noGrp="1"/>
          </p:cNvSpPr>
          <p:nvPr>
            <p:ph type="subTitle" idx="3"/>
          </p:nvPr>
        </p:nvSpPr>
        <p:spPr>
          <a:xfrm>
            <a:off x="8772967" y="4447189"/>
            <a:ext cx="2468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74" name="Google Shape;1974;p30"/>
          <p:cNvSpPr txBox="1">
            <a:spLocks noGrp="1"/>
          </p:cNvSpPr>
          <p:nvPr>
            <p:ph type="subTitle" idx="4"/>
          </p:nvPr>
        </p:nvSpPr>
        <p:spPr>
          <a:xfrm>
            <a:off x="8772967" y="3878209"/>
            <a:ext cx="2468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1975" name="Google Shape;1975;p30"/>
          <p:cNvGrpSpPr/>
          <p:nvPr/>
        </p:nvGrpSpPr>
        <p:grpSpPr>
          <a:xfrm>
            <a:off x="8390572" y="-6122"/>
            <a:ext cx="6905123" cy="6904604"/>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0" name="Google Shape;1980;p30"/>
          <p:cNvSpPr txBox="1">
            <a:spLocks noGrp="1"/>
          </p:cNvSpPr>
          <p:nvPr>
            <p:ph type="subTitle" idx="5"/>
          </p:nvPr>
        </p:nvSpPr>
        <p:spPr>
          <a:xfrm>
            <a:off x="6165633" y="4447189"/>
            <a:ext cx="2468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81" name="Google Shape;1981;p30"/>
          <p:cNvSpPr txBox="1">
            <a:spLocks noGrp="1"/>
          </p:cNvSpPr>
          <p:nvPr>
            <p:ph type="subTitle" idx="6"/>
          </p:nvPr>
        </p:nvSpPr>
        <p:spPr>
          <a:xfrm>
            <a:off x="6165633" y="3878209"/>
            <a:ext cx="2468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1982" name="Google Shape;1982;p30"/>
          <p:cNvSpPr txBox="1">
            <a:spLocks noGrp="1"/>
          </p:cNvSpPr>
          <p:nvPr>
            <p:ph type="subTitle" idx="7"/>
          </p:nvPr>
        </p:nvSpPr>
        <p:spPr>
          <a:xfrm>
            <a:off x="3558300" y="4447189"/>
            <a:ext cx="2468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83" name="Google Shape;1983;p30"/>
          <p:cNvSpPr txBox="1">
            <a:spLocks noGrp="1"/>
          </p:cNvSpPr>
          <p:nvPr>
            <p:ph type="subTitle" idx="8"/>
          </p:nvPr>
        </p:nvSpPr>
        <p:spPr>
          <a:xfrm>
            <a:off x="3558300" y="3878209"/>
            <a:ext cx="2468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Tree>
    <p:extLst>
      <p:ext uri="{BB962C8B-B14F-4D97-AF65-F5344CB8AC3E}">
        <p14:creationId xmlns:p14="http://schemas.microsoft.com/office/powerpoint/2010/main" val="38368369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grpSp>
        <p:nvGrpSpPr>
          <p:cNvPr id="1986" name="Google Shape;1986;p31"/>
          <p:cNvGrpSpPr/>
          <p:nvPr/>
        </p:nvGrpSpPr>
        <p:grpSpPr>
          <a:xfrm rot="10800000" flipH="1">
            <a:off x="11040934" y="-1448425"/>
            <a:ext cx="5630517" cy="5451748"/>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95" name="Google Shape;1995;p31"/>
          <p:cNvGrpSpPr/>
          <p:nvPr/>
        </p:nvGrpSpPr>
        <p:grpSpPr>
          <a:xfrm>
            <a:off x="-4011649" y="-6523822"/>
            <a:ext cx="4962601" cy="16181231"/>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52" name="Google Shape;2052;p31"/>
          <p:cNvGrpSpPr/>
          <p:nvPr/>
        </p:nvGrpSpPr>
        <p:grpSpPr>
          <a:xfrm>
            <a:off x="4433101" y="6081232"/>
            <a:ext cx="9289199" cy="400384"/>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57" name="Google Shape;2057;p31"/>
          <p:cNvSpPr txBox="1">
            <a:spLocks noGrp="1"/>
          </p:cNvSpPr>
          <p:nvPr>
            <p:ph type="subTitle" idx="1"/>
          </p:nvPr>
        </p:nvSpPr>
        <p:spPr>
          <a:xfrm>
            <a:off x="6236116" y="2474859"/>
            <a:ext cx="31416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58" name="Google Shape;2058;p31"/>
          <p:cNvSpPr txBox="1">
            <a:spLocks noGrp="1"/>
          </p:cNvSpPr>
          <p:nvPr>
            <p:ph type="subTitle" idx="2"/>
          </p:nvPr>
        </p:nvSpPr>
        <p:spPr>
          <a:xfrm>
            <a:off x="6236116" y="1966533"/>
            <a:ext cx="31416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59" name="Google Shape;2059;p31"/>
          <p:cNvSpPr txBox="1">
            <a:spLocks noGrp="1"/>
          </p:cNvSpPr>
          <p:nvPr>
            <p:ph type="subTitle" idx="3"/>
          </p:nvPr>
        </p:nvSpPr>
        <p:spPr>
          <a:xfrm>
            <a:off x="1103367" y="4406592"/>
            <a:ext cx="31416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60" name="Google Shape;2060;p31"/>
          <p:cNvSpPr txBox="1">
            <a:spLocks noGrp="1"/>
          </p:cNvSpPr>
          <p:nvPr>
            <p:ph type="subTitle" idx="4"/>
          </p:nvPr>
        </p:nvSpPr>
        <p:spPr>
          <a:xfrm>
            <a:off x="1103367" y="3898267"/>
            <a:ext cx="31416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61" name="Google Shape;2061;p31"/>
          <p:cNvSpPr txBox="1">
            <a:spLocks noGrp="1"/>
          </p:cNvSpPr>
          <p:nvPr>
            <p:ph type="subTitle" idx="5"/>
          </p:nvPr>
        </p:nvSpPr>
        <p:spPr>
          <a:xfrm>
            <a:off x="7947033" y="4406592"/>
            <a:ext cx="31416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62" name="Google Shape;2062;p31"/>
          <p:cNvSpPr txBox="1">
            <a:spLocks noGrp="1"/>
          </p:cNvSpPr>
          <p:nvPr>
            <p:ph type="subTitle" idx="6"/>
          </p:nvPr>
        </p:nvSpPr>
        <p:spPr>
          <a:xfrm>
            <a:off x="7947033" y="3898267"/>
            <a:ext cx="31416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63" name="Google Shape;2063;p31"/>
          <p:cNvSpPr txBox="1">
            <a:spLocks noGrp="1"/>
          </p:cNvSpPr>
          <p:nvPr>
            <p:ph type="subTitle" idx="7"/>
          </p:nvPr>
        </p:nvSpPr>
        <p:spPr>
          <a:xfrm>
            <a:off x="4525200" y="4406592"/>
            <a:ext cx="31416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64" name="Google Shape;2064;p31"/>
          <p:cNvSpPr txBox="1">
            <a:spLocks noGrp="1"/>
          </p:cNvSpPr>
          <p:nvPr>
            <p:ph type="subTitle" idx="8"/>
          </p:nvPr>
        </p:nvSpPr>
        <p:spPr>
          <a:xfrm>
            <a:off x="4525200" y="3898267"/>
            <a:ext cx="31416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65" name="Google Shape;2065;p31"/>
          <p:cNvSpPr txBox="1">
            <a:spLocks noGrp="1"/>
          </p:cNvSpPr>
          <p:nvPr>
            <p:ph type="subTitle" idx="9"/>
          </p:nvPr>
        </p:nvSpPr>
        <p:spPr>
          <a:xfrm>
            <a:off x="2814284" y="2474859"/>
            <a:ext cx="31416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66" name="Google Shape;2066;p31"/>
          <p:cNvSpPr txBox="1">
            <a:spLocks noGrp="1"/>
          </p:cNvSpPr>
          <p:nvPr>
            <p:ph type="subTitle" idx="13"/>
          </p:nvPr>
        </p:nvSpPr>
        <p:spPr>
          <a:xfrm>
            <a:off x="2814284" y="1966533"/>
            <a:ext cx="31416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Tree>
    <p:extLst>
      <p:ext uri="{BB962C8B-B14F-4D97-AF65-F5344CB8AC3E}">
        <p14:creationId xmlns:p14="http://schemas.microsoft.com/office/powerpoint/2010/main" val="241879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254" name="Google Shape;254;p5"/>
          <p:cNvSpPr txBox="1">
            <a:spLocks noGrp="1"/>
          </p:cNvSpPr>
          <p:nvPr>
            <p:ph type="subTitle" idx="1"/>
          </p:nvPr>
        </p:nvSpPr>
        <p:spPr>
          <a:xfrm>
            <a:off x="2570900" y="4548788"/>
            <a:ext cx="3086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5" name="Google Shape;255;p5"/>
          <p:cNvSpPr txBox="1">
            <a:spLocks noGrp="1"/>
          </p:cNvSpPr>
          <p:nvPr>
            <p:ph type="subTitle" idx="2"/>
          </p:nvPr>
        </p:nvSpPr>
        <p:spPr>
          <a:xfrm>
            <a:off x="2570900" y="3938871"/>
            <a:ext cx="3086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56" name="Google Shape;256;p5"/>
          <p:cNvSpPr txBox="1">
            <a:spLocks noGrp="1"/>
          </p:cNvSpPr>
          <p:nvPr>
            <p:ph type="subTitle" idx="3"/>
          </p:nvPr>
        </p:nvSpPr>
        <p:spPr>
          <a:xfrm>
            <a:off x="6535100" y="4548788"/>
            <a:ext cx="3086000" cy="1046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7" name="Google Shape;257;p5"/>
          <p:cNvSpPr txBox="1">
            <a:spLocks noGrp="1"/>
          </p:cNvSpPr>
          <p:nvPr>
            <p:ph type="subTitle" idx="4"/>
          </p:nvPr>
        </p:nvSpPr>
        <p:spPr>
          <a:xfrm>
            <a:off x="6535100" y="3938871"/>
            <a:ext cx="3086000" cy="5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58" name="Google Shape;258;p5"/>
          <p:cNvSpPr/>
          <p:nvPr/>
        </p:nvSpPr>
        <p:spPr>
          <a:xfrm rot="10800000">
            <a:off x="10643702" y="-725618"/>
            <a:ext cx="357300" cy="2072433"/>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3279482" y="851949"/>
            <a:ext cx="5026084" cy="15144076"/>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5"/>
          <p:cNvGrpSpPr/>
          <p:nvPr/>
        </p:nvGrpSpPr>
        <p:grpSpPr>
          <a:xfrm>
            <a:off x="-593266" y="3661948"/>
            <a:ext cx="1544233" cy="3758819"/>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5"/>
          <p:cNvGrpSpPr/>
          <p:nvPr/>
        </p:nvGrpSpPr>
        <p:grpSpPr>
          <a:xfrm>
            <a:off x="10824018" y="2253615"/>
            <a:ext cx="5026084" cy="15144076"/>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5"/>
          <p:cNvGrpSpPr/>
          <p:nvPr/>
        </p:nvGrpSpPr>
        <p:grpSpPr>
          <a:xfrm rot="-5400000" flipH="1">
            <a:off x="19102328" y="-10873565"/>
            <a:ext cx="7427029" cy="24216829"/>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5" name="Google Shape;355;p5"/>
          <p:cNvSpPr/>
          <p:nvPr/>
        </p:nvSpPr>
        <p:spPr>
          <a:xfrm rot="10800000">
            <a:off x="10643702" y="-725618"/>
            <a:ext cx="357300" cy="2072433"/>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11123481" y="-1676679"/>
            <a:ext cx="2177020" cy="6002313"/>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1" name="Google Shape;361;p5"/>
          <p:cNvSpPr/>
          <p:nvPr/>
        </p:nvSpPr>
        <p:spPr>
          <a:xfrm rot="10800000">
            <a:off x="10925032" y="1346800"/>
            <a:ext cx="147200" cy="1472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5"/>
          <p:cNvSpPr/>
          <p:nvPr/>
        </p:nvSpPr>
        <p:spPr>
          <a:xfrm rot="10800000">
            <a:off x="10925032" y="1346800"/>
            <a:ext cx="147200" cy="1472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589793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sp>
        <p:nvSpPr>
          <p:cNvPr id="2069" name="Google Shape;2069;p32"/>
          <p:cNvSpPr txBox="1">
            <a:spLocks noGrp="1"/>
          </p:cNvSpPr>
          <p:nvPr>
            <p:ph type="subTitle" idx="1"/>
          </p:nvPr>
        </p:nvSpPr>
        <p:spPr>
          <a:xfrm>
            <a:off x="2407833" y="2280600"/>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70" name="Google Shape;2070;p32"/>
          <p:cNvSpPr txBox="1">
            <a:spLocks noGrp="1"/>
          </p:cNvSpPr>
          <p:nvPr>
            <p:ph type="subTitle" idx="2"/>
          </p:nvPr>
        </p:nvSpPr>
        <p:spPr>
          <a:xfrm>
            <a:off x="2407833" y="1772267"/>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71" name="Google Shape;2071;p32"/>
          <p:cNvSpPr txBox="1">
            <a:spLocks noGrp="1"/>
          </p:cNvSpPr>
          <p:nvPr>
            <p:ph type="subTitle" idx="3"/>
          </p:nvPr>
        </p:nvSpPr>
        <p:spPr>
          <a:xfrm>
            <a:off x="2407833" y="5436967"/>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72" name="Google Shape;2072;p32"/>
          <p:cNvSpPr txBox="1">
            <a:spLocks noGrp="1"/>
          </p:cNvSpPr>
          <p:nvPr>
            <p:ph type="subTitle" idx="4"/>
          </p:nvPr>
        </p:nvSpPr>
        <p:spPr>
          <a:xfrm>
            <a:off x="2407833" y="4928633"/>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73" name="Google Shape;2073;p32"/>
          <p:cNvSpPr txBox="1">
            <a:spLocks noGrp="1"/>
          </p:cNvSpPr>
          <p:nvPr>
            <p:ph type="subTitle" idx="5"/>
          </p:nvPr>
        </p:nvSpPr>
        <p:spPr>
          <a:xfrm>
            <a:off x="2407833" y="3858784"/>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74" name="Google Shape;2074;p32"/>
          <p:cNvSpPr txBox="1">
            <a:spLocks noGrp="1"/>
          </p:cNvSpPr>
          <p:nvPr>
            <p:ph type="subTitle" idx="6"/>
          </p:nvPr>
        </p:nvSpPr>
        <p:spPr>
          <a:xfrm>
            <a:off x="2407833" y="3350451"/>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75" name="Google Shape;2075;p32"/>
          <p:cNvSpPr txBox="1">
            <a:spLocks noGrp="1"/>
          </p:cNvSpPr>
          <p:nvPr>
            <p:ph type="subTitle" idx="7"/>
          </p:nvPr>
        </p:nvSpPr>
        <p:spPr>
          <a:xfrm>
            <a:off x="7547667" y="2280600"/>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76" name="Google Shape;2076;p32"/>
          <p:cNvSpPr txBox="1">
            <a:spLocks noGrp="1"/>
          </p:cNvSpPr>
          <p:nvPr>
            <p:ph type="subTitle" idx="8"/>
          </p:nvPr>
        </p:nvSpPr>
        <p:spPr>
          <a:xfrm>
            <a:off x="7547667" y="1772267"/>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77" name="Google Shape;2077;p32"/>
          <p:cNvSpPr txBox="1">
            <a:spLocks noGrp="1"/>
          </p:cNvSpPr>
          <p:nvPr>
            <p:ph type="subTitle" idx="9"/>
          </p:nvPr>
        </p:nvSpPr>
        <p:spPr>
          <a:xfrm>
            <a:off x="7547667" y="5436967"/>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78" name="Google Shape;2078;p32"/>
          <p:cNvSpPr txBox="1">
            <a:spLocks noGrp="1"/>
          </p:cNvSpPr>
          <p:nvPr>
            <p:ph type="subTitle" idx="13"/>
          </p:nvPr>
        </p:nvSpPr>
        <p:spPr>
          <a:xfrm>
            <a:off x="7547667" y="4928633"/>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079" name="Google Shape;2079;p32"/>
          <p:cNvSpPr txBox="1">
            <a:spLocks noGrp="1"/>
          </p:cNvSpPr>
          <p:nvPr>
            <p:ph type="subTitle" idx="14"/>
          </p:nvPr>
        </p:nvSpPr>
        <p:spPr>
          <a:xfrm>
            <a:off x="7547667" y="3858784"/>
            <a:ext cx="3583600" cy="59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80" name="Google Shape;2080;p32"/>
          <p:cNvSpPr txBox="1">
            <a:spLocks noGrp="1"/>
          </p:cNvSpPr>
          <p:nvPr>
            <p:ph type="subTitle" idx="15"/>
          </p:nvPr>
        </p:nvSpPr>
        <p:spPr>
          <a:xfrm>
            <a:off x="7547667" y="3350451"/>
            <a:ext cx="3583600" cy="50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667" b="1">
                <a:latin typeface="Play"/>
                <a:ea typeface="Play"/>
                <a:cs typeface="Play"/>
                <a:sym typeface="Play"/>
              </a:defRPr>
            </a:lvl1pPr>
            <a:lvl2pPr lvl="1" rtl="0">
              <a:lnSpc>
                <a:spcPct val="100000"/>
              </a:lnSpc>
              <a:spcBef>
                <a:spcPts val="0"/>
              </a:spcBef>
              <a:spcAft>
                <a:spcPts val="0"/>
              </a:spcAft>
              <a:buSzPts val="2000"/>
              <a:buFont typeface="Play"/>
              <a:buNone/>
              <a:defRPr sz="2667" b="1">
                <a:latin typeface="Play"/>
                <a:ea typeface="Play"/>
                <a:cs typeface="Play"/>
                <a:sym typeface="Play"/>
              </a:defRPr>
            </a:lvl2pPr>
            <a:lvl3pPr lvl="2" rtl="0">
              <a:lnSpc>
                <a:spcPct val="100000"/>
              </a:lnSpc>
              <a:spcBef>
                <a:spcPts val="0"/>
              </a:spcBef>
              <a:spcAft>
                <a:spcPts val="0"/>
              </a:spcAft>
              <a:buSzPts val="2000"/>
              <a:buFont typeface="Play"/>
              <a:buNone/>
              <a:defRPr sz="2667" b="1">
                <a:latin typeface="Play"/>
                <a:ea typeface="Play"/>
                <a:cs typeface="Play"/>
                <a:sym typeface="Play"/>
              </a:defRPr>
            </a:lvl3pPr>
            <a:lvl4pPr lvl="3" rtl="0">
              <a:lnSpc>
                <a:spcPct val="100000"/>
              </a:lnSpc>
              <a:spcBef>
                <a:spcPts val="0"/>
              </a:spcBef>
              <a:spcAft>
                <a:spcPts val="0"/>
              </a:spcAft>
              <a:buSzPts val="2000"/>
              <a:buFont typeface="Play"/>
              <a:buNone/>
              <a:defRPr sz="2667" b="1">
                <a:latin typeface="Play"/>
                <a:ea typeface="Play"/>
                <a:cs typeface="Play"/>
                <a:sym typeface="Play"/>
              </a:defRPr>
            </a:lvl4pPr>
            <a:lvl5pPr lvl="4" rtl="0">
              <a:lnSpc>
                <a:spcPct val="100000"/>
              </a:lnSpc>
              <a:spcBef>
                <a:spcPts val="0"/>
              </a:spcBef>
              <a:spcAft>
                <a:spcPts val="0"/>
              </a:spcAft>
              <a:buSzPts val="2000"/>
              <a:buFont typeface="Play"/>
              <a:buNone/>
              <a:defRPr sz="2667" b="1">
                <a:latin typeface="Play"/>
                <a:ea typeface="Play"/>
                <a:cs typeface="Play"/>
                <a:sym typeface="Play"/>
              </a:defRPr>
            </a:lvl5pPr>
            <a:lvl6pPr lvl="5" rtl="0">
              <a:lnSpc>
                <a:spcPct val="100000"/>
              </a:lnSpc>
              <a:spcBef>
                <a:spcPts val="0"/>
              </a:spcBef>
              <a:spcAft>
                <a:spcPts val="0"/>
              </a:spcAft>
              <a:buSzPts val="2000"/>
              <a:buFont typeface="Play"/>
              <a:buNone/>
              <a:defRPr sz="2667" b="1">
                <a:latin typeface="Play"/>
                <a:ea typeface="Play"/>
                <a:cs typeface="Play"/>
                <a:sym typeface="Play"/>
              </a:defRPr>
            </a:lvl6pPr>
            <a:lvl7pPr lvl="6" rtl="0">
              <a:lnSpc>
                <a:spcPct val="100000"/>
              </a:lnSpc>
              <a:spcBef>
                <a:spcPts val="0"/>
              </a:spcBef>
              <a:spcAft>
                <a:spcPts val="0"/>
              </a:spcAft>
              <a:buSzPts val="2000"/>
              <a:buFont typeface="Play"/>
              <a:buNone/>
              <a:defRPr sz="2667" b="1">
                <a:latin typeface="Play"/>
                <a:ea typeface="Play"/>
                <a:cs typeface="Play"/>
                <a:sym typeface="Play"/>
              </a:defRPr>
            </a:lvl7pPr>
            <a:lvl8pPr lvl="7" rtl="0">
              <a:lnSpc>
                <a:spcPct val="100000"/>
              </a:lnSpc>
              <a:spcBef>
                <a:spcPts val="0"/>
              </a:spcBef>
              <a:spcAft>
                <a:spcPts val="0"/>
              </a:spcAft>
              <a:buSzPts val="2000"/>
              <a:buFont typeface="Play"/>
              <a:buNone/>
              <a:defRPr sz="2667" b="1">
                <a:latin typeface="Play"/>
                <a:ea typeface="Play"/>
                <a:cs typeface="Play"/>
                <a:sym typeface="Play"/>
              </a:defRPr>
            </a:lvl8pPr>
            <a:lvl9pPr lvl="8"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2081" name="Google Shape;2081;p32"/>
          <p:cNvGrpSpPr/>
          <p:nvPr/>
        </p:nvGrpSpPr>
        <p:grpSpPr>
          <a:xfrm rot="10800000">
            <a:off x="9625080" y="-2330536"/>
            <a:ext cx="4028963" cy="4195035"/>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6" name="Google Shape;2086;p32"/>
          <p:cNvGrpSpPr/>
          <p:nvPr/>
        </p:nvGrpSpPr>
        <p:grpSpPr>
          <a:xfrm rot="10800000">
            <a:off x="-88300" y="2733987"/>
            <a:ext cx="824701" cy="7775348"/>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91" name="Google Shape;2091;p32"/>
          <p:cNvGrpSpPr/>
          <p:nvPr/>
        </p:nvGrpSpPr>
        <p:grpSpPr>
          <a:xfrm>
            <a:off x="11665684" y="719380"/>
            <a:ext cx="156697" cy="692053"/>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98" name="Google Shape;2098;p32"/>
          <p:cNvGrpSpPr/>
          <p:nvPr/>
        </p:nvGrpSpPr>
        <p:grpSpPr>
          <a:xfrm rot="5400000">
            <a:off x="-1804754" y="-1259536"/>
            <a:ext cx="4028963" cy="4195035"/>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3" name="Google Shape;2103;p32"/>
          <p:cNvGrpSpPr/>
          <p:nvPr/>
        </p:nvGrpSpPr>
        <p:grpSpPr>
          <a:xfrm flipH="1">
            <a:off x="6865503" y="6507702"/>
            <a:ext cx="5451748" cy="5451748"/>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40814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2108" name="Google Shape;2108;p33"/>
          <p:cNvSpPr txBox="1">
            <a:spLocks noGrp="1"/>
          </p:cNvSpPr>
          <p:nvPr>
            <p:ph type="subTitle" idx="1"/>
          </p:nvPr>
        </p:nvSpPr>
        <p:spPr>
          <a:xfrm>
            <a:off x="1357367" y="2842324"/>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09" name="Google Shape;2109;p33"/>
          <p:cNvSpPr txBox="1">
            <a:spLocks noGrp="1"/>
          </p:cNvSpPr>
          <p:nvPr>
            <p:ph type="subTitle" idx="2"/>
          </p:nvPr>
        </p:nvSpPr>
        <p:spPr>
          <a:xfrm>
            <a:off x="1357367" y="1925591"/>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110" name="Google Shape;2110;p33"/>
          <p:cNvSpPr txBox="1">
            <a:spLocks noGrp="1"/>
          </p:cNvSpPr>
          <p:nvPr>
            <p:ph type="subTitle" idx="3"/>
          </p:nvPr>
        </p:nvSpPr>
        <p:spPr>
          <a:xfrm>
            <a:off x="1357367" y="4800591"/>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1" name="Google Shape;2111;p33"/>
          <p:cNvSpPr txBox="1">
            <a:spLocks noGrp="1"/>
          </p:cNvSpPr>
          <p:nvPr>
            <p:ph type="subTitle" idx="4"/>
          </p:nvPr>
        </p:nvSpPr>
        <p:spPr>
          <a:xfrm>
            <a:off x="1357367" y="3883857"/>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112" name="Google Shape;2112;p33"/>
          <p:cNvSpPr txBox="1">
            <a:spLocks noGrp="1"/>
          </p:cNvSpPr>
          <p:nvPr>
            <p:ph type="subTitle" idx="5"/>
          </p:nvPr>
        </p:nvSpPr>
        <p:spPr>
          <a:xfrm>
            <a:off x="7947467" y="2842324"/>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3" name="Google Shape;2113;p33"/>
          <p:cNvSpPr txBox="1">
            <a:spLocks noGrp="1"/>
          </p:cNvSpPr>
          <p:nvPr>
            <p:ph type="subTitle" idx="6"/>
          </p:nvPr>
        </p:nvSpPr>
        <p:spPr>
          <a:xfrm>
            <a:off x="7947467" y="1925591"/>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114" name="Google Shape;2114;p33"/>
          <p:cNvSpPr txBox="1">
            <a:spLocks noGrp="1"/>
          </p:cNvSpPr>
          <p:nvPr>
            <p:ph type="subTitle" idx="7"/>
          </p:nvPr>
        </p:nvSpPr>
        <p:spPr>
          <a:xfrm>
            <a:off x="7947467" y="4800591"/>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5" name="Google Shape;2115;p33"/>
          <p:cNvSpPr txBox="1">
            <a:spLocks noGrp="1"/>
          </p:cNvSpPr>
          <p:nvPr>
            <p:ph type="subTitle" idx="8"/>
          </p:nvPr>
        </p:nvSpPr>
        <p:spPr>
          <a:xfrm>
            <a:off x="7947467" y="3883857"/>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116" name="Google Shape;2116;p33"/>
          <p:cNvSpPr txBox="1">
            <a:spLocks noGrp="1"/>
          </p:cNvSpPr>
          <p:nvPr>
            <p:ph type="subTitle" idx="9"/>
          </p:nvPr>
        </p:nvSpPr>
        <p:spPr>
          <a:xfrm>
            <a:off x="4652417" y="2842324"/>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7" name="Google Shape;2117;p33"/>
          <p:cNvSpPr txBox="1">
            <a:spLocks noGrp="1"/>
          </p:cNvSpPr>
          <p:nvPr>
            <p:ph type="subTitle" idx="13"/>
          </p:nvPr>
        </p:nvSpPr>
        <p:spPr>
          <a:xfrm>
            <a:off x="4652417" y="1925591"/>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sp>
        <p:nvSpPr>
          <p:cNvPr id="2118" name="Google Shape;2118;p33"/>
          <p:cNvSpPr txBox="1">
            <a:spLocks noGrp="1"/>
          </p:cNvSpPr>
          <p:nvPr>
            <p:ph type="subTitle" idx="14"/>
          </p:nvPr>
        </p:nvSpPr>
        <p:spPr>
          <a:xfrm>
            <a:off x="4652417" y="4800591"/>
            <a:ext cx="28876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9" name="Google Shape;2119;p33"/>
          <p:cNvSpPr txBox="1">
            <a:spLocks noGrp="1"/>
          </p:cNvSpPr>
          <p:nvPr>
            <p:ph type="subTitle" idx="15"/>
          </p:nvPr>
        </p:nvSpPr>
        <p:spPr>
          <a:xfrm>
            <a:off x="4652417" y="3883857"/>
            <a:ext cx="2887600" cy="916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667" b="1">
                <a:latin typeface="Play"/>
                <a:ea typeface="Play"/>
                <a:cs typeface="Play"/>
                <a:sym typeface="Play"/>
              </a:defRPr>
            </a:lvl1pPr>
            <a:lvl2pPr lvl="1" algn="ctr" rtl="0">
              <a:lnSpc>
                <a:spcPct val="100000"/>
              </a:lnSpc>
              <a:spcBef>
                <a:spcPts val="0"/>
              </a:spcBef>
              <a:spcAft>
                <a:spcPts val="0"/>
              </a:spcAft>
              <a:buSzPts val="2000"/>
              <a:buFont typeface="Play"/>
              <a:buNone/>
              <a:defRPr sz="2667" b="1">
                <a:latin typeface="Play"/>
                <a:ea typeface="Play"/>
                <a:cs typeface="Play"/>
                <a:sym typeface="Play"/>
              </a:defRPr>
            </a:lvl2pPr>
            <a:lvl3pPr lvl="2" algn="ctr" rtl="0">
              <a:lnSpc>
                <a:spcPct val="100000"/>
              </a:lnSpc>
              <a:spcBef>
                <a:spcPts val="0"/>
              </a:spcBef>
              <a:spcAft>
                <a:spcPts val="0"/>
              </a:spcAft>
              <a:buSzPts val="2000"/>
              <a:buFont typeface="Play"/>
              <a:buNone/>
              <a:defRPr sz="2667" b="1">
                <a:latin typeface="Play"/>
                <a:ea typeface="Play"/>
                <a:cs typeface="Play"/>
                <a:sym typeface="Play"/>
              </a:defRPr>
            </a:lvl3pPr>
            <a:lvl4pPr lvl="3" algn="ctr" rtl="0">
              <a:lnSpc>
                <a:spcPct val="100000"/>
              </a:lnSpc>
              <a:spcBef>
                <a:spcPts val="0"/>
              </a:spcBef>
              <a:spcAft>
                <a:spcPts val="0"/>
              </a:spcAft>
              <a:buSzPts val="2000"/>
              <a:buFont typeface="Play"/>
              <a:buNone/>
              <a:defRPr sz="2667" b="1">
                <a:latin typeface="Play"/>
                <a:ea typeface="Play"/>
                <a:cs typeface="Play"/>
                <a:sym typeface="Play"/>
              </a:defRPr>
            </a:lvl4pPr>
            <a:lvl5pPr lvl="4" algn="ctr" rtl="0">
              <a:lnSpc>
                <a:spcPct val="100000"/>
              </a:lnSpc>
              <a:spcBef>
                <a:spcPts val="0"/>
              </a:spcBef>
              <a:spcAft>
                <a:spcPts val="0"/>
              </a:spcAft>
              <a:buSzPts val="2000"/>
              <a:buFont typeface="Play"/>
              <a:buNone/>
              <a:defRPr sz="2667" b="1">
                <a:latin typeface="Play"/>
                <a:ea typeface="Play"/>
                <a:cs typeface="Play"/>
                <a:sym typeface="Play"/>
              </a:defRPr>
            </a:lvl5pPr>
            <a:lvl6pPr lvl="5" algn="ctr" rtl="0">
              <a:lnSpc>
                <a:spcPct val="100000"/>
              </a:lnSpc>
              <a:spcBef>
                <a:spcPts val="0"/>
              </a:spcBef>
              <a:spcAft>
                <a:spcPts val="0"/>
              </a:spcAft>
              <a:buSzPts val="2000"/>
              <a:buFont typeface="Play"/>
              <a:buNone/>
              <a:defRPr sz="2667" b="1">
                <a:latin typeface="Play"/>
                <a:ea typeface="Play"/>
                <a:cs typeface="Play"/>
                <a:sym typeface="Play"/>
              </a:defRPr>
            </a:lvl6pPr>
            <a:lvl7pPr lvl="6" algn="ctr" rtl="0">
              <a:lnSpc>
                <a:spcPct val="100000"/>
              </a:lnSpc>
              <a:spcBef>
                <a:spcPts val="0"/>
              </a:spcBef>
              <a:spcAft>
                <a:spcPts val="0"/>
              </a:spcAft>
              <a:buSzPts val="2000"/>
              <a:buFont typeface="Play"/>
              <a:buNone/>
              <a:defRPr sz="2667" b="1">
                <a:latin typeface="Play"/>
                <a:ea typeface="Play"/>
                <a:cs typeface="Play"/>
                <a:sym typeface="Play"/>
              </a:defRPr>
            </a:lvl7pPr>
            <a:lvl8pPr lvl="7" algn="ctr" rtl="0">
              <a:lnSpc>
                <a:spcPct val="100000"/>
              </a:lnSpc>
              <a:spcBef>
                <a:spcPts val="0"/>
              </a:spcBef>
              <a:spcAft>
                <a:spcPts val="0"/>
              </a:spcAft>
              <a:buSzPts val="2000"/>
              <a:buFont typeface="Play"/>
              <a:buNone/>
              <a:defRPr sz="2667" b="1">
                <a:latin typeface="Play"/>
                <a:ea typeface="Play"/>
                <a:cs typeface="Play"/>
                <a:sym typeface="Play"/>
              </a:defRPr>
            </a:lvl8pPr>
            <a:lvl9pPr lvl="8" algn="ctr" rtl="0">
              <a:lnSpc>
                <a:spcPct val="100000"/>
              </a:lnSpc>
              <a:spcBef>
                <a:spcPts val="0"/>
              </a:spcBef>
              <a:spcAft>
                <a:spcPts val="0"/>
              </a:spcAft>
              <a:buSzPts val="2000"/>
              <a:buFont typeface="Play"/>
              <a:buNone/>
              <a:defRPr sz="2667" b="1">
                <a:latin typeface="Play"/>
                <a:ea typeface="Play"/>
                <a:cs typeface="Play"/>
                <a:sym typeface="Play"/>
              </a:defRPr>
            </a:lvl9pPr>
          </a:lstStyle>
          <a:p>
            <a:r>
              <a:rPr lang="en-US"/>
              <a:t>Click to edit Master subtitle style</a:t>
            </a:r>
            <a:endParaRPr/>
          </a:p>
        </p:txBody>
      </p:sp>
      <p:grpSp>
        <p:nvGrpSpPr>
          <p:cNvPr id="2120" name="Google Shape;2120;p33"/>
          <p:cNvGrpSpPr/>
          <p:nvPr/>
        </p:nvGrpSpPr>
        <p:grpSpPr>
          <a:xfrm rot="5400000">
            <a:off x="1554734" y="4109351"/>
            <a:ext cx="317252" cy="4297983"/>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5" name="Google Shape;2125;p33"/>
          <p:cNvGrpSpPr/>
          <p:nvPr/>
        </p:nvGrpSpPr>
        <p:grpSpPr>
          <a:xfrm flipH="1">
            <a:off x="11241018" y="-6532205"/>
            <a:ext cx="4962601" cy="16181231"/>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2" name="Google Shape;2182;p33"/>
          <p:cNvGrpSpPr/>
          <p:nvPr/>
        </p:nvGrpSpPr>
        <p:grpSpPr>
          <a:xfrm>
            <a:off x="-4091982" y="-4110389"/>
            <a:ext cx="4962601" cy="12537460"/>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5" name="Google Shape;2225;p33"/>
          <p:cNvGrpSpPr/>
          <p:nvPr/>
        </p:nvGrpSpPr>
        <p:grpSpPr>
          <a:xfrm>
            <a:off x="5878576" y="6132575"/>
            <a:ext cx="2853649" cy="357552"/>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151863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3777000" y="828300"/>
            <a:ext cx="4638000" cy="10368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en-US"/>
              <a:t>Click to edit Master title style</a:t>
            </a:r>
            <a:endParaRPr/>
          </a:p>
        </p:txBody>
      </p:sp>
      <p:grpSp>
        <p:nvGrpSpPr>
          <p:cNvPr id="2232" name="Google Shape;2232;p34"/>
          <p:cNvGrpSpPr/>
          <p:nvPr/>
        </p:nvGrpSpPr>
        <p:grpSpPr>
          <a:xfrm rot="10800000" flipH="1">
            <a:off x="-2596334" y="-2752056"/>
            <a:ext cx="4962601" cy="16181231"/>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9" name="Google Shape;2289;p34"/>
          <p:cNvGrpSpPr/>
          <p:nvPr/>
        </p:nvGrpSpPr>
        <p:grpSpPr>
          <a:xfrm rot="10800000">
            <a:off x="-3554534" y="-1958056"/>
            <a:ext cx="4962601" cy="16181231"/>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6" name="Google Shape;2346;p34"/>
          <p:cNvGrpSpPr/>
          <p:nvPr/>
        </p:nvGrpSpPr>
        <p:grpSpPr>
          <a:xfrm flipH="1">
            <a:off x="9825733" y="-6346905"/>
            <a:ext cx="4962601" cy="16181231"/>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3" name="Google Shape;2403;p34"/>
          <p:cNvGrpSpPr/>
          <p:nvPr/>
        </p:nvGrpSpPr>
        <p:grpSpPr>
          <a:xfrm>
            <a:off x="10783933" y="-7140905"/>
            <a:ext cx="4962601" cy="16181231"/>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60" name="Google Shape;2460;p34"/>
          <p:cNvSpPr txBox="1"/>
          <p:nvPr/>
        </p:nvSpPr>
        <p:spPr>
          <a:xfrm>
            <a:off x="3777000" y="4642500"/>
            <a:ext cx="4638000" cy="905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
                <a:solidFill>
                  <a:schemeClr val="lt1"/>
                </a:solidFill>
                <a:latin typeface="Source Sans Pro"/>
                <a:ea typeface="Source Sans Pro"/>
                <a:cs typeface="Source Sans Pro"/>
                <a:sym typeface="Source Sans Pro"/>
              </a:rPr>
              <a:t>Credits: This presentation template was created by </a:t>
            </a:r>
            <a:r>
              <a:rPr lang="en" sz="16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600">
                <a:solidFill>
                  <a:schemeClr val="lt1"/>
                </a:solidFill>
                <a:latin typeface="Source Sans Pro"/>
                <a:ea typeface="Source Sans Pro"/>
                <a:cs typeface="Source Sans Pro"/>
                <a:sym typeface="Source Sans Pro"/>
              </a:rPr>
              <a:t>, including icons by </a:t>
            </a:r>
            <a:r>
              <a:rPr lang="en" sz="16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600">
                <a:solidFill>
                  <a:schemeClr val="lt1"/>
                </a:solidFill>
                <a:latin typeface="Source Sans Pro"/>
                <a:ea typeface="Source Sans Pro"/>
                <a:cs typeface="Source Sans Pro"/>
                <a:sym typeface="Source Sans Pro"/>
              </a:rPr>
              <a:t>, and infographics &amp; images by </a:t>
            </a:r>
            <a:r>
              <a:rPr lang="en" sz="16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6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3777000" y="3627543"/>
            <a:ext cx="4638000" cy="1170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Clr>
                <a:schemeClr val="lt2"/>
              </a:buClr>
              <a:buSzPts val="1600"/>
              <a:buFont typeface="Source Sans Pro SemiBold"/>
              <a:buNone/>
              <a:defRPr sz="2133">
                <a:solidFill>
                  <a:schemeClr val="lt2"/>
                </a:solidFill>
                <a:latin typeface="Source Sans Pro SemiBold"/>
                <a:ea typeface="Source Sans Pro SemiBold"/>
                <a:cs typeface="Source Sans Pro SemiBold"/>
                <a:sym typeface="Source Sans Pro SemiBold"/>
              </a:defRPr>
            </a:lvl9pPr>
          </a:lstStyle>
          <a:p>
            <a:r>
              <a:rPr lang="en-US"/>
              <a:t>Click to edit Master subtitle style</a:t>
            </a:r>
            <a:endParaRPr/>
          </a:p>
        </p:txBody>
      </p:sp>
      <p:sp>
        <p:nvSpPr>
          <p:cNvPr id="2462" name="Google Shape;2462;p34"/>
          <p:cNvSpPr txBox="1">
            <a:spLocks noGrp="1"/>
          </p:cNvSpPr>
          <p:nvPr>
            <p:ph type="subTitle" idx="2"/>
          </p:nvPr>
        </p:nvSpPr>
        <p:spPr>
          <a:xfrm>
            <a:off x="3777000" y="5636800"/>
            <a:ext cx="4638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SzPts val="1200"/>
              <a:buFont typeface="Source Sans Pro SemiBold"/>
              <a:buNone/>
              <a:defRPr sz="1600">
                <a:latin typeface="Source Sans Pro SemiBold"/>
                <a:ea typeface="Source Sans Pro SemiBold"/>
                <a:cs typeface="Source Sans Pro SemiBold"/>
                <a:sym typeface="Source Sans Pro SemiBold"/>
              </a:defRPr>
            </a:lvl9pPr>
          </a:lstStyle>
          <a:p>
            <a:r>
              <a:rPr lang="en-US"/>
              <a:t>Click to edit Master subtitle style</a:t>
            </a:r>
            <a:endParaRPr/>
          </a:p>
        </p:txBody>
      </p:sp>
    </p:spTree>
    <p:extLst>
      <p:ext uri="{BB962C8B-B14F-4D97-AF65-F5344CB8AC3E}">
        <p14:creationId xmlns:p14="http://schemas.microsoft.com/office/powerpoint/2010/main" val="3101883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463"/>
        <p:cNvGrpSpPr/>
        <p:nvPr/>
      </p:nvGrpSpPr>
      <p:grpSpPr>
        <a:xfrm>
          <a:off x="0" y="0"/>
          <a:ext cx="0" cy="0"/>
          <a:chOff x="0" y="0"/>
          <a:chExt cx="0" cy="0"/>
        </a:xfrm>
      </p:grpSpPr>
      <p:sp>
        <p:nvSpPr>
          <p:cNvPr id="2464" name="Google Shape;2464;p35"/>
          <p:cNvSpPr/>
          <p:nvPr/>
        </p:nvSpPr>
        <p:spPr>
          <a:xfrm>
            <a:off x="769633" y="-789233"/>
            <a:ext cx="902000" cy="43208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3710700" y="3406702"/>
            <a:ext cx="5630517" cy="5451748"/>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5" name="Google Shape;2475;p35"/>
          <p:cNvGrpSpPr/>
          <p:nvPr/>
        </p:nvGrpSpPr>
        <p:grpSpPr>
          <a:xfrm flipH="1">
            <a:off x="-3982326" y="1209829"/>
            <a:ext cx="5026084" cy="15144076"/>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0" name="Google Shape;2490;p35"/>
          <p:cNvGrpSpPr/>
          <p:nvPr/>
        </p:nvGrpSpPr>
        <p:grpSpPr>
          <a:xfrm rot="10800000" flipH="1">
            <a:off x="11455700" y="-1603781"/>
            <a:ext cx="5630517" cy="5451748"/>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99" name="Google Shape;2499;p35"/>
          <p:cNvSpPr/>
          <p:nvPr/>
        </p:nvSpPr>
        <p:spPr>
          <a:xfrm>
            <a:off x="1651052" y="3493448"/>
            <a:ext cx="200800" cy="2008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00" name="Google Shape;2500;p35"/>
          <p:cNvGrpSpPr/>
          <p:nvPr/>
        </p:nvGrpSpPr>
        <p:grpSpPr>
          <a:xfrm>
            <a:off x="1099984" y="478985"/>
            <a:ext cx="156697" cy="959731"/>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09" name="Google Shape;2509;p35"/>
          <p:cNvSpPr/>
          <p:nvPr/>
        </p:nvSpPr>
        <p:spPr>
          <a:xfrm>
            <a:off x="769633" y="-789233"/>
            <a:ext cx="902000" cy="43208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651052" y="3493448"/>
            <a:ext cx="200800" cy="2008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11" name="Google Shape;2511;p35"/>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10937267" y="2644285"/>
            <a:ext cx="317252" cy="4297983"/>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7" name="Google Shape;2517;p35"/>
          <p:cNvGrpSpPr/>
          <p:nvPr/>
        </p:nvGrpSpPr>
        <p:grpSpPr>
          <a:xfrm>
            <a:off x="10272153" y="-129483"/>
            <a:ext cx="348081" cy="5217688"/>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540642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22"/>
        <p:cNvGrpSpPr/>
        <p:nvPr/>
      </p:nvGrpSpPr>
      <p:grpSpPr>
        <a:xfrm>
          <a:off x="0" y="0"/>
          <a:ext cx="0" cy="0"/>
          <a:chOff x="0" y="0"/>
          <a:chExt cx="0" cy="0"/>
        </a:xfrm>
      </p:grpSpPr>
      <p:sp>
        <p:nvSpPr>
          <p:cNvPr id="2523" name="Google Shape;2523;p36"/>
          <p:cNvSpPr/>
          <p:nvPr/>
        </p:nvSpPr>
        <p:spPr>
          <a:xfrm rot="10800000">
            <a:off x="10643702" y="-725618"/>
            <a:ext cx="357300" cy="2072433"/>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3279482" y="851949"/>
            <a:ext cx="5026084" cy="15144076"/>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9" name="Google Shape;2539;p36"/>
          <p:cNvGrpSpPr/>
          <p:nvPr/>
        </p:nvGrpSpPr>
        <p:grpSpPr>
          <a:xfrm>
            <a:off x="-593266" y="3661948"/>
            <a:ext cx="1544233" cy="3758819"/>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8" name="Google Shape;2548;p36"/>
          <p:cNvGrpSpPr/>
          <p:nvPr/>
        </p:nvGrpSpPr>
        <p:grpSpPr>
          <a:xfrm>
            <a:off x="10824018" y="2253615"/>
            <a:ext cx="5026084" cy="15144076"/>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63" name="Google Shape;2563;p36"/>
          <p:cNvGrpSpPr/>
          <p:nvPr/>
        </p:nvGrpSpPr>
        <p:grpSpPr>
          <a:xfrm rot="-5400000" flipH="1">
            <a:off x="19102328" y="-10873565"/>
            <a:ext cx="7427029" cy="24216829"/>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20" name="Google Shape;2620;p36"/>
          <p:cNvSpPr/>
          <p:nvPr/>
        </p:nvSpPr>
        <p:spPr>
          <a:xfrm rot="10800000">
            <a:off x="10643702" y="-725618"/>
            <a:ext cx="357300" cy="2072433"/>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11123481" y="-1676679"/>
            <a:ext cx="2177020" cy="6002313"/>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26" name="Google Shape;2626;p36"/>
          <p:cNvSpPr/>
          <p:nvPr/>
        </p:nvSpPr>
        <p:spPr>
          <a:xfrm rot="10800000">
            <a:off x="10925032" y="1346800"/>
            <a:ext cx="147200" cy="1472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7" name="Google Shape;2627;p36"/>
          <p:cNvSpPr/>
          <p:nvPr/>
        </p:nvSpPr>
        <p:spPr>
          <a:xfrm rot="10800000">
            <a:off x="10925032" y="1346800"/>
            <a:ext cx="147200" cy="1472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38115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31"/>
        <p:cNvGrpSpPr/>
        <p:nvPr/>
      </p:nvGrpSpPr>
      <p:grpSpPr>
        <a:xfrm>
          <a:off x="0" y="0"/>
          <a:ext cx="0" cy="0"/>
          <a:chOff x="0" y="0"/>
          <a:chExt cx="0" cy="0"/>
        </a:xfrm>
      </p:grpSpPr>
    </p:spTree>
    <p:extLst>
      <p:ext uri="{BB962C8B-B14F-4D97-AF65-F5344CB8AC3E}">
        <p14:creationId xmlns:p14="http://schemas.microsoft.com/office/powerpoint/2010/main" val="3664507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632"/>
        <p:cNvGrpSpPr/>
        <p:nvPr/>
      </p:nvGrpSpPr>
      <p:grpSpPr>
        <a:xfrm>
          <a:off x="0" y="0"/>
          <a:ext cx="0" cy="0"/>
          <a:chOff x="0" y="0"/>
          <a:chExt cx="0" cy="0"/>
        </a:xfrm>
      </p:grpSpPr>
      <p:sp>
        <p:nvSpPr>
          <p:cNvPr id="2633" name="Google Shape;2633;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0919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US"/>
              <a:t>Click to edit Master title style</a:t>
            </a:r>
            <a:endParaRPr/>
          </a:p>
        </p:txBody>
      </p:sp>
      <p:grpSp>
        <p:nvGrpSpPr>
          <p:cNvPr id="365" name="Google Shape;365;p6"/>
          <p:cNvGrpSpPr/>
          <p:nvPr/>
        </p:nvGrpSpPr>
        <p:grpSpPr>
          <a:xfrm>
            <a:off x="11574885" y="-2682597"/>
            <a:ext cx="4962601" cy="16181231"/>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0" name="Google Shape;420;p6"/>
          <p:cNvGrpSpPr/>
          <p:nvPr/>
        </p:nvGrpSpPr>
        <p:grpSpPr>
          <a:xfrm>
            <a:off x="-4433999" y="-93451"/>
            <a:ext cx="5026084" cy="15144076"/>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5" name="Google Shape;435;p6"/>
          <p:cNvGrpSpPr/>
          <p:nvPr/>
        </p:nvGrpSpPr>
        <p:grpSpPr>
          <a:xfrm rot="10800000">
            <a:off x="819359" y="-1674464"/>
            <a:ext cx="2643967" cy="2684767"/>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extLst>
      <p:ext uri="{BB962C8B-B14F-4D97-AF65-F5344CB8AC3E}">
        <p14:creationId xmlns:p14="http://schemas.microsoft.com/office/powerpoint/2010/main" val="221549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0"/>
        <p:cNvGrpSpPr/>
        <p:nvPr/>
      </p:nvGrpSpPr>
      <p:grpSpPr>
        <a:xfrm>
          <a:off x="0" y="0"/>
          <a:ext cx="0" cy="0"/>
          <a:chOff x="0" y="0"/>
          <a:chExt cx="0" cy="0"/>
        </a:xfrm>
      </p:grpSpPr>
      <p:grpSp>
        <p:nvGrpSpPr>
          <p:cNvPr id="441" name="Google Shape;441;p7"/>
          <p:cNvGrpSpPr/>
          <p:nvPr/>
        </p:nvGrpSpPr>
        <p:grpSpPr>
          <a:xfrm rot="5400000">
            <a:off x="3576401" y="832815"/>
            <a:ext cx="5026084" cy="15144076"/>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 name="Google Shape;456;p7"/>
          <p:cNvGrpSpPr/>
          <p:nvPr/>
        </p:nvGrpSpPr>
        <p:grpSpPr>
          <a:xfrm>
            <a:off x="10839234" y="-147865"/>
            <a:ext cx="5630517" cy="5451748"/>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5" name="Google Shape;465;p7"/>
          <p:cNvGrpSpPr/>
          <p:nvPr/>
        </p:nvGrpSpPr>
        <p:grpSpPr>
          <a:xfrm>
            <a:off x="-3514349" y="-6954469"/>
            <a:ext cx="5026084" cy="15144076"/>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2" name="Google Shape;482;p7"/>
          <p:cNvSpPr txBox="1">
            <a:spLocks noGrp="1"/>
          </p:cNvSpPr>
          <p:nvPr>
            <p:ph type="title"/>
          </p:nvPr>
        </p:nvSpPr>
        <p:spPr>
          <a:xfrm>
            <a:off x="2253400" y="585133"/>
            <a:ext cx="7685200" cy="1574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a:t>Click to edit Master title style</a:t>
            </a:r>
            <a:endParaRPr/>
          </a:p>
        </p:txBody>
      </p:sp>
      <p:sp>
        <p:nvSpPr>
          <p:cNvPr id="483" name="Google Shape;483;p7"/>
          <p:cNvSpPr txBox="1">
            <a:spLocks noGrp="1"/>
          </p:cNvSpPr>
          <p:nvPr>
            <p:ph type="body" idx="1"/>
          </p:nvPr>
        </p:nvSpPr>
        <p:spPr>
          <a:xfrm>
            <a:off x="3388200" y="2733833"/>
            <a:ext cx="5415600" cy="2624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0567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669200" y="1712900"/>
            <a:ext cx="8853600" cy="2838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9600"/>
            </a:lvl1pPr>
            <a:lvl2pPr lvl="1">
              <a:lnSpc>
                <a:spcPct val="90000"/>
              </a:lnSpc>
              <a:spcBef>
                <a:spcPts val="0"/>
              </a:spcBef>
              <a:spcAft>
                <a:spcPts val="0"/>
              </a:spcAft>
              <a:buSzPts val="7200"/>
              <a:buNone/>
              <a:defRPr sz="9600"/>
            </a:lvl2pPr>
            <a:lvl3pPr lvl="2">
              <a:lnSpc>
                <a:spcPct val="90000"/>
              </a:lnSpc>
              <a:spcBef>
                <a:spcPts val="0"/>
              </a:spcBef>
              <a:spcAft>
                <a:spcPts val="0"/>
              </a:spcAft>
              <a:buSzPts val="7200"/>
              <a:buNone/>
              <a:defRPr sz="9600"/>
            </a:lvl3pPr>
            <a:lvl4pPr lvl="3">
              <a:lnSpc>
                <a:spcPct val="90000"/>
              </a:lnSpc>
              <a:spcBef>
                <a:spcPts val="0"/>
              </a:spcBef>
              <a:spcAft>
                <a:spcPts val="0"/>
              </a:spcAft>
              <a:buSzPts val="7200"/>
              <a:buNone/>
              <a:defRPr sz="9600"/>
            </a:lvl4pPr>
            <a:lvl5pPr lvl="4">
              <a:lnSpc>
                <a:spcPct val="90000"/>
              </a:lnSpc>
              <a:spcBef>
                <a:spcPts val="0"/>
              </a:spcBef>
              <a:spcAft>
                <a:spcPts val="0"/>
              </a:spcAft>
              <a:buSzPts val="7200"/>
              <a:buNone/>
              <a:defRPr sz="9600"/>
            </a:lvl5pPr>
            <a:lvl6pPr lvl="5">
              <a:lnSpc>
                <a:spcPct val="90000"/>
              </a:lnSpc>
              <a:spcBef>
                <a:spcPts val="0"/>
              </a:spcBef>
              <a:spcAft>
                <a:spcPts val="0"/>
              </a:spcAft>
              <a:buSzPts val="7200"/>
              <a:buNone/>
              <a:defRPr sz="9600"/>
            </a:lvl6pPr>
            <a:lvl7pPr lvl="6">
              <a:lnSpc>
                <a:spcPct val="90000"/>
              </a:lnSpc>
              <a:spcBef>
                <a:spcPts val="0"/>
              </a:spcBef>
              <a:spcAft>
                <a:spcPts val="0"/>
              </a:spcAft>
              <a:buSzPts val="7200"/>
              <a:buNone/>
              <a:defRPr sz="9600"/>
            </a:lvl7pPr>
            <a:lvl8pPr lvl="7">
              <a:lnSpc>
                <a:spcPct val="90000"/>
              </a:lnSpc>
              <a:spcBef>
                <a:spcPts val="0"/>
              </a:spcBef>
              <a:spcAft>
                <a:spcPts val="0"/>
              </a:spcAft>
              <a:buSzPts val="7200"/>
              <a:buNone/>
              <a:defRPr sz="9600"/>
            </a:lvl8pPr>
            <a:lvl9pPr lvl="8">
              <a:lnSpc>
                <a:spcPct val="90000"/>
              </a:lnSpc>
              <a:spcBef>
                <a:spcPts val="0"/>
              </a:spcBef>
              <a:spcAft>
                <a:spcPts val="0"/>
              </a:spcAft>
              <a:buSzPts val="7200"/>
              <a:buNone/>
              <a:defRPr sz="9600"/>
            </a:lvl9pPr>
          </a:lstStyle>
          <a:p>
            <a:r>
              <a:rPr lang="en-US"/>
              <a:t>Click to edit Master title style</a:t>
            </a:r>
            <a:endParaRPr/>
          </a:p>
        </p:txBody>
      </p:sp>
      <p:grpSp>
        <p:nvGrpSpPr>
          <p:cNvPr id="486" name="Google Shape;486;p8"/>
          <p:cNvGrpSpPr/>
          <p:nvPr/>
        </p:nvGrpSpPr>
        <p:grpSpPr>
          <a:xfrm rot="-5400000" flipH="1">
            <a:off x="7313100" y="6008375"/>
            <a:ext cx="5630517" cy="5451748"/>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5" name="Google Shape;495;p8"/>
          <p:cNvGrpSpPr/>
          <p:nvPr/>
        </p:nvGrpSpPr>
        <p:grpSpPr>
          <a:xfrm rot="10800000" flipH="1">
            <a:off x="11029737" y="-7392405"/>
            <a:ext cx="5026084" cy="15144076"/>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8"/>
          <p:cNvGrpSpPr/>
          <p:nvPr/>
        </p:nvGrpSpPr>
        <p:grpSpPr>
          <a:xfrm rot="5400000" flipH="1">
            <a:off x="-743075" y="-4602122"/>
            <a:ext cx="5630517" cy="5451748"/>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9" name="Google Shape;519;p8"/>
          <p:cNvGrpSpPr/>
          <p:nvPr/>
        </p:nvGrpSpPr>
        <p:grpSpPr>
          <a:xfrm rot="5400000" flipH="1">
            <a:off x="-8922825" y="-1811455"/>
            <a:ext cx="5026084" cy="15144076"/>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4021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3126000" y="1838492"/>
            <a:ext cx="5940000" cy="8376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6000"/>
            </a:lvl1pPr>
            <a:lvl2pPr lvl="1" algn="ctr">
              <a:spcBef>
                <a:spcPts val="0"/>
              </a:spcBef>
              <a:spcAft>
                <a:spcPts val="0"/>
              </a:spcAft>
              <a:buSzPts val="4500"/>
              <a:buNone/>
              <a:defRPr sz="6000"/>
            </a:lvl2pPr>
            <a:lvl3pPr lvl="2" algn="ctr">
              <a:spcBef>
                <a:spcPts val="0"/>
              </a:spcBef>
              <a:spcAft>
                <a:spcPts val="0"/>
              </a:spcAft>
              <a:buSzPts val="4500"/>
              <a:buNone/>
              <a:defRPr sz="6000"/>
            </a:lvl3pPr>
            <a:lvl4pPr lvl="3" algn="ctr">
              <a:spcBef>
                <a:spcPts val="0"/>
              </a:spcBef>
              <a:spcAft>
                <a:spcPts val="0"/>
              </a:spcAft>
              <a:buSzPts val="4500"/>
              <a:buNone/>
              <a:defRPr sz="6000"/>
            </a:lvl4pPr>
            <a:lvl5pPr lvl="4" algn="ctr">
              <a:spcBef>
                <a:spcPts val="0"/>
              </a:spcBef>
              <a:spcAft>
                <a:spcPts val="0"/>
              </a:spcAft>
              <a:buSzPts val="4500"/>
              <a:buNone/>
              <a:defRPr sz="6000"/>
            </a:lvl5pPr>
            <a:lvl6pPr lvl="5" algn="ctr">
              <a:spcBef>
                <a:spcPts val="0"/>
              </a:spcBef>
              <a:spcAft>
                <a:spcPts val="0"/>
              </a:spcAft>
              <a:buSzPts val="4500"/>
              <a:buNone/>
              <a:defRPr sz="6000"/>
            </a:lvl6pPr>
            <a:lvl7pPr lvl="6" algn="ctr">
              <a:spcBef>
                <a:spcPts val="0"/>
              </a:spcBef>
              <a:spcAft>
                <a:spcPts val="0"/>
              </a:spcAft>
              <a:buSzPts val="4500"/>
              <a:buNone/>
              <a:defRPr sz="6000"/>
            </a:lvl7pPr>
            <a:lvl8pPr lvl="7" algn="ctr">
              <a:spcBef>
                <a:spcPts val="0"/>
              </a:spcBef>
              <a:spcAft>
                <a:spcPts val="0"/>
              </a:spcAft>
              <a:buSzPts val="4500"/>
              <a:buNone/>
              <a:defRPr sz="6000"/>
            </a:lvl8pPr>
            <a:lvl9pPr lvl="8" algn="ctr">
              <a:spcBef>
                <a:spcPts val="0"/>
              </a:spcBef>
              <a:spcAft>
                <a:spcPts val="0"/>
              </a:spcAft>
              <a:buSzPts val="4500"/>
              <a:buNone/>
              <a:defRPr sz="6000"/>
            </a:lvl9pPr>
          </a:lstStyle>
          <a:p>
            <a:r>
              <a:rPr lang="en-US"/>
              <a:t>Click to edit Master title style</a:t>
            </a:r>
            <a:endParaRPr/>
          </a:p>
        </p:txBody>
      </p:sp>
      <p:sp>
        <p:nvSpPr>
          <p:cNvPr id="536" name="Google Shape;536;p9"/>
          <p:cNvSpPr txBox="1">
            <a:spLocks noGrp="1"/>
          </p:cNvSpPr>
          <p:nvPr>
            <p:ph type="subTitle" idx="1"/>
          </p:nvPr>
        </p:nvSpPr>
        <p:spPr>
          <a:xfrm>
            <a:off x="3399200" y="3393308"/>
            <a:ext cx="5393600" cy="1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2267"/>
            </a:lvl1pPr>
            <a:lvl2pPr lvl="1" algn="ctr">
              <a:lnSpc>
                <a:spcPct val="100000"/>
              </a:lnSpc>
              <a:spcBef>
                <a:spcPts val="0"/>
              </a:spcBef>
              <a:spcAft>
                <a:spcPts val="0"/>
              </a:spcAft>
              <a:buSzPts val="1700"/>
              <a:buNone/>
              <a:defRPr sz="2267"/>
            </a:lvl2pPr>
            <a:lvl3pPr lvl="2" algn="ctr">
              <a:lnSpc>
                <a:spcPct val="100000"/>
              </a:lnSpc>
              <a:spcBef>
                <a:spcPts val="0"/>
              </a:spcBef>
              <a:spcAft>
                <a:spcPts val="0"/>
              </a:spcAft>
              <a:buSzPts val="1700"/>
              <a:buNone/>
              <a:defRPr sz="2267"/>
            </a:lvl3pPr>
            <a:lvl4pPr lvl="3" algn="ctr">
              <a:lnSpc>
                <a:spcPct val="100000"/>
              </a:lnSpc>
              <a:spcBef>
                <a:spcPts val="0"/>
              </a:spcBef>
              <a:spcAft>
                <a:spcPts val="0"/>
              </a:spcAft>
              <a:buSzPts val="1700"/>
              <a:buNone/>
              <a:defRPr sz="2267"/>
            </a:lvl4pPr>
            <a:lvl5pPr lvl="4" algn="ctr">
              <a:lnSpc>
                <a:spcPct val="100000"/>
              </a:lnSpc>
              <a:spcBef>
                <a:spcPts val="0"/>
              </a:spcBef>
              <a:spcAft>
                <a:spcPts val="0"/>
              </a:spcAft>
              <a:buSzPts val="1700"/>
              <a:buNone/>
              <a:defRPr sz="2267"/>
            </a:lvl5pPr>
            <a:lvl6pPr lvl="5" algn="ctr">
              <a:lnSpc>
                <a:spcPct val="100000"/>
              </a:lnSpc>
              <a:spcBef>
                <a:spcPts val="0"/>
              </a:spcBef>
              <a:spcAft>
                <a:spcPts val="0"/>
              </a:spcAft>
              <a:buSzPts val="1700"/>
              <a:buNone/>
              <a:defRPr sz="2267"/>
            </a:lvl6pPr>
            <a:lvl7pPr lvl="6" algn="ctr">
              <a:lnSpc>
                <a:spcPct val="100000"/>
              </a:lnSpc>
              <a:spcBef>
                <a:spcPts val="0"/>
              </a:spcBef>
              <a:spcAft>
                <a:spcPts val="0"/>
              </a:spcAft>
              <a:buSzPts val="1700"/>
              <a:buNone/>
              <a:defRPr sz="2267"/>
            </a:lvl7pPr>
            <a:lvl8pPr lvl="7" algn="ctr">
              <a:lnSpc>
                <a:spcPct val="100000"/>
              </a:lnSpc>
              <a:spcBef>
                <a:spcPts val="0"/>
              </a:spcBef>
              <a:spcAft>
                <a:spcPts val="0"/>
              </a:spcAft>
              <a:buSzPts val="1700"/>
              <a:buNone/>
              <a:defRPr sz="2267"/>
            </a:lvl8pPr>
            <a:lvl9pPr lvl="8" algn="ctr">
              <a:lnSpc>
                <a:spcPct val="100000"/>
              </a:lnSpc>
              <a:spcBef>
                <a:spcPts val="0"/>
              </a:spcBef>
              <a:spcAft>
                <a:spcPts val="0"/>
              </a:spcAft>
              <a:buSzPts val="1700"/>
              <a:buNone/>
              <a:defRPr sz="2267"/>
            </a:lvl9pPr>
          </a:lstStyle>
          <a:p>
            <a:r>
              <a:rPr lang="en-US"/>
              <a:t>Click to edit Master subtitle style</a:t>
            </a:r>
            <a:endParaRPr/>
          </a:p>
        </p:txBody>
      </p:sp>
      <p:sp>
        <p:nvSpPr>
          <p:cNvPr id="537" name="Google Shape;537;p9"/>
          <p:cNvSpPr/>
          <p:nvPr/>
        </p:nvSpPr>
        <p:spPr>
          <a:xfrm>
            <a:off x="769633" y="-789233"/>
            <a:ext cx="902000" cy="43208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3710700" y="3406702"/>
            <a:ext cx="5630517" cy="5451748"/>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8" name="Google Shape;548;p9"/>
          <p:cNvGrpSpPr/>
          <p:nvPr/>
        </p:nvGrpSpPr>
        <p:grpSpPr>
          <a:xfrm flipH="1">
            <a:off x="-3982326" y="1209829"/>
            <a:ext cx="5026084" cy="15144076"/>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3" name="Google Shape;563;p9"/>
          <p:cNvGrpSpPr/>
          <p:nvPr/>
        </p:nvGrpSpPr>
        <p:grpSpPr>
          <a:xfrm rot="10800000" flipH="1">
            <a:off x="11455700" y="-1603781"/>
            <a:ext cx="5630517" cy="5451748"/>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2" name="Google Shape;572;p9"/>
          <p:cNvSpPr/>
          <p:nvPr/>
        </p:nvSpPr>
        <p:spPr>
          <a:xfrm>
            <a:off x="1651052" y="3493448"/>
            <a:ext cx="200800" cy="2008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3" name="Google Shape;573;p9"/>
          <p:cNvGrpSpPr/>
          <p:nvPr/>
        </p:nvGrpSpPr>
        <p:grpSpPr>
          <a:xfrm>
            <a:off x="1099984" y="478985"/>
            <a:ext cx="156697" cy="959731"/>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2" name="Google Shape;582;p9"/>
          <p:cNvSpPr/>
          <p:nvPr/>
        </p:nvSpPr>
        <p:spPr>
          <a:xfrm>
            <a:off x="769633" y="-789233"/>
            <a:ext cx="902000" cy="43208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651052" y="3493448"/>
            <a:ext cx="200800" cy="2008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84" name="Google Shape;584;p9"/>
          <p:cNvCxnSpPr/>
          <p:nvPr/>
        </p:nvCxnSpPr>
        <p:spPr>
          <a:xfrm rot="10800000">
            <a:off x="11813400" y="4220000"/>
            <a:ext cx="0" cy="30672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10937267" y="2644285"/>
            <a:ext cx="317252" cy="4297983"/>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0" name="Google Shape;590;p9"/>
          <p:cNvGrpSpPr/>
          <p:nvPr/>
        </p:nvGrpSpPr>
        <p:grpSpPr>
          <a:xfrm>
            <a:off x="10272153" y="-129483"/>
            <a:ext cx="348081" cy="5217688"/>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917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95"/>
        <p:cNvGrpSpPr/>
        <p:nvPr/>
      </p:nvGrpSpPr>
      <p:grpSpPr>
        <a:xfrm>
          <a:off x="0" y="0"/>
          <a:ext cx="0" cy="0"/>
          <a:chOff x="0" y="0"/>
          <a:chExt cx="0" cy="0"/>
        </a:xfrm>
      </p:grpSpPr>
      <p:sp>
        <p:nvSpPr>
          <p:cNvPr id="596" name="Google Shape;596;p10"/>
          <p:cNvSpPr/>
          <p:nvPr/>
        </p:nvSpPr>
        <p:spPr>
          <a:xfrm>
            <a:off x="0" y="0"/>
            <a:ext cx="8989600" cy="68580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7" name="Google Shape;597;p10"/>
          <p:cNvGrpSpPr/>
          <p:nvPr/>
        </p:nvGrpSpPr>
        <p:grpSpPr>
          <a:xfrm rot="5400000" flipH="1">
            <a:off x="-743075" y="-4602122"/>
            <a:ext cx="5630517" cy="5451748"/>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6" name="Google Shape;606;p10"/>
          <p:cNvGrpSpPr/>
          <p:nvPr/>
        </p:nvGrpSpPr>
        <p:grpSpPr>
          <a:xfrm>
            <a:off x="7911918" y="5254649"/>
            <a:ext cx="5026084" cy="15144076"/>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0"/>
          <p:cNvSpPr txBox="1">
            <a:spLocks noGrp="1"/>
          </p:cNvSpPr>
          <p:nvPr>
            <p:ph type="title"/>
          </p:nvPr>
        </p:nvSpPr>
        <p:spPr>
          <a:xfrm>
            <a:off x="950967" y="3063567"/>
            <a:ext cx="5068000" cy="3206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r>
              <a:rPr lang="en-US"/>
              <a:t>Click to edit Master title style</a:t>
            </a:r>
            <a:endParaRPr/>
          </a:p>
        </p:txBody>
      </p:sp>
    </p:spTree>
    <p:extLst>
      <p:ext uri="{BB962C8B-B14F-4D97-AF65-F5344CB8AC3E}">
        <p14:creationId xmlns:p14="http://schemas.microsoft.com/office/powerpoint/2010/main" val="100437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619000" y="1686433"/>
            <a:ext cx="8954000" cy="17144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11600"/>
            </a:lvl1pPr>
            <a:lvl2pPr lvl="1" algn="ctr">
              <a:spcBef>
                <a:spcPts val="0"/>
              </a:spcBef>
              <a:spcAft>
                <a:spcPts val="0"/>
              </a:spcAft>
              <a:buSzPts val="8700"/>
              <a:buNone/>
              <a:defRPr sz="11600"/>
            </a:lvl2pPr>
            <a:lvl3pPr lvl="2" algn="ctr">
              <a:spcBef>
                <a:spcPts val="0"/>
              </a:spcBef>
              <a:spcAft>
                <a:spcPts val="0"/>
              </a:spcAft>
              <a:buSzPts val="8700"/>
              <a:buNone/>
              <a:defRPr sz="11600"/>
            </a:lvl3pPr>
            <a:lvl4pPr lvl="3" algn="ctr">
              <a:spcBef>
                <a:spcPts val="0"/>
              </a:spcBef>
              <a:spcAft>
                <a:spcPts val="0"/>
              </a:spcAft>
              <a:buSzPts val="8700"/>
              <a:buNone/>
              <a:defRPr sz="11600"/>
            </a:lvl4pPr>
            <a:lvl5pPr lvl="4" algn="ctr">
              <a:spcBef>
                <a:spcPts val="0"/>
              </a:spcBef>
              <a:spcAft>
                <a:spcPts val="0"/>
              </a:spcAft>
              <a:buSzPts val="8700"/>
              <a:buNone/>
              <a:defRPr sz="11600"/>
            </a:lvl5pPr>
            <a:lvl6pPr lvl="5" algn="ctr">
              <a:spcBef>
                <a:spcPts val="0"/>
              </a:spcBef>
              <a:spcAft>
                <a:spcPts val="0"/>
              </a:spcAft>
              <a:buSzPts val="8700"/>
              <a:buNone/>
              <a:defRPr sz="11600"/>
            </a:lvl6pPr>
            <a:lvl7pPr lvl="6" algn="ctr">
              <a:spcBef>
                <a:spcPts val="0"/>
              </a:spcBef>
              <a:spcAft>
                <a:spcPts val="0"/>
              </a:spcAft>
              <a:buSzPts val="8700"/>
              <a:buNone/>
              <a:defRPr sz="11600"/>
            </a:lvl7pPr>
            <a:lvl8pPr lvl="7" algn="ctr">
              <a:spcBef>
                <a:spcPts val="0"/>
              </a:spcBef>
              <a:spcAft>
                <a:spcPts val="0"/>
              </a:spcAft>
              <a:buSzPts val="8700"/>
              <a:buNone/>
              <a:defRPr sz="11600"/>
            </a:lvl8pPr>
            <a:lvl9pPr lvl="8" algn="ctr">
              <a:spcBef>
                <a:spcPts val="0"/>
              </a:spcBef>
              <a:spcAft>
                <a:spcPts val="0"/>
              </a:spcAft>
              <a:buSzPts val="8700"/>
              <a:buNone/>
              <a:defRPr sz="11600"/>
            </a:lvl9pPr>
          </a:lstStyle>
          <a:p>
            <a:r>
              <a:t>xx%</a:t>
            </a:r>
          </a:p>
        </p:txBody>
      </p:sp>
      <p:grpSp>
        <p:nvGrpSpPr>
          <p:cNvPr id="624" name="Google Shape;624;p11"/>
          <p:cNvGrpSpPr/>
          <p:nvPr/>
        </p:nvGrpSpPr>
        <p:grpSpPr>
          <a:xfrm rot="5400000">
            <a:off x="8810197" y="3825988"/>
            <a:ext cx="2177020" cy="6002313"/>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9" name="Google Shape;629;p11"/>
          <p:cNvGrpSpPr/>
          <p:nvPr/>
        </p:nvGrpSpPr>
        <p:grpSpPr>
          <a:xfrm>
            <a:off x="-3869849" y="-6532205"/>
            <a:ext cx="4962601" cy="16181231"/>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6" name="Google Shape;686;p11"/>
          <p:cNvGrpSpPr/>
          <p:nvPr/>
        </p:nvGrpSpPr>
        <p:grpSpPr>
          <a:xfrm>
            <a:off x="11241018" y="-2464969"/>
            <a:ext cx="5026084" cy="15144076"/>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1" name="Google Shape;701;p11"/>
          <p:cNvSpPr txBox="1">
            <a:spLocks noGrp="1"/>
          </p:cNvSpPr>
          <p:nvPr>
            <p:ph type="subTitle" idx="1"/>
          </p:nvPr>
        </p:nvSpPr>
        <p:spPr>
          <a:xfrm>
            <a:off x="3274600" y="3939000"/>
            <a:ext cx="5642800" cy="72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spTree>
    <p:extLst>
      <p:ext uri="{BB962C8B-B14F-4D97-AF65-F5344CB8AC3E}">
        <p14:creationId xmlns:p14="http://schemas.microsoft.com/office/powerpoint/2010/main" val="17999820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67"/>
            <a:ext cx="10290000" cy="637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57549997"/>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628"/>
        <p:cNvGrpSpPr/>
        <p:nvPr/>
      </p:nvGrpSpPr>
      <p:grpSpPr>
        <a:xfrm>
          <a:off x="0" y="0"/>
          <a:ext cx="0" cy="0"/>
          <a:chOff x="0" y="0"/>
          <a:chExt cx="0" cy="0"/>
        </a:xfrm>
      </p:grpSpPr>
      <p:sp>
        <p:nvSpPr>
          <p:cNvPr id="2629" name="Google Shape;2629;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30" name="Google Shape;2630;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90938253"/>
      </p:ext>
    </p:extLst>
  </p:cSld>
  <p:clrMap bg1="lt1" tx1="dk1" bg2="dk2" tx2="lt2" accent1="accent1" accent2="accent2" accent3="accent3" accent4="accent4" accent5="accent5" accent6="accent6" hlink="hlink" folHlink="folHlink"/>
  <p:sldLayoutIdLst>
    <p:sldLayoutId id="2147483697" r:id="rId1"/>
    <p:sldLayoutId id="214748369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0B2C-C244-0C89-8E36-D5A29F4E63E9}"/>
              </a:ext>
            </a:extLst>
          </p:cNvPr>
          <p:cNvSpPr>
            <a:spLocks noGrp="1"/>
          </p:cNvSpPr>
          <p:nvPr>
            <p:ph type="ctrTitle"/>
          </p:nvPr>
        </p:nvSpPr>
        <p:spPr/>
        <p:txBody>
          <a:bodyPr/>
          <a:lstStyle/>
          <a:p>
            <a:r>
              <a:rPr lang="en-US" dirty="0"/>
              <a:t>INTRODUCTION TO FRONT END PROJECT</a:t>
            </a:r>
          </a:p>
        </p:txBody>
      </p:sp>
      <p:sp>
        <p:nvSpPr>
          <p:cNvPr id="3" name="Subtitle 2">
            <a:extLst>
              <a:ext uri="{FF2B5EF4-FFF2-40B4-BE49-F238E27FC236}">
                <a16:creationId xmlns:a16="http://schemas.microsoft.com/office/drawing/2014/main" id="{D8CA8B63-3BF8-2529-ABED-3FECAE31FD8C}"/>
              </a:ext>
            </a:extLst>
          </p:cNvPr>
          <p:cNvSpPr>
            <a:spLocks noGrp="1"/>
          </p:cNvSpPr>
          <p:nvPr>
            <p:ph type="subTitle" idx="1"/>
          </p:nvPr>
        </p:nvSpPr>
        <p:spPr/>
        <p:txBody>
          <a:bodyPr/>
          <a:lstStyle/>
          <a:p>
            <a:r>
              <a:rPr lang="en-US" dirty="0"/>
              <a:t>Mohamed Hassan &amp; </a:t>
            </a:r>
            <a:r>
              <a:rPr lang="en-US" dirty="0" err="1"/>
              <a:t>Zeyad</a:t>
            </a:r>
            <a:r>
              <a:rPr lang="en-US" dirty="0"/>
              <a:t> Ahmed</a:t>
            </a:r>
          </a:p>
        </p:txBody>
      </p:sp>
    </p:spTree>
    <p:extLst>
      <p:ext uri="{BB962C8B-B14F-4D97-AF65-F5344CB8AC3E}">
        <p14:creationId xmlns:p14="http://schemas.microsoft.com/office/powerpoint/2010/main" val="24394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9212-3C54-4951-314A-97B588BAA6E9}"/>
              </a:ext>
            </a:extLst>
          </p:cNvPr>
          <p:cNvSpPr>
            <a:spLocks noGrp="1"/>
          </p:cNvSpPr>
          <p:nvPr>
            <p:ph type="title"/>
          </p:nvPr>
        </p:nvSpPr>
        <p:spPr/>
        <p:txBody>
          <a:bodyPr/>
          <a:lstStyle/>
          <a:p>
            <a:pPr algn="l"/>
            <a:r>
              <a:rPr lang="en-US" sz="4400" dirty="0"/>
              <a:t>What is the project about?</a:t>
            </a:r>
          </a:p>
        </p:txBody>
      </p:sp>
      <p:sp>
        <p:nvSpPr>
          <p:cNvPr id="3" name="Text Placeholder 2">
            <a:extLst>
              <a:ext uri="{FF2B5EF4-FFF2-40B4-BE49-F238E27FC236}">
                <a16:creationId xmlns:a16="http://schemas.microsoft.com/office/drawing/2014/main" id="{9D28BB15-BABF-50D0-C0FE-8771939D851E}"/>
              </a:ext>
            </a:extLst>
          </p:cNvPr>
          <p:cNvSpPr>
            <a:spLocks noGrp="1"/>
          </p:cNvSpPr>
          <p:nvPr>
            <p:ph type="body" idx="1"/>
          </p:nvPr>
        </p:nvSpPr>
        <p:spPr/>
        <p:txBody>
          <a:bodyPr/>
          <a:lstStyle/>
          <a:p>
            <a:r>
              <a:rPr lang="en-US" sz="2400" dirty="0"/>
              <a:t>Our project is an educational website to teach the main concepts in HTML and CSS.</a:t>
            </a:r>
          </a:p>
          <a:p>
            <a:r>
              <a:rPr lang="en-US" sz="2400" dirty="0"/>
              <a:t>We provided a small introduction, and the main elements and properties of each language.</a:t>
            </a:r>
          </a:p>
          <a:p>
            <a:r>
              <a:rPr lang="en-US" sz="2400" dirty="0"/>
              <a:t>The project contains connected 7 web pages. </a:t>
            </a:r>
          </a:p>
        </p:txBody>
      </p:sp>
    </p:spTree>
    <p:extLst>
      <p:ext uri="{BB962C8B-B14F-4D97-AF65-F5344CB8AC3E}">
        <p14:creationId xmlns:p14="http://schemas.microsoft.com/office/powerpoint/2010/main" val="232781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C69D-8F1D-EEDC-3552-631435E4A24D}"/>
              </a:ext>
            </a:extLst>
          </p:cNvPr>
          <p:cNvSpPr>
            <a:spLocks noGrp="1"/>
          </p:cNvSpPr>
          <p:nvPr>
            <p:ph type="title"/>
          </p:nvPr>
        </p:nvSpPr>
        <p:spPr/>
        <p:txBody>
          <a:bodyPr/>
          <a:lstStyle/>
          <a:p>
            <a:pPr algn="l"/>
            <a:r>
              <a:rPr lang="en-US" sz="4400" dirty="0"/>
              <a:t>Errors consumed much time.</a:t>
            </a:r>
          </a:p>
        </p:txBody>
      </p:sp>
      <p:sp>
        <p:nvSpPr>
          <p:cNvPr id="3" name="Text Placeholder 2">
            <a:extLst>
              <a:ext uri="{FF2B5EF4-FFF2-40B4-BE49-F238E27FC236}">
                <a16:creationId xmlns:a16="http://schemas.microsoft.com/office/drawing/2014/main" id="{7C4B1703-E405-5440-63F3-CFB0F595D8A9}"/>
              </a:ext>
            </a:extLst>
          </p:cNvPr>
          <p:cNvSpPr>
            <a:spLocks noGrp="1"/>
          </p:cNvSpPr>
          <p:nvPr>
            <p:ph type="body" idx="1"/>
          </p:nvPr>
        </p:nvSpPr>
        <p:spPr/>
        <p:txBody>
          <a:bodyPr/>
          <a:lstStyle/>
          <a:p>
            <a:r>
              <a:rPr lang="en-US" sz="2400" dirty="0"/>
              <a:t>Not searching well before writing the code: This led us to consume more than 2/3 of the available period to correct them.</a:t>
            </a:r>
          </a:p>
          <a:p>
            <a:r>
              <a:rPr lang="en-US" sz="2400" dirty="0"/>
              <a:t>The unwise </a:t>
            </a:r>
            <a:r>
              <a:rPr lang="en-US" sz="2400" dirty="0" err="1"/>
              <a:t>divs</a:t>
            </a:r>
            <a:r>
              <a:rPr lang="en-US" sz="2400" dirty="0"/>
              <a:t> distribution: make </a:t>
            </a:r>
            <a:r>
              <a:rPr lang="en-US" sz="2400" dirty="0" err="1"/>
              <a:t>divs</a:t>
            </a:r>
            <a:r>
              <a:rPr lang="en-US" sz="2400" dirty="0"/>
              <a:t> when it is necessary and be wise in choosing their place, or face consequences.</a:t>
            </a:r>
          </a:p>
          <a:p>
            <a:r>
              <a:rPr lang="en-US" sz="2400" dirty="0"/>
              <a:t>Images as background: we consumed much time trying to find, resize and  enhance images, but we failed. So, if you want to add image as background, you must make sure you can do all of this in a short time.</a:t>
            </a:r>
          </a:p>
        </p:txBody>
      </p:sp>
    </p:spTree>
    <p:extLst>
      <p:ext uri="{BB962C8B-B14F-4D97-AF65-F5344CB8AC3E}">
        <p14:creationId xmlns:p14="http://schemas.microsoft.com/office/powerpoint/2010/main" val="217870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DDDA-36D8-C0FA-554A-1054E960AADF}"/>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2903771285"/>
      </p:ext>
    </p:extLst>
  </p:cSld>
  <p:clrMapOvr>
    <a:masterClrMapping/>
  </p:clrMapOvr>
</p:sld>
</file>

<file path=ppt/theme/theme1.xml><?xml version="1.0" encoding="utf-8"?>
<a:theme xmlns:a="http://schemas.openxmlformats.org/drawingml/2006/main" name="Theme1">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2F0799A-76E7-48F2-A470-E47CC7A2361D}" vid="{A583F159-C4AE-4A8E-9545-212861CF83FE}"/>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0</TotalTime>
  <Words>157</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Play</vt:lpstr>
      <vt:lpstr>Proxima Nova</vt:lpstr>
      <vt:lpstr>Proxima Nova Semibold</vt:lpstr>
      <vt:lpstr>Source Sans Pro</vt:lpstr>
      <vt:lpstr>Source Sans Pro SemiBold</vt:lpstr>
      <vt:lpstr>Theme1</vt:lpstr>
      <vt:lpstr>Slidesgo Final Pages</vt:lpstr>
      <vt:lpstr>INTRODUCTION TO FRONT END PROJECT</vt:lpstr>
      <vt:lpstr>What is the project about?</vt:lpstr>
      <vt:lpstr>Errors consumed much time.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FRONT END PROJECT</dc:title>
  <dc:creator>Mohamed Hassan Hemimy</dc:creator>
  <cp:lastModifiedBy>Mohamed Hassan Hemimy</cp:lastModifiedBy>
  <cp:revision>5</cp:revision>
  <dcterms:created xsi:type="dcterms:W3CDTF">2023-09-25T09:45:46Z</dcterms:created>
  <dcterms:modified xsi:type="dcterms:W3CDTF">2023-09-25T10:16:11Z</dcterms:modified>
</cp:coreProperties>
</file>