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5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U &amp; P U. patel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8B3ED-F943-479B-85BA-8B5C5FB4DF72}" type="datetime1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FD4B1-6617-48D0-AD55-47812E6E7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73099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U &amp; P U. patel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27206-402B-4549-8397-0C552CA47244}" type="datetime1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74DD7-F8B2-4319-9C0B-0850059BA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1169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1619662"/>
            <a:ext cx="11264899" cy="2141199"/>
          </a:xfrm>
        </p:spPr>
        <p:txBody>
          <a:bodyPr anchor="t">
            <a:normAutofit/>
          </a:bodyPr>
          <a:lstStyle>
            <a:lvl1pPr algn="ctr"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4219856"/>
            <a:ext cx="3670852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19th February,2016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199" y="3990358"/>
            <a:ext cx="112903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0" y="9507"/>
            <a:ext cx="121683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U &amp; P U. Patel</a:t>
            </a:r>
            <a:r>
              <a:rPr lang="en-US" sz="25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Computer Engineering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69900" y="1390164"/>
            <a:ext cx="112903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2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19th February,2016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9900" y="1602206"/>
            <a:ext cx="112903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59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1352551"/>
            <a:ext cx="112903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900" y="4589463"/>
            <a:ext cx="112903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19th February,2016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9900" y="4398414"/>
            <a:ext cx="112903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46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691662"/>
            <a:ext cx="5533335" cy="4723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522" y="1691660"/>
            <a:ext cx="5531678" cy="4723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19th February,2016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9900" y="1602206"/>
            <a:ext cx="112903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36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2621159"/>
            <a:ext cx="5533335" cy="3794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522" y="2621159"/>
            <a:ext cx="5531678" cy="37943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19th February,2016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469900" y="1719605"/>
            <a:ext cx="5533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4"/>
          </p:nvPr>
        </p:nvSpPr>
        <p:spPr>
          <a:xfrm>
            <a:off x="6226865" y="1719604"/>
            <a:ext cx="5533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9900" y="1602206"/>
            <a:ext cx="112903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82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19th February,2016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9900" y="1602206"/>
            <a:ext cx="112903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02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19th February,2016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8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9900" y="711200"/>
            <a:ext cx="11290300" cy="881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900" y="1703664"/>
            <a:ext cx="11290300" cy="4591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" y="64667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19th February,2016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2250" y="6484244"/>
            <a:ext cx="6705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 &amp; P U. Patel Department of Computer Engineering, CSPIT, CHARUSAT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25189" y="6492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http://nptel.ac.in/LocalChapter/Assets/college_logo/304_logo.jpg"/>
          <p:cNvPicPr/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49"/>
            <a:ext cx="1298713" cy="66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62" y="53008"/>
            <a:ext cx="2398644" cy="5467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18916" y="6466782"/>
            <a:ext cx="122015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5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3" r:id="rId5"/>
    <p:sldLayoutId id="2147483791" r:id="rId6"/>
    <p:sldLayoutId id="2147483792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WebIMS</a:t>
            </a:r>
            <a:r>
              <a:rPr lang="en-US" dirty="0"/>
              <a:t>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External Guide:</a:t>
            </a:r>
          </a:p>
          <a:p>
            <a:pPr algn="l"/>
            <a:r>
              <a:rPr lang="en-US" dirty="0"/>
              <a:t>Manish </a:t>
            </a:r>
            <a:r>
              <a:rPr lang="en-US" dirty="0" err="1"/>
              <a:t>Lakhara</a:t>
            </a:r>
            <a:endParaRPr lang="en-US" dirty="0"/>
          </a:p>
          <a:p>
            <a:pPr algn="l"/>
            <a:r>
              <a:rPr lang="en-US" dirty="0" err="1"/>
              <a:t>Nayan</a:t>
            </a:r>
            <a:r>
              <a:rPr lang="en-US" dirty="0"/>
              <a:t> </a:t>
            </a:r>
            <a:r>
              <a:rPr lang="en-US" dirty="0" err="1"/>
              <a:t>Rudani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19th February,2016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96348" y="4219856"/>
            <a:ext cx="321794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0070C0"/>
                </a:solidFill>
              </a:rPr>
              <a:t>Internal Guide:</a:t>
            </a:r>
          </a:p>
          <a:p>
            <a:pPr algn="l"/>
            <a:r>
              <a:rPr lang="en-US" dirty="0"/>
              <a:t>Dhaval </a:t>
            </a:r>
            <a:r>
              <a:rPr lang="en-US" dirty="0" err="1"/>
              <a:t>Bhoi</a:t>
            </a:r>
            <a:endParaRPr lang="en-US" dirty="0"/>
          </a:p>
          <a:p>
            <a:pPr algn="l"/>
            <a:r>
              <a:rPr lang="en-US" dirty="0"/>
              <a:t>Ashwin Makwana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390964" y="4219856"/>
            <a:ext cx="3217939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0070C0"/>
                </a:solidFill>
              </a:rPr>
              <a:t>Prepared by:</a:t>
            </a:r>
          </a:p>
          <a:p>
            <a:pPr algn="l"/>
            <a:r>
              <a:rPr lang="en-US" dirty="0"/>
              <a:t>Hemit Rana (19CE119)</a:t>
            </a:r>
          </a:p>
          <a:p>
            <a:pPr algn="l"/>
            <a:r>
              <a:rPr lang="en-US" dirty="0" err="1"/>
              <a:t>Dhruvil</a:t>
            </a:r>
            <a:r>
              <a:rPr lang="en-US" dirty="0"/>
              <a:t> Chaudhary (19CE016)</a:t>
            </a:r>
          </a:p>
          <a:p>
            <a:pPr algn="l"/>
            <a:r>
              <a:rPr lang="en-US" dirty="0"/>
              <a:t>Nikita </a:t>
            </a:r>
            <a:r>
              <a:rPr lang="en-US" dirty="0" err="1"/>
              <a:t>Mirchandani</a:t>
            </a:r>
            <a:r>
              <a:rPr lang="en-US" dirty="0"/>
              <a:t> (19CE076)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19th February,2016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2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59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“WebIMS”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“Title”</dc:title>
  <dc:creator>Ronak</dc:creator>
  <cp:lastModifiedBy>Hemit Rana</cp:lastModifiedBy>
  <cp:revision>32</cp:revision>
  <dcterms:created xsi:type="dcterms:W3CDTF">2016-02-13T05:22:47Z</dcterms:created>
  <dcterms:modified xsi:type="dcterms:W3CDTF">2023-01-31T18:50:13Z</dcterms:modified>
</cp:coreProperties>
</file>