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74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3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5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7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34C2E-9BEE-496E-8DC8-DF26CC91106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177C-56EC-4361-A3BC-36384DA1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 Computation of Standardized Coefficients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Standardizing a Model without Standardizing the Data</a:t>
            </a:r>
          </a:p>
          <a:p>
            <a:endParaRPr lang="en-US" dirty="0"/>
          </a:p>
          <a:p>
            <a:r>
              <a:rPr lang="en-US" dirty="0" smtClean="0"/>
              <a:t>Doug </a:t>
            </a:r>
            <a:r>
              <a:rPr lang="en-US" dirty="0" err="1" smtClean="0"/>
              <a:t>Hemken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variable, </a:t>
            </a:r>
            <a:r>
              <a:rPr lang="en-US" dirty="0" err="1" smtClean="0"/>
              <a:t>recentered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have a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in matrix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𝑋𝑏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If we </a:t>
                </a:r>
                <a:r>
                  <a:rPr lang="en-US" dirty="0" err="1" smtClean="0"/>
                  <a:t>recenter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Our new coefficients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1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variables, </a:t>
            </a:r>
            <a:r>
              <a:rPr lang="en-US" dirty="0" err="1" smtClean="0"/>
              <a:t>recentered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be a factorial model coefficient vector.  Then the </a:t>
                </a:r>
                <a:r>
                  <a:rPr lang="en-US" dirty="0" err="1" smtClean="0"/>
                  <a:t>recentered</a:t>
                </a:r>
                <a:r>
                  <a:rPr lang="en-US" dirty="0" smtClean="0"/>
                  <a:t> vector is given by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err="1" smtClean="0"/>
                  <a:t>Kronecker</a:t>
                </a:r>
                <a:r>
                  <a:rPr lang="en-US" dirty="0" smtClean="0"/>
                  <a:t> product.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Note for less-than-full-factorial models, many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might be zero.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6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</a:t>
            </a:r>
            <a:r>
              <a:rPr lang="en-US" dirty="0" err="1" smtClean="0"/>
              <a:t>recentering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2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Rescaling is similar, and easier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have a rescaling matrix for a single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variable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rescaling a two-variable model is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1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rescaling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𝑠𝑡𝑑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𝑠𝑡𝑑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𝑠𝑡𝑑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𝑠𝑡𝑑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9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is important to </a:t>
                </a:r>
                <a:r>
                  <a:rPr lang="en-US" dirty="0" err="1" smtClean="0"/>
                  <a:t>recenter</a:t>
                </a:r>
                <a:r>
                  <a:rPr lang="en-US" dirty="0" smtClean="0"/>
                  <a:t> everything first, then rescale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Denote this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of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parameter space (for generalized linear models) is derived as a tensor product of the basis vectors for the data space.</a:t>
            </a:r>
          </a:p>
          <a:p>
            <a:r>
              <a:rPr lang="en-US" dirty="0" smtClean="0"/>
              <a:t>Linear changes in the basis of the data space induce a change of basis in the parameter space, as expressed by the </a:t>
            </a:r>
            <a:r>
              <a:rPr lang="en-US" dirty="0" err="1" smtClean="0"/>
              <a:t>Kronecker</a:t>
            </a:r>
            <a:r>
              <a:rPr lang="en-US" dirty="0" smtClean="0"/>
              <a:t> product.</a:t>
            </a:r>
          </a:p>
          <a:p>
            <a:r>
              <a:rPr lang="en-US" dirty="0" smtClean="0"/>
              <a:t>This also gives us a start on dealing with polynomial terms, in addition to interaction terms.</a:t>
            </a:r>
            <a:endParaRPr lang="en-US" dirty="0"/>
          </a:p>
          <a:p>
            <a:r>
              <a:rPr lang="en-US" dirty="0" smtClean="0"/>
              <a:t>We can apply our change of basis to other vectors and matrices in the parameters space, notably the parameter variance-covariance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terms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categorical terms are to be left unstandardized.  Then the </a:t>
                </a:r>
                <a:r>
                  <a:rPr lang="en-US" dirty="0" err="1" smtClean="0"/>
                  <a:t>recentering</a:t>
                </a:r>
                <a:r>
                  <a:rPr lang="en-US" dirty="0" smtClean="0"/>
                  <a:t> and rescaling matrices are both just the identity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categories, i.e. the number of parameters including the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allows us to use direct sums in place of </a:t>
                </a:r>
                <a:r>
                  <a:rPr lang="en-US" dirty="0" err="1" smtClean="0"/>
                  <a:t>Kronecker</a:t>
                </a:r>
                <a:r>
                  <a:rPr lang="en-US" dirty="0" smtClean="0"/>
                  <a:t> products – less computation.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2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computation is simple – most matrix languages include </a:t>
            </a:r>
            <a:r>
              <a:rPr lang="en-US" dirty="0" err="1" smtClean="0"/>
              <a:t>Kronecker</a:t>
            </a:r>
            <a:r>
              <a:rPr lang="en-US" dirty="0" smtClean="0"/>
              <a:t> products</a:t>
            </a:r>
          </a:p>
          <a:p>
            <a:r>
              <a:rPr lang="en-US" dirty="0" smtClean="0"/>
              <a:t>Keeping track of parameter/column order is required</a:t>
            </a:r>
          </a:p>
          <a:p>
            <a:r>
              <a:rPr lang="en-US" dirty="0" smtClean="0"/>
              <a:t>Sorting variables to standardize versus not standardize</a:t>
            </a:r>
          </a:p>
          <a:p>
            <a:r>
              <a:rPr lang="en-US" dirty="0" smtClean="0"/>
              <a:t>Polynomial terms require collecting like terms</a:t>
            </a:r>
          </a:p>
          <a:p>
            <a:r>
              <a:rPr lang="en-US" dirty="0" smtClean="0"/>
              <a:t>Factorial designs grow rather quickly, </a:t>
            </a:r>
            <a:r>
              <a:rPr lang="en-US" smtClean="0"/>
              <a:t>so adding </a:t>
            </a:r>
            <a:r>
              <a:rPr lang="en-US" dirty="0" smtClean="0"/>
              <a:t>one variable at a time and trimming unneeded higher-order terms </a:t>
            </a:r>
            <a:r>
              <a:rPr lang="en-US" smtClean="0"/>
              <a:t>will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researcher is asked to include standardized coefficients in a revise-and-resubmit.</a:t>
            </a:r>
          </a:p>
          <a:p>
            <a:r>
              <a:rPr lang="en-US" dirty="0" smtClean="0"/>
              <a:t>However, she has changed institutions and no longer has direct access to the data.</a:t>
            </a:r>
          </a:p>
          <a:p>
            <a:r>
              <a:rPr lang="en-US" dirty="0" smtClean="0"/>
              <a:t>She </a:t>
            </a:r>
            <a:r>
              <a:rPr lang="en-US" i="1" dirty="0" smtClean="0"/>
              <a:t>does</a:t>
            </a:r>
            <a:r>
              <a:rPr lang="en-US" dirty="0" smtClean="0"/>
              <a:t> have her model estimates, and descriptive statistics.</a:t>
            </a:r>
          </a:p>
          <a:p>
            <a:endParaRPr lang="en-US" dirty="0" smtClean="0"/>
          </a:p>
          <a:p>
            <a:r>
              <a:rPr lang="en-US" dirty="0" smtClean="0"/>
              <a:t>The point of her model is the </a:t>
            </a:r>
            <a:r>
              <a:rPr lang="en-US" b="1" dirty="0" smtClean="0"/>
              <a:t>interaction term</a:t>
            </a:r>
            <a:r>
              <a:rPr lang="en-US" dirty="0" smtClean="0"/>
              <a:t> it includes.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2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Model == Simple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there are only first-order terms, like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and all variables are standardized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...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Then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6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words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classic formula taught in a first course in regression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43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 == Choices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Now add an interaction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smtClean="0"/>
                  <a:t>In practice </a:t>
                </a:r>
                <a:r>
                  <a:rPr lang="en-US" dirty="0" smtClean="0"/>
                  <a:t>there are two common solutions</a:t>
                </a:r>
              </a:p>
              <a:p>
                <a:pPr lvl="1"/>
                <a:r>
                  <a:rPr lang="en-US" dirty="0" smtClean="0"/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like another first-order term</a:t>
                </a:r>
              </a:p>
              <a:p>
                <a:pPr lvl="1"/>
                <a:r>
                  <a:rPr lang="en-US" dirty="0" smtClean="0"/>
                  <a:t>go back to the data, standardize the data, re-estimate the 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"First-Order"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Most software does this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90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"First-Order"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general,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Problems</a:t>
                </a:r>
              </a:p>
              <a:p>
                <a:pPr lvl="1"/>
                <a:r>
                  <a:rPr lang="en-US" dirty="0" smtClean="0"/>
                  <a:t>Most researchers do not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We cannot standardize later</a:t>
                </a:r>
              </a:p>
              <a:p>
                <a:pPr lvl="2"/>
                <a:r>
                  <a:rPr lang="en-US" dirty="0" smtClean="0"/>
                  <a:t>We cannot use the standardized model with new data</a:t>
                </a:r>
              </a:p>
              <a:p>
                <a:pPr lvl="1"/>
                <a:r>
                  <a:rPr lang="en-US" dirty="0" smtClean="0"/>
                  <a:t>Interpreting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sup>
                    </m:sSubSup>
                  </m:oMath>
                </a14:m>
                <a:r>
                  <a:rPr lang="en-US" dirty="0" smtClean="0"/>
                  <a:t>: 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</m:sup>
                    </m:sSup>
                  </m:oMath>
                </a14:m>
                <a:r>
                  <a:rPr lang="en-US" dirty="0" smtClean="0"/>
                  <a:t> has it's own units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20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"Go Back to the Data"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can't always go back to the data</a:t>
            </a:r>
          </a:p>
          <a:p>
            <a:pPr lvl="1"/>
            <a:r>
              <a:rPr lang="en-US" dirty="0" smtClean="0"/>
              <a:t>Restricted data</a:t>
            </a:r>
          </a:p>
          <a:p>
            <a:pPr lvl="1"/>
            <a:r>
              <a:rPr lang="en-US" dirty="0" smtClean="0"/>
              <a:t>Latent (unobserved) variables, i.e. no data to begin with</a:t>
            </a:r>
          </a:p>
          <a:p>
            <a:pPr lvl="1"/>
            <a:r>
              <a:rPr lang="en-US" dirty="0" smtClean="0"/>
              <a:t>Streaming data</a:t>
            </a:r>
          </a:p>
          <a:p>
            <a:pPr lvl="1"/>
            <a:r>
              <a:rPr lang="en-US" dirty="0" smtClean="0"/>
              <a:t>Old journal articles</a:t>
            </a:r>
          </a:p>
          <a:p>
            <a:endParaRPr lang="en-US" dirty="0"/>
          </a:p>
          <a:p>
            <a:r>
              <a:rPr lang="en-US" dirty="0" smtClean="0"/>
              <a:t>It requires unnecessary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3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Standardization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Break this into several linear transformations</a:t>
                </a:r>
              </a:p>
              <a:p>
                <a:pPr lvl="1"/>
                <a:r>
                  <a:rPr lang="en-US" dirty="0" err="1" smtClean="0"/>
                  <a:t>Recentering</a:t>
                </a:r>
                <a:r>
                  <a:rPr lang="en-US" dirty="0" smtClean="0"/>
                  <a:t> and rescaling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Recentering</a:t>
                </a:r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Rescaling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8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398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Direct Computation of Standardized Coefficients </vt:lpstr>
      <vt:lpstr>Motivating Scenario</vt:lpstr>
      <vt:lpstr>Additive Model == Simple Solution</vt:lpstr>
      <vt:lpstr>In other words …</vt:lpstr>
      <vt:lpstr>Interaction Model == Choices</vt:lpstr>
      <vt:lpstr>Use a "First-Order" Solution</vt:lpstr>
      <vt:lpstr>"First-Order" Problems</vt:lpstr>
      <vt:lpstr>"Go Back to the Data" Problems</vt:lpstr>
      <vt:lpstr>Direct Standardization</vt:lpstr>
      <vt:lpstr>One variable, recentered</vt:lpstr>
      <vt:lpstr>Two variables, recentered</vt:lpstr>
      <vt:lpstr>Example, recentering</vt:lpstr>
      <vt:lpstr>Rescaling is similar, and easier</vt:lpstr>
      <vt:lpstr>Example, rescaling</vt:lpstr>
      <vt:lpstr>Standardization matrices</vt:lpstr>
      <vt:lpstr>Change of Basis</vt:lpstr>
      <vt:lpstr>Categorical terms</vt:lpstr>
      <vt:lpstr>Implementation</vt:lpstr>
    </vt:vector>
  </TitlesOfParts>
  <Company>Univ of Wisc-Madison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Computation of Standardized Coefficients</dc:title>
  <dc:creator>Douglas Hemken</dc:creator>
  <cp:lastModifiedBy>Douglas Hemken</cp:lastModifiedBy>
  <cp:revision>21</cp:revision>
  <dcterms:created xsi:type="dcterms:W3CDTF">2018-10-22T15:54:23Z</dcterms:created>
  <dcterms:modified xsi:type="dcterms:W3CDTF">2018-10-22T19:19:52Z</dcterms:modified>
</cp:coreProperties>
</file>