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47EF-0C18-4C1C-B954-2AA6ADEA80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486A-AED1-4BF7-8A62-DDFE058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 Parameter </a:t>
            </a:r>
            <a:r>
              <a:rPr lang="en-US" dirty="0" err="1" smtClean="0"/>
              <a:t>Recentering</a:t>
            </a:r>
            <a:r>
              <a:rPr lang="en-US" dirty="0" smtClean="0"/>
              <a:t> &amp; Rescaling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</a:t>
            </a:r>
            <a:r>
              <a:rPr lang="en-US" dirty="0" err="1" smtClean="0"/>
              <a:t>Hemken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lang="en-US" dirty="0" smtClean="0"/>
              </a:p>
              <a:p>
                <a:r>
                  <a:rPr lang="en-US" dirty="0" err="1" smtClean="0"/>
                  <a:t>Recenter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Rescale,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Standardize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5"/>
                <a:stretch>
                  <a:fillRect b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67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variables, re-centering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60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variables, re-scaling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5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Less-than-full factorial models</a:t>
            </a:r>
          </a:p>
          <a:p>
            <a:pPr lvl="2"/>
            <a:r>
              <a:rPr lang="en-US" dirty="0" smtClean="0"/>
              <a:t>Missing lower-order terms (no-intercept, nested terms)</a:t>
            </a:r>
          </a:p>
          <a:p>
            <a:pPr lvl="1"/>
            <a:r>
              <a:rPr lang="en-US" dirty="0" smtClean="0"/>
              <a:t>Polynomial terms, collecting terms</a:t>
            </a:r>
          </a:p>
          <a:p>
            <a:pPr lvl="1"/>
            <a:r>
              <a:rPr lang="en-US" dirty="0" smtClean="0"/>
              <a:t>Untransformed variables, direct sums</a:t>
            </a:r>
          </a:p>
          <a:p>
            <a:pPr lvl="1"/>
            <a:r>
              <a:rPr lang="en-US" dirty="0" smtClean="0"/>
              <a:t>Category coding/contrasts</a:t>
            </a:r>
          </a:p>
          <a:p>
            <a:pPr lvl="1"/>
            <a:endParaRPr lang="en-US" dirty="0"/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All of the pieces, but not fully integrated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only sufficient statistics, not the full data</a:t>
            </a:r>
          </a:p>
          <a:p>
            <a:r>
              <a:rPr lang="en-US" dirty="0" smtClean="0"/>
              <a:t>Reduces the total computation</a:t>
            </a:r>
          </a:p>
          <a:p>
            <a:r>
              <a:rPr lang="en-US" dirty="0" smtClean="0"/>
              <a:t>Reduces numerical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numerical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</a:p>
          <a:p>
            <a:pPr lvl="1"/>
            <a:r>
              <a:rPr lang="en-US" dirty="0" smtClean="0"/>
              <a:t>Predicted values from </a:t>
            </a:r>
            <a:r>
              <a:rPr lang="en-US" dirty="0" err="1" smtClean="0"/>
              <a:t>recentered</a:t>
            </a:r>
            <a:r>
              <a:rPr lang="en-US" dirty="0" smtClean="0"/>
              <a:t> models should be unchanged</a:t>
            </a:r>
          </a:p>
          <a:p>
            <a:pPr lvl="2"/>
            <a:r>
              <a:rPr lang="en-US" dirty="0" smtClean="0"/>
              <a:t>Error measured as normed difference in predicted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3-way model, appropriate to the data</a:t>
            </a:r>
          </a:p>
          <a:p>
            <a:pPr lvl="1"/>
            <a:r>
              <a:rPr lang="en-US" dirty="0" smtClean="0"/>
              <a:t>100,000 simulations, each model N=100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same (</a:t>
            </a:r>
            <a:r>
              <a:rPr lang="en-US" dirty="0" err="1" smtClean="0"/>
              <a:t>recentered</a:t>
            </a:r>
            <a:r>
              <a:rPr lang="en-US" dirty="0" smtClean="0"/>
              <a:t>) data is used to calculate predicted values</a:t>
            </a:r>
          </a:p>
          <a:p>
            <a:pPr lvl="2"/>
            <a:r>
              <a:rPr lang="en-US" dirty="0" smtClean="0"/>
              <a:t>One model is re-estimated</a:t>
            </a:r>
          </a:p>
          <a:p>
            <a:pPr lvl="2"/>
            <a:r>
              <a:rPr lang="en-US" dirty="0" smtClean="0"/>
              <a:t>The other has directly transformed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of normed errors</a:t>
            </a:r>
            <a:br>
              <a:rPr lang="en-US" dirty="0" smtClean="0"/>
            </a:br>
            <a:r>
              <a:rPr lang="en-US" sz="3200" dirty="0" smtClean="0"/>
              <a:t>(red=direct, black=re-estimate)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5029200" cy="5029200"/>
          </a:xfrm>
        </p:spPr>
      </p:pic>
    </p:spTree>
    <p:extLst>
      <p:ext uri="{BB962C8B-B14F-4D97-AF65-F5344CB8AC3E}">
        <p14:creationId xmlns:p14="http://schemas.microsoft.com/office/powerpoint/2010/main" val="124352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Re-calculating coefficients for models</a:t>
            </a:r>
          </a:p>
          <a:p>
            <a:endParaRPr lang="en-US" dirty="0" smtClean="0"/>
          </a:p>
          <a:p>
            <a:pPr lvl="1"/>
            <a:r>
              <a:rPr lang="en-US" b="1" i="1" dirty="0" smtClean="0"/>
              <a:t>As if</a:t>
            </a:r>
            <a:r>
              <a:rPr lang="en-US" dirty="0" smtClean="0"/>
              <a:t> the data have been </a:t>
            </a:r>
            <a:r>
              <a:rPr lang="en-US" dirty="0" err="1" smtClean="0"/>
              <a:t>recentered</a:t>
            </a:r>
            <a:r>
              <a:rPr lang="en-US" dirty="0" smtClean="0"/>
              <a:t>, rescaled, or both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Without</a:t>
            </a:r>
            <a:r>
              <a:rPr lang="en-US" dirty="0" smtClean="0"/>
              <a:t> actually transforming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0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(recap)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classic formula for </a:t>
                </a:r>
                <a:r>
                  <a:rPr lang="en-US" b="1" i="1" dirty="0" smtClean="0"/>
                  <a:t>standardized</a:t>
                </a:r>
                <a:r>
                  <a:rPr lang="en-US" dirty="0" smtClean="0"/>
                  <a:t> coefficients</a:t>
                </a:r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idely implemented in software</a:t>
                </a:r>
              </a:p>
              <a:p>
                <a:pPr lvl="1"/>
                <a:r>
                  <a:rPr lang="en-US" dirty="0" smtClean="0"/>
                  <a:t>Of limited use for interactions and polynomials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24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set 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3600" dirty="0" smtClean="0"/>
                  <a:t>Simulated data and model: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lm(y ~  x1 * x2, data=example)</a:t>
                </a:r>
              </a:p>
              <a:p>
                <a:pPr marL="0" indent="0"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Estimate Std. Error t value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(&gt;|t|)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4840.09     847.54   5.711 1.26e-07 ***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         -1428.67     169.61  -8.423 3.58e-13 ***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x2           -600.20      84.62  -7.093 2.23e-10 ***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x1:x2         235.31      16.76  14.038  &lt; 2e-16 ***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Signif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buNone/>
                </a:pP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Residual standard error: 231 on 96 degrees of freedom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Multiple R-squared:  0.9864,	Adjusted R-squared:  0.986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F-statistic:  2319 on 3 and 96 DF,  p-value: &lt; 2.2e-16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5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52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compare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Original  Classic Formula  Recalculated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(Intercept)  4840.09            0.00        -0.04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         -1428.67           -1.37         0.89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           -600.20           -0.27         0.26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x1:x2         235.31            0.23         0.20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graphs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160" y="1825625"/>
            <a:ext cx="68510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graphs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160" y="1825625"/>
            <a:ext cx="68510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Unchanged</a:t>
            </a:r>
          </a:p>
          <a:p>
            <a:pPr lvl="1"/>
            <a:r>
              <a:rPr lang="en-US" dirty="0" smtClean="0"/>
              <a:t>Relative positions of data points</a:t>
            </a:r>
          </a:p>
          <a:p>
            <a:pPr lvl="1"/>
            <a:r>
              <a:rPr lang="en-US" dirty="0" smtClean="0"/>
              <a:t>Relative position of predictions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Changed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- and y- axes</a:t>
            </a:r>
          </a:p>
          <a:p>
            <a:pPr lvl="1"/>
            <a:endParaRPr lang="en-US" dirty="0"/>
          </a:p>
          <a:p>
            <a:r>
              <a:rPr lang="en-US" dirty="0" smtClean="0"/>
              <a:t>Change of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Change of basis, </a:t>
                </a:r>
                <a:r>
                  <a:rPr lang="en-US" sz="3600" b="1" i="1" dirty="0" smtClean="0"/>
                  <a:t>data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3600" dirty="0" smtClean="0"/>
                  <a:t> Change of basis, </a:t>
                </a:r>
                <a:r>
                  <a:rPr lang="en-US" sz="3600" b="1" i="1" dirty="0" smtClean="0"/>
                  <a:t>parameters</a:t>
                </a:r>
                <a:endParaRPr lang="en-US" sz="3600" b="1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there is a linear transformation for our parameters</a:t>
                </a:r>
              </a:p>
              <a:p>
                <a:pPr lvl="1"/>
                <a:r>
                  <a:rPr lang="en-US" dirty="0" smtClean="0"/>
                  <a:t>Can also transform variance-covariance matrices</a:t>
                </a:r>
              </a:p>
              <a:p>
                <a:endParaRPr lang="en-US" dirty="0"/>
              </a:p>
              <a:p>
                <a:r>
                  <a:rPr lang="en-US" dirty="0" smtClean="0"/>
                  <a:t>How do we get from data space to parameter space?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column space of the parameters is a subspace of the outer product of the column space of the data</a:t>
                </a:r>
                <a:endParaRPr lang="en-US" dirty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smtClean="0"/>
                  <a:t>construct </a:t>
                </a:r>
                <a:r>
                  <a:rPr lang="en-US" smtClean="0"/>
                  <a:t>our </a:t>
                </a:r>
                <a:r>
                  <a:rPr lang="en-US" dirty="0" smtClean="0"/>
                  <a:t>parameter change of basis as an outer product of the data changes of basis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263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Direct Parameter Recentering &amp; Rescaling</vt:lpstr>
      <vt:lpstr>The Problem (recap)</vt:lpstr>
      <vt:lpstr>The Problem (recap)</vt:lpstr>
      <vt:lpstr>Example: set up</vt:lpstr>
      <vt:lpstr>Example: compare coefficients</vt:lpstr>
      <vt:lpstr>Two graphs</vt:lpstr>
      <vt:lpstr>Two graphs</vt:lpstr>
      <vt:lpstr>Of note</vt:lpstr>
      <vt:lpstr>Change of basis, data ⇒┴ Change of basis, parameters</vt:lpstr>
      <vt:lpstr>Single variable</vt:lpstr>
      <vt:lpstr>Two variables, re-centering</vt:lpstr>
      <vt:lpstr>Two variables, re-scaling</vt:lpstr>
      <vt:lpstr>Implementation</vt:lpstr>
      <vt:lpstr>Advantages</vt:lpstr>
      <vt:lpstr>On numerical error</vt:lpstr>
      <vt:lpstr>Kernel density of normed errors (red=direct, black=re-estimate)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Parameter Recentering &amp; Rescaling</dc:title>
  <dc:creator>Douglas Hemken</dc:creator>
  <cp:lastModifiedBy>Douglas Hemken</cp:lastModifiedBy>
  <cp:revision>15</cp:revision>
  <dcterms:created xsi:type="dcterms:W3CDTF">2018-12-03T17:41:42Z</dcterms:created>
  <dcterms:modified xsi:type="dcterms:W3CDTF">2018-12-03T19:50:41Z</dcterms:modified>
</cp:coreProperties>
</file>