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77" r:id="rId3"/>
    <p:sldId id="278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" id="{46F6F3F7-8065-41D2-B013-039907276EEC}">
          <p14:sldIdLst>
            <p14:sldId id="25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C631908C-1A98-4B70-95DA-3D04A3C60BBB}" v="171" dt="2020-01-21T12:32:07.929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10.03.2020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92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A1E-06E4-4C2E-89F2-9370B10FF3AC}" type="datetime1">
              <a:rPr lang="de-DE" smtClean="0"/>
              <a:t>10.03.2020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CE8C-7C19-4CE2-849C-730D9D984115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AFA-2D7A-4A35-B2E9-5179FAD91C9A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2DAF-4A36-4066-A6DB-535EF8475358}" type="datetime1">
              <a:rPr lang="de-DE" smtClean="0"/>
              <a:t>10.03.2020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39BE-CECA-45E4-BBE9-22C1404E74AB}" type="datetime1">
              <a:rPr lang="de-DE" smtClean="0"/>
              <a:t>10.03.2020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96A-BCEB-45BA-8370-8CD7A48406BE}" type="datetime1">
              <a:rPr lang="de-DE" smtClean="0"/>
              <a:t>10.03.2020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3D5-E4EA-4F9D-AD7B-23F76A457472}" type="datetime1">
              <a:rPr lang="de-DE" smtClean="0"/>
              <a:t>10.03.2020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B05-9F08-4563-869B-61599241AF1E}" type="datetime1">
              <a:rPr lang="de-DE" smtClean="0"/>
              <a:t>10.03.2020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3BE-F7B5-4A63-8062-DDAA4613127D}" type="datetime1">
              <a:rPr lang="de-DE" smtClean="0"/>
              <a:t>10.03.2020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039D-3FEB-4CB2-8AA5-58331A7224C8}" type="datetime1">
              <a:rPr lang="de-DE" smtClean="0"/>
              <a:t>10.03.2020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03A1C-3C7D-4F08-AA46-CCF513DE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903FB-8364-4E7B-8B22-DE3FC68F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Data Set</a:t>
            </a:r>
          </a:p>
          <a:p>
            <a:r>
              <a:rPr lang="en-US" dirty="0"/>
              <a:t>Technique</a:t>
            </a:r>
          </a:p>
          <a:p>
            <a:r>
              <a:rPr lang="en-US" dirty="0"/>
              <a:t>Actual State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0CED9-646A-4EAD-8D37-D57176C9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3174-C04E-4692-B781-48D66986E0F3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4776A-0A1D-45E5-8EFB-55A8CACA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2A303F-A077-40A3-AFAC-E5A88D4E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61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4D8FD-BA5C-45B1-810C-36FFFDA9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C1CD3A-D031-4D57-A66B-86436ABA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130A1B-CB56-4533-863E-EBDF9458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E8292D-E0FC-40A8-A39D-326D0A79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E94601-ABF4-489E-9B2E-F241F1293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44" y="136525"/>
            <a:ext cx="5612067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6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17F65-2D32-4253-998B-BAC553E3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C4D91C-BC37-4BEC-B094-7EC829D0F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  <a:p>
            <a:r>
              <a:rPr lang="de-DE" dirty="0" err="1"/>
              <a:t>Tensorflow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B20F51-4EF8-4878-8A9C-D3EB3EDA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C090AC-76AC-4E71-B765-6BEC3161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3224C9-EA0E-4B20-9817-5F380871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74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F7336-06B1-4832-991F-16E4FEFD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Actual</a:t>
            </a:r>
            <a:r>
              <a:rPr lang="de-DE" dirty="0"/>
              <a:t> State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7E067AB-B999-42D3-BEB3-260145DFB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2139"/>
            <a:ext cx="9452430" cy="311512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83B0B-6F4D-4731-903A-0CD03C08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B2E02E-073A-4EFF-928C-DF0341B9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8E6E6-AE5C-4DD9-966F-280E2394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25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FFFE8-DD6D-461A-AC27-D366B00AE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084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</Words>
  <Application>Microsoft Office PowerPoint</Application>
  <PresentationFormat>Breitbild</PresentationFormat>
  <Paragraphs>26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Data Science Project</vt:lpstr>
      <vt:lpstr>Agenda</vt:lpstr>
      <vt:lpstr>Data Set</vt:lpstr>
      <vt:lpstr>Technique</vt:lpstr>
      <vt:lpstr>Actual State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Lisa</cp:lastModifiedBy>
  <cp:revision>334</cp:revision>
  <dcterms:created xsi:type="dcterms:W3CDTF">2019-10-31T13:48:04Z</dcterms:created>
  <dcterms:modified xsi:type="dcterms:W3CDTF">2020-03-10T10:35:12Z</dcterms:modified>
</cp:coreProperties>
</file>