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f6092b5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f6092b5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6f6092b5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6f6092b5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6f6092b5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6f6092b5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86f6092b5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86f6092b5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6f6092b5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6f6092b5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6f6092b5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6f6092b5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6f6092b5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6f6092b5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6f6092b5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6f6092b5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6f6092b5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6f6092b5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6f6092b5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6f6092b5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6f6092b5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6f6092b5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5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Hackstreet </a:t>
            </a:r>
            <a:r>
              <a:rPr lang="en" sz="5500"/>
              <a:t>Images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88525"/>
            <a:ext cx="85206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The Hackstreet Boys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Michael Hemmelgarn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   Ivan Lavrov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   Nick Nitta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   Jalen Soat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   Graham Tschieder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5" y="1554600"/>
            <a:ext cx="3273125" cy="8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Partial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442"/>
            <a:ext cx="8640724" cy="279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700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Demonstration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Hosting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as website to create and store slideshows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Anonymous Usability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 limited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Password reset through email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Privacy Levels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1800" y="462800"/>
            <a:ext cx="29625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Entity Relationship Diagram</a:t>
            </a:r>
            <a:endParaRPr sz="36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8557975" y="1554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925" y="304288"/>
            <a:ext cx="5885501" cy="45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791" y="137725"/>
            <a:ext cx="6121759" cy="48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750" y="322687"/>
            <a:ext cx="6203075" cy="449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Models</a:t>
            </a:r>
            <a:endParaRPr sz="3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00" y="0"/>
            <a:ext cx="7000599" cy="1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24585" l="0" r="0" t="0"/>
          <a:stretch/>
        </p:blipFill>
        <p:spPr>
          <a:xfrm>
            <a:off x="2143400" y="1296975"/>
            <a:ext cx="7000599" cy="38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Routes</a:t>
            </a:r>
            <a:endParaRPr sz="36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-239075" y="520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375" y="0"/>
            <a:ext cx="656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code - Search Bar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63" y="1152475"/>
            <a:ext cx="8324276" cy="25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Bar View - Erb and Json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7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Erb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25" y="1809425"/>
            <a:ext cx="4137749" cy="26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425850" y="1152475"/>
            <a:ext cx="37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Json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700" y="1841724"/>
            <a:ext cx="4242751" cy="26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Grid Partial (_images_grid.html)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