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66"/>
  </p:notesMasterIdLst>
  <p:sldIdLst>
    <p:sldId id="1149" r:id="rId2"/>
    <p:sldId id="3526" r:id="rId3"/>
    <p:sldId id="3644" r:id="rId4"/>
    <p:sldId id="3573" r:id="rId5"/>
    <p:sldId id="3574" r:id="rId6"/>
    <p:sldId id="3592" r:id="rId7"/>
    <p:sldId id="3724" r:id="rId8"/>
    <p:sldId id="3725" r:id="rId9"/>
    <p:sldId id="3726" r:id="rId10"/>
    <p:sldId id="3727" r:id="rId11"/>
    <p:sldId id="3728" r:id="rId12"/>
    <p:sldId id="3729" r:id="rId13"/>
    <p:sldId id="3730" r:id="rId14"/>
    <p:sldId id="3731" r:id="rId15"/>
    <p:sldId id="3732" r:id="rId16"/>
    <p:sldId id="3733" r:id="rId17"/>
    <p:sldId id="3734" r:id="rId18"/>
    <p:sldId id="3735" r:id="rId19"/>
    <p:sldId id="3736" r:id="rId20"/>
    <p:sldId id="3737" r:id="rId21"/>
    <p:sldId id="3738" r:id="rId22"/>
    <p:sldId id="3657" r:id="rId23"/>
    <p:sldId id="3658" r:id="rId24"/>
    <p:sldId id="3589" r:id="rId25"/>
    <p:sldId id="3577" r:id="rId26"/>
    <p:sldId id="3578" r:id="rId27"/>
    <p:sldId id="3579" r:id="rId28"/>
    <p:sldId id="3580" r:id="rId29"/>
    <p:sldId id="3581" r:id="rId30"/>
    <p:sldId id="3582" r:id="rId31"/>
    <p:sldId id="3184" r:id="rId32"/>
    <p:sldId id="3572" r:id="rId33"/>
    <p:sldId id="3185" r:id="rId34"/>
    <p:sldId id="3575" r:id="rId35"/>
    <p:sldId id="3186" r:id="rId36"/>
    <p:sldId id="3584" r:id="rId37"/>
    <p:sldId id="3583" r:id="rId38"/>
    <p:sldId id="3585" r:id="rId39"/>
    <p:sldId id="3586" r:id="rId40"/>
    <p:sldId id="3587" r:id="rId41"/>
    <p:sldId id="1473" r:id="rId42"/>
    <p:sldId id="2115" r:id="rId43"/>
    <p:sldId id="435" r:id="rId44"/>
    <p:sldId id="428" r:id="rId45"/>
    <p:sldId id="429" r:id="rId46"/>
    <p:sldId id="330" r:id="rId47"/>
    <p:sldId id="3588" r:id="rId48"/>
    <p:sldId id="1222" r:id="rId49"/>
    <p:sldId id="2939" r:id="rId50"/>
    <p:sldId id="3505" r:id="rId51"/>
    <p:sldId id="3743" r:id="rId52"/>
    <p:sldId id="2976" r:id="rId53"/>
    <p:sldId id="3742" r:id="rId54"/>
    <p:sldId id="3659" r:id="rId55"/>
    <p:sldId id="335" r:id="rId56"/>
    <p:sldId id="3594" r:id="rId57"/>
    <p:sldId id="3596" r:id="rId58"/>
    <p:sldId id="3601" r:id="rId59"/>
    <p:sldId id="3600" r:id="rId60"/>
    <p:sldId id="3599" r:id="rId61"/>
    <p:sldId id="401" r:id="rId62"/>
    <p:sldId id="3602" r:id="rId63"/>
    <p:sldId id="402" r:id="rId64"/>
    <p:sldId id="3507" r:id="rId65"/>
    <p:sldId id="3744" r:id="rId76"/>
    <p:sldId id="3745" r:id="rId77"/>
    <p:sldId id="3746" r:id="rId78"/>
    <p:sldId id="3747" r:id="rId79"/>
    <p:sldId id="3748" r:id="rId80"/>
    <p:sldId id="3749" r:id="rId81"/>
    <p:sldId id="3750" r:id="rId82"/>
    <p:sldId id="3751" r:id="rId83"/>
  </p:sldIdLst>
  <p:sldSz cx="10160000" cy="5715000"/>
  <p:notesSz cx="6858000" cy="9144000"/>
  <p:embeddedFontLst>
    <p:embeddedFont>
      <p:font typeface="NanumGothic" panose="020D0604000000000000" pitchFamily="34" charset="-127"/>
      <p:regular r:id="rId67"/>
      <p:bold r:id="rId68"/>
    </p:embeddedFont>
    <p:embeddedFont>
      <p:font typeface="Malgun Gothic" panose="020B0503020000020004" pitchFamily="34" charset="-127"/>
      <p:regular r:id="rId69"/>
      <p:bold r:id="rId70"/>
    </p:embeddedFont>
    <p:embeddedFont>
      <p:font typeface="Malgun Gothic" panose="020B0503020000020004" pitchFamily="34" charset="-127"/>
      <p:regular r:id="rId69"/>
      <p:bold r:id="rId7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89">
          <p15:clr>
            <a:srgbClr val="A4A3A4"/>
          </p15:clr>
        </p15:guide>
        <p15:guide id="2" pos="319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Hakgae" initials="K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B54"/>
    <a:srgbClr val="F6E6E0"/>
    <a:srgbClr val="643B1D"/>
    <a:srgbClr val="2A1609"/>
    <a:srgbClr val="FFFFFF"/>
    <a:srgbClr val="281004"/>
    <a:srgbClr val="F5F5F5"/>
    <a:srgbClr val="E7E7E7"/>
    <a:srgbClr val="FFEBBB"/>
    <a:srgbClr val="DBF4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52" autoAdjust="0"/>
    <p:restoredTop sz="95479"/>
  </p:normalViewPr>
  <p:slideViewPr>
    <p:cSldViewPr>
      <p:cViewPr varScale="1">
        <p:scale>
          <a:sx n="120" d="100"/>
          <a:sy n="120" d="100"/>
        </p:scale>
        <p:origin x="200" y="784"/>
      </p:cViewPr>
      <p:guideLst>
        <p:guide orient="horz" pos="1789"/>
        <p:guide pos="319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824" y="208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notesMaster" Target="notesMasters/notesMaster1.xml"/><Relationship Id="rId67" Type="http://schemas.openxmlformats.org/officeDocument/2006/relationships/font" Target="fonts/font1.fntdata"/><Relationship Id="rId68" Type="http://schemas.openxmlformats.org/officeDocument/2006/relationships/font" Target="fonts/font2.fntdata"/><Relationship Id="rId69" Type="http://schemas.openxmlformats.org/officeDocument/2006/relationships/font" Target="fonts/font3.fntdata"/><Relationship Id="rId70" Type="http://schemas.openxmlformats.org/officeDocument/2006/relationships/font" Target="fonts/font4.fntdata"/><Relationship Id="rId71" Type="http://schemas.openxmlformats.org/officeDocument/2006/relationships/commentAuthors" Target="commentAuthors.xml"/><Relationship Id="rId72" Type="http://schemas.openxmlformats.org/officeDocument/2006/relationships/presProps" Target="presProps.xml"/><Relationship Id="rId73" Type="http://schemas.openxmlformats.org/officeDocument/2006/relationships/viewProps" Target="viewProps.xml"/><Relationship Id="rId74" Type="http://schemas.openxmlformats.org/officeDocument/2006/relationships/theme" Target="theme/theme1.xml"/><Relationship Id="rId75" Type="http://schemas.openxmlformats.org/officeDocument/2006/relationships/tableStyles" Target="tableStyles.xml"/><Relationship Id="rId76" Type="http://schemas.openxmlformats.org/officeDocument/2006/relationships/slide" Target="slides/slide65.xml"/><Relationship Id="rId77" Type="http://schemas.openxmlformats.org/officeDocument/2006/relationships/slide" Target="slides/slide66.xml"/><Relationship Id="rId78" Type="http://schemas.openxmlformats.org/officeDocument/2006/relationships/slide" Target="slides/slide67.xml"/><Relationship Id="rId79" Type="http://schemas.openxmlformats.org/officeDocument/2006/relationships/slide" Target="slides/slide68.xml"/><Relationship Id="rId80" Type="http://schemas.openxmlformats.org/officeDocument/2006/relationships/slide" Target="slides/slide69.xml"/><Relationship Id="rId81" Type="http://schemas.openxmlformats.org/officeDocument/2006/relationships/slide" Target="slides/slide70.xml"/><Relationship Id="rId82" Type="http://schemas.openxmlformats.org/officeDocument/2006/relationships/slide" Target="slides/slide71.xml"/><Relationship Id="rId83" Type="http://schemas.openxmlformats.org/officeDocument/2006/relationships/slide" Target="slides/slide7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F330F7B-C6E6-4D9B-849E-704E93C43ADC}" type="datetime1">
              <a:rPr lang="ko-KR" altLang="en-US"/>
              <a:pPr lvl="0">
                <a:defRPr/>
              </a:pPr>
              <a:t>2025. 4. 24.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BD67274F-F425-4E6B-A189-6C82B901E7F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67274F-F425-4E6B-A189-6C82B901E7F4}" type="slidenum">
              <a:rPr lang="ko-KR" altLang="en-US" smtClean="0"/>
              <a:pPr lvl="0"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572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>
          <a:extLst>
            <a:ext uri="{FF2B5EF4-FFF2-40B4-BE49-F238E27FC236}">
              <a16:creationId xmlns:a16="http://schemas.microsoft.com/office/drawing/2014/main" id="{075645D6-EA74-A6CA-A6AE-9DF63C7290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>
            <a:extLst>
              <a:ext uri="{FF2B5EF4-FFF2-40B4-BE49-F238E27FC236}">
                <a16:creationId xmlns:a16="http://schemas.microsoft.com/office/drawing/2014/main" id="{E0061520-E943-9FC1-0529-702BBACC10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>
            <a:extLst>
              <a:ext uri="{FF2B5EF4-FFF2-40B4-BE49-F238E27FC236}">
                <a16:creationId xmlns:a16="http://schemas.microsoft.com/office/drawing/2014/main" id="{CC3FF2C6-75E2-3A87-9C90-15065B7BC4C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7858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  <a:defRPr/>
            </a:pPr>
            <a:endParaRPr lang="ko-KR" altLang="en-US"/>
          </a:p>
        </p:txBody>
      </p:sp>
      <p:sp>
        <p:nvSpPr>
          <p:cNvPr id="90" name="Shape 90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4178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  <a:defRPr/>
            </a:pPr>
            <a:endParaRPr lang="ko-KR" altLang="en-US"/>
          </a:p>
        </p:txBody>
      </p:sp>
      <p:sp>
        <p:nvSpPr>
          <p:cNvPr id="90" name="Shape 90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5778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  <a:defRPr/>
            </a:pPr>
            <a:endParaRPr lang="ko-KR" altLang="en-US"/>
          </a:p>
        </p:txBody>
      </p:sp>
      <p:sp>
        <p:nvSpPr>
          <p:cNvPr id="90" name="Shape 90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0895518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슬라이드 제목"/>
          <p:cNvSpPr>
            <a:spLocks noGrp="1"/>
          </p:cNvSpPr>
          <p:nvPr>
            <p:ph type="ctrTitle"/>
          </p:nvPr>
        </p:nvSpPr>
        <p:spPr>
          <a:xfrm>
            <a:off x="762000" y="1775357"/>
            <a:ext cx="8636000" cy="122502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 슬라이드 부제목"/>
          <p:cNvSpPr>
            <a:spLocks noGrp="1"/>
          </p:cNvSpPr>
          <p:nvPr>
            <p:ph type="subTitle" idx="1"/>
          </p:nvPr>
        </p:nvSpPr>
        <p:spPr>
          <a:xfrm>
            <a:off x="1524000" y="3238500"/>
            <a:ext cx="71120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7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9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발행 날짜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FBDFD-627F-4012-BF0B-ABC64F76A764}" type="datetimeFigureOut">
              <a:rPr lang="ko-KR" altLang="en-US" smtClean="0"/>
              <a:t>2025. 4. 24.</a:t>
            </a:fld>
            <a:endParaRPr lang="ko-KR" altLang="en-US"/>
          </a:p>
        </p:txBody>
      </p:sp>
      <p:sp>
        <p:nvSpPr>
          <p:cNvPr id="5" name="바닥글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89C8-D6CC-4DD8-9DBA-14600B0D57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97055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광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광고">
            <a:extLst>
              <a:ext uri="{FF2B5EF4-FFF2-40B4-BE49-F238E27FC236}">
                <a16:creationId xmlns:a16="http://schemas.microsoft.com/office/drawing/2014/main" id="{25E0B029-26BE-A088-466F-39137A2E59D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776869"/>
            <a:ext cx="10160000" cy="938131"/>
          </a:xfrm>
          <a:solidFill>
            <a:schemeClr val="tx1">
              <a:alpha val="72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</a:defRPr>
            </a:lvl1pPr>
            <a:lvl2pPr marL="507995" indent="0">
              <a:buNone/>
              <a:defRPr/>
            </a:lvl2pPr>
            <a:lvl3pPr marL="1015990" indent="0">
              <a:buNone/>
              <a:defRPr/>
            </a:lvl3pPr>
            <a:lvl4pPr marL="1523985" indent="0">
              <a:buNone/>
              <a:defRPr/>
            </a:lvl4pPr>
            <a:lvl5pPr marL="2031980" indent="0">
              <a:buNone/>
              <a:defRPr/>
            </a:lvl5pPr>
          </a:lstStyle>
          <a:p>
            <a:pPr lvl="0"/>
            <a:r>
              <a:rPr kumimoji="1" lang="ko-KR" altLang="en-US" dirty="0"/>
              <a:t>양희목 </a:t>
            </a:r>
            <a:r>
              <a:rPr kumimoji="1" lang="en-US" altLang="ko-KR" dirty="0"/>
              <a:t>(</a:t>
            </a:r>
            <a:r>
              <a:rPr kumimoji="1" lang="ko-KR" altLang="en-US" dirty="0"/>
              <a:t>소프트 </a:t>
            </a:r>
            <a:r>
              <a:rPr kumimoji="1" lang="en-US" altLang="ko-KR" dirty="0"/>
              <a:t>22)</a:t>
            </a:r>
            <a:endParaRPr kumimoji="1" lang="ko-KR" altLang="en-US" dirty="0"/>
          </a:p>
        </p:txBody>
      </p:sp>
      <p:sp>
        <p:nvSpPr>
          <p:cNvPr id="14" name="관장 이름(학과 학번)">
            <a:extLst>
              <a:ext uri="{FF2B5EF4-FFF2-40B4-BE49-F238E27FC236}">
                <a16:creationId xmlns:a16="http://schemas.microsoft.com/office/drawing/2014/main" id="{980C1256-FBE9-BA43-605B-E99E337A1E4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251148"/>
            <a:ext cx="10160000" cy="525721"/>
          </a:xfrm>
          <a:solidFill>
            <a:schemeClr val="tx1">
              <a:alpha val="72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rgbClr val="FFC000"/>
                </a:solidFill>
              </a:defRPr>
            </a:lvl1pPr>
            <a:lvl2pPr marL="507995" indent="0">
              <a:buNone/>
              <a:defRPr/>
            </a:lvl2pPr>
            <a:lvl3pPr marL="1015990" indent="0">
              <a:buNone/>
              <a:defRPr/>
            </a:lvl3pPr>
            <a:lvl4pPr marL="1523985" indent="0">
              <a:buNone/>
              <a:defRPr/>
            </a:lvl4pPr>
            <a:lvl5pPr marL="2031980" indent="0">
              <a:buNone/>
              <a:defRPr/>
            </a:lvl5pPr>
          </a:lstStyle>
          <a:p>
            <a:pPr lvl="0"/>
            <a:r>
              <a:rPr kumimoji="1" lang="en-US" altLang="ko-KR" dirty="0"/>
              <a:t>-</a:t>
            </a:r>
            <a:r>
              <a:rPr kumimoji="1" lang="ko-KR" altLang="en-US" dirty="0"/>
              <a:t>광고 </a:t>
            </a:r>
            <a:r>
              <a:rPr kumimoji="1" lang="en-US" altLang="ko-KR" dirty="0"/>
              <a:t>(24p)-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184649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축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축도">
            <a:extLst>
              <a:ext uri="{FF2B5EF4-FFF2-40B4-BE49-F238E27FC236}">
                <a16:creationId xmlns:a16="http://schemas.microsoft.com/office/drawing/2014/main" id="{25E0B029-26BE-A088-466F-39137A2E59D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776869"/>
            <a:ext cx="10160000" cy="938131"/>
          </a:xfrm>
          <a:solidFill>
            <a:schemeClr val="tx1">
              <a:alpha val="72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</a:defRPr>
            </a:lvl1pPr>
            <a:lvl2pPr marL="507995" indent="0">
              <a:buNone/>
              <a:defRPr/>
            </a:lvl2pPr>
            <a:lvl3pPr marL="1015990" indent="0">
              <a:buNone/>
              <a:defRPr/>
            </a:lvl3pPr>
            <a:lvl4pPr marL="1523985" indent="0">
              <a:buNone/>
              <a:defRPr/>
            </a:lvl4pPr>
            <a:lvl5pPr marL="2031980" indent="0">
              <a:buNone/>
              <a:defRPr/>
            </a:lvl5pPr>
          </a:lstStyle>
          <a:p>
            <a:pPr lvl="0"/>
            <a:r>
              <a:rPr kumimoji="1" lang="ko-KR" altLang="en-US" dirty="0"/>
              <a:t>김영환 목사</a:t>
            </a:r>
          </a:p>
        </p:txBody>
      </p:sp>
      <p:sp>
        <p:nvSpPr>
          <p:cNvPr id="14" name="설교자 이름">
            <a:extLst>
              <a:ext uri="{FF2B5EF4-FFF2-40B4-BE49-F238E27FC236}">
                <a16:creationId xmlns:a16="http://schemas.microsoft.com/office/drawing/2014/main" id="{980C1256-FBE9-BA43-605B-E99E337A1E4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251148"/>
            <a:ext cx="10160000" cy="525721"/>
          </a:xfrm>
          <a:solidFill>
            <a:schemeClr val="tx1">
              <a:alpha val="72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rgbClr val="FFC000"/>
                </a:solidFill>
              </a:defRPr>
            </a:lvl1pPr>
            <a:lvl2pPr marL="507995" indent="0">
              <a:buNone/>
              <a:defRPr/>
            </a:lvl2pPr>
            <a:lvl3pPr marL="1015990" indent="0">
              <a:buNone/>
              <a:defRPr/>
            </a:lvl3pPr>
            <a:lvl4pPr marL="1523985" indent="0">
              <a:buNone/>
              <a:defRPr/>
            </a:lvl4pPr>
            <a:lvl5pPr marL="2031980" indent="0">
              <a:buNone/>
              <a:defRPr/>
            </a:lvl5pPr>
          </a:lstStyle>
          <a:p>
            <a:pPr lvl="0"/>
            <a:r>
              <a:rPr kumimoji="1" lang="en-US" altLang="ko-KR" dirty="0"/>
              <a:t>-</a:t>
            </a:r>
            <a:r>
              <a:rPr kumimoji="1" lang="ko-KR" altLang="en-US" dirty="0"/>
              <a:t>축도</a:t>
            </a:r>
            <a:r>
              <a:rPr kumimoji="1" lang="en-US" altLang="ko-KR" dirty="0"/>
              <a:t>-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801377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098879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찬양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찬양 제목"/>
          <p:cNvSpPr>
            <a:spLocks noGrp="1"/>
          </p:cNvSpPr>
          <p:nvPr>
            <p:ph type="ctrTitle" hasCustomPrompt="1"/>
          </p:nvPr>
        </p:nvSpPr>
        <p:spPr>
          <a:xfrm>
            <a:off x="-1572" y="4246895"/>
            <a:ext cx="10161571" cy="1490925"/>
          </a:xfrm>
          <a:solidFill>
            <a:schemeClr val="tx1">
              <a:alpha val="72000"/>
            </a:schemeClr>
          </a:solidFill>
        </p:spPr>
        <p:txBody>
          <a:bodyPr>
            <a:normAutofit/>
          </a:bodyPr>
          <a:lstStyle>
            <a:lvl1pPr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찬양 제목</a:t>
            </a:r>
          </a:p>
        </p:txBody>
      </p:sp>
    </p:spTree>
    <p:extLst>
      <p:ext uri="{BB962C8B-B14F-4D97-AF65-F5344CB8AC3E}">
        <p14:creationId xmlns:p14="http://schemas.microsoft.com/office/powerpoint/2010/main" val="239299051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찬양 가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찬양 가사">
            <a:extLst>
              <a:ext uri="{FF2B5EF4-FFF2-40B4-BE49-F238E27FC236}">
                <a16:creationId xmlns:a16="http://schemas.microsoft.com/office/drawing/2014/main" id="{D48758A9-E92D-2C9F-A166-B571DF6540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-1572" y="4246895"/>
            <a:ext cx="10161571" cy="1490925"/>
          </a:xfrm>
          <a:solidFill>
            <a:schemeClr val="tx1">
              <a:alpha val="72000"/>
            </a:schemeClr>
          </a:solidFill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찬양 가사</a:t>
            </a:r>
          </a:p>
        </p:txBody>
      </p:sp>
    </p:spTree>
    <p:extLst>
      <p:ext uri="{BB962C8B-B14F-4D97-AF65-F5344CB8AC3E}">
        <p14:creationId xmlns:p14="http://schemas.microsoft.com/office/powerpoint/2010/main" val="232936789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성경 구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성경 구절">
            <a:extLst>
              <a:ext uri="{FF2B5EF4-FFF2-40B4-BE49-F238E27FC236}">
                <a16:creationId xmlns:a16="http://schemas.microsoft.com/office/drawing/2014/main" id="{D48758A9-E92D-2C9F-A166-B571DF6540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-1572" y="4246895"/>
            <a:ext cx="10161571" cy="1490400"/>
          </a:xfrm>
          <a:solidFill>
            <a:schemeClr val="tx1">
              <a:alpha val="72000"/>
            </a:schemeClr>
          </a:solidFill>
        </p:spPr>
        <p:txBody>
          <a:bodyPr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[</a:t>
            </a:r>
            <a:r>
              <a:rPr lang="ko-KR" altLang="en-US" dirty="0"/>
              <a:t>히 </a:t>
            </a:r>
            <a:r>
              <a:rPr lang="en-US" altLang="ko-KR" dirty="0"/>
              <a:t>11:1] </a:t>
            </a:r>
            <a:r>
              <a:rPr lang="ko-KR" altLang="en-US" dirty="0"/>
              <a:t>믿음은 바라는 것들의 실상이요 보이지 않는 것들의 </a:t>
            </a:r>
            <a:r>
              <a:rPr lang="ko-KR" altLang="en-US" dirty="0" err="1"/>
              <a:t>증거니</a:t>
            </a:r>
            <a:br>
              <a:rPr lang="ko-KR" altLang="en-US" dirty="0"/>
            </a:br>
            <a:r>
              <a:rPr lang="en-US" altLang="ko-KR" dirty="0"/>
              <a:t>[</a:t>
            </a:r>
            <a:r>
              <a:rPr lang="ko-KR" altLang="en-US" dirty="0"/>
              <a:t>히 </a:t>
            </a:r>
            <a:r>
              <a:rPr lang="en-US" altLang="ko-KR" dirty="0"/>
              <a:t>11:3] </a:t>
            </a:r>
            <a:r>
              <a:rPr lang="ko-KR" altLang="en-US" dirty="0"/>
              <a:t>믿음으로 모든 세계가 하나님의 말씀으로 지어진 줄을 우리가 </a:t>
            </a:r>
            <a:r>
              <a:rPr lang="ko-KR" altLang="en-US" dirty="0" err="1"/>
              <a:t>아나니</a:t>
            </a:r>
            <a:r>
              <a:rPr lang="ko-KR" altLang="en-US" dirty="0"/>
              <a:t> 보이는 것은 나타난 것으로 말미암아 된 것이 </a:t>
            </a:r>
            <a:r>
              <a:rPr lang="ko-KR" altLang="en-US" dirty="0" err="1"/>
              <a:t>아니니라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363916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설교말씀 오프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설교 말씀">
            <a:extLst>
              <a:ext uri="{FF2B5EF4-FFF2-40B4-BE49-F238E27FC236}">
                <a16:creationId xmlns:a16="http://schemas.microsoft.com/office/drawing/2014/main" id="{25E0B029-26BE-A088-466F-39137A2E59D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776869"/>
            <a:ext cx="10160000" cy="938131"/>
          </a:xfrm>
          <a:solidFill>
            <a:schemeClr val="tx1">
              <a:alpha val="72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507995" indent="0">
              <a:buNone/>
              <a:defRPr/>
            </a:lvl2pPr>
            <a:lvl3pPr marL="1015990" indent="0">
              <a:buNone/>
              <a:defRPr/>
            </a:lvl3pPr>
            <a:lvl4pPr marL="1523985" indent="0">
              <a:buNone/>
              <a:defRPr/>
            </a:lvl4pPr>
            <a:lvl5pPr marL="2031980" indent="0">
              <a:buNone/>
              <a:defRPr/>
            </a:lvl5pPr>
          </a:lstStyle>
          <a:p>
            <a:pPr lvl="0"/>
            <a:r>
              <a:rPr kumimoji="1" lang="en-US" altLang="ko-KR" dirty="0"/>
              <a:t>“</a:t>
            </a:r>
            <a:r>
              <a:rPr kumimoji="1" lang="ko-KR" altLang="en-US" dirty="0"/>
              <a:t>기도의 샘이 마르지 않게 하라</a:t>
            </a:r>
            <a:r>
              <a:rPr kumimoji="1" lang="en-US" altLang="ko-KR" dirty="0"/>
              <a:t>(20p)”</a:t>
            </a:r>
          </a:p>
          <a:p>
            <a:pPr lvl="0"/>
            <a:r>
              <a:rPr kumimoji="1" lang="ko-KR" altLang="en-US" dirty="0"/>
              <a:t>김영환 목사</a:t>
            </a:r>
          </a:p>
        </p:txBody>
      </p:sp>
      <p:sp>
        <p:nvSpPr>
          <p:cNvPr id="14" name="설교 제목">
            <a:extLst>
              <a:ext uri="{FF2B5EF4-FFF2-40B4-BE49-F238E27FC236}">
                <a16:creationId xmlns:a16="http://schemas.microsoft.com/office/drawing/2014/main" id="{980C1256-FBE9-BA43-605B-E99E337A1E4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251148"/>
            <a:ext cx="10160000" cy="525721"/>
          </a:xfrm>
          <a:solidFill>
            <a:schemeClr val="tx1">
              <a:alpha val="72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rgbClr val="FFC000"/>
                </a:solidFill>
              </a:defRPr>
            </a:lvl1pPr>
            <a:lvl2pPr marL="507995" indent="0">
              <a:buNone/>
              <a:defRPr/>
            </a:lvl2pPr>
            <a:lvl3pPr marL="1015990" indent="0">
              <a:buNone/>
              <a:defRPr/>
            </a:lvl3pPr>
            <a:lvl4pPr marL="1523985" indent="0">
              <a:buNone/>
              <a:defRPr/>
            </a:lvl4pPr>
            <a:lvl5pPr marL="2031980" indent="0">
              <a:buNone/>
              <a:defRPr/>
            </a:lvl5pPr>
          </a:lstStyle>
          <a:p>
            <a:pPr lvl="0"/>
            <a:r>
              <a:rPr kumimoji="1" lang="en-US" altLang="ko-KR" dirty="0"/>
              <a:t>-</a:t>
            </a:r>
            <a:r>
              <a:rPr kumimoji="1" lang="ko-KR" altLang="en-US" dirty="0"/>
              <a:t>설교 말씀</a:t>
            </a:r>
            <a:r>
              <a:rPr kumimoji="1" lang="en-US" altLang="ko-KR" dirty="0"/>
              <a:t>(24p)-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16779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설교제목, 목사님 성함 우측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설교 제목">
            <a:extLst>
              <a:ext uri="{FF2B5EF4-FFF2-40B4-BE49-F238E27FC236}">
                <a16:creationId xmlns:a16="http://schemas.microsoft.com/office/drawing/2014/main" id="{AFF45536-0DC3-1F8C-562A-301E73ED902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88112" y="4695934"/>
            <a:ext cx="3906936" cy="393813"/>
          </a:xfrm>
          <a:solidFill>
            <a:schemeClr val="tx1">
              <a:alpha val="72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507995" indent="0">
              <a:buNone/>
              <a:defRPr/>
            </a:lvl2pPr>
            <a:lvl3pPr marL="1015990" indent="0">
              <a:buNone/>
              <a:defRPr/>
            </a:lvl3pPr>
            <a:lvl4pPr marL="1523985" indent="0">
              <a:buNone/>
              <a:defRPr/>
            </a:lvl4pPr>
            <a:lvl5pPr marL="2031980" indent="0">
              <a:buNone/>
              <a:defRPr/>
            </a:lvl5pPr>
          </a:lstStyle>
          <a:p>
            <a:pPr lvl="0"/>
            <a:r>
              <a:rPr kumimoji="1" lang="ko-KR" altLang="en-US" dirty="0"/>
              <a:t>김영환 목사</a:t>
            </a:r>
            <a:r>
              <a:rPr kumimoji="1" lang="en-US" altLang="ko-KR" dirty="0"/>
              <a:t>(16p)</a:t>
            </a:r>
            <a:endParaRPr kumimoji="1" lang="ko-KR" altLang="en-US" dirty="0"/>
          </a:p>
        </p:txBody>
      </p:sp>
      <p:sp>
        <p:nvSpPr>
          <p:cNvPr id="14" name="설교자 이름">
            <a:extLst>
              <a:ext uri="{FF2B5EF4-FFF2-40B4-BE49-F238E27FC236}">
                <a16:creationId xmlns:a16="http://schemas.microsoft.com/office/drawing/2014/main" id="{980C1256-FBE9-BA43-605B-E99E337A1E4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88112" y="4187417"/>
            <a:ext cx="3906936" cy="508517"/>
          </a:xfrm>
          <a:solidFill>
            <a:schemeClr val="tx1">
              <a:alpha val="72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 marL="507995" indent="0">
              <a:buNone/>
              <a:defRPr/>
            </a:lvl2pPr>
            <a:lvl3pPr marL="1015990" indent="0">
              <a:buNone/>
              <a:defRPr/>
            </a:lvl3pPr>
            <a:lvl4pPr marL="1523985" indent="0">
              <a:buNone/>
              <a:defRPr/>
            </a:lvl4pPr>
            <a:lvl5pPr marL="2031980" indent="0">
              <a:buNone/>
              <a:defRPr/>
            </a:lvl5pPr>
          </a:lstStyle>
          <a:p>
            <a:pPr lvl="0"/>
            <a:r>
              <a:rPr kumimoji="1" lang="en-US" altLang="ko-KR" dirty="0"/>
              <a:t>“</a:t>
            </a:r>
            <a:r>
              <a:rPr kumimoji="1" lang="ko-KR" altLang="en-US" dirty="0"/>
              <a:t>기도의 샘이 마르지 않게 하라</a:t>
            </a:r>
            <a:r>
              <a:rPr kumimoji="1" lang="en-US" altLang="ko-KR" dirty="0"/>
              <a:t>”(18)</a:t>
            </a:r>
          </a:p>
        </p:txBody>
      </p:sp>
    </p:spTree>
    <p:extLst>
      <p:ext uri="{BB962C8B-B14F-4D97-AF65-F5344CB8AC3E}">
        <p14:creationId xmlns:p14="http://schemas.microsoft.com/office/powerpoint/2010/main" val="389519585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양장님 환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환영">
            <a:extLst>
              <a:ext uri="{FF2B5EF4-FFF2-40B4-BE49-F238E27FC236}">
                <a16:creationId xmlns:a16="http://schemas.microsoft.com/office/drawing/2014/main" id="{25E0B029-26BE-A088-466F-39137A2E59D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776869"/>
            <a:ext cx="10160000" cy="938131"/>
          </a:xfrm>
          <a:solidFill>
            <a:schemeClr val="tx1">
              <a:alpha val="72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</a:defRPr>
            </a:lvl1pPr>
            <a:lvl2pPr marL="507995" indent="0">
              <a:buNone/>
              <a:defRPr/>
            </a:lvl2pPr>
            <a:lvl3pPr marL="1015990" indent="0">
              <a:buNone/>
              <a:defRPr/>
            </a:lvl3pPr>
            <a:lvl4pPr marL="1523985" indent="0">
              <a:buNone/>
              <a:defRPr/>
            </a:lvl4pPr>
            <a:lvl5pPr marL="2031980" indent="0">
              <a:buNone/>
              <a:defRPr/>
            </a:lvl5pPr>
          </a:lstStyle>
          <a:p>
            <a:pPr lvl="0"/>
            <a:r>
              <a:rPr kumimoji="1" lang="ko-KR" altLang="en-US" dirty="0" err="1"/>
              <a:t>이보라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영교 </a:t>
            </a:r>
            <a:r>
              <a:rPr kumimoji="1" lang="en-US" altLang="ko-KR" dirty="0"/>
              <a:t>22)</a:t>
            </a:r>
            <a:endParaRPr kumimoji="1" lang="ko-KR" altLang="en-US" dirty="0"/>
          </a:p>
        </p:txBody>
      </p:sp>
      <p:sp>
        <p:nvSpPr>
          <p:cNvPr id="14" name="양장 이름(학과 학번)">
            <a:extLst>
              <a:ext uri="{FF2B5EF4-FFF2-40B4-BE49-F238E27FC236}">
                <a16:creationId xmlns:a16="http://schemas.microsoft.com/office/drawing/2014/main" id="{980C1256-FBE9-BA43-605B-E99E337A1E4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251148"/>
            <a:ext cx="10160000" cy="525721"/>
          </a:xfrm>
          <a:solidFill>
            <a:schemeClr val="tx1">
              <a:alpha val="72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rgbClr val="FFC000"/>
                </a:solidFill>
              </a:defRPr>
            </a:lvl1pPr>
            <a:lvl2pPr marL="507995" indent="0">
              <a:buNone/>
              <a:defRPr/>
            </a:lvl2pPr>
            <a:lvl3pPr marL="1015990" indent="0">
              <a:buNone/>
              <a:defRPr/>
            </a:lvl3pPr>
            <a:lvl4pPr marL="1523985" indent="0">
              <a:buNone/>
              <a:defRPr/>
            </a:lvl4pPr>
            <a:lvl5pPr marL="2031980" indent="0">
              <a:buNone/>
              <a:defRPr/>
            </a:lvl5pPr>
          </a:lstStyle>
          <a:p>
            <a:pPr lvl="0"/>
            <a:r>
              <a:rPr kumimoji="1" lang="en-US" altLang="ko-KR" dirty="0"/>
              <a:t>-</a:t>
            </a:r>
            <a:r>
              <a:rPr kumimoji="1" lang="ko-KR" altLang="en-US" dirty="0"/>
              <a:t>환영</a:t>
            </a:r>
            <a:r>
              <a:rPr kumimoji="1" lang="en-US" altLang="ko-KR" dirty="0"/>
              <a:t>(24p)-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533144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새가족 환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새가족 환영">
            <a:extLst>
              <a:ext uri="{FF2B5EF4-FFF2-40B4-BE49-F238E27FC236}">
                <a16:creationId xmlns:a16="http://schemas.microsoft.com/office/drawing/2014/main" id="{25E0B029-26BE-A088-466F-39137A2E59D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776869"/>
            <a:ext cx="10160000" cy="938131"/>
          </a:xfrm>
          <a:solidFill>
            <a:schemeClr val="tx1">
              <a:alpha val="72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</a:defRPr>
            </a:lvl1pPr>
            <a:lvl2pPr marL="507995" indent="0">
              <a:buNone/>
              <a:defRPr/>
            </a:lvl2pPr>
            <a:lvl3pPr marL="1015990" indent="0">
              <a:buNone/>
              <a:defRPr/>
            </a:lvl3pPr>
            <a:lvl4pPr marL="1523985" indent="0">
              <a:buNone/>
              <a:defRPr/>
            </a:lvl4pPr>
            <a:lvl5pPr marL="2031980" indent="0">
              <a:buNone/>
              <a:defRPr/>
            </a:lvl5pPr>
          </a:lstStyle>
          <a:p>
            <a:pPr lvl="0"/>
            <a:r>
              <a:rPr kumimoji="1" lang="ko-KR" altLang="en-US" dirty="0"/>
              <a:t>유성현</a:t>
            </a:r>
            <a:r>
              <a:rPr kumimoji="1" lang="en-US" altLang="ko-KR" dirty="0"/>
              <a:t>(</a:t>
            </a:r>
            <a:r>
              <a:rPr kumimoji="1" lang="ko-KR" altLang="en-US" dirty="0"/>
              <a:t>경영</a:t>
            </a:r>
            <a:r>
              <a:rPr kumimoji="1" lang="en-US" altLang="ko-KR" dirty="0"/>
              <a:t>23),</a:t>
            </a:r>
            <a:r>
              <a:rPr kumimoji="1" lang="ko-KR" altLang="en-US" dirty="0"/>
              <a:t> 유성현</a:t>
            </a:r>
            <a:r>
              <a:rPr kumimoji="1" lang="en-US" altLang="ko-KR" dirty="0"/>
              <a:t>(</a:t>
            </a:r>
            <a:r>
              <a:rPr kumimoji="1" lang="ko-KR" altLang="en-US" dirty="0"/>
              <a:t>경영</a:t>
            </a:r>
            <a:r>
              <a:rPr kumimoji="1" lang="en-US" altLang="ko-KR" dirty="0"/>
              <a:t>23)</a:t>
            </a:r>
            <a:endParaRPr kumimoji="1" lang="ko-KR" altLang="en-US" dirty="0"/>
          </a:p>
        </p:txBody>
      </p:sp>
      <p:sp>
        <p:nvSpPr>
          <p:cNvPr id="14" name="새가족 이름(학과 학번)">
            <a:extLst>
              <a:ext uri="{FF2B5EF4-FFF2-40B4-BE49-F238E27FC236}">
                <a16:creationId xmlns:a16="http://schemas.microsoft.com/office/drawing/2014/main" id="{980C1256-FBE9-BA43-605B-E99E337A1E4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251148"/>
            <a:ext cx="10160000" cy="525721"/>
          </a:xfrm>
          <a:solidFill>
            <a:schemeClr val="tx1">
              <a:alpha val="72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rgbClr val="FFC000"/>
                </a:solidFill>
              </a:defRPr>
            </a:lvl1pPr>
            <a:lvl2pPr marL="507995" indent="0">
              <a:buNone/>
              <a:defRPr/>
            </a:lvl2pPr>
            <a:lvl3pPr marL="1015990" indent="0">
              <a:buNone/>
              <a:defRPr/>
            </a:lvl3pPr>
            <a:lvl4pPr marL="1523985" indent="0">
              <a:buNone/>
              <a:defRPr/>
            </a:lvl4pPr>
            <a:lvl5pPr marL="2031980" indent="0">
              <a:buNone/>
              <a:defRPr/>
            </a:lvl5pPr>
          </a:lstStyle>
          <a:p>
            <a:pPr lvl="0"/>
            <a:r>
              <a:rPr kumimoji="1" lang="en-US" altLang="ko-KR" dirty="0"/>
              <a:t>-</a:t>
            </a:r>
            <a:r>
              <a:rPr kumimoji="1" lang="ko-KR" altLang="en-US" dirty="0" err="1"/>
              <a:t>새가족</a:t>
            </a:r>
            <a:r>
              <a:rPr kumimoji="1" lang="ko-KR" altLang="en-US" dirty="0"/>
              <a:t> 환영</a:t>
            </a:r>
            <a:r>
              <a:rPr kumimoji="1" lang="en-US" altLang="ko-KR" dirty="0"/>
              <a:t>(24p)-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549179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헌금기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헌금기도">
            <a:extLst>
              <a:ext uri="{FF2B5EF4-FFF2-40B4-BE49-F238E27FC236}">
                <a16:creationId xmlns:a16="http://schemas.microsoft.com/office/drawing/2014/main" id="{25E0B029-26BE-A088-466F-39137A2E59D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776869"/>
            <a:ext cx="10160000" cy="938131"/>
          </a:xfrm>
          <a:solidFill>
            <a:schemeClr val="tx1">
              <a:alpha val="72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</a:defRPr>
            </a:lvl1pPr>
            <a:lvl2pPr marL="507995" indent="0">
              <a:buNone/>
              <a:defRPr/>
            </a:lvl2pPr>
            <a:lvl3pPr marL="1015990" indent="0">
              <a:buNone/>
              <a:defRPr/>
            </a:lvl3pPr>
            <a:lvl4pPr marL="1523985" indent="0">
              <a:buNone/>
              <a:defRPr/>
            </a:lvl4pPr>
            <a:lvl5pPr marL="2031980" indent="0">
              <a:buNone/>
              <a:defRPr/>
            </a:lvl5pPr>
          </a:lstStyle>
          <a:p>
            <a:pPr lvl="0"/>
            <a:r>
              <a:rPr kumimoji="1" lang="ko-KR" altLang="en-US" dirty="0"/>
              <a:t>유성현</a:t>
            </a:r>
            <a:r>
              <a:rPr kumimoji="1" lang="en-US" altLang="ko-KR" dirty="0"/>
              <a:t>(</a:t>
            </a:r>
            <a:r>
              <a:rPr kumimoji="1" lang="ko-KR" altLang="en-US" dirty="0"/>
              <a:t>경영</a:t>
            </a:r>
            <a:r>
              <a:rPr kumimoji="1" lang="en-US" altLang="ko-KR" dirty="0"/>
              <a:t>23)</a:t>
            </a:r>
            <a:endParaRPr kumimoji="1" lang="ko-KR" altLang="en-US" dirty="0"/>
          </a:p>
        </p:txBody>
      </p:sp>
      <p:sp>
        <p:nvSpPr>
          <p:cNvPr id="14" name="헌금기도자">
            <a:extLst>
              <a:ext uri="{FF2B5EF4-FFF2-40B4-BE49-F238E27FC236}">
                <a16:creationId xmlns:a16="http://schemas.microsoft.com/office/drawing/2014/main" id="{980C1256-FBE9-BA43-605B-E99E337A1E4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251148"/>
            <a:ext cx="10160000" cy="525721"/>
          </a:xfrm>
          <a:solidFill>
            <a:schemeClr val="tx1">
              <a:alpha val="72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rgbClr val="FFC000"/>
                </a:solidFill>
              </a:defRPr>
            </a:lvl1pPr>
            <a:lvl2pPr marL="507995" indent="0">
              <a:buNone/>
              <a:defRPr/>
            </a:lvl2pPr>
            <a:lvl3pPr marL="1015990" indent="0">
              <a:buNone/>
              <a:defRPr/>
            </a:lvl3pPr>
            <a:lvl4pPr marL="1523985" indent="0">
              <a:buNone/>
              <a:defRPr/>
            </a:lvl4pPr>
            <a:lvl5pPr marL="2031980" indent="0">
              <a:buNone/>
              <a:defRPr/>
            </a:lvl5pPr>
          </a:lstStyle>
          <a:p>
            <a:pPr lvl="0"/>
            <a:r>
              <a:rPr kumimoji="1" lang="en-US" altLang="ko-KR" dirty="0"/>
              <a:t>-</a:t>
            </a:r>
            <a:r>
              <a:rPr kumimoji="1" lang="ko-KR" altLang="en-US" dirty="0"/>
              <a:t>헌금기도 </a:t>
            </a:r>
            <a:r>
              <a:rPr kumimoji="1" lang="en-US" altLang="ko-KR" dirty="0"/>
              <a:t>(24p)-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3080307"/>
      </p:ext>
    </p:extLst>
  </p:cSld>
  <p:clrMapOvr>
    <a:masterClrMapping/>
  </p:clrMapOvr>
  <p:transition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FF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08000" y="228866"/>
            <a:ext cx="91440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8000" y="1333500"/>
            <a:ext cx="91440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08000" y="5296961"/>
            <a:ext cx="2370667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FBDFD-627F-4012-BF0B-ABC64F76A764}" type="datetimeFigureOut">
              <a:rPr lang="ko-KR" altLang="en-US" smtClean="0"/>
              <a:t>2025. 4. 24.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471334" y="5296961"/>
            <a:ext cx="3217333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281333" y="5296961"/>
            <a:ext cx="2370667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989C8-D6CC-4DD8-9DBA-14600B0D574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사각형: 둥근 모서리 1">
            <a:extLst>
              <a:ext uri="{FF2B5EF4-FFF2-40B4-BE49-F238E27FC236}">
                <a16:creationId xmlns:a16="http://schemas.microsoft.com/office/drawing/2014/main" id="{7EE73368-9B9F-BCC3-CFFA-E9166A70FCD3}"/>
              </a:ext>
            </a:extLst>
          </p:cNvPr>
          <p:cNvSpPr/>
          <p:nvPr userDrawn="1"/>
        </p:nvSpPr>
        <p:spPr>
          <a:xfrm>
            <a:off x="7960320" y="57189"/>
            <a:ext cx="1840204" cy="640071"/>
          </a:xfrm>
          <a:prstGeom prst="roundRect">
            <a:avLst>
              <a:gd name="adj" fmla="val 16667"/>
            </a:avLst>
          </a:prstGeom>
          <a:solidFill>
            <a:schemeClr val="tx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333" b="1" dirty="0">
                <a:solidFill>
                  <a:schemeClr val="bg1"/>
                </a:solidFill>
              </a:rPr>
              <a:t> 2025.04.17 CUSCM</a:t>
            </a:r>
          </a:p>
          <a:p>
            <a:pPr lvl="0" algn="ctr">
              <a:defRPr/>
            </a:pPr>
            <a:r>
              <a:rPr lang="ko-KR" altLang="en-US" sz="1333" b="1" dirty="0" err="1">
                <a:solidFill>
                  <a:schemeClr val="bg1"/>
                </a:solidFill>
              </a:rPr>
              <a:t>목요예배</a:t>
            </a:r>
            <a:endParaRPr lang="en-US" altLang="ko-KR" sz="1333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087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3" r:id="rId2"/>
    <p:sldLayoutId id="2147483674" r:id="rId3"/>
    <p:sldLayoutId id="2147483681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3" r:id="rId10"/>
    <p:sldLayoutId id="2147483682" r:id="rId11"/>
    <p:sldLayoutId id="2147483650" r:id="rId12"/>
  </p:sldLayoutIdLst>
  <p:transition/>
  <p:txStyles>
    <p:titleStyle>
      <a:lvl1pPr algn="ctr" defTabSz="1015990" rtl="0" eaLnBrk="1" latinLnBrk="1" hangingPunct="1">
        <a:spcBef>
          <a:spcPct val="0"/>
        </a:spcBef>
        <a:buNone/>
        <a:defRPr sz="48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0996" indent="-380996" algn="l" defTabSz="1015990" rtl="0" eaLnBrk="1" latinLnBrk="1" hangingPunct="1">
        <a:spcBef>
          <a:spcPct val="20000"/>
        </a:spcBef>
        <a:buFont typeface="Arial" panose="020B0604020202020204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1pPr>
      <a:lvl2pPr marL="825492" indent="-317497" algn="l" defTabSz="1015990" rtl="0" eaLnBrk="1" latinLnBrk="1" hangingPunct="1">
        <a:spcBef>
          <a:spcPct val="20000"/>
        </a:spcBef>
        <a:buFont typeface="Arial" panose="020B0604020202020204" pitchFamily="34" charset="0"/>
        <a:buChar char="–"/>
        <a:defRPr sz="3111" kern="1200">
          <a:solidFill>
            <a:schemeClr val="tx1"/>
          </a:solidFill>
          <a:latin typeface="+mn-lt"/>
          <a:ea typeface="+mn-ea"/>
          <a:cs typeface="+mn-cs"/>
        </a:defRPr>
      </a:lvl2pPr>
      <a:lvl3pPr marL="1269987" indent="-253997" algn="l" defTabSz="101599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1777982" indent="-253997" algn="l" defTabSz="1015990" rtl="0" eaLnBrk="1" latinLnBrk="1" hangingPunct="1">
        <a:spcBef>
          <a:spcPct val="20000"/>
        </a:spcBef>
        <a:buFont typeface="Arial" panose="020B0604020202020204" pitchFamily="34" charset="0"/>
        <a:buChar char="–"/>
        <a:defRPr sz="2222" kern="1200">
          <a:solidFill>
            <a:schemeClr val="tx1"/>
          </a:solidFill>
          <a:latin typeface="+mn-lt"/>
          <a:ea typeface="+mn-ea"/>
          <a:cs typeface="+mn-cs"/>
        </a:defRPr>
      </a:lvl4pPr>
      <a:lvl5pPr marL="2285977" indent="-253997" algn="l" defTabSz="1015990" rtl="0" eaLnBrk="1" latinLnBrk="1" hangingPunct="1">
        <a:spcBef>
          <a:spcPct val="20000"/>
        </a:spcBef>
        <a:buFont typeface="Arial" panose="020B0604020202020204" pitchFamily="34" charset="0"/>
        <a:buChar char="»"/>
        <a:defRPr sz="2222" kern="1200">
          <a:solidFill>
            <a:schemeClr val="tx1"/>
          </a:solidFill>
          <a:latin typeface="+mn-lt"/>
          <a:ea typeface="+mn-ea"/>
          <a:cs typeface="+mn-cs"/>
        </a:defRPr>
      </a:lvl5pPr>
      <a:lvl6pPr marL="2793972" indent="-253997" algn="l" defTabSz="1015990" rtl="0" eaLnBrk="1" latinLnBrk="1" hangingPunct="1">
        <a:spcBef>
          <a:spcPct val="20000"/>
        </a:spcBef>
        <a:buFont typeface="Arial" panose="020B0604020202020204" pitchFamily="34" charset="0"/>
        <a:buChar char="•"/>
        <a:defRPr sz="2222" kern="1200">
          <a:solidFill>
            <a:schemeClr val="tx1"/>
          </a:solidFill>
          <a:latin typeface="+mn-lt"/>
          <a:ea typeface="+mn-ea"/>
          <a:cs typeface="+mn-cs"/>
        </a:defRPr>
      </a:lvl6pPr>
      <a:lvl7pPr marL="3301967" indent="-253997" algn="l" defTabSz="1015990" rtl="0" eaLnBrk="1" latinLnBrk="1" hangingPunct="1">
        <a:spcBef>
          <a:spcPct val="20000"/>
        </a:spcBef>
        <a:buFont typeface="Arial" panose="020B0604020202020204" pitchFamily="34" charset="0"/>
        <a:buChar char="•"/>
        <a:defRPr sz="2222" kern="1200">
          <a:solidFill>
            <a:schemeClr val="tx1"/>
          </a:solidFill>
          <a:latin typeface="+mn-lt"/>
          <a:ea typeface="+mn-ea"/>
          <a:cs typeface="+mn-cs"/>
        </a:defRPr>
      </a:lvl7pPr>
      <a:lvl8pPr marL="3809962" indent="-253997" algn="l" defTabSz="1015990" rtl="0" eaLnBrk="1" latinLnBrk="1" hangingPunct="1">
        <a:spcBef>
          <a:spcPct val="20000"/>
        </a:spcBef>
        <a:buFont typeface="Arial" panose="020B0604020202020204" pitchFamily="34" charset="0"/>
        <a:buChar char="•"/>
        <a:defRPr sz="2222" kern="1200">
          <a:solidFill>
            <a:schemeClr val="tx1"/>
          </a:solidFill>
          <a:latin typeface="+mn-lt"/>
          <a:ea typeface="+mn-ea"/>
          <a:cs typeface="+mn-cs"/>
        </a:defRPr>
      </a:lvl8pPr>
      <a:lvl9pPr marL="4317957" indent="-253997" algn="l" defTabSz="1015990" rtl="0" eaLnBrk="1" latinLnBrk="1" hangingPunct="1">
        <a:spcBef>
          <a:spcPct val="20000"/>
        </a:spcBef>
        <a:buFont typeface="Arial" panose="020B0604020202020204" pitchFamily="34" charset="0"/>
        <a:buChar char="•"/>
        <a:defRPr sz="22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159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995" algn="l" defTabSz="10159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990" algn="l" defTabSz="10159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85" algn="l" defTabSz="10159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980" algn="l" defTabSz="10159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975" algn="l" defTabSz="10159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970" algn="l" defTabSz="10159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964" algn="l" defTabSz="10159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959" algn="l" defTabSz="10159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1683042-518E-B988-4204-F1E3BAE0E4BA}"/>
              </a:ext>
            </a:extLst>
          </p:cNvPr>
          <p:cNvSpPr/>
          <p:nvPr/>
        </p:nvSpPr>
        <p:spPr>
          <a:xfrm>
            <a:off x="34736" y="0"/>
            <a:ext cx="10160000" cy="5715000"/>
          </a:xfrm>
          <a:prstGeom prst="rect">
            <a:avLst/>
          </a:prstGeom>
          <a:solidFill>
            <a:srgbClr val="F6E6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B50A34-C9D8-F7B7-585C-CD1CC34D3353}"/>
              </a:ext>
            </a:extLst>
          </p:cNvPr>
          <p:cNvSpPr txBox="1"/>
          <p:nvPr/>
        </p:nvSpPr>
        <p:spPr>
          <a:xfrm>
            <a:off x="2971800" y="-57773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235B0B-41BD-13DB-4D7B-AC7C7B5BE600}"/>
              </a:ext>
            </a:extLst>
          </p:cNvPr>
          <p:cNvSpPr txBox="1"/>
          <p:nvPr/>
        </p:nvSpPr>
        <p:spPr>
          <a:xfrm>
            <a:off x="2207941" y="-457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0026179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0058C-ED3E-B49F-28F0-42AAA99A35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(</a:t>
            </a:r>
            <a:r>
              <a:rPr kumimoji="1" lang="ko-KR" altLang="en-US" dirty="0"/>
              <a:t>롬 </a:t>
            </a:r>
            <a:r>
              <a:rPr kumimoji="1" lang="en-US" altLang="ko-KR" dirty="0"/>
              <a:t>8:17) </a:t>
            </a:r>
            <a:r>
              <a:rPr kumimoji="1" lang="ko-KR" altLang="en-US" dirty="0"/>
              <a:t>자녀이면 또한 상속자 곧 하나님의 상속자요 그리스도와 함께 한 </a:t>
            </a:r>
            <a:r>
              <a:rPr kumimoji="1" lang="ko-KR" altLang="en-US" dirty="0" err="1"/>
              <a:t>상속자니</a:t>
            </a:r>
            <a:r>
              <a:rPr kumimoji="1" lang="ko-KR" altLang="en-US" dirty="0"/>
              <a:t> 우리가 그와 함께 영광을 받기 위하여 고난도 함께 받아야 할 </a:t>
            </a:r>
            <a:r>
              <a:rPr kumimoji="1" lang="ko-KR" altLang="en-US" dirty="0" err="1"/>
              <a:t>것이니라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9391701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A4B37-C2AF-EA0A-E94D-78DBDCA931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(</a:t>
            </a:r>
            <a:r>
              <a:rPr kumimoji="1" lang="ko-KR" altLang="en-US" dirty="0"/>
              <a:t>롬 </a:t>
            </a:r>
            <a:r>
              <a:rPr kumimoji="1" lang="en-US" altLang="ko-KR" dirty="0"/>
              <a:t>8:18) </a:t>
            </a:r>
            <a:r>
              <a:rPr kumimoji="1" lang="ko-KR" altLang="en-US" dirty="0" err="1"/>
              <a:t>생각하건대</a:t>
            </a:r>
            <a:r>
              <a:rPr kumimoji="1" lang="ko-KR" altLang="en-US" dirty="0"/>
              <a:t> 현재의 고난은 장차 우리에게 나타날 영광과 비교할 수 </a:t>
            </a:r>
            <a:r>
              <a:rPr kumimoji="1" lang="ko-KR" altLang="en-US" dirty="0" err="1"/>
              <a:t>없도다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82651086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080BFD-B7B1-60E4-65A1-5A9A0BB368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(</a:t>
            </a:r>
            <a:r>
              <a:rPr kumimoji="1" lang="ko-KR" altLang="en-US" dirty="0"/>
              <a:t>롬 </a:t>
            </a:r>
            <a:r>
              <a:rPr kumimoji="1" lang="en-US" altLang="ko-KR" dirty="0"/>
              <a:t>8:19) </a:t>
            </a:r>
            <a:r>
              <a:rPr kumimoji="1" lang="ko-KR" altLang="en-US" dirty="0"/>
              <a:t>피조물이 고대하는 바는 하나님의 아들들이 나타나는 것이니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58037743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2170D-31A0-F1F2-BA90-237A388DBA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(</a:t>
            </a:r>
            <a:r>
              <a:rPr kumimoji="1" lang="ko-KR" altLang="en-US" dirty="0"/>
              <a:t>롬 </a:t>
            </a:r>
            <a:r>
              <a:rPr kumimoji="1" lang="en-US" altLang="ko-KR" dirty="0"/>
              <a:t>8:20) </a:t>
            </a:r>
            <a:r>
              <a:rPr kumimoji="1" lang="ko-KR" altLang="en-US" dirty="0"/>
              <a:t>피조물이 허무한 데 굴복하는 것은 자기 뜻이 아니요 오직 굴복하게 하시는 이로 말미암음이라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0935046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2FCD4-A124-D829-09C2-906EC1A600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(</a:t>
            </a:r>
            <a:r>
              <a:rPr kumimoji="1" lang="ko-KR" altLang="en-US" dirty="0"/>
              <a:t>롬 </a:t>
            </a:r>
            <a:r>
              <a:rPr kumimoji="1" lang="en-US" altLang="ko-KR" dirty="0"/>
              <a:t>8:21) </a:t>
            </a:r>
            <a:r>
              <a:rPr kumimoji="1" lang="ko-KR" altLang="en-US" dirty="0"/>
              <a:t>그 바라는 것은 피조물도 </a:t>
            </a:r>
            <a:r>
              <a:rPr kumimoji="1" lang="ko-KR" altLang="en-US" dirty="0" err="1"/>
              <a:t>썩어짐의</a:t>
            </a:r>
            <a:r>
              <a:rPr kumimoji="1" lang="ko-KR" altLang="en-US" dirty="0"/>
              <a:t> 종 노릇 한 데서 해방되어 하나님의 자녀들의 영광의 자유에 이르는 </a:t>
            </a:r>
            <a:r>
              <a:rPr kumimoji="1" lang="ko-KR" altLang="en-US" dirty="0" err="1"/>
              <a:t>것이니라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42616802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963AFE-3D01-CB9A-DC89-2E9AE097C6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(</a:t>
            </a:r>
            <a:r>
              <a:rPr kumimoji="1" lang="ko-KR" altLang="en-US" dirty="0"/>
              <a:t>롬 </a:t>
            </a:r>
            <a:r>
              <a:rPr kumimoji="1" lang="en-US" altLang="ko-KR" dirty="0"/>
              <a:t>8:22) </a:t>
            </a:r>
            <a:r>
              <a:rPr kumimoji="1" lang="ko-KR" altLang="en-US" dirty="0"/>
              <a:t>피조물이 다 이제까지 함께 탄식하며 함께 고통을 겪고 있는 것을 우리가 </a:t>
            </a:r>
            <a:r>
              <a:rPr kumimoji="1" lang="ko-KR" altLang="en-US" dirty="0" err="1"/>
              <a:t>아느니라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997324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4C1E7-EA7E-8151-2BE9-85DF4B3606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(</a:t>
            </a:r>
            <a:r>
              <a:rPr kumimoji="1" lang="ko-KR" altLang="en-US" dirty="0"/>
              <a:t>롬 </a:t>
            </a:r>
            <a:r>
              <a:rPr kumimoji="1" lang="en-US" altLang="ko-KR" dirty="0"/>
              <a:t>8:23) </a:t>
            </a:r>
            <a:r>
              <a:rPr kumimoji="1" lang="ko-KR" altLang="en-US" dirty="0"/>
              <a:t>그뿐 아니라 또한 우리 곧 성령의 처음 익은 열매를 받은 </a:t>
            </a:r>
            <a:r>
              <a:rPr kumimoji="1" lang="ko-KR" altLang="en-US" dirty="0" err="1"/>
              <a:t>우리까지도</a:t>
            </a:r>
            <a:r>
              <a:rPr kumimoji="1" lang="ko-KR" altLang="en-US" dirty="0"/>
              <a:t> 속으로 탄식하여 양자 될 것 곧 우리 몸의 </a:t>
            </a:r>
            <a:r>
              <a:rPr kumimoji="1" lang="ko-KR" altLang="en-US" dirty="0" err="1"/>
              <a:t>속량을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기다리느니라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6164447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D46038-7BE9-9510-B277-F92DDCD325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(</a:t>
            </a:r>
            <a:r>
              <a:rPr kumimoji="1" lang="ko-KR" altLang="en-US" dirty="0"/>
              <a:t>롬 </a:t>
            </a:r>
            <a:r>
              <a:rPr kumimoji="1" lang="en-US" altLang="ko-KR" dirty="0"/>
              <a:t>8:24) </a:t>
            </a:r>
            <a:r>
              <a:rPr kumimoji="1" lang="ko-KR" altLang="en-US" dirty="0"/>
              <a:t>우리가 소망으로 구원을 </a:t>
            </a:r>
            <a:r>
              <a:rPr kumimoji="1" lang="ko-KR" altLang="en-US" dirty="0" err="1"/>
              <a:t>얻었으매</a:t>
            </a:r>
            <a:r>
              <a:rPr kumimoji="1" lang="ko-KR" altLang="en-US" dirty="0"/>
              <a:t> 보이는 소망이 소망이 아니니 보는 것을 누가 바라리요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6356231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CFFDE-FECE-49BB-C29D-15F84CD712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(</a:t>
            </a:r>
            <a:r>
              <a:rPr kumimoji="1" lang="ko-KR" altLang="en-US" dirty="0"/>
              <a:t>롬 </a:t>
            </a:r>
            <a:r>
              <a:rPr kumimoji="1" lang="en-US" altLang="ko-KR" dirty="0"/>
              <a:t>8:25) </a:t>
            </a:r>
            <a:r>
              <a:rPr kumimoji="1" lang="ko-KR" altLang="en-US" dirty="0"/>
              <a:t>만일 우리가 보지 못하는 것을 바라면 참음으로 </a:t>
            </a:r>
            <a:r>
              <a:rPr kumimoji="1" lang="ko-KR" altLang="en-US" dirty="0" err="1"/>
              <a:t>기다릴지니라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8216712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0A6D7F-CFF5-A872-7966-6D3D82BFDB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(</a:t>
            </a:r>
            <a:r>
              <a:rPr kumimoji="1" lang="ko-KR" altLang="en-US" dirty="0"/>
              <a:t>롬 </a:t>
            </a:r>
            <a:r>
              <a:rPr kumimoji="1" lang="en-US" altLang="ko-KR" dirty="0"/>
              <a:t>8:26) </a:t>
            </a:r>
            <a:r>
              <a:rPr kumimoji="1" lang="ko-KR" altLang="en-US" dirty="0"/>
              <a:t>이와 같이 성령도 우리의 연약함을 </a:t>
            </a:r>
            <a:r>
              <a:rPr kumimoji="1" lang="ko-KR" altLang="en-US" dirty="0" err="1"/>
              <a:t>도우시나니</a:t>
            </a:r>
            <a:r>
              <a:rPr kumimoji="1" lang="ko-KR" altLang="en-US" dirty="0"/>
              <a:t> 우리는 마땅히 기도할 바를 알지 못하나 오직 성령이 말할 수 없는 탄식으로 우리를 위하여 친히 </a:t>
            </a:r>
            <a:r>
              <a:rPr kumimoji="1" lang="ko-KR" altLang="en-US" dirty="0" err="1"/>
              <a:t>간구하시느니라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7833121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FF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780799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55B4AC-D936-BE15-2C18-B112B4D112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(</a:t>
            </a:r>
            <a:r>
              <a:rPr kumimoji="1" lang="ko-KR" altLang="en-US" dirty="0"/>
              <a:t>롬 </a:t>
            </a:r>
            <a:r>
              <a:rPr kumimoji="1" lang="en-US" altLang="ko-KR" dirty="0"/>
              <a:t>8:27) </a:t>
            </a:r>
            <a:r>
              <a:rPr kumimoji="1" lang="ko-KR" altLang="en-US" dirty="0"/>
              <a:t>마음을 살피시는 이가 성령의 생각을 </a:t>
            </a:r>
            <a:r>
              <a:rPr kumimoji="1" lang="ko-KR" altLang="en-US" dirty="0" err="1"/>
              <a:t>아시나니</a:t>
            </a:r>
            <a:r>
              <a:rPr kumimoji="1" lang="ko-KR" altLang="en-US" dirty="0"/>
              <a:t> 이는 성령이 하나님의 뜻대로 성도를 위하여 </a:t>
            </a:r>
            <a:r>
              <a:rPr kumimoji="1" lang="ko-KR" altLang="en-US" dirty="0" err="1"/>
              <a:t>간구하심이니라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97882615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125563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CAE8764-780E-EDE6-9822-674E9851D8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en-US" altLang="ko-KR" sz="2800" dirty="0"/>
              <a:t>“</a:t>
            </a:r>
            <a:r>
              <a:rPr kumimoji="1" lang="ko-KR" altLang="en-US" sz="2800" dirty="0"/>
              <a:t>하나님의 성령으로 인도함을 받는 삶</a:t>
            </a:r>
            <a:r>
              <a:rPr kumimoji="1" lang="en-US" altLang="ko-KR" sz="2800" dirty="0"/>
              <a:t>”</a:t>
            </a:r>
          </a:p>
          <a:p>
            <a:r>
              <a:rPr kumimoji="1" lang="ko-KR" altLang="en-US" dirty="0" err="1"/>
              <a:t>최재선</a:t>
            </a:r>
            <a:r>
              <a:rPr kumimoji="1" lang="ko-KR" altLang="en-US" dirty="0"/>
              <a:t> 박사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A3DB3C-F7FE-7BF6-4B12-581314DC75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dirty="0"/>
              <a:t>-</a:t>
            </a:r>
            <a:r>
              <a:rPr kumimoji="1" lang="ko-KR" altLang="en-US" dirty="0"/>
              <a:t>설교 말씀</a:t>
            </a:r>
            <a:r>
              <a:rPr kumimoji="1" lang="en-US" altLang="ko-KR" dirty="0"/>
              <a:t>-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017690785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AF28C41-6F74-EF98-1D43-F69B2398EB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ko-KR" altLang="en-US" dirty="0" err="1"/>
              <a:t>최재선</a:t>
            </a:r>
            <a:r>
              <a:rPr kumimoji="1" lang="ko-KR" altLang="en-US" dirty="0"/>
              <a:t> 박사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F65CCE-E8A1-57C9-D25A-3E3072E408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sz="1600" dirty="0"/>
              <a:t>“</a:t>
            </a:r>
            <a:r>
              <a:rPr kumimoji="1" lang="ko-KR" altLang="en-US" sz="1600" dirty="0"/>
              <a:t>하나님의 성령으로 인도함을 받는 삶</a:t>
            </a:r>
            <a:r>
              <a:rPr kumimoji="1" lang="en-US" altLang="ko-KR" sz="1600" dirty="0"/>
              <a:t>”</a:t>
            </a:r>
            <a:endParaRPr kumimoji="1"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0769688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520176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AB8F00-E659-104C-C2C8-DA96522D98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0" marR="0" lvl="0" indent="0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-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봉헌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-</a:t>
            </a:r>
            <a:br>
              <a:rPr kumimoji="0" lang="en-US" altLang="ko-KR" sz="2222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</a:br>
            <a:r>
              <a:rPr kumimoji="0" lang="ko-KR" altLang="en-US" sz="3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나의 모습 나의 소유</a:t>
            </a:r>
            <a:br>
              <a:rPr kumimoji="0" lang="en-US" altLang="ko-KR" sz="2667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</a:b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&lt;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온라인 헌금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&gt;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우리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1005-804-217963 </a:t>
            </a:r>
            <a:r>
              <a:rPr kumimoji="0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rPr>
              <a:t>중앙대기독학생연합회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27386236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F8AD6-90EF-280C-9FD0-16203AA27B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kumimoji="0" lang="ko-KR" altLang="en-US" sz="267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나의 모습 나의 소유 주님 앞에 모두 드립니다</a:t>
            </a:r>
            <a:b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</a:b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&lt;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온라인 헌금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&gt;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우리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1005-804-217963 </a:t>
            </a:r>
            <a:r>
              <a:rPr kumimoji="0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중앙대기독학생연합회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20290244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71573-BC12-68F8-22D6-3A96BC2125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kumimoji="0" lang="ko-KR" altLang="en-US" sz="267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모든 아픔 모든 기쁨 내 모든 눈물 받아 주소서</a:t>
            </a:r>
            <a:br>
              <a:rPr kumimoji="0" lang="en-US" altLang="ko-KR" sz="267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</a:b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&lt;</a:t>
            </a:r>
            <a:r>
              <a:rPr kumimoji="0" lang="ko-KR" altLang="en-US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온라인 헌금</a:t>
            </a: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&gt; </a:t>
            </a:r>
            <a:r>
              <a:rPr kumimoji="0" lang="ko-KR" altLang="en-US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우리 </a:t>
            </a: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1005-804-217963 </a:t>
            </a:r>
            <a:r>
              <a:rPr kumimoji="0" lang="ko-KR" altLang="en-US" sz="18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중앙대기독학생연합회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79577310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D6F90-A6AD-9C47-D4F9-F150070E79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kumimoji="0" lang="ko-KR" altLang="en-US" sz="267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나의 생명을 드리니 주 영광 위하여 </a:t>
            </a:r>
            <a:r>
              <a:rPr kumimoji="0" lang="ko-KR" altLang="en-US" sz="267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사용하옵소서</a:t>
            </a:r>
            <a:br>
              <a:rPr kumimoji="0" lang="en-US" altLang="ko-KR" sz="267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</a:b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&lt;</a:t>
            </a:r>
            <a:r>
              <a:rPr kumimoji="0" lang="ko-KR" altLang="en-US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온라인 헌금</a:t>
            </a: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&gt; </a:t>
            </a:r>
            <a:r>
              <a:rPr kumimoji="0" lang="ko-KR" altLang="en-US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우리 </a:t>
            </a: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1005-804-217963 </a:t>
            </a:r>
            <a:r>
              <a:rPr kumimoji="0" lang="ko-KR" altLang="en-US" sz="18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중앙대기독학생연합회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220019172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ADBF8-D145-A09B-7DC5-219417B0C2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kumimoji="0" lang="ko-KR" altLang="en-US" sz="267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내가 사는 날 동안에 주를 찬양하며 기쁨의 </a:t>
            </a:r>
            <a:r>
              <a:rPr kumimoji="0" lang="ko-KR" altLang="en-US" sz="267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제물되리</a:t>
            </a:r>
            <a:br>
              <a:rPr kumimoji="0" lang="en-US" altLang="ko-KR" sz="267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</a:b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&lt;</a:t>
            </a:r>
            <a:r>
              <a:rPr kumimoji="0" lang="ko-KR" altLang="en-US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온라인 헌금</a:t>
            </a: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&gt; </a:t>
            </a:r>
            <a:r>
              <a:rPr kumimoji="0" lang="ko-KR" altLang="en-US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우리 </a:t>
            </a: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1005-804-217963 </a:t>
            </a:r>
            <a:r>
              <a:rPr kumimoji="0" lang="ko-KR" altLang="en-US" sz="18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중앙대기독학생연합회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5181854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1094163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55CFB-2F46-DC96-B6FB-846274709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22D537-219E-8F4E-9585-08FB5F1991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kumimoji="0" lang="ko-KR" altLang="en-US" sz="267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나를 </a:t>
            </a:r>
            <a:r>
              <a:rPr kumimoji="0" lang="ko-KR" altLang="en-US" sz="267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받아주소서</a:t>
            </a:r>
            <a:br>
              <a:rPr kumimoji="0" lang="ko-KR" altLang="en-US" sz="267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</a:b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&lt;</a:t>
            </a:r>
            <a:r>
              <a:rPr kumimoji="0" lang="ko-KR" altLang="en-US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온라인 헌금</a:t>
            </a: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&gt; </a:t>
            </a:r>
            <a:r>
              <a:rPr kumimoji="0" lang="ko-KR" altLang="en-US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우리 </a:t>
            </a: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1005-804-217963 </a:t>
            </a:r>
            <a:r>
              <a:rPr kumimoji="0" lang="ko-KR" altLang="en-US" sz="18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t>중앙대기독학생연합회</a:t>
            </a:r>
            <a:endParaRPr kumimoji="0" lang="ko-KR" altLang="en-US" sz="18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9658061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18653D-B434-C9F5-3884-77125657E4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274996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F464479-A8F1-E622-55E5-4E467E7F78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ko-KR" altLang="en-US" sz="2800" dirty="0"/>
              <a:t>김가은 </a:t>
            </a:r>
            <a:r>
              <a:rPr kumimoji="1" lang="en-US" altLang="ko-KR" sz="2800" dirty="0"/>
              <a:t>(</a:t>
            </a:r>
            <a:r>
              <a:rPr kumimoji="1" lang="ko-KR" altLang="en-US" sz="2800" dirty="0"/>
              <a:t>사복 </a:t>
            </a:r>
            <a:r>
              <a:rPr kumimoji="1" lang="en-US" altLang="ko-KR" sz="2800" dirty="0"/>
              <a:t>24)</a:t>
            </a:r>
            <a:endParaRPr kumimoji="1" lang="ko-Kore-KR" altLang="en-US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49EDE4-5FDA-591D-6A38-829A3AE5AD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ore-KR" dirty="0"/>
              <a:t>-</a:t>
            </a:r>
            <a:r>
              <a:rPr kumimoji="1" lang="ko-KR" altLang="en-US" dirty="0"/>
              <a:t>헌금 기도</a:t>
            </a:r>
            <a:r>
              <a:rPr kumimoji="1" lang="en-US" altLang="ko-KR" dirty="0"/>
              <a:t>-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72876535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519A3-022E-01C7-D9F2-32895C06E5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173784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B277A26-4A0C-3E86-EEBA-A362AF73051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2800" dirty="0"/>
              <a:t>이보라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(</a:t>
            </a:r>
            <a:r>
              <a:rPr kumimoji="1" lang="ko-KR" altLang="en-US" sz="2800" dirty="0"/>
              <a:t>영교 </a:t>
            </a:r>
            <a:r>
              <a:rPr kumimoji="1" lang="en-US" altLang="ko-KR" sz="2800" dirty="0"/>
              <a:t>22)</a:t>
            </a:r>
            <a:endParaRPr kumimoji="1" lang="ko-Kore-KR" altLang="en-US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6FA244-5222-EA8D-B98B-CCCB849CBB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dirty="0"/>
              <a:t>-</a:t>
            </a:r>
            <a:r>
              <a:rPr kumimoji="1" lang="ko-KR" altLang="en-US" dirty="0"/>
              <a:t>환영</a:t>
            </a:r>
            <a:r>
              <a:rPr kumimoji="1" lang="en-US" altLang="ko-KR" dirty="0"/>
              <a:t>-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89955158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D4EA10-878A-147A-6DDA-D373D38909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7579760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D1F0AD-1656-64A9-4DF1-B5C5C7852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572" y="4246895"/>
            <a:ext cx="10161571" cy="1490925"/>
          </a:xfrm>
        </p:spPr>
        <p:txBody>
          <a:bodyPr>
            <a:normAutofit/>
          </a:bodyPr>
          <a:lstStyle/>
          <a:p>
            <a:r>
              <a:rPr lang="ko-KR" altLang="en-US" sz="5400" b="1" dirty="0">
                <a:solidFill>
                  <a:schemeClr val="bg1"/>
                </a:solidFill>
              </a:rPr>
              <a:t>축복합니다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67559325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355A1-2838-43AA-70FA-6CF68FB6C7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3600" dirty="0"/>
              <a:t>축복합니다 주님의 이름으로</a:t>
            </a:r>
            <a:br>
              <a:rPr lang="en-US" altLang="ko-KR" sz="3600" dirty="0"/>
            </a:br>
            <a:r>
              <a:rPr lang="ko-KR" altLang="en-US" sz="3600" dirty="0"/>
              <a:t>축복합니다 주님의 사랑으로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190123536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557D3-84EE-483A-73E2-3E6CAE227F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3600" dirty="0"/>
              <a:t>이곳에 모인 주의 거룩한 자녀에게</a:t>
            </a:r>
            <a:br>
              <a:rPr lang="en-US" altLang="ko-KR" sz="3600" dirty="0"/>
            </a:br>
            <a:r>
              <a:rPr lang="ko-KR" altLang="en-US" sz="3600" dirty="0"/>
              <a:t>주님의 기쁨과 주님의 사랑이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84229253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16E721-B42E-2721-1CA5-D1AA6B6180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3600" dirty="0"/>
              <a:t>충만하게 충만하게 넘치기를</a:t>
            </a:r>
            <a:br>
              <a:rPr lang="en-US" altLang="ko-KR" sz="3600" dirty="0"/>
            </a:br>
            <a:r>
              <a:rPr lang="en-US" altLang="ko-KR" sz="3600" dirty="0"/>
              <a:t>(</a:t>
            </a:r>
            <a:r>
              <a:rPr lang="ko-KR" altLang="en-US" sz="3600" dirty="0"/>
              <a:t>축복합니다</a:t>
            </a:r>
            <a:r>
              <a:rPr lang="en-US" altLang="ko-KR" sz="3600" dirty="0"/>
              <a:t>)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3615461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D392FA-1F94-D9FC-431B-C1CF12787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442B6E2-DF73-0019-89BF-5963AF1AB8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2800" dirty="0"/>
              <a:t>양희목</a:t>
            </a:r>
            <a:r>
              <a:rPr kumimoji="1" lang="ko-KR" altLang="en-US" sz="2800" dirty="0"/>
              <a:t> </a:t>
            </a:r>
            <a:r>
              <a:rPr kumimoji="1" lang="en-US" altLang="ko-Kore-KR" sz="2800" dirty="0"/>
              <a:t>(</a:t>
            </a:r>
            <a:r>
              <a:rPr kumimoji="1" lang="ko-KR" altLang="en-US" sz="2800" dirty="0"/>
              <a:t>소프트 </a:t>
            </a:r>
            <a:r>
              <a:rPr kumimoji="1" lang="en-US" altLang="ko-KR" sz="2800" dirty="0"/>
              <a:t>22)</a:t>
            </a:r>
            <a:endParaRPr kumimoji="1" lang="ko-Kore-KR" altLang="en-US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693058-6252-F26B-68D0-3798BE0511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ore-KR" dirty="0"/>
              <a:t>-</a:t>
            </a:r>
            <a:r>
              <a:rPr kumimoji="1" lang="ko-KR" altLang="en-US" dirty="0"/>
              <a:t>대표 기도</a:t>
            </a:r>
            <a:r>
              <a:rPr kumimoji="1" lang="en-US" altLang="ko-KR" dirty="0"/>
              <a:t>-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5214195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3B308-F3BC-0DCA-1682-7738FC7DB6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3600" dirty="0"/>
              <a:t>God bless you God bless you</a:t>
            </a:r>
            <a:br>
              <a:rPr lang="en-US" altLang="ko-KR" sz="3600" dirty="0"/>
            </a:br>
            <a:r>
              <a:rPr lang="ko-KR" altLang="en-US" sz="3600" dirty="0"/>
              <a:t>축복합니다 주님의 사랑으로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02256219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9354251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C092D9E-1D61-C0C1-5F40-B05B9D5F30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>
            <a:extLst>
              <a:ext uri="{FF2B5EF4-FFF2-40B4-BE49-F238E27FC236}">
                <a16:creationId xmlns:a16="http://schemas.microsoft.com/office/drawing/2014/main" id="{834DCED0-D913-D932-4686-026A48FFC24E}"/>
              </a:ext>
            </a:extLst>
          </p:cNvPr>
          <p:cNvSpPr txBox="1"/>
          <p:nvPr/>
        </p:nvSpPr>
        <p:spPr>
          <a:xfrm>
            <a:off x="0" y="4457678"/>
            <a:ext cx="10160000" cy="1280142"/>
          </a:xfrm>
          <a:prstGeom prst="rect">
            <a:avLst/>
          </a:prstGeom>
          <a:solidFill>
            <a:schemeClr val="tx2">
              <a:lumMod val="50000"/>
              <a:alpha val="75000"/>
            </a:schemeClr>
          </a:solidFill>
          <a:ln>
            <a:noFill/>
          </a:ln>
        </p:spPr>
        <p:txBody>
          <a:bodyPr lIns="101583" tIns="50778" rIns="101583" bIns="50778" anchor="ctr" anchorCtr="0">
            <a:no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ko-KR" sz="2667" b="1" dirty="0">
                <a:solidFill>
                  <a:srgbClr val="FFC000"/>
                </a:solidFill>
              </a:rPr>
              <a:t>-</a:t>
            </a:r>
            <a:r>
              <a:rPr lang="ko-KR" altLang="en-US" sz="2667" b="1" dirty="0">
                <a:solidFill>
                  <a:srgbClr val="FFC000"/>
                </a:solidFill>
              </a:rPr>
              <a:t>파송</a:t>
            </a:r>
            <a:r>
              <a:rPr lang="en-US" altLang="ko-KR" sz="2667" b="1" dirty="0">
                <a:solidFill>
                  <a:srgbClr val="FFC000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950690940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/>
        </p:nvSpPr>
        <p:spPr>
          <a:xfrm>
            <a:off x="0" y="4457678"/>
            <a:ext cx="10160000" cy="1280142"/>
          </a:xfrm>
          <a:prstGeom prst="rect">
            <a:avLst/>
          </a:prstGeom>
          <a:solidFill>
            <a:schemeClr val="tx2">
              <a:lumMod val="50000"/>
              <a:alpha val="75000"/>
            </a:schemeClr>
          </a:solidFill>
          <a:ln>
            <a:noFill/>
          </a:ln>
        </p:spPr>
        <p:txBody>
          <a:bodyPr lIns="101583" tIns="50778" rIns="101583" bIns="50778" anchor="ctr" anchorCtr="0">
            <a:noAutofit/>
          </a:bodyPr>
          <a:lstStyle/>
          <a:p>
            <a:pPr lvl="0" algn="ctr">
              <a:defRPr/>
            </a:pPr>
            <a:r>
              <a:rPr lang="ko-KR" altLang="en-US" sz="4800" b="1">
                <a:solidFill>
                  <a:schemeClr val="bg1"/>
                </a:solidFill>
              </a:rPr>
              <a:t>물댄 동산</a:t>
            </a:r>
          </a:p>
        </p:txBody>
      </p:sp>
    </p:spTree>
    <p:extLst>
      <p:ext uri="{BB962C8B-B14F-4D97-AF65-F5344CB8AC3E}">
        <p14:creationId xmlns:p14="http://schemas.microsoft.com/office/powerpoint/2010/main" val="4030714704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/>
        </p:nvSpPr>
        <p:spPr>
          <a:xfrm>
            <a:off x="0" y="4456220"/>
            <a:ext cx="10160000" cy="1281600"/>
          </a:xfrm>
          <a:prstGeom prst="rect">
            <a:avLst/>
          </a:prstGeom>
          <a:solidFill>
            <a:schemeClr val="tx2">
              <a:lumMod val="50000"/>
              <a:alpha val="75000"/>
            </a:schemeClr>
          </a:solidFill>
          <a:ln>
            <a:noFill/>
          </a:ln>
        </p:spPr>
        <p:txBody>
          <a:bodyPr lIns="101583" tIns="50778" rIns="101583" bIns="50778" anchor="ctr" anchorCtr="0">
            <a:no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2000" b="1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ko-KR" altLang="en-US" sz="3200" dirty="0"/>
              <a:t>주님 너를 항상 인도하시리 </a:t>
            </a:r>
            <a:endParaRPr lang="en-US" altLang="ko-KR" sz="3200" dirty="0"/>
          </a:p>
          <a:p>
            <a:pPr lvl="0">
              <a:lnSpc>
                <a:spcPct val="100000"/>
              </a:lnSpc>
              <a:defRPr/>
            </a:pPr>
            <a:r>
              <a:rPr lang="ko-KR" altLang="en-US" sz="3200" dirty="0"/>
              <a:t>메마른 땅에서도 너를 만족시키리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2567451270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/>
        </p:nvSpPr>
        <p:spPr>
          <a:xfrm>
            <a:off x="0" y="4456220"/>
            <a:ext cx="10160000" cy="1281600"/>
          </a:xfrm>
          <a:prstGeom prst="rect">
            <a:avLst/>
          </a:prstGeom>
          <a:solidFill>
            <a:schemeClr val="tx2">
              <a:lumMod val="50000"/>
              <a:alpha val="75000"/>
            </a:schemeClr>
          </a:solidFill>
          <a:ln>
            <a:noFill/>
          </a:ln>
        </p:spPr>
        <p:txBody>
          <a:bodyPr lIns="101583" tIns="50778" rIns="101583" bIns="50778" anchor="ctr" anchorCtr="0">
            <a:no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2000" b="1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ko-KR" altLang="en-US" sz="3200" dirty="0"/>
              <a:t>너는 물 댄 동산 같겠고 마르지 않는 샘 같으리</a:t>
            </a:r>
            <a:endParaRPr lang="en-US" altLang="ko-KR" sz="3200" dirty="0"/>
          </a:p>
          <a:p>
            <a:pPr>
              <a:lnSpc>
                <a:spcPct val="100000"/>
              </a:lnSpc>
              <a:defRPr/>
            </a:pPr>
            <a:r>
              <a:rPr lang="ko-KR" altLang="en-US" sz="3200" dirty="0"/>
              <a:t>너는 물 댄 동산 같겠고 마르지 않는 샘 같으리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52728012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972268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B4FB9EF-89D1-A332-BACF-72C15971F33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2800" dirty="0"/>
              <a:t>양희목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(</a:t>
            </a:r>
            <a:r>
              <a:rPr kumimoji="1" lang="ko-KR" altLang="en-US" sz="2800" dirty="0"/>
              <a:t>소프트 </a:t>
            </a:r>
            <a:r>
              <a:rPr kumimoji="1" lang="en-US" altLang="ko-KR" sz="2800" dirty="0"/>
              <a:t>22)</a:t>
            </a:r>
            <a:endParaRPr kumimoji="1" lang="ko-Kore-KR" altLang="en-US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CCFBD7-AB2F-7B9C-6887-96C39314FE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dirty="0"/>
              <a:t>-</a:t>
            </a:r>
            <a:r>
              <a:rPr kumimoji="1" lang="ko-KR" altLang="en-US" dirty="0"/>
              <a:t>광고</a:t>
            </a:r>
            <a:r>
              <a:rPr kumimoji="1" lang="en-US" altLang="ko-KR" dirty="0"/>
              <a:t>-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285638075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7475515" cy="5715000"/>
          </a:xfrm>
          <a:prstGeom prst="rect">
            <a:avLst/>
          </a:prstGeom>
          <a:solidFill>
            <a:srgbClr val="4B6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445506" y="0"/>
            <a:ext cx="2736010" cy="5715000"/>
          </a:xfrm>
          <a:prstGeom prst="rect">
            <a:avLst/>
          </a:prstGeom>
          <a:solidFill>
            <a:srgbClr val="A389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5" name="이등변 삼각형 14"/>
          <p:cNvSpPr/>
          <p:nvPr/>
        </p:nvSpPr>
        <p:spPr>
          <a:xfrm>
            <a:off x="6232128" y="0"/>
            <a:ext cx="1213378" cy="5715000"/>
          </a:xfrm>
          <a:prstGeom prst="triangle">
            <a:avLst>
              <a:gd name="adj" fmla="val 100000"/>
            </a:avLst>
          </a:prstGeom>
          <a:solidFill>
            <a:srgbClr val="A389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29138" y="697260"/>
            <a:ext cx="58433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4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01. </a:t>
            </a:r>
            <a:r>
              <a:rPr lang="ko-KR" altLang="en-US" sz="40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정기사역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1FFCECD-58E3-97F2-1A3D-B504D0AB72B2}"/>
              </a:ext>
            </a:extLst>
          </p:cNvPr>
          <p:cNvGrpSpPr/>
          <p:nvPr/>
        </p:nvGrpSpPr>
        <p:grpSpPr>
          <a:xfrm>
            <a:off x="0" y="1760821"/>
            <a:ext cx="10181516" cy="4121015"/>
            <a:chOff x="2775744" y="1184757"/>
            <a:chExt cx="7405772" cy="1868301"/>
          </a:xfrm>
        </p:grpSpPr>
        <p:sp>
          <p:nvSpPr>
            <p:cNvPr id="6" name="직사각형 5"/>
            <p:cNvSpPr/>
            <p:nvPr/>
          </p:nvSpPr>
          <p:spPr>
            <a:xfrm>
              <a:off x="2775744" y="1184757"/>
              <a:ext cx="7405772" cy="18683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spcBef>
                  <a:spcPct val="28000"/>
                </a:spcBef>
                <a:spcAft>
                  <a:spcPct val="0"/>
                </a:spcAft>
                <a:defRPr lang="ko-KR"/>
              </a:pPr>
              <a:endParaRPr kumimoji="1" lang="en-US" altLang="ko-KR" sz="90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42413" y="1311935"/>
              <a:ext cx="7056784" cy="2790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spcBef>
                  <a:spcPct val="28000"/>
                </a:spcBef>
                <a:spcAft>
                  <a:spcPct val="0"/>
                </a:spcAft>
                <a:defRPr lang="ko-KR"/>
              </a:pPr>
              <a:endParaRPr kumimoji="1" lang="en-US" altLang="ko-KR" sz="3400" dirty="0">
                <a:solidFill>
                  <a:srgbClr val="4B6CAF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aphicFrame>
        <p:nvGraphicFramePr>
          <p:cNvPr id="8" name="표 9">
            <a:extLst>
              <a:ext uri="{FF2B5EF4-FFF2-40B4-BE49-F238E27FC236}">
                <a16:creationId xmlns:a16="http://schemas.microsoft.com/office/drawing/2014/main" id="{6A099EB2-4DCA-FDA1-1A31-06A728EA2B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240833"/>
              </p:ext>
            </p:extLst>
          </p:nvPr>
        </p:nvGraphicFramePr>
        <p:xfrm>
          <a:off x="245360" y="2119868"/>
          <a:ext cx="9701724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275">
                  <a:extLst>
                    <a:ext uri="{9D8B030D-6E8A-4147-A177-3AD203B41FA5}">
                      <a16:colId xmlns:a16="http://schemas.microsoft.com/office/drawing/2014/main" val="1681562408"/>
                    </a:ext>
                  </a:extLst>
                </a:gridCol>
                <a:gridCol w="3307406">
                  <a:extLst>
                    <a:ext uri="{9D8B030D-6E8A-4147-A177-3AD203B41FA5}">
                      <a16:colId xmlns:a16="http://schemas.microsoft.com/office/drawing/2014/main" val="927464367"/>
                    </a:ext>
                  </a:extLst>
                </a:gridCol>
                <a:gridCol w="2415118">
                  <a:extLst>
                    <a:ext uri="{9D8B030D-6E8A-4147-A177-3AD203B41FA5}">
                      <a16:colId xmlns:a16="http://schemas.microsoft.com/office/drawing/2014/main" val="3000274168"/>
                    </a:ext>
                  </a:extLst>
                </a:gridCol>
                <a:gridCol w="2645925">
                  <a:extLst>
                    <a:ext uri="{9D8B030D-6E8A-4147-A177-3AD203B41FA5}">
                      <a16:colId xmlns:a16="http://schemas.microsoft.com/office/drawing/2014/main" val="3070209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/>
                        <a:t>전 중앙인이 드리는 </a:t>
                      </a:r>
                      <a:br>
                        <a:rPr lang="en-US" altLang="ko-KR" sz="2200" dirty="0"/>
                      </a:br>
                      <a:r>
                        <a:rPr lang="ko-KR" altLang="en-US" sz="2200" dirty="0" err="1"/>
                        <a:t>목요예배</a:t>
                      </a:r>
                      <a:endParaRPr lang="ko-KR" alt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BC</a:t>
                      </a:r>
                      <a:br>
                        <a:rPr lang="en-US" altLang="ko-KR" sz="2200" dirty="0"/>
                      </a:br>
                      <a:r>
                        <a:rPr lang="en-US" altLang="ko-KR" sz="2200" dirty="0"/>
                        <a:t>(Bible College)</a:t>
                      </a:r>
                      <a:r>
                        <a:rPr lang="ko-KR" altLang="en-US" sz="22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/>
                        <a:t>전 중앙인이 드리는 </a:t>
                      </a:r>
                      <a:br>
                        <a:rPr lang="en-US" altLang="ko-KR" sz="2200" dirty="0"/>
                      </a:br>
                      <a:r>
                        <a:rPr lang="ko-KR" altLang="en-US" sz="2200" dirty="0"/>
                        <a:t>아침기도회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618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목요일 오후 </a:t>
                      </a:r>
                      <a:r>
                        <a:rPr lang="en-US" altLang="ko-KR" sz="22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</a:t>
                      </a:r>
                      <a:r>
                        <a:rPr lang="ko-KR" altLang="en-US" sz="22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시 </a:t>
                      </a:r>
                      <a:r>
                        <a:rPr lang="en-US" altLang="ko-KR" sz="22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22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반별 공지 참고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월</a:t>
                      </a:r>
                      <a:r>
                        <a:rPr lang="en-US" altLang="ko-KR" sz="22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~</a:t>
                      </a:r>
                      <a:r>
                        <a:rPr lang="ko-KR" altLang="en-US" sz="22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금 아침 </a:t>
                      </a:r>
                      <a:r>
                        <a:rPr lang="en-US" altLang="ko-KR" sz="22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</a:t>
                      </a:r>
                      <a:r>
                        <a:rPr lang="ko-KR" altLang="en-US" sz="22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4102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장소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대학교회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  <a:endParaRPr lang="ko-KR" altLang="en-US" sz="2200" b="0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대학교회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0246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참여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대면</a:t>
                      </a:r>
                      <a:r>
                        <a:rPr lang="en-US" altLang="ko-KR" sz="22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en-US" altLang="ko-KR" sz="2200" b="0" i="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Youtube</a:t>
                      </a:r>
                      <a:r>
                        <a:rPr lang="en-US" altLang="ko-KR" sz="22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22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스트리밍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대면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대면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0299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3490096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AC2CDD8-CA99-ACE1-4EDA-AECD73548E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C12CFB2-51F2-6C8D-FBA2-37D61E817D29}"/>
              </a:ext>
            </a:extLst>
          </p:cNvPr>
          <p:cNvSpPr/>
          <p:nvPr/>
        </p:nvSpPr>
        <p:spPr>
          <a:xfrm>
            <a:off x="-32568" y="0"/>
            <a:ext cx="7475515" cy="5715000"/>
          </a:xfrm>
          <a:prstGeom prst="rect">
            <a:avLst/>
          </a:prstGeom>
          <a:solidFill>
            <a:srgbClr val="4B6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5EFDEEE-97B5-87D3-D511-A7321D0FD7D8}"/>
              </a:ext>
            </a:extLst>
          </p:cNvPr>
          <p:cNvSpPr/>
          <p:nvPr/>
        </p:nvSpPr>
        <p:spPr>
          <a:xfrm>
            <a:off x="7445506" y="0"/>
            <a:ext cx="2736010" cy="5715000"/>
          </a:xfrm>
          <a:prstGeom prst="rect">
            <a:avLst/>
          </a:prstGeom>
          <a:solidFill>
            <a:srgbClr val="A389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6F2A7FA2-1663-FC3C-1C35-EAC4E9E648CB}"/>
              </a:ext>
            </a:extLst>
          </p:cNvPr>
          <p:cNvSpPr/>
          <p:nvPr/>
        </p:nvSpPr>
        <p:spPr>
          <a:xfrm>
            <a:off x="6242886" y="0"/>
            <a:ext cx="1213378" cy="5715000"/>
          </a:xfrm>
          <a:prstGeom prst="triangle">
            <a:avLst>
              <a:gd name="adj" fmla="val 100000"/>
            </a:avLst>
          </a:prstGeom>
          <a:solidFill>
            <a:srgbClr val="A389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1DCB5-47BC-43C2-64BE-948264E56BEE}"/>
              </a:ext>
            </a:extLst>
          </p:cNvPr>
          <p:cNvSpPr txBox="1"/>
          <p:nvPr/>
        </p:nvSpPr>
        <p:spPr>
          <a:xfrm>
            <a:off x="194394" y="719907"/>
            <a:ext cx="76939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4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1. </a:t>
            </a:r>
            <a:r>
              <a:rPr lang="ko-KR" altLang="en-US" sz="44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아침 기도회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EFAA437-71C6-6793-94D0-EB3A22307F4A}"/>
              </a:ext>
            </a:extLst>
          </p:cNvPr>
          <p:cNvGrpSpPr/>
          <p:nvPr/>
        </p:nvGrpSpPr>
        <p:grpSpPr>
          <a:xfrm>
            <a:off x="-32568" y="1777381"/>
            <a:ext cx="10214084" cy="2384954"/>
            <a:chOff x="2783784" y="1184755"/>
            <a:chExt cx="7405772" cy="179096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30E3431-14E9-95A5-6DBB-C37DFD587E17}"/>
                </a:ext>
              </a:extLst>
            </p:cNvPr>
            <p:cNvSpPr/>
            <p:nvPr/>
          </p:nvSpPr>
          <p:spPr>
            <a:xfrm>
              <a:off x="2783784" y="1184755"/>
              <a:ext cx="7405772" cy="17909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spcBef>
                  <a:spcPct val="28000"/>
                </a:spcBef>
                <a:spcAft>
                  <a:spcPct val="0"/>
                </a:spcAft>
                <a:defRPr lang="ko-KR"/>
              </a:pPr>
              <a:endParaRPr kumimoji="1" lang="en-US" altLang="ko-KR" sz="900" b="1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EE55EE1-7F06-0CBA-4C69-2EC753A54CD5}"/>
                </a:ext>
              </a:extLst>
            </p:cNvPr>
            <p:cNvSpPr txBox="1"/>
            <p:nvPr/>
          </p:nvSpPr>
          <p:spPr>
            <a:xfrm>
              <a:off x="2804431" y="1277751"/>
              <a:ext cx="7361434" cy="9298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50000"/>
                </a:lnSpc>
                <a:spcBef>
                  <a:spcPts val="806"/>
                </a:spcBef>
                <a:spcAft>
                  <a:spcPct val="0"/>
                </a:spcAft>
                <a:buSzPct val="110000"/>
                <a:buFont typeface="Arial" panose="020B0604020202020204" pitchFamily="34" charset="0"/>
                <a:buChar char="•"/>
                <a:defRPr lang="ko-KR"/>
              </a:pPr>
              <a:r>
                <a:rPr kumimoji="1" lang="ko-KR" altLang="en-US" sz="2400" b="1" dirty="0">
                  <a:solidFill>
                    <a:srgbClr val="4B6CA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기도회의 자리에 여러분을 모두 초대합니다</a:t>
              </a:r>
              <a:r>
                <a:rPr kumimoji="1" lang="en-US" altLang="ko-KR" sz="2400" b="1" dirty="0">
                  <a:solidFill>
                    <a:srgbClr val="4B6CA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.</a:t>
              </a:r>
            </a:p>
            <a:p>
              <a:pPr marL="342900" indent="-342900">
                <a:lnSpc>
                  <a:spcPct val="150000"/>
                </a:lnSpc>
                <a:spcBef>
                  <a:spcPts val="806"/>
                </a:spcBef>
                <a:spcAft>
                  <a:spcPct val="0"/>
                </a:spcAft>
                <a:buSzPct val="110000"/>
                <a:buFont typeface="Arial" panose="020B0604020202020204" pitchFamily="34" charset="0"/>
                <a:buChar char="•"/>
                <a:defRPr lang="ko-KR"/>
              </a:pPr>
              <a:r>
                <a:rPr kumimoji="1" lang="ko-KR" altLang="en-US" sz="2400" b="1" dirty="0">
                  <a:solidFill>
                    <a:srgbClr val="4B6CA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주님의 말씀으로 힘차게 하루를 시작해봅시다</a:t>
              </a:r>
              <a:r>
                <a:rPr kumimoji="1" lang="en-US" altLang="ko-KR" sz="2400" b="1" dirty="0">
                  <a:solidFill>
                    <a:srgbClr val="4B6CA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887586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4631CA-E781-AE57-8070-30673A0464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7290560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0DD55FA-25BC-CBF7-3CAC-F846AEE39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CBE2ED3-EFCC-1082-EB8A-5CAC75A02E9E}"/>
              </a:ext>
            </a:extLst>
          </p:cNvPr>
          <p:cNvSpPr/>
          <p:nvPr/>
        </p:nvSpPr>
        <p:spPr>
          <a:xfrm>
            <a:off x="-32568" y="0"/>
            <a:ext cx="7475515" cy="5715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8F6EE19-67F7-F286-9B42-2FBCC914B82F}"/>
              </a:ext>
            </a:extLst>
          </p:cNvPr>
          <p:cNvSpPr/>
          <p:nvPr/>
        </p:nvSpPr>
        <p:spPr>
          <a:xfrm>
            <a:off x="7445506" y="0"/>
            <a:ext cx="2736010" cy="5715000"/>
          </a:xfrm>
          <a:prstGeom prst="rect">
            <a:avLst/>
          </a:prstGeom>
          <a:solidFill>
            <a:srgbClr val="A389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746415AA-E19E-E712-5192-C1E0E32BF921}"/>
              </a:ext>
            </a:extLst>
          </p:cNvPr>
          <p:cNvSpPr/>
          <p:nvPr/>
        </p:nvSpPr>
        <p:spPr>
          <a:xfrm>
            <a:off x="6232128" y="0"/>
            <a:ext cx="1213378" cy="5715000"/>
          </a:xfrm>
          <a:prstGeom prst="triangle">
            <a:avLst>
              <a:gd name="adj" fmla="val 100000"/>
            </a:avLst>
          </a:prstGeom>
          <a:solidFill>
            <a:srgbClr val="A389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A6EF8F-1B2B-3723-F13D-86C04DF070FE}"/>
              </a:ext>
            </a:extLst>
          </p:cNvPr>
          <p:cNvSpPr txBox="1"/>
          <p:nvPr/>
        </p:nvSpPr>
        <p:spPr>
          <a:xfrm>
            <a:off x="194394" y="719907"/>
            <a:ext cx="76939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>
              <a:buAutoNum type="arabicPeriod"/>
              <a:defRPr/>
            </a:pPr>
            <a:r>
              <a:rPr lang="ko-KR" altLang="en-US" sz="44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신입생 환영 예배</a:t>
            </a:r>
            <a:endParaRPr lang="en-US" altLang="ko-KR" sz="44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D1EDE84-18D0-8008-D1E3-70E5321AF049}"/>
              </a:ext>
            </a:extLst>
          </p:cNvPr>
          <p:cNvGrpSpPr/>
          <p:nvPr/>
        </p:nvGrpSpPr>
        <p:grpSpPr>
          <a:xfrm>
            <a:off x="-32568" y="1777381"/>
            <a:ext cx="10214084" cy="3024335"/>
            <a:chOff x="2783784" y="1184755"/>
            <a:chExt cx="7405772" cy="179096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F2E3F14-CBAA-0ABC-EA43-7A3619D4BD47}"/>
                </a:ext>
              </a:extLst>
            </p:cNvPr>
            <p:cNvSpPr/>
            <p:nvPr/>
          </p:nvSpPr>
          <p:spPr>
            <a:xfrm>
              <a:off x="2783784" y="1184755"/>
              <a:ext cx="7405772" cy="17909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spcBef>
                  <a:spcPct val="28000"/>
                </a:spcBef>
                <a:spcAft>
                  <a:spcPct val="0"/>
                </a:spcAft>
                <a:defRPr lang="ko-KR"/>
              </a:pPr>
              <a:endParaRPr kumimoji="1" lang="en-US" altLang="ko-KR" sz="900" b="1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EB2B9AC-1521-878D-BCB1-F3BABC27A8A9}"/>
                </a:ext>
              </a:extLst>
            </p:cNvPr>
            <p:cNvSpPr txBox="1"/>
            <p:nvPr/>
          </p:nvSpPr>
          <p:spPr>
            <a:xfrm>
              <a:off x="2804431" y="1277751"/>
              <a:ext cx="7361434" cy="10510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>
                <a:spcBef>
                  <a:spcPts val="806"/>
                </a:spcBef>
                <a:spcAft>
                  <a:spcPct val="0"/>
                </a:spcAft>
                <a:buSzPct val="110000"/>
                <a:buFont typeface="Arial" panose="020B0604020202020204" pitchFamily="34" charset="0"/>
                <a:buChar char="•"/>
                <a:defRPr lang="ko-KR"/>
              </a:pPr>
              <a:r>
                <a:rPr kumimoji="1" lang="ko-KR" altLang="en-US" sz="2400" b="1" dirty="0">
                  <a:solidFill>
                    <a:schemeClr val="accent3">
                      <a:lumMod val="7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일시</a:t>
              </a:r>
              <a:r>
                <a:rPr kumimoji="1" lang="en-US" altLang="ko-KR" sz="2400" b="1" dirty="0">
                  <a:solidFill>
                    <a:schemeClr val="accent3">
                      <a:lumMod val="7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: 3</a:t>
              </a:r>
              <a:r>
                <a:rPr kumimoji="1" lang="ko-KR" altLang="en-US" sz="2400" b="1" dirty="0">
                  <a:solidFill>
                    <a:schemeClr val="accent3">
                      <a:lumMod val="7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월 </a:t>
              </a:r>
              <a:r>
                <a:rPr kumimoji="1" lang="en-US" altLang="ko-KR" sz="2400" b="1" dirty="0">
                  <a:solidFill>
                    <a:schemeClr val="accent3">
                      <a:lumMod val="7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27</a:t>
              </a:r>
              <a:r>
                <a:rPr kumimoji="1" lang="ko-KR" altLang="en-US" sz="2400" b="1" dirty="0">
                  <a:solidFill>
                    <a:schemeClr val="accent3">
                      <a:lumMod val="7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일</a:t>
              </a:r>
              <a:r>
                <a:rPr kumimoji="1" lang="en-US" altLang="ko-KR" sz="2400" b="1" dirty="0">
                  <a:solidFill>
                    <a:schemeClr val="accent3">
                      <a:lumMod val="7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(</a:t>
              </a:r>
              <a:r>
                <a:rPr kumimoji="1" lang="ko-KR" altLang="en-US" sz="2400" b="1" dirty="0">
                  <a:solidFill>
                    <a:schemeClr val="accent3">
                      <a:lumMod val="7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목</a:t>
              </a:r>
              <a:r>
                <a:rPr kumimoji="1" lang="en-US" altLang="ko-KR" sz="2400" b="1" dirty="0">
                  <a:solidFill>
                    <a:schemeClr val="accent3">
                      <a:lumMod val="7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) 17:50</a:t>
              </a:r>
            </a:p>
            <a:p>
              <a:pPr marL="342900" indent="-342900">
                <a:spcBef>
                  <a:spcPts val="806"/>
                </a:spcBef>
                <a:spcAft>
                  <a:spcPct val="0"/>
                </a:spcAft>
                <a:buSzPct val="110000"/>
                <a:buFont typeface="Arial" panose="020B0604020202020204" pitchFamily="34" charset="0"/>
                <a:buChar char="•"/>
                <a:defRPr lang="ko-KR"/>
              </a:pPr>
              <a:r>
                <a:rPr kumimoji="1" lang="ko-KR" altLang="en-US" sz="2400" b="1" dirty="0">
                  <a:solidFill>
                    <a:schemeClr val="accent3">
                      <a:lumMod val="7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장소</a:t>
              </a:r>
              <a:r>
                <a:rPr kumimoji="1" lang="en-US" altLang="ko-KR" sz="2400" b="1" dirty="0">
                  <a:solidFill>
                    <a:schemeClr val="accent3">
                      <a:lumMod val="7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: </a:t>
              </a:r>
              <a:r>
                <a:rPr kumimoji="1" lang="ko-KR" altLang="en-US" sz="2400" b="1" dirty="0">
                  <a:solidFill>
                    <a:schemeClr val="accent3">
                      <a:lumMod val="7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대학교회</a:t>
              </a:r>
            </a:p>
            <a:p>
              <a:pPr marL="342900" indent="-342900">
                <a:spcBef>
                  <a:spcPts val="806"/>
                </a:spcBef>
                <a:spcAft>
                  <a:spcPct val="0"/>
                </a:spcAft>
                <a:buSzPct val="110000"/>
                <a:buFont typeface="Arial" panose="020B0604020202020204" pitchFamily="34" charset="0"/>
                <a:buChar char="•"/>
                <a:defRPr lang="ko-KR"/>
              </a:pPr>
              <a:r>
                <a:rPr kumimoji="1" lang="ko-KR" altLang="en-US" sz="2400" b="1" dirty="0">
                  <a:solidFill>
                    <a:schemeClr val="accent3">
                      <a:lumMod val="7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신입생들을 환영하고 축복하는 순서를 가질 예정이니 </a:t>
              </a:r>
              <a:br>
                <a:rPr kumimoji="1" lang="en-US" altLang="ko-KR" sz="2400" b="1" dirty="0">
                  <a:solidFill>
                    <a:schemeClr val="accent3">
                      <a:lumMod val="7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</a:br>
              <a:r>
                <a:rPr kumimoji="1" lang="ko-KR" altLang="en-US" sz="2400" b="1" dirty="0">
                  <a:solidFill>
                    <a:schemeClr val="accent3">
                      <a:lumMod val="7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함께 연합하여 예배로 나아가길 소망합니다</a:t>
              </a:r>
              <a:r>
                <a:rPr kumimoji="1" lang="en-US" altLang="ko-KR" sz="2400" b="1" dirty="0">
                  <a:solidFill>
                    <a:schemeClr val="accent3">
                      <a:lumMod val="7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7509776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2CC86A-2888-307C-866B-03B6F832F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E65C47D-0F59-F12C-9E50-02FC8CD2BD21}"/>
              </a:ext>
            </a:extLst>
          </p:cNvPr>
          <p:cNvSpPr/>
          <p:nvPr/>
        </p:nvSpPr>
        <p:spPr>
          <a:xfrm>
            <a:off x="-32568" y="0"/>
            <a:ext cx="7475515" cy="5715000"/>
          </a:xfrm>
          <a:prstGeom prst="rect">
            <a:avLst/>
          </a:prstGeom>
          <a:solidFill>
            <a:srgbClr val="4B6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139CAE0-541D-042F-5BC5-25990AD64FE3}"/>
              </a:ext>
            </a:extLst>
          </p:cNvPr>
          <p:cNvSpPr/>
          <p:nvPr/>
        </p:nvSpPr>
        <p:spPr>
          <a:xfrm>
            <a:off x="7445506" y="0"/>
            <a:ext cx="2736010" cy="5715000"/>
          </a:xfrm>
          <a:prstGeom prst="rect">
            <a:avLst/>
          </a:prstGeom>
          <a:solidFill>
            <a:srgbClr val="A389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FB0967D5-078E-ADA5-C54C-79F0E9FC38E0}"/>
              </a:ext>
            </a:extLst>
          </p:cNvPr>
          <p:cNvSpPr/>
          <p:nvPr/>
        </p:nvSpPr>
        <p:spPr>
          <a:xfrm>
            <a:off x="6232128" y="0"/>
            <a:ext cx="1213378" cy="5715000"/>
          </a:xfrm>
          <a:prstGeom prst="triangle">
            <a:avLst>
              <a:gd name="adj" fmla="val 100000"/>
            </a:avLst>
          </a:prstGeom>
          <a:solidFill>
            <a:srgbClr val="A389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E43C88-0010-E432-7034-163D7E5428AC}"/>
              </a:ext>
            </a:extLst>
          </p:cNvPr>
          <p:cNvSpPr txBox="1"/>
          <p:nvPr/>
        </p:nvSpPr>
        <p:spPr>
          <a:xfrm>
            <a:off x="194394" y="719907"/>
            <a:ext cx="76939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4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1.</a:t>
            </a:r>
            <a:r>
              <a:rPr lang="ko-KR" altLang="en-US" sz="44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시험기간 기도회</a:t>
            </a:r>
            <a:endParaRPr lang="en-US" altLang="ko-KR" sz="44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27E8537-72D3-DF48-8E01-0A38F6BF37B3}"/>
              </a:ext>
            </a:extLst>
          </p:cNvPr>
          <p:cNvGrpSpPr/>
          <p:nvPr/>
        </p:nvGrpSpPr>
        <p:grpSpPr>
          <a:xfrm>
            <a:off x="-32568" y="1777381"/>
            <a:ext cx="10214084" cy="3024335"/>
            <a:chOff x="2783784" y="1184755"/>
            <a:chExt cx="7405772" cy="179096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307F9A9-BCF1-F298-96D8-4A5E40E974ED}"/>
                </a:ext>
              </a:extLst>
            </p:cNvPr>
            <p:cNvSpPr/>
            <p:nvPr/>
          </p:nvSpPr>
          <p:spPr>
            <a:xfrm>
              <a:off x="2783784" y="1184755"/>
              <a:ext cx="7405772" cy="17909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spcBef>
                  <a:spcPct val="28000"/>
                </a:spcBef>
                <a:spcAft>
                  <a:spcPct val="0"/>
                </a:spcAft>
                <a:defRPr lang="ko-KR"/>
              </a:pPr>
              <a:endParaRPr kumimoji="1" lang="en-US" altLang="ko-KR" sz="900" b="1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272440-790F-058F-EF60-B20E8C29123B}"/>
                </a:ext>
              </a:extLst>
            </p:cNvPr>
            <p:cNvSpPr txBox="1"/>
            <p:nvPr/>
          </p:nvSpPr>
          <p:spPr>
            <a:xfrm>
              <a:off x="2804431" y="1277751"/>
              <a:ext cx="7361434" cy="8323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>
                <a:spcBef>
                  <a:spcPts val="806"/>
                </a:spcBef>
                <a:spcAft>
                  <a:spcPct val="0"/>
                </a:spcAft>
                <a:buSzPct val="110000"/>
                <a:buFont typeface="Arial" panose="020B0604020202020204" pitchFamily="34" charset="0"/>
                <a:buChar char="•"/>
                <a:defRPr lang="ko-KR"/>
              </a:pPr>
              <a:r>
                <a:rPr kumimoji="1" lang="ko-KR" altLang="en-US" sz="2400" b="1" dirty="0">
                  <a:solidFill>
                    <a:srgbClr val="4B6CA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일시</a:t>
              </a:r>
              <a:r>
                <a:rPr kumimoji="1" lang="en-US" altLang="ko-KR" sz="2400" b="1" dirty="0">
                  <a:solidFill>
                    <a:srgbClr val="4B6CA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: 4</a:t>
              </a:r>
              <a:r>
                <a:rPr kumimoji="1" lang="ko-KR" altLang="en-US" sz="2400" b="1" dirty="0">
                  <a:solidFill>
                    <a:srgbClr val="4B6CA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월 </a:t>
              </a:r>
              <a:r>
                <a:rPr kumimoji="1" lang="en-US" altLang="ko-KR" sz="2400" b="1" dirty="0">
                  <a:solidFill>
                    <a:srgbClr val="4B6CA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24</a:t>
              </a:r>
              <a:r>
                <a:rPr kumimoji="1" lang="ko-KR" altLang="en-US" sz="2400" b="1" dirty="0">
                  <a:solidFill>
                    <a:srgbClr val="4B6CA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일</a:t>
              </a:r>
              <a:r>
                <a:rPr kumimoji="1" lang="en-US" altLang="ko-KR" sz="2400" b="1" dirty="0">
                  <a:solidFill>
                    <a:srgbClr val="4B6CA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(</a:t>
              </a:r>
              <a:r>
                <a:rPr kumimoji="1" lang="ko-KR" altLang="en-US" sz="2400" b="1" dirty="0">
                  <a:solidFill>
                    <a:srgbClr val="4B6CA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목</a:t>
              </a:r>
              <a:r>
                <a:rPr kumimoji="1" lang="en-US" altLang="ko-KR" sz="2400" b="1" dirty="0">
                  <a:solidFill>
                    <a:srgbClr val="4B6CA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)</a:t>
              </a:r>
              <a:r>
                <a:rPr kumimoji="1" lang="ko-KR" altLang="en-US" sz="2400" b="1" dirty="0">
                  <a:solidFill>
                    <a:srgbClr val="4B6CA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 </a:t>
              </a:r>
              <a:r>
                <a:rPr kumimoji="1" lang="en-US" altLang="ko-KR" sz="2400" b="1" dirty="0">
                  <a:solidFill>
                    <a:srgbClr val="4B6CA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17:50</a:t>
              </a:r>
            </a:p>
            <a:p>
              <a:pPr marL="342900" indent="-342900">
                <a:spcBef>
                  <a:spcPts val="806"/>
                </a:spcBef>
                <a:spcAft>
                  <a:spcPct val="0"/>
                </a:spcAft>
                <a:buSzPct val="110000"/>
                <a:buFont typeface="Arial" panose="020B0604020202020204" pitchFamily="34" charset="0"/>
                <a:buChar char="•"/>
                <a:defRPr lang="ko-KR"/>
              </a:pPr>
              <a:r>
                <a:rPr kumimoji="1" lang="ko-KR" altLang="en-US" sz="2400" b="1" dirty="0">
                  <a:solidFill>
                    <a:srgbClr val="4B6CA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장소</a:t>
              </a:r>
              <a:r>
                <a:rPr kumimoji="1" lang="en-US" altLang="ko-KR" sz="2400" b="1" dirty="0">
                  <a:solidFill>
                    <a:srgbClr val="4B6CA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: 107</a:t>
              </a:r>
              <a:r>
                <a:rPr kumimoji="1" lang="ko-KR" altLang="en-US" sz="2400" b="1" dirty="0">
                  <a:solidFill>
                    <a:srgbClr val="4B6CA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관 대학교회</a:t>
              </a:r>
              <a:endParaRPr kumimoji="1" lang="en-US" altLang="ko-KR" sz="2400" b="1" dirty="0">
                <a:solidFill>
                  <a:srgbClr val="4B6CAF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  <a:p>
              <a:pPr marL="342900" indent="-342900">
                <a:spcBef>
                  <a:spcPts val="806"/>
                </a:spcBef>
                <a:spcAft>
                  <a:spcPct val="0"/>
                </a:spcAft>
                <a:buSzPct val="110000"/>
                <a:buFont typeface="Arial" panose="020B0604020202020204" pitchFamily="34" charset="0"/>
                <a:buChar char="•"/>
                <a:defRPr lang="ko-KR"/>
              </a:pPr>
              <a:r>
                <a:rPr kumimoji="1" lang="ko-KR" altLang="en-US" sz="2400" b="1" dirty="0">
                  <a:solidFill>
                    <a:srgbClr val="4B6CA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다음 주 </a:t>
              </a:r>
              <a:r>
                <a:rPr kumimoji="1" lang="ko-KR" altLang="en-US" sz="2400" b="1" dirty="0" err="1">
                  <a:solidFill>
                    <a:srgbClr val="4B6CA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목요예배</a:t>
              </a:r>
              <a:r>
                <a:rPr kumimoji="1" lang="ko-KR" altLang="en-US" sz="2400" b="1" dirty="0">
                  <a:solidFill>
                    <a:srgbClr val="4B6CA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 시간에는 시험기간 기도회로 드려집니다 </a:t>
              </a:r>
              <a:endParaRPr kumimoji="1" lang="en-US" altLang="ko-KR" sz="2400" b="1" dirty="0">
                <a:solidFill>
                  <a:srgbClr val="4B6CAF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4024715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919D5E-931E-D3CB-E5D1-DA173D859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238FC96-49E4-488D-B36A-DDECF581BF74}"/>
              </a:ext>
            </a:extLst>
          </p:cNvPr>
          <p:cNvSpPr/>
          <p:nvPr/>
        </p:nvSpPr>
        <p:spPr>
          <a:xfrm>
            <a:off x="-32568" y="0"/>
            <a:ext cx="7475515" cy="5715000"/>
          </a:xfrm>
          <a:prstGeom prst="rect">
            <a:avLst/>
          </a:prstGeom>
          <a:solidFill>
            <a:srgbClr val="4B6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5CD4F8D-B73D-E995-5A0B-EF3B723332D1}"/>
              </a:ext>
            </a:extLst>
          </p:cNvPr>
          <p:cNvSpPr/>
          <p:nvPr/>
        </p:nvSpPr>
        <p:spPr>
          <a:xfrm>
            <a:off x="7445506" y="0"/>
            <a:ext cx="2736010" cy="5715000"/>
          </a:xfrm>
          <a:prstGeom prst="rect">
            <a:avLst/>
          </a:prstGeom>
          <a:solidFill>
            <a:srgbClr val="A389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A0EC1183-F99F-9506-3086-701E12496434}"/>
              </a:ext>
            </a:extLst>
          </p:cNvPr>
          <p:cNvSpPr/>
          <p:nvPr/>
        </p:nvSpPr>
        <p:spPr>
          <a:xfrm>
            <a:off x="6232128" y="0"/>
            <a:ext cx="1213378" cy="5715000"/>
          </a:xfrm>
          <a:prstGeom prst="triangle">
            <a:avLst>
              <a:gd name="adj" fmla="val 100000"/>
            </a:avLst>
          </a:prstGeom>
          <a:solidFill>
            <a:srgbClr val="A389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06573F-B2A1-E8F6-2ABC-F3453842E526}"/>
              </a:ext>
            </a:extLst>
          </p:cNvPr>
          <p:cNvSpPr txBox="1"/>
          <p:nvPr/>
        </p:nvSpPr>
        <p:spPr>
          <a:xfrm>
            <a:off x="194394" y="719907"/>
            <a:ext cx="76939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4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2.</a:t>
            </a:r>
            <a:r>
              <a:rPr lang="ko-KR" altLang="en-US" sz="44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포스터 선교 광고</a:t>
            </a:r>
            <a:endParaRPr lang="en-US" altLang="ko-KR" sz="44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C29D7C4-C796-3492-C4A3-CAE455BB0535}"/>
              </a:ext>
            </a:extLst>
          </p:cNvPr>
          <p:cNvGrpSpPr/>
          <p:nvPr/>
        </p:nvGrpSpPr>
        <p:grpSpPr>
          <a:xfrm>
            <a:off x="-32568" y="1777381"/>
            <a:ext cx="10214084" cy="3024335"/>
            <a:chOff x="2783784" y="1184755"/>
            <a:chExt cx="7405772" cy="179096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2748CA7-F1C9-4E6F-7048-56C103992B4A}"/>
                </a:ext>
              </a:extLst>
            </p:cNvPr>
            <p:cNvSpPr/>
            <p:nvPr/>
          </p:nvSpPr>
          <p:spPr>
            <a:xfrm>
              <a:off x="2783784" y="1184755"/>
              <a:ext cx="7405772" cy="17909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spcBef>
                  <a:spcPct val="28000"/>
                </a:spcBef>
                <a:spcAft>
                  <a:spcPct val="0"/>
                </a:spcAft>
                <a:defRPr lang="ko-KR"/>
              </a:pPr>
              <a:endParaRPr kumimoji="1" lang="en-US" altLang="ko-KR" sz="900" b="1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A66026D-07E6-30E9-8A1A-56990E5CACA0}"/>
                </a:ext>
              </a:extLst>
            </p:cNvPr>
            <p:cNvSpPr txBox="1"/>
            <p:nvPr/>
          </p:nvSpPr>
          <p:spPr>
            <a:xfrm>
              <a:off x="2804431" y="1277751"/>
              <a:ext cx="7361434" cy="2733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>
                <a:spcBef>
                  <a:spcPts val="806"/>
                </a:spcBef>
                <a:spcAft>
                  <a:spcPct val="0"/>
                </a:spcAft>
                <a:buSzPct val="110000"/>
                <a:buFont typeface="Arial" panose="020B0604020202020204" pitchFamily="34" charset="0"/>
                <a:buChar char="•"/>
                <a:defRPr lang="ko-KR"/>
              </a:pPr>
              <a:r>
                <a:rPr kumimoji="1" lang="ko-KR" altLang="en-US" sz="2400" b="1" dirty="0">
                  <a:solidFill>
                    <a:srgbClr val="4B6CA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다음 주 포스터 선교는 없습니다</a:t>
              </a:r>
              <a:r>
                <a:rPr kumimoji="1" lang="en-US" altLang="ko-KR" sz="2400" b="1" dirty="0">
                  <a:solidFill>
                    <a:srgbClr val="4B6CA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!</a:t>
              </a:r>
              <a:r>
                <a:rPr kumimoji="1" lang="ko-KR" altLang="en-US" sz="2400" b="1" dirty="0">
                  <a:solidFill>
                    <a:srgbClr val="4B6CA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 </a:t>
              </a:r>
              <a:endParaRPr kumimoji="1" lang="en-US" altLang="ko-KR" sz="2400" b="1" dirty="0">
                <a:solidFill>
                  <a:srgbClr val="4B6CAF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7824727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C38332-95CB-465C-312B-240C4E37F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1BBE36D-459D-811C-36C0-2E2E301C20EF}"/>
              </a:ext>
            </a:extLst>
          </p:cNvPr>
          <p:cNvSpPr/>
          <p:nvPr/>
        </p:nvSpPr>
        <p:spPr>
          <a:xfrm>
            <a:off x="-32568" y="0"/>
            <a:ext cx="7475515" cy="5715000"/>
          </a:xfrm>
          <a:prstGeom prst="rect">
            <a:avLst/>
          </a:prstGeom>
          <a:solidFill>
            <a:srgbClr val="4B6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9294F3C-A4D9-345C-28E6-120375894AD6}"/>
              </a:ext>
            </a:extLst>
          </p:cNvPr>
          <p:cNvSpPr/>
          <p:nvPr/>
        </p:nvSpPr>
        <p:spPr>
          <a:xfrm>
            <a:off x="7445506" y="0"/>
            <a:ext cx="2736010" cy="5715000"/>
          </a:xfrm>
          <a:prstGeom prst="rect">
            <a:avLst/>
          </a:prstGeom>
          <a:solidFill>
            <a:srgbClr val="A389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368FBEAD-6A9F-DFA1-A9FC-8ABBD8A1C99F}"/>
              </a:ext>
            </a:extLst>
          </p:cNvPr>
          <p:cNvSpPr/>
          <p:nvPr/>
        </p:nvSpPr>
        <p:spPr>
          <a:xfrm>
            <a:off x="6232128" y="0"/>
            <a:ext cx="1213378" cy="5715000"/>
          </a:xfrm>
          <a:prstGeom prst="triangle">
            <a:avLst>
              <a:gd name="adj" fmla="val 100000"/>
            </a:avLst>
          </a:prstGeom>
          <a:solidFill>
            <a:srgbClr val="A389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28B1C0-D479-2542-2B5A-2BAEE8C5E49A}"/>
              </a:ext>
            </a:extLst>
          </p:cNvPr>
          <p:cNvSpPr txBox="1"/>
          <p:nvPr/>
        </p:nvSpPr>
        <p:spPr>
          <a:xfrm>
            <a:off x="194394" y="719907"/>
            <a:ext cx="76939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4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3.</a:t>
            </a:r>
            <a:r>
              <a:rPr lang="ko-KR" altLang="en-US" sz="44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예배당 청소</a:t>
            </a:r>
            <a:endParaRPr lang="en-US" altLang="ko-KR" sz="44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151BB15-E1AA-B877-5053-955979D150D5}"/>
              </a:ext>
            </a:extLst>
          </p:cNvPr>
          <p:cNvGrpSpPr/>
          <p:nvPr/>
        </p:nvGrpSpPr>
        <p:grpSpPr>
          <a:xfrm>
            <a:off x="-32568" y="1777381"/>
            <a:ext cx="10214084" cy="3024335"/>
            <a:chOff x="2783784" y="1184755"/>
            <a:chExt cx="7405772" cy="179096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F06ACA7-A17D-A082-1071-C2F4784DACB0}"/>
                </a:ext>
              </a:extLst>
            </p:cNvPr>
            <p:cNvSpPr/>
            <p:nvPr/>
          </p:nvSpPr>
          <p:spPr>
            <a:xfrm>
              <a:off x="2783784" y="1184755"/>
              <a:ext cx="7405772" cy="17909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spcBef>
                  <a:spcPct val="28000"/>
                </a:spcBef>
                <a:spcAft>
                  <a:spcPct val="0"/>
                </a:spcAft>
                <a:defRPr lang="ko-KR"/>
              </a:pPr>
              <a:endParaRPr kumimoji="1" lang="en-US" altLang="ko-KR" sz="900" b="1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168CCAF-9C2B-4AA1-8DBD-C43CFB73B379}"/>
                </a:ext>
              </a:extLst>
            </p:cNvPr>
            <p:cNvSpPr txBox="1"/>
            <p:nvPr/>
          </p:nvSpPr>
          <p:spPr>
            <a:xfrm>
              <a:off x="2804431" y="1277751"/>
              <a:ext cx="7361434" cy="2733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>
                <a:spcBef>
                  <a:spcPts val="806"/>
                </a:spcBef>
                <a:spcAft>
                  <a:spcPct val="0"/>
                </a:spcAft>
                <a:buSzPct val="110000"/>
                <a:buFont typeface="Arial" panose="020B0604020202020204" pitchFamily="34" charset="0"/>
                <a:buChar char="•"/>
                <a:defRPr lang="ko-KR"/>
              </a:pPr>
              <a:r>
                <a:rPr kumimoji="1" lang="ko-KR" altLang="en-US" sz="2400" b="1" dirty="0">
                  <a:solidFill>
                    <a:srgbClr val="4B6CA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다음 주 예배당 청소는 시험 기간이므로 없습니다</a:t>
              </a:r>
              <a:r>
                <a:rPr kumimoji="1" lang="en-US" altLang="ko-KR" sz="2400" b="1" dirty="0">
                  <a:solidFill>
                    <a:srgbClr val="4B6CA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4707695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69F56B-00B4-BE5F-B56B-5B208A6960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8705CDE-CDF6-1818-78ED-304563273894}"/>
              </a:ext>
            </a:extLst>
          </p:cNvPr>
          <p:cNvSpPr/>
          <p:nvPr/>
        </p:nvSpPr>
        <p:spPr>
          <a:xfrm>
            <a:off x="-32568" y="0"/>
            <a:ext cx="7475515" cy="5715000"/>
          </a:xfrm>
          <a:prstGeom prst="rect">
            <a:avLst/>
          </a:prstGeom>
          <a:solidFill>
            <a:srgbClr val="4B6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B78EFA9-276A-572D-825C-2F3E56522230}"/>
              </a:ext>
            </a:extLst>
          </p:cNvPr>
          <p:cNvSpPr/>
          <p:nvPr/>
        </p:nvSpPr>
        <p:spPr>
          <a:xfrm>
            <a:off x="7445506" y="0"/>
            <a:ext cx="2736010" cy="5715000"/>
          </a:xfrm>
          <a:prstGeom prst="rect">
            <a:avLst/>
          </a:prstGeom>
          <a:solidFill>
            <a:srgbClr val="A389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D8C0AF66-ABE3-7632-DBBF-AA5004D32AEB}"/>
              </a:ext>
            </a:extLst>
          </p:cNvPr>
          <p:cNvSpPr/>
          <p:nvPr/>
        </p:nvSpPr>
        <p:spPr>
          <a:xfrm>
            <a:off x="6232128" y="0"/>
            <a:ext cx="1213378" cy="5715000"/>
          </a:xfrm>
          <a:prstGeom prst="triangle">
            <a:avLst>
              <a:gd name="adj" fmla="val 100000"/>
            </a:avLst>
          </a:prstGeom>
          <a:solidFill>
            <a:srgbClr val="A389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023ADB-6544-D94E-9FDA-B60318A6C895}"/>
              </a:ext>
            </a:extLst>
          </p:cNvPr>
          <p:cNvSpPr txBox="1"/>
          <p:nvPr/>
        </p:nvSpPr>
        <p:spPr>
          <a:xfrm>
            <a:off x="194394" y="719907"/>
            <a:ext cx="76939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4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4.</a:t>
            </a:r>
            <a:r>
              <a:rPr lang="ko-KR" altLang="en-US" sz="44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44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r>
              <a:rPr lang="ko-KR" altLang="en-US" sz="44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월 </a:t>
            </a:r>
            <a:r>
              <a:rPr lang="ko-KR" altLang="en-US" sz="4400" b="1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엠티</a:t>
            </a:r>
            <a:endParaRPr lang="en-US" altLang="ko-KR" sz="44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CEAF1BF-50E1-4D8B-8851-55FDD9C4473B}"/>
              </a:ext>
            </a:extLst>
          </p:cNvPr>
          <p:cNvGrpSpPr/>
          <p:nvPr/>
        </p:nvGrpSpPr>
        <p:grpSpPr>
          <a:xfrm>
            <a:off x="-32568" y="1777381"/>
            <a:ext cx="10214084" cy="3024335"/>
            <a:chOff x="2783784" y="1184755"/>
            <a:chExt cx="7405772" cy="179096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7142D80-BE72-716E-38F7-A892C12CE3DB}"/>
                </a:ext>
              </a:extLst>
            </p:cNvPr>
            <p:cNvSpPr/>
            <p:nvPr/>
          </p:nvSpPr>
          <p:spPr>
            <a:xfrm>
              <a:off x="2783784" y="1184755"/>
              <a:ext cx="7405772" cy="17909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spcBef>
                  <a:spcPct val="28000"/>
                </a:spcBef>
                <a:spcAft>
                  <a:spcPct val="0"/>
                </a:spcAft>
                <a:defRPr lang="ko-KR"/>
              </a:pPr>
              <a:endParaRPr kumimoji="1" lang="en-US" altLang="ko-KR" sz="900" b="1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C73BEE-4F7C-B6B6-9E70-0FEA11BE79BB}"/>
                </a:ext>
              </a:extLst>
            </p:cNvPr>
            <p:cNvSpPr txBox="1"/>
            <p:nvPr/>
          </p:nvSpPr>
          <p:spPr>
            <a:xfrm>
              <a:off x="2804431" y="1277751"/>
              <a:ext cx="7361434" cy="8323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>
                <a:spcBef>
                  <a:spcPts val="806"/>
                </a:spcBef>
                <a:spcAft>
                  <a:spcPct val="0"/>
                </a:spcAft>
                <a:buSzPct val="110000"/>
                <a:buFont typeface="Arial" panose="020B0604020202020204" pitchFamily="34" charset="0"/>
                <a:buChar char="•"/>
                <a:defRPr lang="ko-KR"/>
              </a:pPr>
              <a:r>
                <a:rPr kumimoji="1" lang="ko-KR" altLang="en-US" sz="2400" b="1" dirty="0">
                  <a:solidFill>
                    <a:srgbClr val="4B6CA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일시</a:t>
              </a:r>
              <a:r>
                <a:rPr kumimoji="1" lang="en-US" altLang="ko-KR" sz="2400" b="1" dirty="0">
                  <a:solidFill>
                    <a:srgbClr val="4B6CA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: 5</a:t>
              </a:r>
              <a:r>
                <a:rPr kumimoji="1" lang="ko-KR" altLang="en-US" sz="2400" b="1" dirty="0">
                  <a:solidFill>
                    <a:srgbClr val="4B6CA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월 </a:t>
              </a:r>
              <a:r>
                <a:rPr kumimoji="1" lang="en-US" altLang="ko-KR" sz="2400" b="1" dirty="0">
                  <a:solidFill>
                    <a:srgbClr val="4B6CA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16~17</a:t>
              </a:r>
              <a:r>
                <a:rPr kumimoji="1" lang="ko-KR" altLang="en-US" sz="2400" b="1" dirty="0">
                  <a:solidFill>
                    <a:srgbClr val="4B6CA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일</a:t>
              </a:r>
              <a:r>
                <a:rPr kumimoji="1" lang="en-US" altLang="ko-KR" sz="2400" b="1" dirty="0">
                  <a:solidFill>
                    <a:srgbClr val="4B6CA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(</a:t>
              </a:r>
              <a:r>
                <a:rPr kumimoji="1" lang="ko-KR" altLang="en-US" sz="2400" b="1" dirty="0">
                  <a:solidFill>
                    <a:srgbClr val="4B6CA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금</a:t>
              </a:r>
              <a:r>
                <a:rPr kumimoji="1" lang="en-US" altLang="ko-KR" sz="2400" b="1" dirty="0">
                  <a:solidFill>
                    <a:srgbClr val="4B6CA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-</a:t>
              </a:r>
              <a:r>
                <a:rPr kumimoji="1" lang="ko-KR" altLang="en-US" sz="2400" b="1" dirty="0">
                  <a:solidFill>
                    <a:srgbClr val="4B6CA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토</a:t>
              </a:r>
              <a:r>
                <a:rPr kumimoji="1" lang="en-US" altLang="ko-KR" sz="2400" b="1" dirty="0">
                  <a:solidFill>
                    <a:srgbClr val="4B6CA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)</a:t>
              </a:r>
            </a:p>
            <a:p>
              <a:pPr marL="342900" indent="-342900">
                <a:spcBef>
                  <a:spcPts val="806"/>
                </a:spcBef>
                <a:spcAft>
                  <a:spcPct val="0"/>
                </a:spcAft>
                <a:buSzPct val="110000"/>
                <a:buFont typeface="Arial" panose="020B0604020202020204" pitchFamily="34" charset="0"/>
                <a:buChar char="•"/>
                <a:defRPr lang="ko-KR"/>
              </a:pPr>
              <a:r>
                <a:rPr kumimoji="1" lang="ko-KR" altLang="en-US" sz="2400" b="1" dirty="0">
                  <a:solidFill>
                    <a:srgbClr val="4B6CA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장소</a:t>
              </a:r>
              <a:r>
                <a:rPr kumimoji="1" lang="en-US" altLang="ko-KR" sz="2400" b="1" dirty="0">
                  <a:solidFill>
                    <a:srgbClr val="4B6CA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: </a:t>
              </a:r>
              <a:r>
                <a:rPr kumimoji="1" lang="ko-KR" altLang="en-US" sz="2400" b="1" dirty="0">
                  <a:solidFill>
                    <a:srgbClr val="4B6CA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대부도 </a:t>
              </a:r>
              <a:r>
                <a:rPr kumimoji="1" lang="ko-KR" altLang="en-US" sz="2400" b="1" dirty="0" err="1">
                  <a:solidFill>
                    <a:srgbClr val="4B6CA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엔케렘</a:t>
              </a:r>
              <a:r>
                <a:rPr kumimoji="1" lang="ko-KR" altLang="en-US" sz="2400" b="1" dirty="0">
                  <a:solidFill>
                    <a:srgbClr val="4B6CA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 수양관</a:t>
              </a:r>
              <a:endParaRPr kumimoji="1" lang="en-US" altLang="ko-KR" sz="2400" b="1" dirty="0">
                <a:solidFill>
                  <a:srgbClr val="4B6CAF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  <a:p>
              <a:pPr marL="342900" indent="-342900">
                <a:spcBef>
                  <a:spcPts val="806"/>
                </a:spcBef>
                <a:spcAft>
                  <a:spcPct val="0"/>
                </a:spcAft>
                <a:buSzPct val="110000"/>
                <a:buFont typeface="Arial" panose="020B0604020202020204" pitchFamily="34" charset="0"/>
                <a:buChar char="•"/>
                <a:defRPr lang="ko-KR"/>
              </a:pPr>
              <a:r>
                <a:rPr kumimoji="1" lang="en-US" altLang="ko-KR" sz="2400" b="1" dirty="0">
                  <a:solidFill>
                    <a:srgbClr val="4B6CA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r>
                <a:rPr kumimoji="1" lang="ko-KR" altLang="en-US" sz="2400" b="1" dirty="0">
                  <a:solidFill>
                    <a:srgbClr val="4B6CA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월 </a:t>
              </a:r>
              <a:r>
                <a:rPr kumimoji="1" lang="en-US" altLang="ko-KR" sz="2400" b="1" dirty="0">
                  <a:solidFill>
                    <a:srgbClr val="4B6CA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MT</a:t>
              </a:r>
              <a:r>
                <a:rPr kumimoji="1" lang="ko-KR" altLang="en-US" sz="2400" b="1" dirty="0" err="1">
                  <a:solidFill>
                    <a:srgbClr val="4B6CA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를</a:t>
              </a:r>
              <a:r>
                <a:rPr kumimoji="1" lang="ko-KR" altLang="en-US" sz="2400" b="1" dirty="0">
                  <a:solidFill>
                    <a:srgbClr val="4B6CA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 기도로 준비하는 형제자매들 되길 소망합니다</a:t>
              </a:r>
              <a:r>
                <a:rPr kumimoji="1" lang="en-US" altLang="ko-KR" sz="2400" b="1" dirty="0">
                  <a:solidFill>
                    <a:srgbClr val="4B6CAF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!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3528277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6440503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9D265-9031-73AF-7A05-AFB01CAEA1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572" y="4246895"/>
            <a:ext cx="10161571" cy="1490925"/>
          </a:xfrm>
        </p:spPr>
        <p:txBody>
          <a:bodyPr/>
          <a:lstStyle/>
          <a:p>
            <a:r>
              <a:rPr kumimoji="1" lang="ko-Kore-KR" altLang="en-US" dirty="0"/>
              <a:t>가서</a:t>
            </a:r>
            <a:r>
              <a:rPr kumimoji="1" lang="ko-KR" altLang="en-US" dirty="0"/>
              <a:t> 제자 삼으라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44931594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0B1EF-452C-9B5C-4FED-802DD4797B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3600" dirty="0"/>
              <a:t>소나무 금잔디 동산에서 </a:t>
            </a:r>
            <a:br>
              <a:rPr lang="en-US" altLang="ko-KR" sz="3600" dirty="0"/>
            </a:br>
            <a:r>
              <a:rPr lang="ko-KR" altLang="en-US" sz="3600" dirty="0"/>
              <a:t>주님 젊은 제자들 다시 </a:t>
            </a:r>
            <a:r>
              <a:rPr lang="ko-KR" altLang="en-US" sz="3600" dirty="0" err="1"/>
              <a:t>부르시사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82273905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A5C7E-59DA-6CB8-B6C7-CECA40FFF7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3600" dirty="0"/>
              <a:t>마지막 그들에게 부탁하시기를 </a:t>
            </a:r>
            <a:br>
              <a:rPr lang="en-US" altLang="ko-KR" sz="3600" dirty="0"/>
            </a:br>
            <a:r>
              <a:rPr lang="ko-KR" altLang="en-US" sz="3600" dirty="0"/>
              <a:t>너희들은 가라 저 캠퍼스로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70281501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82B14-EADD-867A-88E0-F5EBFE53BF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3600" dirty="0"/>
              <a:t>가서 제자 삼으라 세상 모든 사람들을 </a:t>
            </a:r>
            <a:br>
              <a:rPr lang="en-US" altLang="ko-KR" sz="3600" dirty="0"/>
            </a:br>
            <a:r>
              <a:rPr lang="ko-KR" altLang="en-US" sz="3600" dirty="0"/>
              <a:t>세상 모든 영혼이 </a:t>
            </a:r>
            <a:r>
              <a:rPr lang="ko-KR" altLang="en-US" sz="3600" dirty="0" err="1"/>
              <a:t>네게</a:t>
            </a:r>
            <a:r>
              <a:rPr lang="ko-KR" altLang="en-US" sz="3600" dirty="0"/>
              <a:t> </a:t>
            </a:r>
            <a:r>
              <a:rPr lang="ko-KR" altLang="en-US" sz="3600" dirty="0" err="1"/>
              <a:t>달렸나니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8443823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E336085-8D6A-90E7-349D-B11AE567958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ko-KR" altLang="en-US" dirty="0"/>
              <a:t>로마서 </a:t>
            </a:r>
            <a:r>
              <a:rPr kumimoji="1" lang="en-US" altLang="ko-KR" dirty="0"/>
              <a:t>8</a:t>
            </a:r>
            <a:r>
              <a:rPr kumimoji="1" lang="ko-KR" altLang="en-US" dirty="0"/>
              <a:t>장 </a:t>
            </a:r>
            <a:r>
              <a:rPr kumimoji="1" lang="en-US" altLang="ko-KR" dirty="0"/>
              <a:t>14</a:t>
            </a:r>
            <a:r>
              <a:rPr kumimoji="1" lang="ko-KR" altLang="en-US" dirty="0"/>
              <a:t>절</a:t>
            </a:r>
            <a:r>
              <a:rPr kumimoji="1" lang="en-US" altLang="ko-KR" dirty="0"/>
              <a:t>~27</a:t>
            </a:r>
            <a:r>
              <a:rPr kumimoji="1" lang="ko-KR" altLang="en-US" dirty="0"/>
              <a:t>절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AEAC1C-1070-CF4C-8F8D-70E5BABA48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ore-KR" dirty="0"/>
              <a:t>-</a:t>
            </a:r>
            <a:r>
              <a:rPr kumimoji="1" lang="ko-KR" altLang="en-US" dirty="0" err="1"/>
              <a:t>성경봉독</a:t>
            </a:r>
            <a:r>
              <a:rPr kumimoji="1" lang="en-US" altLang="ko-KR" dirty="0"/>
              <a:t>-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045687719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158690-4F69-8051-2B9B-7F232BAFEE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3600" dirty="0"/>
              <a:t>가서 제자 삼으라 나의 길을 가르치라 </a:t>
            </a:r>
            <a:br>
              <a:rPr lang="en-US" altLang="ko-KR" sz="3600" dirty="0"/>
            </a:br>
            <a:r>
              <a:rPr lang="ko-KR" altLang="en-US" sz="3600" dirty="0"/>
              <a:t>내가 너희와 항상 함께 하리라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22537919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1940095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87CE11D-FEA7-5089-1AAD-5C79E211E6C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ko-KR" altLang="en-US" dirty="0" err="1"/>
              <a:t>최재선</a:t>
            </a:r>
            <a:r>
              <a:rPr kumimoji="1" lang="ko-KR" altLang="en-US" dirty="0"/>
              <a:t> 박사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F143F0-93D1-1803-B76C-485A04D8ED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ore-KR" dirty="0"/>
              <a:t>-</a:t>
            </a:r>
            <a:r>
              <a:rPr kumimoji="1" lang="ko-KR" altLang="en-US" dirty="0"/>
              <a:t>축도</a:t>
            </a:r>
            <a:r>
              <a:rPr kumimoji="1" lang="en-US" altLang="ko-KR" dirty="0"/>
              <a:t>-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62873126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869618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DB1F73-35C3-1876-20A8-C3D6FA4C7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2483397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-설교 말씀-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로마로 가라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찬양하세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찬양하세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-성경 봉독-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로마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(롬 8:13) 무릇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0F90B-4641-A6CF-A8E3-0AB739B05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2E4E5-08D0-C133-8793-6DC40B3041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롬 </a:t>
            </a:r>
            <a:r>
              <a:rPr lang="en-US" altLang="ko-KR" dirty="0"/>
              <a:t>8:14) </a:t>
            </a:r>
            <a:r>
              <a:rPr lang="ko-KR" altLang="en-US" dirty="0"/>
              <a:t>무릇 하나님의 영으로 인도함을 받는 사람은 곧 하나님의 아들이라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32922369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양헌금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-헌금 기도-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양관장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-광고-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-축도-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7BFC3B-0BD4-183E-ABB2-B71F74D3E8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(</a:t>
            </a:r>
            <a:r>
              <a:rPr kumimoji="1" lang="ko-KR" altLang="en-US" dirty="0"/>
              <a:t>롬 </a:t>
            </a:r>
            <a:r>
              <a:rPr kumimoji="1" lang="en-US" altLang="ko-KR" dirty="0"/>
              <a:t>8:15) </a:t>
            </a:r>
            <a:r>
              <a:rPr kumimoji="1" lang="ko-KR" altLang="en-US" dirty="0"/>
              <a:t>너희는 다시 무서워하는 종의 영을 받지 아니하고 양자의 영을 받았으므로 우리가 아빠 아버지라고 </a:t>
            </a:r>
            <a:r>
              <a:rPr kumimoji="1" lang="ko-KR" altLang="en-US" dirty="0" err="1"/>
              <a:t>부르짖느니라</a:t>
            </a:r>
            <a:br>
              <a:rPr kumimoji="1" lang="ko-KR" altLang="en-US" dirty="0"/>
            </a:b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0229564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D734EB-1BE1-2FFB-E4B1-94D2681986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(</a:t>
            </a:r>
            <a:r>
              <a:rPr kumimoji="1" lang="ko-KR" altLang="en-US" dirty="0"/>
              <a:t>롬 </a:t>
            </a:r>
            <a:r>
              <a:rPr kumimoji="1" lang="en-US" altLang="ko-KR" dirty="0"/>
              <a:t>8:16) </a:t>
            </a:r>
            <a:r>
              <a:rPr kumimoji="1" lang="ko-KR" altLang="en-US" dirty="0"/>
              <a:t>성령이 친히 우리의 영과 더불어 우리가 하나님의 자녀인 것을 </a:t>
            </a:r>
            <a:r>
              <a:rPr kumimoji="1" lang="ko-KR" altLang="en-US" dirty="0" err="1"/>
              <a:t>증언하시나니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06906441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21742</TotalTime>
  <Words>689</Words>
  <Application>Microsoft Macintosh PowerPoint</Application>
  <PresentationFormat>사용자 지정</PresentationFormat>
  <Paragraphs>89</Paragraphs>
  <Slides>64</Slides>
  <Notes>5</Notes>
  <HiddenSlides>7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64</vt:i4>
      </vt:variant>
    </vt:vector>
  </HeadingPairs>
  <TitlesOfParts>
    <vt:vector size="69" baseType="lpstr">
      <vt:lpstr>Malgun Gothic</vt:lpstr>
      <vt:lpstr>Malgun Gothic</vt:lpstr>
      <vt:lpstr>NanumGothic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(롬 8:14) 무릇 하나님의 영으로 인도함을 받는 사람은 곧 하나님의 아들이라</vt:lpstr>
      <vt:lpstr>(롬 8:15) 너희는 다시 무서워하는 종의 영을 받지 아니하고 양자의 영을 받았으므로 우리가 아빠 아버지라고 부르짖느니라 </vt:lpstr>
      <vt:lpstr>(롬 8:16) 성령이 친히 우리의 영과 더불어 우리가 하나님의 자녀인 것을 증언하시나니</vt:lpstr>
      <vt:lpstr>(롬 8:17) 자녀이면 또한 상속자 곧 하나님의 상속자요 그리스도와 함께 한 상속자니 우리가 그와 함께 영광을 받기 위하여 고난도 함께 받아야 할 것이니라</vt:lpstr>
      <vt:lpstr>(롬 8:18) 생각하건대 현재의 고난은 장차 우리에게 나타날 영광과 비교할 수 없도다</vt:lpstr>
      <vt:lpstr>(롬 8:19) 피조물이 고대하는 바는 하나님의 아들들이 나타나는 것이니</vt:lpstr>
      <vt:lpstr>(롬 8:20) 피조물이 허무한 데 굴복하는 것은 자기 뜻이 아니요 오직 굴복하게 하시는 이로 말미암음이라</vt:lpstr>
      <vt:lpstr>(롬 8:21) 그 바라는 것은 피조물도 썩어짐의 종 노릇 한 데서 해방되어 하나님의 자녀들의 영광의 자유에 이르는 것이니라</vt:lpstr>
      <vt:lpstr>(롬 8:22) 피조물이 다 이제까지 함께 탄식하며 함께 고통을 겪고 있는 것을 우리가 아느니라</vt:lpstr>
      <vt:lpstr>(롬 8:23) 그뿐 아니라 또한 우리 곧 성령의 처음 익은 열매를 받은 우리까지도 속으로 탄식하여 양자 될 것 곧 우리 몸의 속량을 기다리느니라</vt:lpstr>
      <vt:lpstr>(롬 8:24) 우리가 소망으로 구원을 얻었으매 보이는 소망이 소망이 아니니 보는 것을 누가 바라리요</vt:lpstr>
      <vt:lpstr>(롬 8:25) 만일 우리가 보지 못하는 것을 바라면 참음으로 기다릴지니라</vt:lpstr>
      <vt:lpstr>(롬 8:26) 이와 같이 성령도 우리의 연약함을 도우시나니 우리는 마땅히 기도할 바를 알지 못하나 오직 성령이 말할 수 없는 탄식으로 우리를 위하여 친히 간구하시느니라</vt:lpstr>
      <vt:lpstr>(롬 8:27) 마음을 살피시는 이가 성령의 생각을 아시나니 이는 성령이 하나님의 뜻대로 성도를 위하여 간구하심이니라</vt:lpstr>
      <vt:lpstr>PowerPoint 프레젠테이션</vt:lpstr>
      <vt:lpstr>PowerPoint 프레젠테이션</vt:lpstr>
      <vt:lpstr>PowerPoint 프레젠테이션</vt:lpstr>
      <vt:lpstr>PowerPoint 프레젠테이션</vt:lpstr>
      <vt:lpstr>-봉헌- 나의 모습 나의 소유 &lt;온라인 헌금&gt; 우리 1005-804-217963 중앙대기독학생연합회</vt:lpstr>
      <vt:lpstr>나의 모습 나의 소유 주님 앞에 모두 드립니다 &lt;온라인 헌금&gt; 우리 1005-804-217963 중앙대기독학생연합회</vt:lpstr>
      <vt:lpstr>모든 아픔 모든 기쁨 내 모든 눈물 받아 주소서 &lt;온라인 헌금&gt; 우리 1005-804-217963 중앙대기독학생연합회</vt:lpstr>
      <vt:lpstr>나의 생명을 드리니 주 영광 위하여 사용하옵소서 &lt;온라인 헌금&gt; 우리 1005-804-217963 중앙대기독학생연합회</vt:lpstr>
      <vt:lpstr>내가 사는 날 동안에 주를 찬양하며 기쁨의 제물되리 &lt;온라인 헌금&gt; 우리 1005-804-217963 중앙대기독학생연합회</vt:lpstr>
      <vt:lpstr>나를 받아주소서 &lt;온라인 헌금&gt; 우리 1005-804-217963 중앙대기독학생연합회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축복합니다</vt:lpstr>
      <vt:lpstr>축복합니다 주님의 이름으로 축복합니다 주님의 사랑으로</vt:lpstr>
      <vt:lpstr>이곳에 모인 주의 거룩한 자녀에게 주님의 기쁨과 주님의 사랑이</vt:lpstr>
      <vt:lpstr>충만하게 충만하게 넘치기를 (축복합니다)</vt:lpstr>
      <vt:lpstr>God bless you God bless you 축복합니다 주님의 사랑으로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가서 제자 삼으라</vt:lpstr>
      <vt:lpstr>소나무 금잔디 동산에서  주님 젊은 제자들 다시 부르시사</vt:lpstr>
      <vt:lpstr>마지막 그들에게 부탁하시기를  너희들은 가라 저 캠퍼스로</vt:lpstr>
      <vt:lpstr>가서 제자 삼으라 세상 모든 사람들을  세상 모든 영혼이 네게 달렸나니</vt:lpstr>
      <vt:lpstr>가서 제자 삼으라 나의 길을 가르치라  내가 너희와 항상 함께 하리라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양희목</cp:lastModifiedBy>
  <cp:revision>785</cp:revision>
  <dcterms:created xsi:type="dcterms:W3CDTF">2020-03-12T08:06:09Z</dcterms:created>
  <dcterms:modified xsi:type="dcterms:W3CDTF">2025-04-23T15:42:27Z</dcterms:modified>
  <cp:version>1000.0000.01</cp:version>
</cp:coreProperties>
</file>