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5"/>
  </p:notesMasterIdLst>
  <p:sldIdLst>
    <p:sldId id="1149" r:id="rId2"/>
    <p:sldId id="402" r:id="rId3"/>
    <p:sldId id="3507" r:id="rId4"/>
  </p:sldIdLst>
  <p:sldSz cx="10160000" cy="5715000"/>
  <p:notesSz cx="6858000" cy="9144000"/>
  <p:embeddedFontLst>
    <p:embeddedFont>
      <p:font typeface="맑은 고딕" panose="020B0503020000020004" pitchFamily="34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9">
          <p15:clr>
            <a:srgbClr val="A4A3A4"/>
          </p15:clr>
        </p15:guide>
        <p15:guide id="2" pos="319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Hakgae" initials="K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54"/>
    <a:srgbClr val="F6E6E0"/>
    <a:srgbClr val="643B1D"/>
    <a:srgbClr val="2A1609"/>
    <a:srgbClr val="FFFFFF"/>
    <a:srgbClr val="281004"/>
    <a:srgbClr val="F5F5F5"/>
    <a:srgbClr val="E7E7E7"/>
    <a:srgbClr val="FFEBBB"/>
    <a:srgbClr val="DBF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1362" autoAdjust="0"/>
    <p:restoredTop sz="95462"/>
  </p:normalViewPr>
  <p:slideViewPr>
    <p:cSldViewPr>
      <p:cViewPr varScale="1">
        <p:scale>
          <a:sx n="95" d="100"/>
          <a:sy n="95" d="100"/>
        </p:scale>
        <p:origin x="200" y="920"/>
      </p:cViewPr>
      <p:guideLst>
        <p:guide orient="horz" pos="1789"/>
        <p:guide pos="319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288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F330F7B-C6E6-4D9B-849E-704E93C43ADC}" type="datetime1">
              <a:rPr lang="ko-KR" altLang="en-US"/>
              <a:pPr lvl="0">
                <a:defRPr/>
              </a:pPr>
              <a:t>2025. 4. 24.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BD67274F-F425-4E6B-A189-6C82B901E7F4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BD67274F-F425-4E6B-A189-6C82B901E7F4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72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슬라이드 제목"/>
          <p:cNvSpPr>
            <a:spLocks noGrp="1"/>
          </p:cNvSpPr>
          <p:nvPr>
            <p:ph type="ctrTitle"/>
          </p:nvPr>
        </p:nvSpPr>
        <p:spPr>
          <a:xfrm>
            <a:off x="762000" y="1775357"/>
            <a:ext cx="8636000" cy="122502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 슬라이드 부제목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발행 날짜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FBDFD-627F-4012-BF0B-ABC64F76A764}" type="datetimeFigureOut">
              <a:rPr lang="ko-KR" altLang="en-US" smtClean="0"/>
              <a:t>2025. 4. 24.</a:t>
            </a:fld>
            <a:endParaRPr lang="ko-KR" altLang="en-US"/>
          </a:p>
        </p:txBody>
      </p:sp>
      <p:sp>
        <p:nvSpPr>
          <p:cNvPr id="5" name="바닥글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989C8-D6CC-4DD8-9DBA-14600B0D57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97055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광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광고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양희목 </a:t>
            </a:r>
            <a:r>
              <a:rPr kumimoji="1" lang="en-US" altLang="ko-KR" dirty="0"/>
              <a:t>(</a:t>
            </a:r>
            <a:r>
              <a:rPr kumimoji="1" lang="ko-KR" altLang="en-US" dirty="0"/>
              <a:t>소프트 </a:t>
            </a:r>
            <a:r>
              <a:rPr kumimoji="1" lang="en-US" altLang="ko-KR" dirty="0"/>
              <a:t>22)</a:t>
            </a:r>
            <a:endParaRPr kumimoji="1" lang="ko-KR" altLang="en-US" dirty="0"/>
          </a:p>
        </p:txBody>
      </p:sp>
      <p:sp>
        <p:nvSpPr>
          <p:cNvPr id="14" name="관장 이름(학과 학번)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광고 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184649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축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축도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김영환 목사</a:t>
            </a:r>
          </a:p>
        </p:txBody>
      </p:sp>
      <p:sp>
        <p:nvSpPr>
          <p:cNvPr id="14" name="설교자 이름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축도</a:t>
            </a:r>
            <a:r>
              <a:rPr kumimoji="1" lang="en-US" altLang="ko-KR" dirty="0"/>
              <a:t>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01377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9887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찬양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찬양 제목"/>
          <p:cNvSpPr>
            <a:spLocks noGrp="1"/>
          </p:cNvSpPr>
          <p:nvPr>
            <p:ph type="ctrTitle" hasCustomPrompt="1"/>
          </p:nvPr>
        </p:nvSpPr>
        <p:spPr>
          <a:xfrm>
            <a:off x="-1572" y="4246895"/>
            <a:ext cx="10161571" cy="1490925"/>
          </a:xfrm>
          <a:solidFill>
            <a:schemeClr val="tx1">
              <a:alpha val="72000"/>
            </a:schemeClr>
          </a:solidFill>
        </p:spPr>
        <p:txBody>
          <a:bodyPr>
            <a:norm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찬양 제목</a:t>
            </a:r>
          </a:p>
        </p:txBody>
      </p:sp>
    </p:spTree>
    <p:extLst>
      <p:ext uri="{BB962C8B-B14F-4D97-AF65-F5344CB8AC3E}">
        <p14:creationId xmlns:p14="http://schemas.microsoft.com/office/powerpoint/2010/main" val="239299051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찬양 가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찬양 가사">
            <a:extLst>
              <a:ext uri="{FF2B5EF4-FFF2-40B4-BE49-F238E27FC236}">
                <a16:creationId xmlns:a16="http://schemas.microsoft.com/office/drawing/2014/main" id="{D48758A9-E92D-2C9F-A166-B571DF6540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572" y="4246895"/>
            <a:ext cx="10161571" cy="1490925"/>
          </a:xfrm>
          <a:solidFill>
            <a:schemeClr val="tx1">
              <a:alpha val="72000"/>
            </a:schemeClr>
          </a:solidFill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찬양 가사</a:t>
            </a:r>
          </a:p>
        </p:txBody>
      </p:sp>
    </p:spTree>
    <p:extLst>
      <p:ext uri="{BB962C8B-B14F-4D97-AF65-F5344CB8AC3E}">
        <p14:creationId xmlns:p14="http://schemas.microsoft.com/office/powerpoint/2010/main" val="232936789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성경 구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성경 구절">
            <a:extLst>
              <a:ext uri="{FF2B5EF4-FFF2-40B4-BE49-F238E27FC236}">
                <a16:creationId xmlns:a16="http://schemas.microsoft.com/office/drawing/2014/main" id="{D48758A9-E92D-2C9F-A166-B571DF6540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1572" y="4246895"/>
            <a:ext cx="10161571" cy="1490400"/>
          </a:xfrm>
          <a:solidFill>
            <a:schemeClr val="tx1">
              <a:alpha val="72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[</a:t>
            </a:r>
            <a:r>
              <a:rPr lang="ko-KR" altLang="en-US" dirty="0"/>
              <a:t>히 </a:t>
            </a:r>
            <a:r>
              <a:rPr lang="en-US" altLang="ko-KR" dirty="0"/>
              <a:t>11:1] </a:t>
            </a:r>
            <a:r>
              <a:rPr lang="ko-KR" altLang="en-US" dirty="0"/>
              <a:t>믿음은 바라는 것들의 실상이요 보이지 않는 것들의 </a:t>
            </a:r>
            <a:r>
              <a:rPr lang="ko-KR" altLang="en-US" dirty="0" err="1"/>
              <a:t>증거니</a:t>
            </a:r>
            <a:br>
              <a:rPr lang="ko-KR" altLang="en-US" dirty="0"/>
            </a:br>
            <a:r>
              <a:rPr lang="en-US" altLang="ko-KR" dirty="0"/>
              <a:t>[</a:t>
            </a:r>
            <a:r>
              <a:rPr lang="ko-KR" altLang="en-US" dirty="0"/>
              <a:t>히 </a:t>
            </a:r>
            <a:r>
              <a:rPr lang="en-US" altLang="ko-KR" dirty="0"/>
              <a:t>11:3] </a:t>
            </a:r>
            <a:r>
              <a:rPr lang="ko-KR" altLang="en-US" dirty="0"/>
              <a:t>믿음으로 모든 세계가 하나님의 말씀으로 지어진 줄을 우리가 </a:t>
            </a:r>
            <a:r>
              <a:rPr lang="ko-KR" altLang="en-US" dirty="0" err="1"/>
              <a:t>아나니</a:t>
            </a:r>
            <a:r>
              <a:rPr lang="ko-KR" altLang="en-US" dirty="0"/>
              <a:t> 보이는 것은 나타난 것으로 말미암아 된 것이 </a:t>
            </a:r>
            <a:r>
              <a:rPr lang="ko-KR" altLang="en-US" dirty="0" err="1"/>
              <a:t>아니니라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363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교말씀 오프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설교 말씀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“</a:t>
            </a:r>
            <a:r>
              <a:rPr kumimoji="1" lang="ko-KR" altLang="en-US" dirty="0"/>
              <a:t>기도의 샘이 마르지 않게 하라</a:t>
            </a:r>
            <a:r>
              <a:rPr kumimoji="1" lang="en-US" altLang="ko-KR" dirty="0"/>
              <a:t>(20p)”</a:t>
            </a:r>
          </a:p>
          <a:p>
            <a:pPr lvl="0"/>
            <a:r>
              <a:rPr kumimoji="1" lang="ko-KR" altLang="en-US" dirty="0"/>
              <a:t>김영환 목사</a:t>
            </a:r>
          </a:p>
        </p:txBody>
      </p:sp>
      <p:sp>
        <p:nvSpPr>
          <p:cNvPr id="14" name="설교 제목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설교 말씀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16779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설교제목, 목사님 성함 우측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설교 제목">
            <a:extLst>
              <a:ext uri="{FF2B5EF4-FFF2-40B4-BE49-F238E27FC236}">
                <a16:creationId xmlns:a16="http://schemas.microsoft.com/office/drawing/2014/main" id="{AFF45536-0DC3-1F8C-562A-301E73ED90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88112" y="4695934"/>
            <a:ext cx="3906936" cy="393813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김영환 목사</a:t>
            </a:r>
            <a:r>
              <a:rPr kumimoji="1" lang="en-US" altLang="ko-KR" dirty="0"/>
              <a:t>(16p)</a:t>
            </a:r>
            <a:endParaRPr kumimoji="1" lang="ko-KR" altLang="en-US" dirty="0"/>
          </a:p>
        </p:txBody>
      </p:sp>
      <p:sp>
        <p:nvSpPr>
          <p:cNvPr id="14" name="설교자 이름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88112" y="4187417"/>
            <a:ext cx="3906936" cy="508517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“</a:t>
            </a:r>
            <a:r>
              <a:rPr kumimoji="1" lang="ko-KR" altLang="en-US" dirty="0"/>
              <a:t>기도의 샘이 마르지 않게 하라</a:t>
            </a:r>
            <a:r>
              <a:rPr kumimoji="1" lang="en-US" altLang="ko-KR" dirty="0"/>
              <a:t>”(18)</a:t>
            </a:r>
          </a:p>
        </p:txBody>
      </p:sp>
    </p:spTree>
    <p:extLst>
      <p:ext uri="{BB962C8B-B14F-4D97-AF65-F5344CB8AC3E}">
        <p14:creationId xmlns:p14="http://schemas.microsoft.com/office/powerpoint/2010/main" val="389519585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양장님 환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환영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 err="1"/>
              <a:t>이보라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영교 </a:t>
            </a:r>
            <a:r>
              <a:rPr kumimoji="1" lang="en-US" altLang="ko-KR" dirty="0"/>
              <a:t>22)</a:t>
            </a:r>
            <a:endParaRPr kumimoji="1" lang="ko-KR" altLang="en-US" dirty="0"/>
          </a:p>
        </p:txBody>
      </p:sp>
      <p:sp>
        <p:nvSpPr>
          <p:cNvPr id="14" name="양장 이름(학과 학번)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환영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533144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새가족 환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새가족 환영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유성현</a:t>
            </a:r>
            <a:r>
              <a:rPr kumimoji="1" lang="en-US" altLang="ko-KR" dirty="0"/>
              <a:t>(</a:t>
            </a:r>
            <a:r>
              <a:rPr kumimoji="1" lang="ko-KR" altLang="en-US" dirty="0"/>
              <a:t>경영</a:t>
            </a:r>
            <a:r>
              <a:rPr kumimoji="1" lang="en-US" altLang="ko-KR" dirty="0"/>
              <a:t>23),</a:t>
            </a:r>
            <a:r>
              <a:rPr kumimoji="1" lang="ko-KR" altLang="en-US" dirty="0"/>
              <a:t> 유성현</a:t>
            </a:r>
            <a:r>
              <a:rPr kumimoji="1" lang="en-US" altLang="ko-KR" dirty="0"/>
              <a:t>(</a:t>
            </a:r>
            <a:r>
              <a:rPr kumimoji="1" lang="ko-KR" altLang="en-US" dirty="0"/>
              <a:t>경영</a:t>
            </a:r>
            <a:r>
              <a:rPr kumimoji="1" lang="en-US" altLang="ko-KR" dirty="0"/>
              <a:t>23)</a:t>
            </a:r>
            <a:endParaRPr kumimoji="1" lang="ko-KR" altLang="en-US" dirty="0"/>
          </a:p>
        </p:txBody>
      </p:sp>
      <p:sp>
        <p:nvSpPr>
          <p:cNvPr id="14" name="새가족 이름(학과 학번)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 err="1"/>
              <a:t>새가족</a:t>
            </a:r>
            <a:r>
              <a:rPr kumimoji="1" lang="ko-KR" altLang="en-US" dirty="0"/>
              <a:t> 환영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4917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헌금기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헌금기도">
            <a:extLst>
              <a:ext uri="{FF2B5EF4-FFF2-40B4-BE49-F238E27FC236}">
                <a16:creationId xmlns:a16="http://schemas.microsoft.com/office/drawing/2014/main" id="{25E0B029-26BE-A088-466F-39137A2E59D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776869"/>
            <a:ext cx="10160000" cy="938131"/>
          </a:xfrm>
          <a:solidFill>
            <a:schemeClr val="tx1">
              <a:alpha val="72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ko-KR" altLang="en-US" dirty="0"/>
              <a:t>유성현</a:t>
            </a:r>
            <a:r>
              <a:rPr kumimoji="1" lang="en-US" altLang="ko-KR" dirty="0"/>
              <a:t>(</a:t>
            </a:r>
            <a:r>
              <a:rPr kumimoji="1" lang="ko-KR" altLang="en-US" dirty="0"/>
              <a:t>경영</a:t>
            </a:r>
            <a:r>
              <a:rPr kumimoji="1" lang="en-US" altLang="ko-KR" dirty="0"/>
              <a:t>23)</a:t>
            </a:r>
            <a:endParaRPr kumimoji="1" lang="ko-KR" altLang="en-US" dirty="0"/>
          </a:p>
        </p:txBody>
      </p:sp>
      <p:sp>
        <p:nvSpPr>
          <p:cNvPr id="14" name="헌금기도자">
            <a:extLst>
              <a:ext uri="{FF2B5EF4-FFF2-40B4-BE49-F238E27FC236}">
                <a16:creationId xmlns:a16="http://schemas.microsoft.com/office/drawing/2014/main" id="{980C1256-FBE9-BA43-605B-E99E337A1E4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251148"/>
            <a:ext cx="10160000" cy="525721"/>
          </a:xfrm>
          <a:solidFill>
            <a:schemeClr val="tx1">
              <a:alpha val="72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rgbClr val="FFC000"/>
                </a:solidFill>
              </a:defRPr>
            </a:lvl1pPr>
            <a:lvl2pPr marL="507995" indent="0">
              <a:buNone/>
              <a:defRPr/>
            </a:lvl2pPr>
            <a:lvl3pPr marL="1015990" indent="0">
              <a:buNone/>
              <a:defRPr/>
            </a:lvl3pPr>
            <a:lvl4pPr marL="1523985" indent="0">
              <a:buNone/>
              <a:defRPr/>
            </a:lvl4pPr>
            <a:lvl5pPr marL="2031980" indent="0">
              <a:buNone/>
              <a:defRPr/>
            </a:lvl5pPr>
          </a:lstStyle>
          <a:p>
            <a:pPr lvl="0"/>
            <a:r>
              <a:rPr kumimoji="1" lang="en-US" altLang="ko-KR" dirty="0"/>
              <a:t>-</a:t>
            </a:r>
            <a:r>
              <a:rPr kumimoji="1" lang="ko-KR" altLang="en-US" dirty="0"/>
              <a:t>헌금기도 </a:t>
            </a:r>
            <a:r>
              <a:rPr kumimoji="1" lang="en-US" altLang="ko-KR" dirty="0"/>
              <a:t>(24p)-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30803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08000" y="228866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08000" y="5296961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FBDFD-627F-4012-BF0B-ABC64F76A764}" type="datetimeFigureOut">
              <a:rPr lang="ko-KR" altLang="en-US" smtClean="0"/>
              <a:t>2025. 4. 24.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471334" y="5296961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281333" y="5296961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989C8-D6CC-4DD8-9DBA-14600B0D574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사각형: 둥근 모서리 1">
            <a:extLst>
              <a:ext uri="{FF2B5EF4-FFF2-40B4-BE49-F238E27FC236}">
                <a16:creationId xmlns:a16="http://schemas.microsoft.com/office/drawing/2014/main" id="{7EE73368-9B9F-BCC3-CFFA-E9166A70FCD3}"/>
              </a:ext>
            </a:extLst>
          </p:cNvPr>
          <p:cNvSpPr/>
          <p:nvPr userDrawn="1"/>
        </p:nvSpPr>
        <p:spPr>
          <a:xfrm>
            <a:off x="7744296" y="57189"/>
            <a:ext cx="2056228" cy="640071"/>
          </a:xfrm>
          <a:prstGeom prst="roundRect">
            <a:avLst>
              <a:gd name="adj" fmla="val 16667"/>
            </a:avLst>
          </a:prstGeom>
          <a:solidFill>
            <a:schemeClr val="tx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333" b="1" dirty="0">
                <a:solidFill>
                  <a:schemeClr val="bg1"/>
                </a:solidFill>
              </a:rPr>
              <a:t> 2025. 4. 24.</a:t>
            </a:r>
            <a:r>
              <a:rPr lang="ko-KR" altLang="en-US" sz="1333" b="1" dirty="0">
                <a:solidFill>
                  <a:schemeClr val="bg1"/>
                </a:solidFill>
              </a:rPr>
              <a:t> </a:t>
            </a:r>
            <a:r>
              <a:rPr lang="en-US" altLang="ko-KR" sz="1333" b="1" dirty="0">
                <a:solidFill>
                  <a:schemeClr val="bg1"/>
                </a:solidFill>
              </a:rPr>
              <a:t>CUSCM</a:t>
            </a:r>
            <a:r>
              <a:rPr lang="ko-KR" altLang="en-US" sz="1333" b="1" dirty="0">
                <a:solidFill>
                  <a:schemeClr val="bg1"/>
                </a:solidFill>
              </a:rPr>
              <a:t> </a:t>
            </a:r>
            <a:endParaRPr lang="en-US" altLang="ko-KR" sz="1333" b="1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ko-KR" altLang="en-US" sz="1333" b="1" dirty="0" err="1">
                <a:solidFill>
                  <a:schemeClr val="bg1"/>
                </a:solidFill>
              </a:rPr>
              <a:t>목요예배</a:t>
            </a:r>
            <a:endParaRPr lang="en-US" altLang="ko-KR" sz="1333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08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74" r:id="rId3"/>
    <p:sldLayoutId id="2147483681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3" r:id="rId10"/>
    <p:sldLayoutId id="2147483682" r:id="rId11"/>
    <p:sldLayoutId id="2147483650" r:id="rId12"/>
  </p:sldLayoutIdLst>
  <p:transition/>
  <p:txStyles>
    <p:titleStyle>
      <a:lvl1pPr algn="ctr" defTabSz="1015990" rtl="0" eaLnBrk="1" latinLnBrk="1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1" hangingPunct="1">
        <a:spcBef>
          <a:spcPct val="20000"/>
        </a:spcBef>
        <a:buFont typeface="Arial" panose="020B0604020202020204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1683042-518E-B988-4204-F1E3BAE0E4BA}"/>
              </a:ext>
            </a:extLst>
          </p:cNvPr>
          <p:cNvSpPr/>
          <p:nvPr/>
        </p:nvSpPr>
        <p:spPr>
          <a:xfrm>
            <a:off x="34736" y="0"/>
            <a:ext cx="10160000" cy="5715000"/>
          </a:xfrm>
          <a:prstGeom prst="rect">
            <a:avLst/>
          </a:prstGeom>
          <a:solidFill>
            <a:srgbClr val="F6E6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50A34-C9D8-F7B7-585C-CD1CC34D3353}"/>
              </a:ext>
            </a:extLst>
          </p:cNvPr>
          <p:cNvSpPr txBox="1"/>
          <p:nvPr/>
        </p:nvSpPr>
        <p:spPr>
          <a:xfrm>
            <a:off x="2971800" y="-5777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235B0B-41BD-13DB-4D7B-AC7C7B5BE600}"/>
              </a:ext>
            </a:extLst>
          </p:cNvPr>
          <p:cNvSpPr txBox="1"/>
          <p:nvPr/>
        </p:nvSpPr>
        <p:spPr>
          <a:xfrm>
            <a:off x="2207941" y="-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002617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8696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DB1F73-35C3-1876-20A8-C3D6FA4C7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24833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21745</TotalTime>
  <Words>1</Words>
  <Application>Microsoft Macintosh PowerPoint</Application>
  <PresentationFormat>사용자 지정</PresentationFormat>
  <Paragraphs>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양희목</cp:lastModifiedBy>
  <cp:revision>786</cp:revision>
  <dcterms:created xsi:type="dcterms:W3CDTF">2020-03-12T08:06:09Z</dcterms:created>
  <dcterms:modified xsi:type="dcterms:W3CDTF">2025-04-23T18:22:53Z</dcterms:modified>
  <cp:version>1000.0000.01</cp:version>
</cp:coreProperties>
</file>