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2" r:id="rId5"/>
    <p:sldId id="258" r:id="rId6"/>
    <p:sldId id="259" r:id="rId7"/>
    <p:sldId id="269" r:id="rId8"/>
    <p:sldId id="266" r:id="rId9"/>
    <p:sldId id="267" r:id="rId10"/>
    <p:sldId id="270" r:id="rId11"/>
    <p:sldId id="271" r:id="rId12"/>
    <p:sldId id="272" r:id="rId13"/>
    <p:sldId id="277" r:id="rId14"/>
    <p:sldId id="273" r:id="rId15"/>
    <p:sldId id="274" r:id="rId16"/>
    <p:sldId id="275" r:id="rId17"/>
    <p:sldId id="260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C8C-81C5-4812-8C72-D3F4CD9B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2A98D-DF61-4886-8127-C832B9D7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B8F3-84B0-4258-A102-E62BA6C5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11E2-012E-4930-B451-FB10050A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1A2E-A093-4FC1-89F0-1F8E7619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43C0-F0D0-4BF2-954E-C8158076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9CF9-152E-49D2-94F4-EC86641B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E944-53FF-4879-BBC9-37DF2BC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789D-E460-4CCD-AF8C-0F034E4C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E971-E777-4C15-85AA-F6C56045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1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A53A-1A8E-40FA-A29D-17845483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56EA2-4104-4F95-BC88-CA393DA2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F42D-D357-4DAD-91A2-E72B902D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84C3-B4DB-4DD8-856D-C67D8E79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A3CB-9117-408D-9FE7-2FF04A0D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A2CA-51DE-41B4-AF43-FAEF1A23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5B07-D75C-4C97-9CA6-18C77717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FA70-23C7-4185-8A4D-F116805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4B5E-9EB5-47EF-8EC0-9820DB5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61A-26F2-468A-82D9-7EF35EFB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D520-049D-4402-B0E9-265F9DF8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0938-7F35-40EF-BAF5-D86CCEEF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D6E2-D989-4A20-B520-5C80CA54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5D4D-3F08-470F-871F-2C0F1110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643E-DD54-4E72-ADC6-B9D5193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D8F1-1D05-4DC6-9566-420329D2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E6CD-7919-4D09-BC98-1502C032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7419A-59A6-4F9C-B42C-F34E3A0B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4C15-9559-4018-B0B3-120214CE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1B79-304E-46A0-9B3A-1CC27657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79BF-208C-482C-B4B4-C73F13EE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8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B88-3D29-48D3-93AC-9521F729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62FB-5B42-455F-BE3B-6643D86A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7CE06-4591-462E-9FC7-D7199083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F483F-2316-4468-A2D2-8281865D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455E7-716B-4E12-84B7-807F10C5B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3C377-C4DC-45F3-A009-57603F29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6E570-720C-4D48-BA2E-E932683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80E9C-F178-49B8-9A5C-B3BD4D5C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C998-EEFD-4B43-B651-2FED0C8C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F87E0-A05B-47C6-9DF1-E520DE7C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35F39-BD21-432B-B87D-B34A5D44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DB86-F7E4-4710-AA6C-733E0339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4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CDE87-7B11-47BE-B0BF-DE4B16A5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F0ADA-C7F8-485A-AA05-749ACD2A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14BD-DAE2-485E-AF56-46D38C35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4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172-F679-4FC5-AE3D-A4818320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BA3F-BFA6-4721-86E3-A6AA1127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C760C-BA7B-49F3-87B3-0D767623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5ED2-B8F1-4E36-B8DC-E0F44DFE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5F2B-6095-4813-88AA-E13D4C8D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E0587-C51A-447E-A878-4354F145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8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991E-0D0E-42D2-AB9D-3BB8A3C3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85920-70A4-4F77-9C86-F8CADFA3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B192-0979-4BFD-947C-269A35B6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6D0DD-0277-45DD-947A-EBA123D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17B7-9205-458B-9022-6BC507DD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F536-35BF-4498-9509-22A945AE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B455-85F3-4EAF-958D-7EC7B470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1F39-F8CA-4144-BF50-DDBB1383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3BBF-8680-4DAE-BF3D-3B7BA6E8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001-975C-4146-AF60-B52C64CF6B38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3519-E8E4-4BFF-BC37-9D7FA779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EF8-D773-41DF-980F-D6B3F9E1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AABA-AD14-4BB1-BA44-C69DCF9B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B90E-D1B4-42E3-96DB-B66EB0A1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BREAK-EVEN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24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3AD1B-EC1D-4C10-B59D-2CE4B18B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145"/>
            <a:ext cx="12056012" cy="578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D3180-0210-4B40-BD0B-A5782D2855E0}"/>
              </a:ext>
            </a:extLst>
          </p:cNvPr>
          <p:cNvSpPr txBox="1"/>
          <p:nvPr/>
        </p:nvSpPr>
        <p:spPr>
          <a:xfrm>
            <a:off x="3699803" y="295421"/>
            <a:ext cx="564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ASSUMPTIONS OF BE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973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03D85-4410-4269-97A0-FBDC973E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805"/>
            <a:ext cx="12192000" cy="5744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94989-F344-4076-A0AD-8C5E63D839CC}"/>
              </a:ext>
            </a:extLst>
          </p:cNvPr>
          <p:cNvSpPr txBox="1"/>
          <p:nvPr/>
        </p:nvSpPr>
        <p:spPr>
          <a:xfrm>
            <a:off x="3545059" y="422030"/>
            <a:ext cx="565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USEFULNESS OF BE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750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AD4AE-B79E-4D45-9894-3992FF79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971637"/>
            <a:ext cx="12295163" cy="599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0FD88-4314-4152-BA82-82570BB87DF1}"/>
              </a:ext>
            </a:extLst>
          </p:cNvPr>
          <p:cNvSpPr txBox="1"/>
          <p:nvPr/>
        </p:nvSpPr>
        <p:spPr>
          <a:xfrm>
            <a:off x="745589" y="386862"/>
            <a:ext cx="324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CONTD..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01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76402-9186-40F0-88B7-E8695CFDAE90}"/>
              </a:ext>
            </a:extLst>
          </p:cNvPr>
          <p:cNvSpPr txBox="1"/>
          <p:nvPr/>
        </p:nvSpPr>
        <p:spPr>
          <a:xfrm>
            <a:off x="1209822" y="351692"/>
            <a:ext cx="880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MANAGERIAL USES/SIGNIFICANCE OF BE ANALYSIS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9D86-5C8B-4621-8767-57D8BEB7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48"/>
            <a:ext cx="12192000" cy="57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FF19D-80F3-4182-824B-F2B61A11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009"/>
            <a:ext cx="11971606" cy="5816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6D069-32E4-4B7B-AAED-9F9D7C603945}"/>
              </a:ext>
            </a:extLst>
          </p:cNvPr>
          <p:cNvSpPr txBox="1"/>
          <p:nvPr/>
        </p:nvSpPr>
        <p:spPr>
          <a:xfrm>
            <a:off x="1406769" y="264251"/>
            <a:ext cx="7990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LIMITATIONS OF BE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378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B3766-1EB3-401B-85D7-E39FDB0CF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971"/>
            <a:ext cx="12084147" cy="5932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B5E83-FB42-4209-9CB8-B77962D53941}"/>
              </a:ext>
            </a:extLst>
          </p:cNvPr>
          <p:cNvSpPr txBox="1"/>
          <p:nvPr/>
        </p:nvSpPr>
        <p:spPr>
          <a:xfrm>
            <a:off x="450166" y="341196"/>
            <a:ext cx="483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CONTD..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36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C6DBF-4853-4497-9C66-26411E5A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943"/>
            <a:ext cx="12192000" cy="5938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45B27-CCE9-43F8-9F23-4FF8A25A324B}"/>
              </a:ext>
            </a:extLst>
          </p:cNvPr>
          <p:cNvSpPr txBox="1"/>
          <p:nvPr/>
        </p:nvSpPr>
        <p:spPr>
          <a:xfrm>
            <a:off x="281353" y="245477"/>
            <a:ext cx="31511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CONTD..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0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D002-4D77-4DA5-8EA1-B82F17C7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104" y="211017"/>
            <a:ext cx="9144000" cy="450166"/>
          </a:xfrm>
        </p:spPr>
        <p:txBody>
          <a:bodyPr>
            <a:noAutofit/>
          </a:bodyPr>
          <a:lstStyle/>
          <a:p>
            <a:r>
              <a:rPr lang="en-IN" sz="2800" b="1" u="sng" dirty="0"/>
              <a:t>FORMULAS IN B-E-P ANALYSIS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7DC430-929B-4E16-8CD4-D9F811577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7625" y="1784770"/>
            <a:ext cx="1135262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     Profit                     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                     Total sales or Revenue – Total cost  (or)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                                    Sales – (Fixed cost + Variable cost) (or)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Sales – Fixed cost – variable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     Contribution          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 Sales – Variable cost  (or)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             Fixed Cost + Profit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= Sales – V.C = F.C + Profit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2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18716-679E-4DDF-93C3-01022EB0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11" y="-310486"/>
            <a:ext cx="9875521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      Variable cost or Marginal cost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 Material + Direct Labor +Direct Expenses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     B.E.P (Units)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 =   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 (FC)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                                                        Contribution(C)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 (Or)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       (or)        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Sales – variable cost              F.C+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     B.E.P (Value or Rupees)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 =  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 ×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(or)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FC×S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 Sales – variable cost          Contribution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B.E.P(value) = BEP in Units × Selling price per unit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5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8CD487-B7D8-4023-89BD-E6000F11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94" y="243512"/>
            <a:ext cx="10890738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     P/V Ratio or Profit/volume ratio   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× 100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                                                               Sales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     P/v Ratio ( when two years data given)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in profit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×100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      Change in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8)     BEP is calculated with the help of P/V Ratio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                   P/v Ratio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9)     F.C and V.C is calculated with help of following formulas: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         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Fixed cost      =      Sales × P/v Ratio – Profit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Variable cost =      Sales × (1 – P/v Ratio)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0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ED46-E440-41E8-B8BD-2647A43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2BF93-E761-4851-A6E2-E47926D0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266"/>
            <a:ext cx="12191999" cy="628275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9593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6A77A-6C08-4AAA-877F-99E1B502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66" y="0"/>
            <a:ext cx="1192353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10) Number of units required to earn Desired profit: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 + Desired profit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                  Contribution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11) Sales required for Desired profit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 + Desired profit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Sales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                 Sales – Variable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(or) with the help of p/v Ratio  =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cost +Desired profit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        P/V Ratio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12) Margin of Safety (MOS)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</a:p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  Actual sales – BEP sales 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(or)     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</a:t>
            </a:r>
            <a:r>
              <a:rPr lang="en-US" altLang="en-US" sz="2400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endParaRPr lang="en-US" altLang="en-US" sz="2400" dirty="0"/>
          </a:p>
          <a:p>
            <a:pPr lvl="0"/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     P/V Ratio                                         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13) MOS Ratio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    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  100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  Sales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MOS is the safety margin how much output or sales level can fall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a business reaches its BEP.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080A9-D8D9-4AA3-AF3D-99FCECBE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490127"/>
            <a:ext cx="11873132" cy="63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D4BB1-EDC4-47D1-9505-D8636D44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829994"/>
            <a:ext cx="12079457" cy="6028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F37B1-FAEE-4FBF-8750-31FB531DCDAB}"/>
              </a:ext>
            </a:extLst>
          </p:cNvPr>
          <p:cNvSpPr txBox="1"/>
          <p:nvPr/>
        </p:nvSpPr>
        <p:spPr>
          <a:xfrm>
            <a:off x="4079631" y="126609"/>
            <a:ext cx="357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BREAK-EVEN -POINT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59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FD3F9-5612-44E3-8927-0E2D8486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694943"/>
            <a:ext cx="11929403" cy="61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2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61380-6240-476D-AE20-96C44DB4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285"/>
            <a:ext cx="11957538" cy="6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6C9B0-5897-434B-BF81-C8395D9B6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5717"/>
            <a:ext cx="11774659" cy="67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eak-Even Chart and Cost and Revenue">
            <a:extLst>
              <a:ext uri="{FF2B5EF4-FFF2-40B4-BE49-F238E27FC236}">
                <a16:creationId xmlns:a16="http://schemas.microsoft.com/office/drawing/2014/main" id="{36712B07-2B4D-43C8-88D0-B9B60BB7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42640"/>
            <a:ext cx="11816862" cy="52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6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eak Even Analysis Ppt PowerPoint Presentation Icon Slide ...">
            <a:extLst>
              <a:ext uri="{FF2B5EF4-FFF2-40B4-BE49-F238E27FC236}">
                <a16:creationId xmlns:a16="http://schemas.microsoft.com/office/drawing/2014/main" id="{BD1BE6C1-7D5E-4AE3-9FFF-D303C69F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" y="295861"/>
            <a:ext cx="11310423" cy="656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0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1648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BREAK-EVEN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FORMULAS IN B-E-P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 sunny</dc:creator>
  <cp:lastModifiedBy>vani sunny</cp:lastModifiedBy>
  <cp:revision>19</cp:revision>
  <dcterms:created xsi:type="dcterms:W3CDTF">2020-04-16T09:25:32Z</dcterms:created>
  <dcterms:modified xsi:type="dcterms:W3CDTF">2020-04-18T07:21:55Z</dcterms:modified>
</cp:coreProperties>
</file>