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3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110"/>
      </p:cViewPr>
      <p:guideLst>
        <p:guide orient="horz" pos="18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75A3-E3DF-4FBD-970A-09E1560AA5F8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4AB3E-2CF6-491A-98FE-658952D9E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35B8A-6251-4514-8103-4919BAC7D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1BF4-1E9D-49B4-9415-243658C25A0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41132B-8B15-DF4F-ACCD-D97B40E9B4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07748"/>
            <a:ext cx="1276123" cy="7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89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82EA-FD44-4D7A-BBDC-BB445AF1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7"/>
            <a:ext cx="10972800" cy="816693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DE810-AF84-4069-800B-5A5EA98FB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1BF4-1E9D-49B4-9415-243658C25A0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569CE66-7636-4830-ABC5-93DF2963B1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2800" y="1389063"/>
            <a:ext cx="8229600" cy="47879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01ECBB-A158-2F4C-8F68-9E7784386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07748"/>
            <a:ext cx="1276123" cy="7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82EA-FD44-4D7A-BBDC-BB445AF1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7"/>
            <a:ext cx="10972800" cy="816693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DE810-AF84-4069-800B-5A5EA98FB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1BF4-1E9D-49B4-9415-243658C25A0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569CE66-7636-4830-ABC5-93DF2963B1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89063"/>
            <a:ext cx="5486400" cy="47879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E3009D-7126-B747-9F03-F4EAD21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07748"/>
            <a:ext cx="1276123" cy="7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7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7"/>
            <a:ext cx="10972800" cy="8425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8853"/>
            <a:ext cx="10972800" cy="478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BF4-1E9D-49B4-9415-243658C25A03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59B38B-AE94-F447-8BC4-8DC7C3CDB0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07748"/>
            <a:ext cx="1276123" cy="7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2046" y="6356352"/>
            <a:ext cx="790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245491"/>
                </a:solidFill>
              </a:defRPr>
            </a:lvl1pPr>
          </a:lstStyle>
          <a:p>
            <a:fld id="{2F7D1BF4-1E9D-49B4-9415-243658C25A0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99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pos="2112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A0543C-8104-E949-ADEA-3578AD671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5" b="6143"/>
          <a:stretch/>
        </p:blipFill>
        <p:spPr>
          <a:xfrm>
            <a:off x="-17769" y="0"/>
            <a:ext cx="12209769" cy="68580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FB4A81-5671-447E-A7B1-6B9BE7B22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1BF4-1E9D-49B4-9415-243658C25A0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D0FB6AB7-974C-44C0-BF48-9C6B7DB5B06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364526" y="5386330"/>
            <a:ext cx="8245642" cy="83660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Title 21">
            <a:extLst>
              <a:ext uri="{FF2B5EF4-FFF2-40B4-BE49-F238E27FC236}">
                <a16:creationId xmlns:a16="http://schemas.microsoft.com/office/drawing/2014/main" id="{42B87B2D-9604-4BDA-A263-99A58900D24F}"/>
              </a:ext>
            </a:extLst>
          </p:cNvPr>
          <p:cNvSpPr txBox="1">
            <a:spLocks/>
          </p:cNvSpPr>
          <p:nvPr/>
        </p:nvSpPr>
        <p:spPr>
          <a:xfrm>
            <a:off x="3352800" y="2971800"/>
            <a:ext cx="8229600" cy="1800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cap="sm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4400" cap="none" dirty="0"/>
              <a:t>Title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3200" cap="none" dirty="0"/>
              <a:t>Subtitle</a:t>
            </a:r>
          </a:p>
          <a:p>
            <a:endParaRPr lang="en-ZA" dirty="0"/>
          </a:p>
        </p:txBody>
      </p:sp>
      <p:sp>
        <p:nvSpPr>
          <p:cNvPr id="17" name="Subtitle 22">
            <a:extLst>
              <a:ext uri="{FF2B5EF4-FFF2-40B4-BE49-F238E27FC236}">
                <a16:creationId xmlns:a16="http://schemas.microsoft.com/office/drawing/2014/main" id="{292FC076-A807-4CA6-98B5-01938EEC7EFF}"/>
              </a:ext>
            </a:extLst>
          </p:cNvPr>
          <p:cNvSpPr txBox="1">
            <a:spLocks/>
          </p:cNvSpPr>
          <p:nvPr/>
        </p:nvSpPr>
        <p:spPr>
          <a:xfrm>
            <a:off x="3352800" y="5034739"/>
            <a:ext cx="8229600" cy="83660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Author</a:t>
            </a:r>
          </a:p>
          <a:p>
            <a:r>
              <a:rPr lang="en-ZA" noProof="1"/>
              <a:t>Affiliation, Country</a:t>
            </a:r>
          </a:p>
        </p:txBody>
      </p:sp>
    </p:spTree>
    <p:extLst>
      <p:ext uri="{BB962C8B-B14F-4D97-AF65-F5344CB8AC3E}">
        <p14:creationId xmlns:p14="http://schemas.microsoft.com/office/powerpoint/2010/main" val="386284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8992D-5F92-A845-A8CE-A3E402CE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E4E91D-B397-574D-8099-198EAB4F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E20BF88-1711-594D-84E5-75ADFDC0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1BF4-1E9D-49B4-9415-243658C25A0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9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6D4C8D-B19A-4EFB-BCC5-AE7677C1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1B240-F9BF-4A6E-B93A-C12DF12FD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1BF4-1E9D-49B4-9415-243658C25A0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E6ED8-DF81-4FFB-8FF0-7146C935B2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3315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5E54-C89E-426A-A3D1-CA035BC8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3DF9B-F009-4CB7-8039-F2268B370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1BF4-1E9D-49B4-9415-243658C25A0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1839BB-D8A7-460B-9474-CFA86B165E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77120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238</TotalTime>
  <Words>10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Van De Voorde</dc:creator>
  <cp:lastModifiedBy>Margarida Oliveira</cp:lastModifiedBy>
  <cp:revision>32</cp:revision>
  <dcterms:created xsi:type="dcterms:W3CDTF">2018-06-11T08:44:17Z</dcterms:created>
  <dcterms:modified xsi:type="dcterms:W3CDTF">2021-06-07T11:45:40Z</dcterms:modified>
</cp:coreProperties>
</file>