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8" r:id="rId3"/>
    <p:sldId id="257" r:id="rId4"/>
    <p:sldId id="271" r:id="rId5"/>
    <p:sldId id="272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2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12/9/14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4" y="698967"/>
            <a:ext cx="8180916" cy="3330149"/>
          </a:xfrm>
        </p:spPr>
        <p:txBody>
          <a:bodyPr/>
          <a:lstStyle/>
          <a:p>
            <a:pPr algn="ctr"/>
            <a:r>
              <a:rPr lang="en-US" sz="5400" dirty="0" smtClean="0"/>
              <a:t>CS6360.004 </a:t>
            </a:r>
            <a:br>
              <a:rPr lang="en-US" sz="5400" dirty="0" smtClean="0"/>
            </a:br>
            <a:r>
              <a:rPr lang="en-US" sz="5400" dirty="0" smtClean="0"/>
              <a:t>Final Project Presentation</a:t>
            </a:r>
            <a:br>
              <a:rPr lang="en-US" sz="5400" dirty="0" smtClean="0"/>
            </a:br>
            <a:r>
              <a:rPr lang="en-US" sz="5400" dirty="0" smtClean="0"/>
              <a:t>On</a:t>
            </a:r>
            <a:br>
              <a:rPr lang="en-US" sz="5400" dirty="0" smtClean="0"/>
            </a:br>
            <a:r>
              <a:rPr lang="en-US" sz="5400" dirty="0" smtClean="0"/>
              <a:t>Airline </a:t>
            </a:r>
            <a:r>
              <a:rPr lang="en-US" sz="5400" dirty="0"/>
              <a:t>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2171" y="5099507"/>
            <a:ext cx="4028079" cy="1613434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 :-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Shobhit Agarwal - </a:t>
            </a:r>
            <a:r>
              <a:rPr lang="en-US" dirty="0" smtClean="0"/>
              <a:t>sxa138130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Kunal</a:t>
            </a:r>
            <a:r>
              <a:rPr lang="en-US" dirty="0" smtClean="0"/>
              <a:t> </a:t>
            </a:r>
            <a:r>
              <a:rPr lang="en-US" dirty="0" err="1" smtClean="0"/>
              <a:t>Arora</a:t>
            </a:r>
            <a:r>
              <a:rPr lang="en-US" dirty="0" smtClean="0"/>
              <a:t> - kxa142230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Indervir</a:t>
            </a:r>
            <a:r>
              <a:rPr lang="en-US" dirty="0" smtClean="0"/>
              <a:t> Singh - isb140030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- bxy140430</a:t>
            </a:r>
          </a:p>
        </p:txBody>
      </p:sp>
    </p:spTree>
    <p:extLst>
      <p:ext uri="{BB962C8B-B14F-4D97-AF65-F5344CB8AC3E}">
        <p14:creationId xmlns:p14="http://schemas.microsoft.com/office/powerpoint/2010/main" val="377210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one-to-many </a:t>
            </a:r>
            <a:br>
              <a:rPr lang="en-US" sz="4400" dirty="0"/>
            </a:br>
            <a:r>
              <a:rPr lang="en-US" sz="4400" dirty="0"/>
              <a:t>binary relationships</a:t>
            </a:r>
          </a:p>
        </p:txBody>
      </p:sp>
      <p:pic>
        <p:nvPicPr>
          <p:cNvPr id="4" name="Content Placeholder 3" descr="Screen Shot 2014-11-30 at 4.02.5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" b="4"/>
          <a:stretch/>
        </p:blipFill>
        <p:spPr>
          <a:xfrm>
            <a:off x="196910" y="1934307"/>
            <a:ext cx="8161911" cy="4832145"/>
          </a:xfrm>
        </p:spPr>
      </p:pic>
      <p:sp>
        <p:nvSpPr>
          <p:cNvPr id="7" name="Oval 6"/>
          <p:cNvSpPr/>
          <p:nvPr/>
        </p:nvSpPr>
        <p:spPr>
          <a:xfrm>
            <a:off x="552938" y="3012342"/>
            <a:ext cx="1344085" cy="129116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7785" y="2914650"/>
            <a:ext cx="1430215" cy="138885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many-to-many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binary </a:t>
            </a:r>
            <a:r>
              <a:rPr lang="en-US" sz="4400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7678"/>
            <a:ext cx="7330584" cy="2667889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AIRPORT - access - AIRPLANE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FLIGHT_TRIP - has - HOP</a:t>
            </a:r>
          </a:p>
        </p:txBody>
      </p:sp>
    </p:spTree>
    <p:extLst>
      <p:ext uri="{BB962C8B-B14F-4D97-AF65-F5344CB8AC3E}">
        <p14:creationId xmlns:p14="http://schemas.microsoft.com/office/powerpoint/2010/main" val="218130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many-to-many </a:t>
            </a:r>
            <a:br>
              <a:rPr lang="en-US" sz="4400" dirty="0"/>
            </a:br>
            <a:r>
              <a:rPr lang="en-US" sz="4400" dirty="0"/>
              <a:t>binary relationships</a:t>
            </a:r>
          </a:p>
        </p:txBody>
      </p:sp>
      <p:pic>
        <p:nvPicPr>
          <p:cNvPr id="4" name="Content Placeholder 3" descr="Screen Shot 2014-11-30 at 4.06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71" y="1600199"/>
            <a:ext cx="8179686" cy="51532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5942" y="5056269"/>
            <a:ext cx="1532700" cy="134453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5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many-to-many </a:t>
            </a:r>
            <a:br>
              <a:rPr lang="en-US" sz="4400" dirty="0"/>
            </a:br>
            <a:r>
              <a:rPr lang="en-US" sz="4400" dirty="0"/>
              <a:t>binary relationships</a:t>
            </a:r>
          </a:p>
        </p:txBody>
      </p:sp>
      <p:pic>
        <p:nvPicPr>
          <p:cNvPr id="4" name="Content Placeholder 3" descr="Screen Shot 2014-11-30 at 4.08.2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/>
          <a:stretch/>
        </p:blipFill>
        <p:spPr>
          <a:xfrm>
            <a:off x="137837" y="1724487"/>
            <a:ext cx="8186523" cy="5133513"/>
          </a:xfrm>
        </p:spPr>
      </p:pic>
      <p:sp>
        <p:nvSpPr>
          <p:cNvPr id="6" name="Oval 5"/>
          <p:cNvSpPr/>
          <p:nvPr/>
        </p:nvSpPr>
        <p:spPr>
          <a:xfrm>
            <a:off x="3917462" y="3800232"/>
            <a:ext cx="2286000" cy="143129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Relational Schema</a:t>
            </a:r>
            <a:endParaRPr lang="en-US" sz="4400" dirty="0"/>
          </a:p>
        </p:txBody>
      </p:sp>
      <p:pic>
        <p:nvPicPr>
          <p:cNvPr id="5" name="Content Placeholder 4" descr="Screen Shot 2014-12-01 at 8.24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t="1" r="-121" b="327"/>
          <a:stretch/>
        </p:blipFill>
        <p:spPr>
          <a:xfrm>
            <a:off x="205153" y="1270075"/>
            <a:ext cx="8088923" cy="5578230"/>
          </a:xfrm>
        </p:spPr>
      </p:pic>
    </p:spTree>
    <p:extLst>
      <p:ext uri="{BB962C8B-B14F-4D97-AF65-F5344CB8AC3E}">
        <p14:creationId xmlns:p14="http://schemas.microsoft.com/office/powerpoint/2010/main" val="23034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Tables &amp;Primary Keys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425267" cy="4953529"/>
          </a:xfrm>
        </p:spPr>
        <p:txBody>
          <a:bodyPr>
            <a:normAutofit/>
          </a:bodyPr>
          <a:lstStyle/>
          <a:p>
            <a:r>
              <a:rPr lang="en-US" dirty="0" smtClean="0"/>
              <a:t>AIRPORT - </a:t>
            </a:r>
            <a:r>
              <a:rPr lang="en-US" u="sng" dirty="0" err="1" smtClean="0"/>
              <a:t>Airport_Code</a:t>
            </a:r>
            <a:endParaRPr lang="en-US" u="sng" dirty="0" smtClean="0"/>
          </a:p>
          <a:p>
            <a:r>
              <a:rPr lang="en-US" dirty="0" smtClean="0"/>
              <a:t>AIRLINE_COMPANY - </a:t>
            </a:r>
            <a:r>
              <a:rPr lang="en-US" u="sng" dirty="0" err="1" smtClean="0"/>
              <a:t>Company_ID</a:t>
            </a:r>
            <a:endParaRPr lang="en-US" u="sng" dirty="0" smtClean="0"/>
          </a:p>
          <a:p>
            <a:r>
              <a:rPr lang="en-US" dirty="0" smtClean="0"/>
              <a:t>AIRPLANE - </a:t>
            </a:r>
            <a:r>
              <a:rPr lang="en-US" u="sng" dirty="0" err="1" smtClean="0"/>
              <a:t>Airplane_no</a:t>
            </a:r>
            <a:endParaRPr lang="en-US" u="sng" dirty="0" smtClean="0"/>
          </a:p>
          <a:p>
            <a:r>
              <a:rPr lang="en-US" dirty="0" smtClean="0"/>
              <a:t>ACCESS - </a:t>
            </a:r>
            <a:r>
              <a:rPr lang="en-US" u="sng" dirty="0" smtClean="0"/>
              <a:t>Airplane</a:t>
            </a:r>
            <a:r>
              <a:rPr lang="en-US" dirty="0" smtClean="0"/>
              <a:t>, </a:t>
            </a:r>
            <a:r>
              <a:rPr lang="en-US" u="sng" dirty="0" smtClean="0"/>
              <a:t>Airport</a:t>
            </a:r>
          </a:p>
          <a:p>
            <a:r>
              <a:rPr lang="en-US" dirty="0" smtClean="0"/>
              <a:t>SEAT - </a:t>
            </a:r>
            <a:r>
              <a:rPr lang="en-US" u="sng" dirty="0" smtClean="0"/>
              <a:t>Airplane</a:t>
            </a:r>
            <a:r>
              <a:rPr lang="en-US" dirty="0" smtClean="0"/>
              <a:t>, </a:t>
            </a:r>
            <a:r>
              <a:rPr lang="en-US" u="sng" dirty="0" err="1" smtClean="0"/>
              <a:t>Seat_no</a:t>
            </a:r>
            <a:endParaRPr lang="en-US" u="sng" dirty="0" smtClean="0"/>
          </a:p>
          <a:p>
            <a:r>
              <a:rPr lang="en-US" dirty="0" smtClean="0"/>
              <a:t>TRAVELLER - </a:t>
            </a:r>
            <a:r>
              <a:rPr lang="en-US" u="sng" dirty="0" smtClean="0"/>
              <a:t>Flight</a:t>
            </a:r>
            <a:r>
              <a:rPr lang="en-US" dirty="0" smtClean="0"/>
              <a:t>, </a:t>
            </a:r>
            <a:r>
              <a:rPr lang="en-US" u="sng" dirty="0" smtClean="0"/>
              <a:t>ID</a:t>
            </a:r>
          </a:p>
          <a:p>
            <a:r>
              <a:rPr lang="en-US" dirty="0" smtClean="0"/>
              <a:t>FLIGHT_TRIP - </a:t>
            </a:r>
            <a:r>
              <a:rPr lang="en-US" u="sng" dirty="0" err="1" smtClean="0"/>
              <a:t>Flight_trip_id</a:t>
            </a:r>
            <a:endParaRPr lang="en-US" u="sng" dirty="0" smtClean="0"/>
          </a:p>
          <a:p>
            <a:r>
              <a:rPr lang="en-US" dirty="0" smtClean="0"/>
              <a:t>FARE - </a:t>
            </a:r>
            <a:r>
              <a:rPr lang="en-US" u="sng" dirty="0" err="1" smtClean="0"/>
              <a:t>Flight_trip_id</a:t>
            </a:r>
            <a:endParaRPr lang="en-US" u="sng" dirty="0" smtClean="0"/>
          </a:p>
          <a:p>
            <a:r>
              <a:rPr lang="en-US" dirty="0" smtClean="0"/>
              <a:t>USER - </a:t>
            </a:r>
            <a:r>
              <a:rPr lang="en-US" u="sng" dirty="0" smtClean="0"/>
              <a:t>Email</a:t>
            </a:r>
          </a:p>
          <a:p>
            <a:r>
              <a:rPr lang="en-US" dirty="0" smtClean="0"/>
              <a:t>HOP - </a:t>
            </a:r>
            <a:r>
              <a:rPr lang="en-US" u="sng" dirty="0" err="1" smtClean="0"/>
              <a:t>Hop_id</a:t>
            </a:r>
            <a:endParaRPr lang="en-US" u="sng" dirty="0" smtClean="0"/>
          </a:p>
          <a:p>
            <a:r>
              <a:rPr lang="en-US" dirty="0" smtClean="0"/>
              <a:t>HAS (HOP) - </a:t>
            </a:r>
            <a:r>
              <a:rPr lang="en-US" u="sng" dirty="0" smtClean="0"/>
              <a:t>Hop</a:t>
            </a:r>
            <a:r>
              <a:rPr lang="en-US" dirty="0" smtClean="0"/>
              <a:t>, </a:t>
            </a:r>
            <a:r>
              <a:rPr lang="en-US" u="sng" dirty="0" err="1" smtClean="0"/>
              <a:t>Flight_trip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7046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753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339"/>
            <a:ext cx="7429038" cy="4804169"/>
          </a:xfrm>
        </p:spPr>
        <p:txBody>
          <a:bodyPr>
            <a:noAutofit/>
          </a:bodyPr>
          <a:lstStyle/>
          <a:p>
            <a:r>
              <a:rPr lang="en-US" sz="2800" dirty="0" smtClean="0"/>
              <a:t>Airline Reservation System is one of the most used database system in the world</a:t>
            </a:r>
          </a:p>
          <a:p>
            <a:r>
              <a:rPr lang="en-US" sz="2800" dirty="0" smtClean="0"/>
              <a:t>These systems can be generally categorized as multi-user Transaction Processing Systems</a:t>
            </a:r>
          </a:p>
          <a:p>
            <a:r>
              <a:rPr lang="en-US" sz="2800" dirty="0" smtClean="0"/>
              <a:t>Transaction Processing Systems are system with large databases and where hundreds of concurrent users are executing database transactions</a:t>
            </a:r>
          </a:p>
          <a:p>
            <a:r>
              <a:rPr lang="en-US" sz="2800" dirty="0" smtClean="0"/>
              <a:t>These systems require high availability and fast response time for hundreds of concurrent users</a:t>
            </a:r>
          </a:p>
        </p:txBody>
      </p:sp>
    </p:spTree>
    <p:extLst>
      <p:ext uri="{BB962C8B-B14F-4D97-AF65-F5344CB8AC3E}">
        <p14:creationId xmlns:p14="http://schemas.microsoft.com/office/powerpoint/2010/main" val="24275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ER Diagram</a:t>
            </a:r>
            <a:endParaRPr lang="en-US" sz="4400" dirty="0"/>
          </a:p>
        </p:txBody>
      </p:sp>
      <p:pic>
        <p:nvPicPr>
          <p:cNvPr id="6" name="Content Placeholder 5" descr="Screen Shot 2014-11-30 at 2.18.27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2" r="115" b="1"/>
          <a:stretch/>
        </p:blipFill>
        <p:spPr>
          <a:xfrm>
            <a:off x="0" y="1417638"/>
            <a:ext cx="8437586" cy="5440362"/>
          </a:xfrm>
        </p:spPr>
      </p:pic>
    </p:spTree>
    <p:extLst>
      <p:ext uri="{BB962C8B-B14F-4D97-AF65-F5344CB8AC3E}">
        <p14:creationId xmlns:p14="http://schemas.microsoft.com/office/powerpoint/2010/main" val="11129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38"/>
            <a:ext cx="7527493" cy="4368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airline company can own many airplanes, but no airplanes can be without an airline company.</a:t>
            </a:r>
          </a:p>
          <a:p>
            <a:r>
              <a:rPr lang="en-US" sz="2400" dirty="0" smtClean="0"/>
              <a:t>Address is a multi-value attribute</a:t>
            </a:r>
          </a:p>
          <a:p>
            <a:r>
              <a:rPr lang="en-US" sz="2400" dirty="0" smtClean="0"/>
              <a:t>Multiple airplanes can land on an airport and also multiple airports can handle multiple airplanes</a:t>
            </a:r>
          </a:p>
          <a:p>
            <a:r>
              <a:rPr lang="en-US" sz="2400" dirty="0" smtClean="0"/>
              <a:t>An airplane-seat cannot exists without an airplane </a:t>
            </a:r>
          </a:p>
          <a:p>
            <a:r>
              <a:rPr lang="en-US" sz="2400" dirty="0" smtClean="0"/>
              <a:t>A single seat will be reserved for a single traveller</a:t>
            </a:r>
          </a:p>
          <a:p>
            <a:r>
              <a:rPr lang="en-US" sz="2400" dirty="0" smtClean="0"/>
              <a:t>A traveller can have multiple flight trips and there is no traveller without a flight trip i.e. if there is no flight trip, there wont be any traveller for 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52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263"/>
            <a:ext cx="7620000" cy="3046455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sz="2800" dirty="0" smtClean="0"/>
              <a:t>Fare exists only if there is a flight trip i.e. if there is no flight trip, there wont be a cost for it</a:t>
            </a:r>
          </a:p>
          <a:p>
            <a:r>
              <a:rPr lang="en-US" sz="2800" dirty="0" smtClean="0"/>
              <a:t>A user can book multiple flight trips</a:t>
            </a:r>
          </a:p>
          <a:p>
            <a:r>
              <a:rPr lang="en-US" sz="2800" dirty="0" smtClean="0"/>
              <a:t>A flight trip can have multiple hops and a particular hop can be used by multiple flight trips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44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Some </a:t>
            </a:r>
            <a:r>
              <a:rPr lang="en-US" sz="4400" dirty="0"/>
              <a:t>I</a:t>
            </a:r>
            <a:r>
              <a:rPr lang="en-US" sz="4400" dirty="0" smtClean="0"/>
              <a:t>mportant </a:t>
            </a:r>
            <a:r>
              <a:rPr lang="en-US" sz="4400" dirty="0"/>
              <a:t>T</a:t>
            </a:r>
            <a:r>
              <a:rPr lang="en-US" sz="4400" dirty="0" smtClean="0"/>
              <a:t>erms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1875"/>
            <a:ext cx="7620001" cy="492230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sz="2800" b="1" dirty="0" smtClean="0"/>
              <a:t>HOP: </a:t>
            </a:r>
            <a:r>
              <a:rPr lang="en-US" sz="2800" dirty="0"/>
              <a:t>A hop can be understood as </a:t>
            </a:r>
            <a:r>
              <a:rPr lang="en-US" sz="2800" dirty="0" smtClean="0"/>
              <a:t>a trip between two immediate locations in a complete flight trip without any layover.</a:t>
            </a:r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sz="2800" b="1" dirty="0" smtClean="0"/>
              <a:t>Flight Trip: </a:t>
            </a:r>
            <a:r>
              <a:rPr lang="en-US" sz="2800" dirty="0" smtClean="0"/>
              <a:t>A flight trip is one complete journey including the hops</a:t>
            </a:r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sz="2800" b="1" dirty="0" smtClean="0"/>
              <a:t>Example: </a:t>
            </a:r>
            <a:r>
              <a:rPr lang="en-US" sz="2800" dirty="0" smtClean="0"/>
              <a:t>If we </a:t>
            </a:r>
            <a:r>
              <a:rPr lang="en-US" sz="2800" dirty="0"/>
              <a:t>are travelling from city A to city C via city B; A</a:t>
            </a:r>
            <a:r>
              <a:rPr lang="en-US" sz="2800" dirty="0">
                <a:sym typeface="Wingdings"/>
              </a:rPr>
              <a:t>B will be one HOP and B C will be </a:t>
            </a:r>
            <a:r>
              <a:rPr lang="en-US" sz="2800" dirty="0" smtClean="0">
                <a:sym typeface="Wingdings"/>
              </a:rPr>
              <a:t>another HOP but the complete journey from A C will be one flight trip. </a:t>
            </a:r>
          </a:p>
        </p:txBody>
      </p:sp>
    </p:spTree>
    <p:extLst>
      <p:ext uri="{BB962C8B-B14F-4D97-AF65-F5344CB8AC3E}">
        <p14:creationId xmlns:p14="http://schemas.microsoft.com/office/powerpoint/2010/main" val="126405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one-to-one binary relationships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SEAT-reserved-TRAVELLER</a:t>
            </a:r>
          </a:p>
          <a:p>
            <a:r>
              <a:rPr lang="en-US" dirty="0" smtClean="0"/>
              <a:t>FLIGHT_TRIP - costs - FARE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0926" y="6226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4-11-30 at 3.3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8" y="2819886"/>
            <a:ext cx="7951757" cy="39138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832438" y="4743293"/>
            <a:ext cx="1205230" cy="92075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n w="76200" cmpd="sng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21064" y="3301999"/>
            <a:ext cx="1112519" cy="92071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one-to</a:t>
            </a:r>
            <a:r>
              <a:rPr lang="en-US" sz="4400" dirty="0" smtClean="0"/>
              <a:t>-many</a:t>
            </a:r>
            <a:br>
              <a:rPr lang="en-US" sz="4400" dirty="0" smtClean="0"/>
            </a:br>
            <a:r>
              <a:rPr lang="en-US" sz="4400" dirty="0" smtClean="0"/>
              <a:t>binary </a:t>
            </a:r>
            <a:r>
              <a:rPr lang="en-US" sz="4400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8471"/>
            <a:ext cx="7313613" cy="40560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AIRLINE_COMPANY -  owns - AIRPLANE</a:t>
            </a:r>
          </a:p>
          <a:p>
            <a:r>
              <a:rPr lang="en-US" sz="2800" dirty="0" smtClean="0"/>
              <a:t>AIRPLANE - has - SEATS</a:t>
            </a:r>
          </a:p>
          <a:p>
            <a:r>
              <a:rPr lang="en-US" sz="2800" dirty="0" smtClean="0"/>
              <a:t>FLIGHT_TRIP - travels - TRAVELLER</a:t>
            </a:r>
          </a:p>
          <a:p>
            <a:r>
              <a:rPr lang="en-US" sz="2800" dirty="0" smtClean="0"/>
              <a:t>USER - books - FLIGHT_TRIP</a:t>
            </a:r>
          </a:p>
          <a:p>
            <a:r>
              <a:rPr lang="en-US" sz="2800" dirty="0" smtClean="0"/>
              <a:t>AIRPLANE - hops - HOP</a:t>
            </a:r>
          </a:p>
          <a:p>
            <a:r>
              <a:rPr lang="en-US" sz="2800" dirty="0" smtClean="0"/>
              <a:t>AIRPORT - arrive - HOP</a:t>
            </a:r>
          </a:p>
          <a:p>
            <a:r>
              <a:rPr lang="en-US" sz="2800" dirty="0" smtClean="0"/>
              <a:t>AIRPORT - depart - HOP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95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</a:t>
            </a:r>
            <a:r>
              <a:rPr lang="en-US" sz="4400" dirty="0" smtClean="0"/>
              <a:t>ne-to-many </a:t>
            </a:r>
            <a:br>
              <a:rPr lang="en-US" sz="4400" dirty="0" smtClean="0"/>
            </a:br>
            <a:r>
              <a:rPr lang="en-US" sz="4400" dirty="0" smtClean="0"/>
              <a:t>binary relationships</a:t>
            </a:r>
            <a:endParaRPr lang="en-US" sz="4400" dirty="0"/>
          </a:p>
        </p:txBody>
      </p:sp>
      <p:pic>
        <p:nvPicPr>
          <p:cNvPr id="6" name="Content Placeholder 5" descr="Screen Shot 2014-11-30 at 3.5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82" y="1609848"/>
            <a:ext cx="8148743" cy="5133708"/>
          </a:xfrm>
        </p:spPr>
      </p:pic>
      <p:sp>
        <p:nvSpPr>
          <p:cNvPr id="7" name="Oval 6"/>
          <p:cNvSpPr/>
          <p:nvPr/>
        </p:nvSpPr>
        <p:spPr>
          <a:xfrm>
            <a:off x="1627518" y="5699760"/>
            <a:ext cx="1205230" cy="701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3473" y="2084782"/>
            <a:ext cx="1205230" cy="701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0570" y="3230236"/>
            <a:ext cx="1205230" cy="80158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32021" y="4130301"/>
            <a:ext cx="1278138" cy="77655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402</TotalTime>
  <Words>451</Words>
  <Application>Microsoft Macintosh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CS6360.004  Final Project Presentation On Airline Reservation System</vt:lpstr>
      <vt:lpstr>Introduction</vt:lpstr>
      <vt:lpstr>ER Diagram</vt:lpstr>
      <vt:lpstr>Assumptions</vt:lpstr>
      <vt:lpstr>Assumptions</vt:lpstr>
      <vt:lpstr>Some Important Terms</vt:lpstr>
      <vt:lpstr>one-to-one binary relationships</vt:lpstr>
      <vt:lpstr>one-to-many binary relationships</vt:lpstr>
      <vt:lpstr>one-to-many  binary relationships</vt:lpstr>
      <vt:lpstr>one-to-many  binary relationships</vt:lpstr>
      <vt:lpstr>many-to-many  binary relationships</vt:lpstr>
      <vt:lpstr>many-to-many  binary relationships</vt:lpstr>
      <vt:lpstr>many-to-many  binary relationships</vt:lpstr>
      <vt:lpstr>Relational Schema</vt:lpstr>
      <vt:lpstr>Tables &amp;Primary Keys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Shobhit Agarwal</dc:creator>
  <cp:lastModifiedBy>Shobhit Agarwal</cp:lastModifiedBy>
  <cp:revision>28</cp:revision>
  <dcterms:created xsi:type="dcterms:W3CDTF">2014-11-30T20:14:00Z</dcterms:created>
  <dcterms:modified xsi:type="dcterms:W3CDTF">2014-12-10T07:56:43Z</dcterms:modified>
</cp:coreProperties>
</file>