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sldIdLst>
    <p:sldId id="305" r:id="rId2"/>
    <p:sldId id="256" r:id="rId3"/>
    <p:sldId id="259" r:id="rId4"/>
    <p:sldId id="280" r:id="rId5"/>
    <p:sldId id="264" r:id="rId6"/>
    <p:sldId id="306" r:id="rId7"/>
    <p:sldId id="307" r:id="rId8"/>
    <p:sldId id="308" r:id="rId9"/>
    <p:sldId id="309" r:id="rId10"/>
    <p:sldId id="310" r:id="rId11"/>
    <p:sldId id="311" r:id="rId12"/>
    <p:sldId id="312" r:id="rId13"/>
    <p:sldId id="313" r:id="rId14"/>
    <p:sldId id="273" r:id="rId15"/>
    <p:sldId id="282" r:id="rId16"/>
    <p:sldId id="314" r:id="rId17"/>
  </p:sldIdLst>
  <p:sldSz cx="9144000" cy="5143500" type="screen16x9"/>
  <p:notesSz cx="6858000" cy="9144000"/>
  <p:embeddedFontLst>
    <p:embeddedFont>
      <p:font typeface="Assistant" pitchFamily="2" charset="-79"/>
      <p:regular r:id="rId19"/>
      <p:bold r:id="rId20"/>
    </p:embeddedFont>
    <p:embeddedFont>
      <p:font typeface="Assistant Light" pitchFamily="2" charset="-79"/>
      <p:regular r:id="rId21"/>
      <p:bold r:id="rId22"/>
    </p:embeddedFont>
    <p:embeddedFont>
      <p:font typeface="Assistant Medium" panose="020B0604020202020204" charset="-79"/>
      <p:regular r:id="rId23"/>
      <p:bold r:id="rId24"/>
    </p:embeddedFont>
    <p:embeddedFont>
      <p:font typeface="Bebas Neue" panose="020B0606020202050201" pitchFamily="34" charset="0"/>
      <p:regular r:id="rId25"/>
    </p:embeddedFont>
    <p:embeddedFont>
      <p:font typeface="Changa One" panose="020B0604020202020204" charset="0"/>
      <p:regular r:id="rId26"/>
      <p:italic r:id="rId27"/>
    </p:embeddedFont>
    <p:embeddedFont>
      <p:font typeface="Nunito"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4ACBF28-0C63-4F38-9452-B468433D35D2}">
          <p14:sldIdLst>
            <p14:sldId id="305"/>
            <p14:sldId id="256"/>
            <p14:sldId id="259"/>
            <p14:sldId id="280"/>
            <p14:sldId id="264"/>
            <p14:sldId id="306"/>
            <p14:sldId id="307"/>
            <p14:sldId id="308"/>
            <p14:sldId id="309"/>
            <p14:sldId id="310"/>
            <p14:sldId id="311"/>
            <p14:sldId id="312"/>
            <p14:sldId id="313"/>
            <p14:sldId id="273"/>
            <p14:sldId id="282"/>
            <p14:sldId id="314"/>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56C4C8-F786-4239-8931-17BBFA72A0A4}">
  <a:tblStyle styleId="{3856C4C8-F786-4239-8931-17BBFA72A0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e1781d20e2a5ed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e1781d20e2a5ed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947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e1781d20e2a5ed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e1781d20e2a5ed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202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e1781d20e2a5ed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e1781d20e2a5ed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36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1e1781d20e2a5ed_27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1e1781d20e2a5ed_27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1e1781d20e2a5ed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1e1781d20e2a5ed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fa57669d9_0_17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fa57669d9_0_17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e1781d20e2a5ed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e1781d20e2a5ed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e1781d20e2a5ed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e1781d20e2a5ed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e1781d20e2a5ed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e1781d20e2a5ed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40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e1781d20e2a5ed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e1781d20e2a5ed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419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e1781d20e2a5ed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e1781d20e2a5ed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50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e1781d20e2a5ed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e1781d20e2a5ed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269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e1781d20e2a5ed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e1781d20e2a5ed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37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accen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4453800" cy="17847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5200"/>
              <a:buFont typeface="Changa One"/>
              <a:buNone/>
              <a:defRPr sz="5000"/>
            </a:lvl1pPr>
            <a:lvl2pPr lvl="1" algn="ctr">
              <a:spcBef>
                <a:spcPts val="0"/>
              </a:spcBef>
              <a:spcAft>
                <a:spcPts val="0"/>
              </a:spcAft>
              <a:buSzPts val="5200"/>
              <a:buFont typeface="Changa One"/>
              <a:buNone/>
              <a:defRPr sz="5200">
                <a:latin typeface="Changa One"/>
                <a:ea typeface="Changa One"/>
                <a:cs typeface="Changa One"/>
                <a:sym typeface="Changa One"/>
              </a:defRPr>
            </a:lvl2pPr>
            <a:lvl3pPr lvl="2" algn="ctr">
              <a:spcBef>
                <a:spcPts val="0"/>
              </a:spcBef>
              <a:spcAft>
                <a:spcPts val="0"/>
              </a:spcAft>
              <a:buSzPts val="5200"/>
              <a:buFont typeface="Changa One"/>
              <a:buNone/>
              <a:defRPr sz="5200">
                <a:latin typeface="Changa One"/>
                <a:ea typeface="Changa One"/>
                <a:cs typeface="Changa One"/>
                <a:sym typeface="Changa One"/>
              </a:defRPr>
            </a:lvl3pPr>
            <a:lvl4pPr lvl="3" algn="ctr">
              <a:spcBef>
                <a:spcPts val="0"/>
              </a:spcBef>
              <a:spcAft>
                <a:spcPts val="0"/>
              </a:spcAft>
              <a:buSzPts val="5200"/>
              <a:buFont typeface="Changa One"/>
              <a:buNone/>
              <a:defRPr sz="5200">
                <a:latin typeface="Changa One"/>
                <a:ea typeface="Changa One"/>
                <a:cs typeface="Changa One"/>
                <a:sym typeface="Changa One"/>
              </a:defRPr>
            </a:lvl4pPr>
            <a:lvl5pPr lvl="4" algn="ctr">
              <a:spcBef>
                <a:spcPts val="0"/>
              </a:spcBef>
              <a:spcAft>
                <a:spcPts val="0"/>
              </a:spcAft>
              <a:buSzPts val="5200"/>
              <a:buFont typeface="Changa One"/>
              <a:buNone/>
              <a:defRPr sz="5200">
                <a:latin typeface="Changa One"/>
                <a:ea typeface="Changa One"/>
                <a:cs typeface="Changa One"/>
                <a:sym typeface="Changa One"/>
              </a:defRPr>
            </a:lvl5pPr>
            <a:lvl6pPr lvl="5" algn="ctr">
              <a:spcBef>
                <a:spcPts val="0"/>
              </a:spcBef>
              <a:spcAft>
                <a:spcPts val="0"/>
              </a:spcAft>
              <a:buSzPts val="5200"/>
              <a:buFont typeface="Changa One"/>
              <a:buNone/>
              <a:defRPr sz="5200">
                <a:latin typeface="Changa One"/>
                <a:ea typeface="Changa One"/>
                <a:cs typeface="Changa One"/>
                <a:sym typeface="Changa One"/>
              </a:defRPr>
            </a:lvl6pPr>
            <a:lvl7pPr lvl="6" algn="ctr">
              <a:spcBef>
                <a:spcPts val="0"/>
              </a:spcBef>
              <a:spcAft>
                <a:spcPts val="0"/>
              </a:spcAft>
              <a:buSzPts val="5200"/>
              <a:buFont typeface="Changa One"/>
              <a:buNone/>
              <a:defRPr sz="5200">
                <a:latin typeface="Changa One"/>
                <a:ea typeface="Changa One"/>
                <a:cs typeface="Changa One"/>
                <a:sym typeface="Changa One"/>
              </a:defRPr>
            </a:lvl7pPr>
            <a:lvl8pPr lvl="7" algn="ctr">
              <a:spcBef>
                <a:spcPts val="0"/>
              </a:spcBef>
              <a:spcAft>
                <a:spcPts val="0"/>
              </a:spcAft>
              <a:buSzPts val="5200"/>
              <a:buFont typeface="Changa One"/>
              <a:buNone/>
              <a:defRPr sz="5200">
                <a:latin typeface="Changa One"/>
                <a:ea typeface="Changa One"/>
                <a:cs typeface="Changa One"/>
                <a:sym typeface="Changa One"/>
              </a:defRPr>
            </a:lvl8pPr>
            <a:lvl9pPr lvl="8" algn="ctr">
              <a:spcBef>
                <a:spcPts val="0"/>
              </a:spcBef>
              <a:spcAft>
                <a:spcPts val="0"/>
              </a:spcAft>
              <a:buSzPts val="5200"/>
              <a:buFont typeface="Changa One"/>
              <a:buNone/>
              <a:defRPr sz="5200">
                <a:latin typeface="Changa One"/>
                <a:ea typeface="Changa One"/>
                <a:cs typeface="Changa One"/>
                <a:sym typeface="Changa One"/>
              </a:defRPr>
            </a:lvl9pPr>
          </a:lstStyle>
          <a:p>
            <a:endParaRPr/>
          </a:p>
        </p:txBody>
      </p:sp>
      <p:sp>
        <p:nvSpPr>
          <p:cNvPr id="10" name="Google Shape;10;p2"/>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dk1"/>
              </a:buClr>
              <a:buSzPts val="2800"/>
              <a:buFont typeface="Nunito"/>
              <a:buNone/>
              <a:defRPr>
                <a:solidFill>
                  <a:schemeClr val="dk1"/>
                </a:solidFill>
                <a:latin typeface="Assistant Medium"/>
                <a:ea typeface="Assistant Medium"/>
                <a:cs typeface="Assistant Medium"/>
                <a:sym typeface="Assistant Medium"/>
              </a:defRPr>
            </a:lvl1pPr>
            <a:lvl2pPr lvl="1"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2pPr>
            <a:lvl3pPr lvl="2"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3pPr>
            <a:lvl4pPr lvl="3"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4pPr>
            <a:lvl5pPr lvl="4"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5pPr>
            <a:lvl6pPr lvl="5"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6pPr>
            <a:lvl7pPr lvl="6"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7pPr>
            <a:lvl8pPr lvl="7"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8pPr>
            <a:lvl9pPr lvl="8"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16175" y="803194"/>
            <a:ext cx="1114500" cy="53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713225" y="1504050"/>
            <a:ext cx="4290300" cy="213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31" name="Google Shape;31;p8"/>
          <p:cNvGrpSpPr/>
          <p:nvPr/>
        </p:nvGrpSpPr>
        <p:grpSpPr>
          <a:xfrm rot="5400000">
            <a:off x="8485613" y="2480320"/>
            <a:ext cx="566924" cy="182883"/>
            <a:chOff x="322625" y="4867200"/>
            <a:chExt cx="847800" cy="276300"/>
          </a:xfrm>
        </p:grpSpPr>
        <p:cxnSp>
          <p:nvCxnSpPr>
            <p:cNvPr id="32" name="Google Shape;32;p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3" name="Google Shape;33;p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 name="Google Shape;34;p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 name="Google Shape;35;p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 name="Google Shape;36;p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 name="Google Shape;37;p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92"/>
        <p:cNvGrpSpPr/>
        <p:nvPr/>
      </p:nvGrpSpPr>
      <p:grpSpPr>
        <a:xfrm>
          <a:off x="0" y="0"/>
          <a:ext cx="0" cy="0"/>
          <a:chOff x="0" y="0"/>
          <a:chExt cx="0" cy="0"/>
        </a:xfrm>
      </p:grpSpPr>
      <p:sp>
        <p:nvSpPr>
          <p:cNvPr id="93" name="Google Shape;93;p20"/>
          <p:cNvSpPr txBox="1">
            <a:spLocks noGrp="1"/>
          </p:cNvSpPr>
          <p:nvPr>
            <p:ph type="subTitle" idx="1"/>
          </p:nvPr>
        </p:nvSpPr>
        <p:spPr>
          <a:xfrm>
            <a:off x="1426513" y="3352800"/>
            <a:ext cx="2521800" cy="47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4" name="Google Shape;94;p20"/>
          <p:cNvSpPr txBox="1">
            <a:spLocks noGrp="1"/>
          </p:cNvSpPr>
          <p:nvPr>
            <p:ph type="subTitle" idx="2"/>
          </p:nvPr>
        </p:nvSpPr>
        <p:spPr>
          <a:xfrm>
            <a:off x="5195687" y="3352800"/>
            <a:ext cx="2521800" cy="47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5" name="Google Shape;95;p20"/>
          <p:cNvSpPr txBox="1">
            <a:spLocks noGrp="1"/>
          </p:cNvSpPr>
          <p:nvPr>
            <p:ph type="subTitle" idx="3"/>
          </p:nvPr>
        </p:nvSpPr>
        <p:spPr>
          <a:xfrm>
            <a:off x="1426513" y="3726775"/>
            <a:ext cx="2521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20"/>
          <p:cNvSpPr txBox="1">
            <a:spLocks noGrp="1"/>
          </p:cNvSpPr>
          <p:nvPr>
            <p:ph type="subTitle" idx="4"/>
          </p:nvPr>
        </p:nvSpPr>
        <p:spPr>
          <a:xfrm>
            <a:off x="5195687" y="3726775"/>
            <a:ext cx="2521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
        <p:cNvGrpSpPr/>
        <p:nvPr/>
      </p:nvGrpSpPr>
      <p:grpSpPr>
        <a:xfrm>
          <a:off x="0" y="0"/>
          <a:ext cx="0" cy="0"/>
          <a:chOff x="0" y="0"/>
          <a:chExt cx="0" cy="0"/>
        </a:xfrm>
      </p:grpSpPr>
      <p:grpSp>
        <p:nvGrpSpPr>
          <p:cNvPr id="154" name="Google Shape;154;p28"/>
          <p:cNvGrpSpPr/>
          <p:nvPr/>
        </p:nvGrpSpPr>
        <p:grpSpPr>
          <a:xfrm>
            <a:off x="735388" y="4421109"/>
            <a:ext cx="566924" cy="182883"/>
            <a:chOff x="322625" y="4867200"/>
            <a:chExt cx="847800" cy="276300"/>
          </a:xfrm>
        </p:grpSpPr>
        <p:cxnSp>
          <p:nvCxnSpPr>
            <p:cNvPr id="155" name="Google Shape;155;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6" name="Google Shape;156;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7" name="Google Shape;157;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8" name="Google Shape;158;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9" name="Google Shape;159;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0" name="Google Shape;160;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1" name="Google Shape;161;p28"/>
          <p:cNvGrpSpPr/>
          <p:nvPr/>
        </p:nvGrpSpPr>
        <p:grpSpPr>
          <a:xfrm>
            <a:off x="7863863" y="539509"/>
            <a:ext cx="566924" cy="182883"/>
            <a:chOff x="322625" y="4867200"/>
            <a:chExt cx="847800" cy="276300"/>
          </a:xfrm>
        </p:grpSpPr>
        <p:cxnSp>
          <p:nvCxnSpPr>
            <p:cNvPr id="162" name="Google Shape;162;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3" name="Google Shape;163;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4" name="Google Shape;164;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5" name="Google Shape;165;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6" name="Google Shape;166;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7" name="Google Shape;167;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8"/>
        <p:cNvGrpSpPr/>
        <p:nvPr/>
      </p:nvGrpSpPr>
      <p:grpSpPr>
        <a:xfrm>
          <a:off x="0" y="0"/>
          <a:ext cx="0" cy="0"/>
          <a:chOff x="0" y="0"/>
          <a:chExt cx="0" cy="0"/>
        </a:xfrm>
      </p:grpSpPr>
      <p:grpSp>
        <p:nvGrpSpPr>
          <p:cNvPr id="169" name="Google Shape;169;p29"/>
          <p:cNvGrpSpPr/>
          <p:nvPr/>
        </p:nvGrpSpPr>
        <p:grpSpPr>
          <a:xfrm rot="-5400000">
            <a:off x="521213" y="731509"/>
            <a:ext cx="566924" cy="182883"/>
            <a:chOff x="322625" y="4867200"/>
            <a:chExt cx="847800" cy="276300"/>
          </a:xfrm>
        </p:grpSpPr>
        <p:cxnSp>
          <p:nvCxnSpPr>
            <p:cNvPr id="170" name="Google Shape;170;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1" name="Google Shape;171;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2" name="Google Shape;172;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3" name="Google Shape;173;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4" name="Google Shape;174;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5" name="Google Shape;175;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76" name="Google Shape;176;p29"/>
          <p:cNvGrpSpPr/>
          <p:nvPr/>
        </p:nvGrpSpPr>
        <p:grpSpPr>
          <a:xfrm rot="-5400000">
            <a:off x="8055863" y="4229109"/>
            <a:ext cx="566924" cy="182883"/>
            <a:chOff x="322625" y="4867200"/>
            <a:chExt cx="847800" cy="276300"/>
          </a:xfrm>
        </p:grpSpPr>
        <p:cxnSp>
          <p:nvCxnSpPr>
            <p:cNvPr id="177" name="Google Shape;177;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8" name="Google Shape;178;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0" name="Google Shape;180;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1" name="Google Shape;181;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2" name="Google Shape;182;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1pPr>
            <a:lvl2pPr lvl="1">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2pPr>
            <a:lvl3pPr lvl="2">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3pPr>
            <a:lvl4pPr lvl="3">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4pPr>
            <a:lvl5pPr lvl="4">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5pPr>
            <a:lvl6pPr lvl="5">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6pPr>
            <a:lvl7pPr lvl="6">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7pPr>
            <a:lvl8pPr lvl="7">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8pPr>
            <a:lvl9pPr lvl="8">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9pPr>
          </a:lstStyle>
          <a:p>
            <a:endParaRPr/>
          </a:p>
        </p:txBody>
      </p:sp>
      <p:sp>
        <p:nvSpPr>
          <p:cNvPr id="7" name="Google Shape;7;p1"/>
          <p:cNvSpPr txBox="1">
            <a:spLocks noGrp="1"/>
          </p:cNvSpPr>
          <p:nvPr>
            <p:ph type="body" idx="1"/>
          </p:nvPr>
        </p:nvSpPr>
        <p:spPr>
          <a:xfrm>
            <a:off x="713225" y="1609725"/>
            <a:ext cx="7717500" cy="2959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marL="914400" lvl="1"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marL="1371600" lvl="2"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3pPr>
            <a:lvl4pPr marL="1828800" lvl="3"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4pPr>
            <a:lvl5pPr marL="2286000" lvl="4"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5pPr>
            <a:lvl6pPr marL="2743200" lvl="5"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6pPr>
            <a:lvl7pPr marL="3200400" lvl="6"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7pPr>
            <a:lvl8pPr marL="3657600" lvl="7"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8pPr>
            <a:lvl9pPr marL="4114800" lvl="8"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66"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78A3-8950-D7A9-4C4F-1D4EF1E7BFDC}"/>
              </a:ext>
            </a:extLst>
          </p:cNvPr>
          <p:cNvSpPr>
            <a:spLocks noGrp="1"/>
          </p:cNvSpPr>
          <p:nvPr>
            <p:ph type="title"/>
          </p:nvPr>
        </p:nvSpPr>
        <p:spPr>
          <a:xfrm>
            <a:off x="765718" y="1286107"/>
            <a:ext cx="7739299" cy="2150683"/>
          </a:xfrm>
        </p:spPr>
        <p:txBody>
          <a:bodyPr/>
          <a:lstStyle/>
          <a:p>
            <a:pPr algn="ctr"/>
            <a:r>
              <a:rPr lang="en-US" sz="9600" dirty="0"/>
              <a:t>WELCOME</a:t>
            </a:r>
            <a:endParaRPr lang="en-IN" sz="9600" dirty="0"/>
          </a:p>
        </p:txBody>
      </p:sp>
    </p:spTree>
    <p:extLst>
      <p:ext uri="{BB962C8B-B14F-4D97-AF65-F5344CB8AC3E}">
        <p14:creationId xmlns:p14="http://schemas.microsoft.com/office/powerpoint/2010/main" val="56384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aphicFrame>
        <p:nvGraphicFramePr>
          <p:cNvPr id="403" name="Google Shape;403;p44"/>
          <p:cNvGraphicFramePr/>
          <p:nvPr>
            <p:extLst>
              <p:ext uri="{D42A27DB-BD31-4B8C-83A1-F6EECF244321}">
                <p14:modId xmlns:p14="http://schemas.microsoft.com/office/powerpoint/2010/main" val="2833860448"/>
              </p:ext>
            </p:extLst>
          </p:nvPr>
        </p:nvGraphicFramePr>
        <p:xfrm>
          <a:off x="862375" y="531419"/>
          <a:ext cx="1561072" cy="396210"/>
        </p:xfrm>
        <a:graphic>
          <a:graphicData uri="http://schemas.openxmlformats.org/drawingml/2006/table">
            <a:tbl>
              <a:tblPr>
                <a:noFill/>
                <a:tableStyleId>{3856C4C8-F786-4239-8931-17BBFA72A0A4}</a:tableStyleId>
              </a:tblPr>
              <a:tblGrid>
                <a:gridCol w="1074434">
                  <a:extLst>
                    <a:ext uri="{9D8B030D-6E8A-4147-A177-3AD203B41FA5}">
                      <a16:colId xmlns:a16="http://schemas.microsoft.com/office/drawing/2014/main" val="20000"/>
                    </a:ext>
                  </a:extLst>
                </a:gridCol>
                <a:gridCol w="486638">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dirty="0">
                          <a:latin typeface="Assistant"/>
                          <a:ea typeface="Assistant"/>
                          <a:cs typeface="Assistant"/>
                          <a:sym typeface="Assistant"/>
                        </a:rPr>
                        <a:t>STEP</a:t>
                      </a:r>
                      <a:endParaRPr b="1" dirty="0">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Assistant"/>
                          <a:ea typeface="Assistant"/>
                          <a:cs typeface="Assistant"/>
                          <a:sym typeface="Assistant"/>
                        </a:rPr>
                        <a:t>4.3</a:t>
                      </a:r>
                      <a:endParaRPr b="1" dirty="0">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404" name="Google Shape;404;p44"/>
          <p:cNvGrpSpPr/>
          <p:nvPr/>
        </p:nvGrpSpPr>
        <p:grpSpPr>
          <a:xfrm>
            <a:off x="833688" y="4396082"/>
            <a:ext cx="566924" cy="182883"/>
            <a:chOff x="322625" y="4867200"/>
            <a:chExt cx="847800" cy="276300"/>
          </a:xfrm>
        </p:grpSpPr>
        <p:cxnSp>
          <p:nvCxnSpPr>
            <p:cNvPr id="405" name="Google Shape;405;p44"/>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6" name="Google Shape;406;p44"/>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7" name="Google Shape;407;p44"/>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8" name="Google Shape;408;p44"/>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9" name="Google Shape;409;p44"/>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0" name="Google Shape;410;p44"/>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19" name="Rectangle: Rounded Corners 18">
            <a:extLst>
              <a:ext uri="{FF2B5EF4-FFF2-40B4-BE49-F238E27FC236}">
                <a16:creationId xmlns:a16="http://schemas.microsoft.com/office/drawing/2014/main" id="{B6A4ADDC-EE0E-FCE6-6B0B-9AF975B75B46}"/>
              </a:ext>
            </a:extLst>
          </p:cNvPr>
          <p:cNvSpPr/>
          <p:nvPr/>
        </p:nvSpPr>
        <p:spPr>
          <a:xfrm>
            <a:off x="3866881" y="1640673"/>
            <a:ext cx="1672683" cy="3961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ACCOUNT-TYPE</a:t>
            </a:r>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ED4A77BC-F10B-1513-B50A-817A613E2607}"/>
              </a:ext>
            </a:extLst>
          </p:cNvPr>
          <p:cNvSpPr/>
          <p:nvPr/>
        </p:nvSpPr>
        <p:spPr>
          <a:xfrm>
            <a:off x="2984668" y="2319772"/>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CURRENT A/no</a:t>
            </a:r>
            <a:endParaRPr lang="en-IN" dirty="0">
              <a:ln w="0"/>
              <a:solidFill>
                <a:schemeClr val="tx1"/>
              </a:solidFill>
              <a:effectLst>
                <a:outerShdw blurRad="38100" dist="19050" dir="2700000" algn="tl" rotWithShape="0">
                  <a:schemeClr val="dk1">
                    <a:alpha val="40000"/>
                  </a:schemeClr>
                </a:outerShdw>
              </a:effectLst>
            </a:endParaRPr>
          </a:p>
        </p:txBody>
      </p:sp>
      <p:sp>
        <p:nvSpPr>
          <p:cNvPr id="2" name="Rectangle: Rounded Corners 1">
            <a:extLst>
              <a:ext uri="{FF2B5EF4-FFF2-40B4-BE49-F238E27FC236}">
                <a16:creationId xmlns:a16="http://schemas.microsoft.com/office/drawing/2014/main" id="{22A8B36F-8E12-AE08-C735-BB9B063EB553}"/>
              </a:ext>
            </a:extLst>
          </p:cNvPr>
          <p:cNvSpPr/>
          <p:nvPr/>
        </p:nvSpPr>
        <p:spPr>
          <a:xfrm>
            <a:off x="3785973" y="962925"/>
            <a:ext cx="1834500" cy="391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PIN-CHANGE</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9CFEE2D5-62FD-F87A-A51F-8AFCE6A88ABC}"/>
              </a:ext>
            </a:extLst>
          </p:cNvPr>
          <p:cNvSpPr/>
          <p:nvPr/>
        </p:nvSpPr>
        <p:spPr>
          <a:xfrm>
            <a:off x="4819166" y="2327132"/>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SAVING A/no</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FE246BF9-729C-537A-AF15-8B135D5407A6}"/>
              </a:ext>
            </a:extLst>
          </p:cNvPr>
          <p:cNvSpPr/>
          <p:nvPr/>
        </p:nvSpPr>
        <p:spPr>
          <a:xfrm>
            <a:off x="3866881" y="2969559"/>
            <a:ext cx="167268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OLD-PIN</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11E27906-B979-77CA-33AC-B978FF91F600}"/>
              </a:ext>
            </a:extLst>
          </p:cNvPr>
          <p:cNvSpPr/>
          <p:nvPr/>
        </p:nvSpPr>
        <p:spPr>
          <a:xfrm>
            <a:off x="3709626" y="3596517"/>
            <a:ext cx="1984917"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NEW-PIN</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B28A69BD-E881-DBCB-4A0F-10D286E510B4}"/>
              </a:ext>
            </a:extLst>
          </p:cNvPr>
          <p:cNvSpPr txBox="1"/>
          <p:nvPr/>
        </p:nvSpPr>
        <p:spPr>
          <a:xfrm>
            <a:off x="5917362" y="3994268"/>
            <a:ext cx="1232151" cy="230832"/>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900" dirty="0">
                <a:latin typeface="Assistant Medium" panose="020B0604020202020204" charset="-79"/>
                <a:cs typeface="Assistant Medium" panose="020B0604020202020204" charset="-79"/>
              </a:rPr>
              <a:t>W</a:t>
            </a:r>
            <a:r>
              <a:rPr lang="en-IN" sz="900" dirty="0">
                <a:latin typeface="Assistant Medium" panose="020B0604020202020204" charset="-79"/>
                <a:cs typeface="Assistant Medium" panose="020B0604020202020204" charset="-79"/>
              </a:rPr>
              <a:t>RONG-PASSWORD</a:t>
            </a:r>
          </a:p>
        </p:txBody>
      </p:sp>
      <p:sp>
        <p:nvSpPr>
          <p:cNvPr id="13" name="TextBox 12">
            <a:extLst>
              <a:ext uri="{FF2B5EF4-FFF2-40B4-BE49-F238E27FC236}">
                <a16:creationId xmlns:a16="http://schemas.microsoft.com/office/drawing/2014/main" id="{94A22FAE-BC31-933C-F23A-E42159DF429E}"/>
              </a:ext>
            </a:extLst>
          </p:cNvPr>
          <p:cNvSpPr txBox="1"/>
          <p:nvPr/>
        </p:nvSpPr>
        <p:spPr>
          <a:xfrm>
            <a:off x="4702084" y="3331689"/>
            <a:ext cx="788118" cy="261610"/>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1100" dirty="0">
                <a:latin typeface="Assistant Medium" panose="020B0604020202020204" charset="-79"/>
                <a:cs typeface="Assistant Medium" panose="020B0604020202020204" charset="-79"/>
              </a:rPr>
              <a:t>C</a:t>
            </a:r>
            <a:r>
              <a:rPr lang="en-IN" sz="1100" dirty="0">
                <a:latin typeface="Assistant Medium" panose="020B0604020202020204" charset="-79"/>
                <a:cs typeface="Assistant Medium" panose="020B0604020202020204" charset="-79"/>
              </a:rPr>
              <a:t>ORRECT</a:t>
            </a:r>
          </a:p>
        </p:txBody>
      </p:sp>
      <p:cxnSp>
        <p:nvCxnSpPr>
          <p:cNvPr id="16" name="Connector: Elbow 15">
            <a:extLst>
              <a:ext uri="{FF2B5EF4-FFF2-40B4-BE49-F238E27FC236}">
                <a16:creationId xmlns:a16="http://schemas.microsoft.com/office/drawing/2014/main" id="{464A8B6F-AA90-1EAD-5D11-B838389CCB31}"/>
              </a:ext>
            </a:extLst>
          </p:cNvPr>
          <p:cNvCxnSpPr>
            <a:cxnSpLocks/>
            <a:stCxn id="22" idx="0"/>
          </p:cNvCxnSpPr>
          <p:nvPr/>
        </p:nvCxnSpPr>
        <p:spPr>
          <a:xfrm rot="16200000" flipH="1">
            <a:off x="4700382" y="1405365"/>
            <a:ext cx="15108" cy="1843923"/>
          </a:xfrm>
          <a:prstGeom prst="bentConnector4">
            <a:avLst>
              <a:gd name="adj1" fmla="val -922624"/>
              <a:gd name="adj2" fmla="val 10035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54159F2-A00D-64A2-9EBE-85D93D30178F}"/>
              </a:ext>
            </a:extLst>
          </p:cNvPr>
          <p:cNvCxnSpPr>
            <a:cxnSpLocks/>
            <a:stCxn id="19" idx="2"/>
          </p:cNvCxnSpPr>
          <p:nvPr/>
        </p:nvCxnSpPr>
        <p:spPr>
          <a:xfrm flipH="1">
            <a:off x="4703220" y="2036872"/>
            <a:ext cx="3" cy="162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2C0E0AC-08DD-372E-AB2C-3C4429FD1B28}"/>
              </a:ext>
            </a:extLst>
          </p:cNvPr>
          <p:cNvCxnSpPr>
            <a:stCxn id="2" idx="2"/>
            <a:endCxn id="19" idx="0"/>
          </p:cNvCxnSpPr>
          <p:nvPr/>
        </p:nvCxnSpPr>
        <p:spPr>
          <a:xfrm>
            <a:off x="4703223" y="1354362"/>
            <a:ext cx="0" cy="286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EC1F80B-839C-994E-ACE2-B658B5C16598}"/>
              </a:ext>
            </a:extLst>
          </p:cNvPr>
          <p:cNvCxnSpPr>
            <a:cxnSpLocks/>
            <a:stCxn id="10" idx="2"/>
            <a:endCxn id="11" idx="0"/>
          </p:cNvCxnSpPr>
          <p:nvPr/>
        </p:nvCxnSpPr>
        <p:spPr>
          <a:xfrm flipH="1">
            <a:off x="4702085" y="3339439"/>
            <a:ext cx="1138" cy="25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C591582A-6A89-205B-ACFE-D257385DA167}"/>
              </a:ext>
            </a:extLst>
          </p:cNvPr>
          <p:cNvCxnSpPr>
            <a:cxnSpLocks/>
            <a:stCxn id="22" idx="2"/>
            <a:endCxn id="10" idx="0"/>
          </p:cNvCxnSpPr>
          <p:nvPr/>
        </p:nvCxnSpPr>
        <p:spPr>
          <a:xfrm rot="16200000" flipH="1">
            <a:off x="4104646" y="2370981"/>
            <a:ext cx="279907" cy="91724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38AE585-C9B3-6D56-6730-FB67771F8915}"/>
              </a:ext>
            </a:extLst>
          </p:cNvPr>
          <p:cNvCxnSpPr>
            <a:cxnSpLocks/>
            <a:stCxn id="9" idx="2"/>
            <a:endCxn id="10" idx="0"/>
          </p:cNvCxnSpPr>
          <p:nvPr/>
        </p:nvCxnSpPr>
        <p:spPr>
          <a:xfrm rot="5400000">
            <a:off x="5025575" y="2374660"/>
            <a:ext cx="272547" cy="91725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Rounded Corners 54">
            <a:extLst>
              <a:ext uri="{FF2B5EF4-FFF2-40B4-BE49-F238E27FC236}">
                <a16:creationId xmlns:a16="http://schemas.microsoft.com/office/drawing/2014/main" id="{828A7DF0-F1E3-81EE-4272-762237D7BB5F}"/>
              </a:ext>
            </a:extLst>
          </p:cNvPr>
          <p:cNvSpPr/>
          <p:nvPr/>
        </p:nvSpPr>
        <p:spPr>
          <a:xfrm>
            <a:off x="3561606" y="4343609"/>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SUCCESS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57" name="Straight Arrow Connector 56">
            <a:extLst>
              <a:ext uri="{FF2B5EF4-FFF2-40B4-BE49-F238E27FC236}">
                <a16:creationId xmlns:a16="http://schemas.microsoft.com/office/drawing/2014/main" id="{516AFB4B-C989-B666-4698-087BA4CAB633}"/>
              </a:ext>
            </a:extLst>
          </p:cNvPr>
          <p:cNvCxnSpPr>
            <a:cxnSpLocks/>
            <a:stCxn id="11" idx="2"/>
          </p:cNvCxnSpPr>
          <p:nvPr/>
        </p:nvCxnSpPr>
        <p:spPr>
          <a:xfrm flipH="1">
            <a:off x="4702084" y="3966397"/>
            <a:ext cx="1" cy="389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DA68920B-8E49-8CD8-1146-54E8ACD56435}"/>
              </a:ext>
            </a:extLst>
          </p:cNvPr>
          <p:cNvCxnSpPr>
            <a:cxnSpLocks/>
            <a:stCxn id="10" idx="3"/>
            <a:endCxn id="3" idx="1"/>
          </p:cNvCxnSpPr>
          <p:nvPr/>
        </p:nvCxnSpPr>
        <p:spPr>
          <a:xfrm>
            <a:off x="5539564" y="3154499"/>
            <a:ext cx="653578" cy="1376131"/>
          </a:xfrm>
          <a:prstGeom prst="bentConnector3">
            <a:avLst>
              <a:gd name="adj1" fmla="val 65924"/>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06279F9-3F0C-10D7-A7C9-7E46B7A3B961}"/>
              </a:ext>
            </a:extLst>
          </p:cNvPr>
          <p:cNvSpPr txBox="1"/>
          <p:nvPr/>
        </p:nvSpPr>
        <p:spPr>
          <a:xfrm>
            <a:off x="2423447" y="314245"/>
            <a:ext cx="4572000" cy="523220"/>
          </a:xfrm>
          <a:prstGeom prst="rect">
            <a:avLst/>
          </a:prstGeom>
          <a:noFill/>
        </p:spPr>
        <p:txBody>
          <a:bodyPr wrap="square">
            <a:spAutoFit/>
          </a:bodyPr>
          <a:lstStyle/>
          <a:p>
            <a:pPr marL="0" lvl="0" indent="0" algn="ctr" rtl="0">
              <a:spcBef>
                <a:spcPts val="0"/>
              </a:spcBef>
              <a:spcAft>
                <a:spcPts val="0"/>
              </a:spcAft>
              <a:buNone/>
            </a:pPr>
            <a:r>
              <a:rPr lang="en-US" sz="2800" b="1" u="sng" dirty="0">
                <a:latin typeface="Assistant Medium"/>
                <a:ea typeface="Assistant Medium"/>
                <a:cs typeface="Assistant Medium"/>
                <a:sym typeface="Assistant Medium"/>
              </a:rPr>
              <a:t>PIN-CHANGE</a:t>
            </a:r>
            <a:endParaRPr lang="en-IN" sz="2800" b="1" u="sng" dirty="0">
              <a:latin typeface="Assistant Medium"/>
              <a:ea typeface="Assistant Medium"/>
              <a:cs typeface="Assistant Medium"/>
              <a:sym typeface="Assistant Medium"/>
            </a:endParaRPr>
          </a:p>
        </p:txBody>
      </p:sp>
      <p:sp>
        <p:nvSpPr>
          <p:cNvPr id="3" name="Rectangle: Rounded Corners 2">
            <a:extLst>
              <a:ext uri="{FF2B5EF4-FFF2-40B4-BE49-F238E27FC236}">
                <a16:creationId xmlns:a16="http://schemas.microsoft.com/office/drawing/2014/main" id="{AF7EA727-AD10-66C8-D29E-A15967FB061E}"/>
              </a:ext>
            </a:extLst>
          </p:cNvPr>
          <p:cNvSpPr/>
          <p:nvPr/>
        </p:nvSpPr>
        <p:spPr>
          <a:xfrm>
            <a:off x="6193142" y="4316541"/>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TRANSACTIONS-MENU</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2355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aphicFrame>
        <p:nvGraphicFramePr>
          <p:cNvPr id="403" name="Google Shape;403;p44"/>
          <p:cNvGraphicFramePr/>
          <p:nvPr>
            <p:extLst>
              <p:ext uri="{D42A27DB-BD31-4B8C-83A1-F6EECF244321}">
                <p14:modId xmlns:p14="http://schemas.microsoft.com/office/powerpoint/2010/main" val="1084689225"/>
              </p:ext>
            </p:extLst>
          </p:nvPr>
        </p:nvGraphicFramePr>
        <p:xfrm>
          <a:off x="862375" y="531419"/>
          <a:ext cx="1561072" cy="396210"/>
        </p:xfrm>
        <a:graphic>
          <a:graphicData uri="http://schemas.openxmlformats.org/drawingml/2006/table">
            <a:tbl>
              <a:tblPr>
                <a:noFill/>
                <a:tableStyleId>{3856C4C8-F786-4239-8931-17BBFA72A0A4}</a:tableStyleId>
              </a:tblPr>
              <a:tblGrid>
                <a:gridCol w="1074434">
                  <a:extLst>
                    <a:ext uri="{9D8B030D-6E8A-4147-A177-3AD203B41FA5}">
                      <a16:colId xmlns:a16="http://schemas.microsoft.com/office/drawing/2014/main" val="20000"/>
                    </a:ext>
                  </a:extLst>
                </a:gridCol>
                <a:gridCol w="486638">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dirty="0">
                          <a:latin typeface="Assistant"/>
                          <a:ea typeface="Assistant"/>
                          <a:cs typeface="Assistant"/>
                          <a:sym typeface="Assistant"/>
                        </a:rPr>
                        <a:t>STEP</a:t>
                      </a:r>
                      <a:endParaRPr b="1" dirty="0">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Assistant"/>
                          <a:ea typeface="Assistant"/>
                          <a:cs typeface="Assistant"/>
                          <a:sym typeface="Assistant"/>
                        </a:rPr>
                        <a:t>4.4</a:t>
                      </a:r>
                      <a:endParaRPr b="1" dirty="0">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404" name="Google Shape;404;p44"/>
          <p:cNvGrpSpPr/>
          <p:nvPr/>
        </p:nvGrpSpPr>
        <p:grpSpPr>
          <a:xfrm>
            <a:off x="833688" y="4396082"/>
            <a:ext cx="566924" cy="182883"/>
            <a:chOff x="322625" y="4867200"/>
            <a:chExt cx="847800" cy="276300"/>
          </a:xfrm>
        </p:grpSpPr>
        <p:cxnSp>
          <p:nvCxnSpPr>
            <p:cNvPr id="405" name="Google Shape;405;p44"/>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6" name="Google Shape;406;p44"/>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7" name="Google Shape;407;p44"/>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8" name="Google Shape;408;p44"/>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9" name="Google Shape;409;p44"/>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0" name="Google Shape;410;p44"/>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19" name="Rectangle: Rounded Corners 18">
            <a:extLst>
              <a:ext uri="{FF2B5EF4-FFF2-40B4-BE49-F238E27FC236}">
                <a16:creationId xmlns:a16="http://schemas.microsoft.com/office/drawing/2014/main" id="{B6A4ADDC-EE0E-FCE6-6B0B-9AF975B75B46}"/>
              </a:ext>
            </a:extLst>
          </p:cNvPr>
          <p:cNvSpPr/>
          <p:nvPr/>
        </p:nvSpPr>
        <p:spPr>
          <a:xfrm>
            <a:off x="3866881" y="1640673"/>
            <a:ext cx="1672683" cy="3961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ACCOUNT-TYPE</a:t>
            </a:r>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ED4A77BC-F10B-1513-B50A-817A613E2607}"/>
              </a:ext>
            </a:extLst>
          </p:cNvPr>
          <p:cNvSpPr/>
          <p:nvPr/>
        </p:nvSpPr>
        <p:spPr>
          <a:xfrm>
            <a:off x="2984668" y="2319772"/>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CURRENT A/no</a:t>
            </a:r>
            <a:endParaRPr lang="en-IN" dirty="0">
              <a:ln w="0"/>
              <a:solidFill>
                <a:schemeClr val="tx1"/>
              </a:solidFill>
              <a:effectLst>
                <a:outerShdw blurRad="38100" dist="19050" dir="2700000" algn="tl" rotWithShape="0">
                  <a:schemeClr val="dk1">
                    <a:alpha val="40000"/>
                  </a:schemeClr>
                </a:outerShdw>
              </a:effectLst>
            </a:endParaRPr>
          </a:p>
        </p:txBody>
      </p:sp>
      <p:sp>
        <p:nvSpPr>
          <p:cNvPr id="2" name="Rectangle: Rounded Corners 1">
            <a:extLst>
              <a:ext uri="{FF2B5EF4-FFF2-40B4-BE49-F238E27FC236}">
                <a16:creationId xmlns:a16="http://schemas.microsoft.com/office/drawing/2014/main" id="{22A8B36F-8E12-AE08-C735-BB9B063EB553}"/>
              </a:ext>
            </a:extLst>
          </p:cNvPr>
          <p:cNvSpPr/>
          <p:nvPr/>
        </p:nvSpPr>
        <p:spPr>
          <a:xfrm>
            <a:off x="3785973" y="962925"/>
            <a:ext cx="1834500" cy="391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MINISTATEMENT</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9CFEE2D5-62FD-F87A-A51F-8AFCE6A88ABC}"/>
              </a:ext>
            </a:extLst>
          </p:cNvPr>
          <p:cNvSpPr/>
          <p:nvPr/>
        </p:nvSpPr>
        <p:spPr>
          <a:xfrm>
            <a:off x="4819166" y="2327132"/>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SAVING A/no</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11E27906-B979-77CA-33AC-B978FF91F600}"/>
              </a:ext>
            </a:extLst>
          </p:cNvPr>
          <p:cNvSpPr/>
          <p:nvPr/>
        </p:nvSpPr>
        <p:spPr>
          <a:xfrm>
            <a:off x="3709626" y="2972052"/>
            <a:ext cx="1984917"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ENTER-PASSWORD</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B28A69BD-E881-DBCB-4A0F-10D286E510B4}"/>
              </a:ext>
            </a:extLst>
          </p:cNvPr>
          <p:cNvSpPr txBox="1"/>
          <p:nvPr/>
        </p:nvSpPr>
        <p:spPr>
          <a:xfrm>
            <a:off x="5917362" y="3369803"/>
            <a:ext cx="1232151" cy="230832"/>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900" dirty="0">
                <a:latin typeface="Assistant Medium" panose="020B0604020202020204" charset="-79"/>
                <a:cs typeface="Assistant Medium" panose="020B0604020202020204" charset="-79"/>
              </a:rPr>
              <a:t>W</a:t>
            </a:r>
            <a:r>
              <a:rPr lang="en-IN" sz="900" dirty="0">
                <a:latin typeface="Assistant Medium" panose="020B0604020202020204" charset="-79"/>
                <a:cs typeface="Assistant Medium" panose="020B0604020202020204" charset="-79"/>
              </a:rPr>
              <a:t>RONG-PASSWORD</a:t>
            </a:r>
          </a:p>
        </p:txBody>
      </p:sp>
      <p:sp>
        <p:nvSpPr>
          <p:cNvPr id="13" name="TextBox 12">
            <a:extLst>
              <a:ext uri="{FF2B5EF4-FFF2-40B4-BE49-F238E27FC236}">
                <a16:creationId xmlns:a16="http://schemas.microsoft.com/office/drawing/2014/main" id="{94A22FAE-BC31-933C-F23A-E42159DF429E}"/>
              </a:ext>
            </a:extLst>
          </p:cNvPr>
          <p:cNvSpPr txBox="1"/>
          <p:nvPr/>
        </p:nvSpPr>
        <p:spPr>
          <a:xfrm>
            <a:off x="4685255" y="3376331"/>
            <a:ext cx="788118" cy="261610"/>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1100" dirty="0">
                <a:latin typeface="Assistant Medium" panose="020B0604020202020204" charset="-79"/>
                <a:cs typeface="Assistant Medium" panose="020B0604020202020204" charset="-79"/>
              </a:rPr>
              <a:t>C</a:t>
            </a:r>
            <a:r>
              <a:rPr lang="en-IN" sz="1100" dirty="0">
                <a:latin typeface="Assistant Medium" panose="020B0604020202020204" charset="-79"/>
                <a:cs typeface="Assistant Medium" panose="020B0604020202020204" charset="-79"/>
              </a:rPr>
              <a:t>ORRECT</a:t>
            </a:r>
          </a:p>
        </p:txBody>
      </p:sp>
      <p:cxnSp>
        <p:nvCxnSpPr>
          <p:cNvPr id="16" name="Connector: Elbow 15">
            <a:extLst>
              <a:ext uri="{FF2B5EF4-FFF2-40B4-BE49-F238E27FC236}">
                <a16:creationId xmlns:a16="http://schemas.microsoft.com/office/drawing/2014/main" id="{464A8B6F-AA90-1EAD-5D11-B838389CCB31}"/>
              </a:ext>
            </a:extLst>
          </p:cNvPr>
          <p:cNvCxnSpPr>
            <a:cxnSpLocks/>
            <a:stCxn id="22" idx="0"/>
          </p:cNvCxnSpPr>
          <p:nvPr/>
        </p:nvCxnSpPr>
        <p:spPr>
          <a:xfrm rot="16200000" flipH="1">
            <a:off x="4700382" y="1405365"/>
            <a:ext cx="15108" cy="1843923"/>
          </a:xfrm>
          <a:prstGeom prst="bentConnector4">
            <a:avLst>
              <a:gd name="adj1" fmla="val -922624"/>
              <a:gd name="adj2" fmla="val 10035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54159F2-A00D-64A2-9EBE-85D93D30178F}"/>
              </a:ext>
            </a:extLst>
          </p:cNvPr>
          <p:cNvCxnSpPr>
            <a:cxnSpLocks/>
            <a:stCxn id="19" idx="2"/>
          </p:cNvCxnSpPr>
          <p:nvPr/>
        </p:nvCxnSpPr>
        <p:spPr>
          <a:xfrm flipH="1">
            <a:off x="4703220" y="2036872"/>
            <a:ext cx="3" cy="162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2C0E0AC-08DD-372E-AB2C-3C4429FD1B28}"/>
              </a:ext>
            </a:extLst>
          </p:cNvPr>
          <p:cNvCxnSpPr>
            <a:stCxn id="2" idx="2"/>
            <a:endCxn id="19" idx="0"/>
          </p:cNvCxnSpPr>
          <p:nvPr/>
        </p:nvCxnSpPr>
        <p:spPr>
          <a:xfrm>
            <a:off x="4703223" y="1354362"/>
            <a:ext cx="0" cy="286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C591582A-6A89-205B-ACFE-D257385DA167}"/>
              </a:ext>
            </a:extLst>
          </p:cNvPr>
          <p:cNvCxnSpPr>
            <a:cxnSpLocks/>
            <a:stCxn id="22" idx="2"/>
          </p:cNvCxnSpPr>
          <p:nvPr/>
        </p:nvCxnSpPr>
        <p:spPr>
          <a:xfrm rot="16200000" flipH="1">
            <a:off x="4104646" y="2370981"/>
            <a:ext cx="279907" cy="91724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38AE585-C9B3-6D56-6730-FB67771F8915}"/>
              </a:ext>
            </a:extLst>
          </p:cNvPr>
          <p:cNvCxnSpPr>
            <a:cxnSpLocks/>
            <a:stCxn id="9" idx="2"/>
          </p:cNvCxnSpPr>
          <p:nvPr/>
        </p:nvCxnSpPr>
        <p:spPr>
          <a:xfrm rot="5400000">
            <a:off x="5025575" y="2374660"/>
            <a:ext cx="272547" cy="91725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Rounded Corners 54">
            <a:extLst>
              <a:ext uri="{FF2B5EF4-FFF2-40B4-BE49-F238E27FC236}">
                <a16:creationId xmlns:a16="http://schemas.microsoft.com/office/drawing/2014/main" id="{828A7DF0-F1E3-81EE-4272-762237D7BB5F}"/>
              </a:ext>
            </a:extLst>
          </p:cNvPr>
          <p:cNvSpPr/>
          <p:nvPr/>
        </p:nvSpPr>
        <p:spPr>
          <a:xfrm>
            <a:off x="3561606" y="3719144"/>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SHOWED-STATEMENT</a:t>
            </a:r>
            <a:endParaRPr lang="en-IN" dirty="0">
              <a:ln w="0"/>
              <a:solidFill>
                <a:schemeClr val="tx1"/>
              </a:solidFill>
              <a:effectLst>
                <a:outerShdw blurRad="38100" dist="19050" dir="2700000" algn="tl" rotWithShape="0">
                  <a:schemeClr val="dk1">
                    <a:alpha val="40000"/>
                  </a:schemeClr>
                </a:outerShdw>
              </a:effectLst>
            </a:endParaRPr>
          </a:p>
        </p:txBody>
      </p:sp>
      <p:cxnSp>
        <p:nvCxnSpPr>
          <p:cNvPr id="57" name="Straight Arrow Connector 56">
            <a:extLst>
              <a:ext uri="{FF2B5EF4-FFF2-40B4-BE49-F238E27FC236}">
                <a16:creationId xmlns:a16="http://schemas.microsoft.com/office/drawing/2014/main" id="{516AFB4B-C989-B666-4698-087BA4CAB633}"/>
              </a:ext>
            </a:extLst>
          </p:cNvPr>
          <p:cNvCxnSpPr>
            <a:cxnSpLocks/>
            <a:stCxn id="11" idx="2"/>
          </p:cNvCxnSpPr>
          <p:nvPr/>
        </p:nvCxnSpPr>
        <p:spPr>
          <a:xfrm flipH="1">
            <a:off x="4702084" y="3341932"/>
            <a:ext cx="1" cy="389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DA68920B-8E49-8CD8-1146-54E8ACD56435}"/>
              </a:ext>
            </a:extLst>
          </p:cNvPr>
          <p:cNvCxnSpPr>
            <a:cxnSpLocks/>
          </p:cNvCxnSpPr>
          <p:nvPr/>
        </p:nvCxnSpPr>
        <p:spPr>
          <a:xfrm>
            <a:off x="5731935" y="3155952"/>
            <a:ext cx="463042" cy="749173"/>
          </a:xfrm>
          <a:prstGeom prst="bentConnector3">
            <a:avLst>
              <a:gd name="adj1" fmla="val 56422"/>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06279F9-3F0C-10D7-A7C9-7E46B7A3B961}"/>
              </a:ext>
            </a:extLst>
          </p:cNvPr>
          <p:cNvSpPr txBox="1"/>
          <p:nvPr/>
        </p:nvSpPr>
        <p:spPr>
          <a:xfrm>
            <a:off x="2423447" y="314245"/>
            <a:ext cx="4572000" cy="523220"/>
          </a:xfrm>
          <a:prstGeom prst="rect">
            <a:avLst/>
          </a:prstGeom>
          <a:noFill/>
        </p:spPr>
        <p:txBody>
          <a:bodyPr wrap="square">
            <a:spAutoFit/>
          </a:bodyPr>
          <a:lstStyle/>
          <a:p>
            <a:pPr marL="0" lvl="0" indent="0" algn="ctr" rtl="0">
              <a:spcBef>
                <a:spcPts val="0"/>
              </a:spcBef>
              <a:spcAft>
                <a:spcPts val="0"/>
              </a:spcAft>
              <a:buNone/>
            </a:pPr>
            <a:r>
              <a:rPr lang="en-US" sz="2800" b="1" u="sng" dirty="0">
                <a:latin typeface="Assistant Medium"/>
                <a:ea typeface="Assistant Medium"/>
                <a:cs typeface="Assistant Medium"/>
                <a:sym typeface="Assistant Medium"/>
              </a:rPr>
              <a:t>MINISTATEMENT</a:t>
            </a:r>
            <a:endParaRPr lang="en-IN" sz="2800" b="1" u="sng" dirty="0">
              <a:latin typeface="Assistant Medium"/>
              <a:ea typeface="Assistant Medium"/>
              <a:cs typeface="Assistant Medium"/>
              <a:sym typeface="Assistant Medium"/>
            </a:endParaRPr>
          </a:p>
        </p:txBody>
      </p:sp>
      <p:sp>
        <p:nvSpPr>
          <p:cNvPr id="3" name="Rectangle: Rounded Corners 2">
            <a:extLst>
              <a:ext uri="{FF2B5EF4-FFF2-40B4-BE49-F238E27FC236}">
                <a16:creationId xmlns:a16="http://schemas.microsoft.com/office/drawing/2014/main" id="{8FDEC566-E1A1-4932-5FD0-8B139807C4D9}"/>
              </a:ext>
            </a:extLst>
          </p:cNvPr>
          <p:cNvSpPr/>
          <p:nvPr/>
        </p:nvSpPr>
        <p:spPr>
          <a:xfrm>
            <a:off x="6180951" y="3719144"/>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TRANSACTIONS-MENU</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066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aphicFrame>
        <p:nvGraphicFramePr>
          <p:cNvPr id="403" name="Google Shape;403;p44"/>
          <p:cNvGraphicFramePr/>
          <p:nvPr>
            <p:extLst>
              <p:ext uri="{D42A27DB-BD31-4B8C-83A1-F6EECF244321}">
                <p14:modId xmlns:p14="http://schemas.microsoft.com/office/powerpoint/2010/main" val="3755179758"/>
              </p:ext>
            </p:extLst>
          </p:nvPr>
        </p:nvGraphicFramePr>
        <p:xfrm>
          <a:off x="862375" y="531419"/>
          <a:ext cx="1561072" cy="396210"/>
        </p:xfrm>
        <a:graphic>
          <a:graphicData uri="http://schemas.openxmlformats.org/drawingml/2006/table">
            <a:tbl>
              <a:tblPr>
                <a:noFill/>
                <a:tableStyleId>{3856C4C8-F786-4239-8931-17BBFA72A0A4}</a:tableStyleId>
              </a:tblPr>
              <a:tblGrid>
                <a:gridCol w="1074434">
                  <a:extLst>
                    <a:ext uri="{9D8B030D-6E8A-4147-A177-3AD203B41FA5}">
                      <a16:colId xmlns:a16="http://schemas.microsoft.com/office/drawing/2014/main" val="20000"/>
                    </a:ext>
                  </a:extLst>
                </a:gridCol>
                <a:gridCol w="486638">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dirty="0">
                          <a:latin typeface="Assistant"/>
                          <a:ea typeface="Assistant"/>
                          <a:cs typeface="Assistant"/>
                          <a:sym typeface="Assistant"/>
                        </a:rPr>
                        <a:t>STEP</a:t>
                      </a:r>
                      <a:endParaRPr b="1" dirty="0">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Assistant"/>
                          <a:ea typeface="Assistant"/>
                          <a:cs typeface="Assistant"/>
                          <a:sym typeface="Assistant"/>
                        </a:rPr>
                        <a:t>4.5</a:t>
                      </a:r>
                      <a:endParaRPr b="1" dirty="0">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404" name="Google Shape;404;p44"/>
          <p:cNvGrpSpPr/>
          <p:nvPr/>
        </p:nvGrpSpPr>
        <p:grpSpPr>
          <a:xfrm>
            <a:off x="833688" y="4396082"/>
            <a:ext cx="566924" cy="182883"/>
            <a:chOff x="322625" y="4867200"/>
            <a:chExt cx="847800" cy="276300"/>
          </a:xfrm>
        </p:grpSpPr>
        <p:cxnSp>
          <p:nvCxnSpPr>
            <p:cNvPr id="405" name="Google Shape;405;p44"/>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6" name="Google Shape;406;p44"/>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7" name="Google Shape;407;p44"/>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8" name="Google Shape;408;p44"/>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9" name="Google Shape;409;p44"/>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0" name="Google Shape;410;p44"/>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19" name="Rectangle: Rounded Corners 18">
            <a:extLst>
              <a:ext uri="{FF2B5EF4-FFF2-40B4-BE49-F238E27FC236}">
                <a16:creationId xmlns:a16="http://schemas.microsoft.com/office/drawing/2014/main" id="{B6A4ADDC-EE0E-FCE6-6B0B-9AF975B75B46}"/>
              </a:ext>
            </a:extLst>
          </p:cNvPr>
          <p:cNvSpPr/>
          <p:nvPr/>
        </p:nvSpPr>
        <p:spPr>
          <a:xfrm>
            <a:off x="3866881" y="1863699"/>
            <a:ext cx="1672683" cy="3961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ACCOUNT-TYPE</a:t>
            </a:r>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ED4A77BC-F10B-1513-B50A-817A613E2607}"/>
              </a:ext>
            </a:extLst>
          </p:cNvPr>
          <p:cNvSpPr/>
          <p:nvPr/>
        </p:nvSpPr>
        <p:spPr>
          <a:xfrm>
            <a:off x="2984668" y="2542798"/>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CURRENT A/no</a:t>
            </a:r>
            <a:endParaRPr lang="en-IN" dirty="0">
              <a:ln w="0"/>
              <a:solidFill>
                <a:schemeClr val="tx1"/>
              </a:solidFill>
              <a:effectLst>
                <a:outerShdw blurRad="38100" dist="19050" dir="2700000" algn="tl" rotWithShape="0">
                  <a:schemeClr val="dk1">
                    <a:alpha val="40000"/>
                  </a:schemeClr>
                </a:outerShdw>
              </a:effectLst>
            </a:endParaRPr>
          </a:p>
        </p:txBody>
      </p:sp>
      <p:sp>
        <p:nvSpPr>
          <p:cNvPr id="2" name="Rectangle: Rounded Corners 1">
            <a:extLst>
              <a:ext uri="{FF2B5EF4-FFF2-40B4-BE49-F238E27FC236}">
                <a16:creationId xmlns:a16="http://schemas.microsoft.com/office/drawing/2014/main" id="{22A8B36F-8E12-AE08-C735-BB9B063EB553}"/>
              </a:ext>
            </a:extLst>
          </p:cNvPr>
          <p:cNvSpPr/>
          <p:nvPr/>
        </p:nvSpPr>
        <p:spPr>
          <a:xfrm>
            <a:off x="3683541" y="1185804"/>
            <a:ext cx="2051811" cy="391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ALL-TRANSACTIONS</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9CFEE2D5-62FD-F87A-A51F-8AFCE6A88ABC}"/>
              </a:ext>
            </a:extLst>
          </p:cNvPr>
          <p:cNvSpPr/>
          <p:nvPr/>
        </p:nvSpPr>
        <p:spPr>
          <a:xfrm>
            <a:off x="4819166" y="2550158"/>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SAVING A/no</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11E27906-B979-77CA-33AC-B978FF91F600}"/>
              </a:ext>
            </a:extLst>
          </p:cNvPr>
          <p:cNvSpPr/>
          <p:nvPr/>
        </p:nvSpPr>
        <p:spPr>
          <a:xfrm>
            <a:off x="3709626" y="3195078"/>
            <a:ext cx="1984917"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ENTER-PASSWORD</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B28A69BD-E881-DBCB-4A0F-10D286E510B4}"/>
              </a:ext>
            </a:extLst>
          </p:cNvPr>
          <p:cNvSpPr txBox="1"/>
          <p:nvPr/>
        </p:nvSpPr>
        <p:spPr>
          <a:xfrm>
            <a:off x="5917362" y="3592829"/>
            <a:ext cx="1232151" cy="230832"/>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900" dirty="0">
                <a:latin typeface="Assistant Medium" panose="020B0604020202020204" charset="-79"/>
                <a:cs typeface="Assistant Medium" panose="020B0604020202020204" charset="-79"/>
              </a:rPr>
              <a:t>W</a:t>
            </a:r>
            <a:r>
              <a:rPr lang="en-IN" sz="900" dirty="0">
                <a:latin typeface="Assistant Medium" panose="020B0604020202020204" charset="-79"/>
                <a:cs typeface="Assistant Medium" panose="020B0604020202020204" charset="-79"/>
              </a:rPr>
              <a:t>RONG-PASSWORD</a:t>
            </a:r>
          </a:p>
        </p:txBody>
      </p:sp>
      <p:sp>
        <p:nvSpPr>
          <p:cNvPr id="13" name="TextBox 12">
            <a:extLst>
              <a:ext uri="{FF2B5EF4-FFF2-40B4-BE49-F238E27FC236}">
                <a16:creationId xmlns:a16="http://schemas.microsoft.com/office/drawing/2014/main" id="{94A22FAE-BC31-933C-F23A-E42159DF429E}"/>
              </a:ext>
            </a:extLst>
          </p:cNvPr>
          <p:cNvSpPr txBox="1"/>
          <p:nvPr/>
        </p:nvSpPr>
        <p:spPr>
          <a:xfrm>
            <a:off x="4685255" y="3599357"/>
            <a:ext cx="788118" cy="261610"/>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1100" dirty="0">
                <a:latin typeface="Assistant Medium" panose="020B0604020202020204" charset="-79"/>
                <a:cs typeface="Assistant Medium" panose="020B0604020202020204" charset="-79"/>
              </a:rPr>
              <a:t>C</a:t>
            </a:r>
            <a:r>
              <a:rPr lang="en-IN" sz="1100" dirty="0">
                <a:latin typeface="Assistant Medium" panose="020B0604020202020204" charset="-79"/>
                <a:cs typeface="Assistant Medium" panose="020B0604020202020204" charset="-79"/>
              </a:rPr>
              <a:t>ORRECT</a:t>
            </a:r>
          </a:p>
        </p:txBody>
      </p:sp>
      <p:cxnSp>
        <p:nvCxnSpPr>
          <p:cNvPr id="16" name="Connector: Elbow 15">
            <a:extLst>
              <a:ext uri="{FF2B5EF4-FFF2-40B4-BE49-F238E27FC236}">
                <a16:creationId xmlns:a16="http://schemas.microsoft.com/office/drawing/2014/main" id="{464A8B6F-AA90-1EAD-5D11-B838389CCB31}"/>
              </a:ext>
            </a:extLst>
          </p:cNvPr>
          <p:cNvCxnSpPr>
            <a:cxnSpLocks/>
            <a:stCxn id="22" idx="0"/>
          </p:cNvCxnSpPr>
          <p:nvPr/>
        </p:nvCxnSpPr>
        <p:spPr>
          <a:xfrm rot="16200000" flipH="1">
            <a:off x="4700382" y="1628391"/>
            <a:ext cx="15108" cy="1843923"/>
          </a:xfrm>
          <a:prstGeom prst="bentConnector4">
            <a:avLst>
              <a:gd name="adj1" fmla="val -922624"/>
              <a:gd name="adj2" fmla="val 10035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54159F2-A00D-64A2-9EBE-85D93D30178F}"/>
              </a:ext>
            </a:extLst>
          </p:cNvPr>
          <p:cNvCxnSpPr>
            <a:cxnSpLocks/>
            <a:stCxn id="19" idx="2"/>
          </p:cNvCxnSpPr>
          <p:nvPr/>
        </p:nvCxnSpPr>
        <p:spPr>
          <a:xfrm flipH="1">
            <a:off x="4703220" y="2259898"/>
            <a:ext cx="3" cy="162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2C0E0AC-08DD-372E-AB2C-3C4429FD1B28}"/>
              </a:ext>
            </a:extLst>
          </p:cNvPr>
          <p:cNvCxnSpPr>
            <a:cxnSpLocks/>
            <a:stCxn id="2" idx="2"/>
            <a:endCxn id="19" idx="0"/>
          </p:cNvCxnSpPr>
          <p:nvPr/>
        </p:nvCxnSpPr>
        <p:spPr>
          <a:xfrm flipH="1">
            <a:off x="4703223" y="1577241"/>
            <a:ext cx="6224" cy="28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C591582A-6A89-205B-ACFE-D257385DA167}"/>
              </a:ext>
            </a:extLst>
          </p:cNvPr>
          <p:cNvCxnSpPr>
            <a:cxnSpLocks/>
            <a:stCxn id="22" idx="2"/>
          </p:cNvCxnSpPr>
          <p:nvPr/>
        </p:nvCxnSpPr>
        <p:spPr>
          <a:xfrm rot="16200000" flipH="1">
            <a:off x="4104646" y="2594007"/>
            <a:ext cx="279907" cy="91724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38AE585-C9B3-6D56-6730-FB67771F8915}"/>
              </a:ext>
            </a:extLst>
          </p:cNvPr>
          <p:cNvCxnSpPr>
            <a:cxnSpLocks/>
            <a:stCxn id="9" idx="2"/>
          </p:cNvCxnSpPr>
          <p:nvPr/>
        </p:nvCxnSpPr>
        <p:spPr>
          <a:xfrm rot="5400000">
            <a:off x="5025575" y="2597686"/>
            <a:ext cx="272547" cy="91725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Rounded Corners 54">
            <a:extLst>
              <a:ext uri="{FF2B5EF4-FFF2-40B4-BE49-F238E27FC236}">
                <a16:creationId xmlns:a16="http://schemas.microsoft.com/office/drawing/2014/main" id="{828A7DF0-F1E3-81EE-4272-762237D7BB5F}"/>
              </a:ext>
            </a:extLst>
          </p:cNvPr>
          <p:cNvSpPr/>
          <p:nvPr/>
        </p:nvSpPr>
        <p:spPr>
          <a:xfrm>
            <a:off x="3508247" y="3949501"/>
            <a:ext cx="2402397"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SHOWED-TRANSACTION</a:t>
            </a:r>
            <a:endParaRPr lang="en-IN" dirty="0">
              <a:ln w="0"/>
              <a:solidFill>
                <a:schemeClr val="tx1"/>
              </a:solidFill>
              <a:effectLst>
                <a:outerShdw blurRad="38100" dist="19050" dir="2700000" algn="tl" rotWithShape="0">
                  <a:schemeClr val="dk1">
                    <a:alpha val="40000"/>
                  </a:schemeClr>
                </a:outerShdw>
              </a:effectLst>
            </a:endParaRPr>
          </a:p>
        </p:txBody>
      </p:sp>
      <p:cxnSp>
        <p:nvCxnSpPr>
          <p:cNvPr id="57" name="Straight Arrow Connector 56">
            <a:extLst>
              <a:ext uri="{FF2B5EF4-FFF2-40B4-BE49-F238E27FC236}">
                <a16:creationId xmlns:a16="http://schemas.microsoft.com/office/drawing/2014/main" id="{516AFB4B-C989-B666-4698-087BA4CAB633}"/>
              </a:ext>
            </a:extLst>
          </p:cNvPr>
          <p:cNvCxnSpPr>
            <a:cxnSpLocks/>
            <a:stCxn id="11" idx="2"/>
          </p:cNvCxnSpPr>
          <p:nvPr/>
        </p:nvCxnSpPr>
        <p:spPr>
          <a:xfrm flipH="1">
            <a:off x="4702084" y="3564958"/>
            <a:ext cx="1" cy="389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DA68920B-8E49-8CD8-1146-54E8ACD56435}"/>
              </a:ext>
            </a:extLst>
          </p:cNvPr>
          <p:cNvCxnSpPr>
            <a:cxnSpLocks/>
            <a:stCxn id="11" idx="3"/>
          </p:cNvCxnSpPr>
          <p:nvPr/>
        </p:nvCxnSpPr>
        <p:spPr>
          <a:xfrm>
            <a:off x="5694543" y="3380018"/>
            <a:ext cx="463042" cy="749173"/>
          </a:xfrm>
          <a:prstGeom prst="bentConnector3">
            <a:avLst>
              <a:gd name="adj1" fmla="val 56422"/>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06279F9-3F0C-10D7-A7C9-7E46B7A3B961}"/>
              </a:ext>
            </a:extLst>
          </p:cNvPr>
          <p:cNvSpPr txBox="1"/>
          <p:nvPr/>
        </p:nvSpPr>
        <p:spPr>
          <a:xfrm>
            <a:off x="2423447" y="507670"/>
            <a:ext cx="4572000" cy="523220"/>
          </a:xfrm>
          <a:prstGeom prst="rect">
            <a:avLst/>
          </a:prstGeom>
          <a:noFill/>
        </p:spPr>
        <p:txBody>
          <a:bodyPr wrap="square">
            <a:spAutoFit/>
          </a:bodyPr>
          <a:lstStyle/>
          <a:p>
            <a:pPr marL="0" lvl="0" indent="0" algn="ctr" rtl="0">
              <a:spcBef>
                <a:spcPts val="0"/>
              </a:spcBef>
              <a:spcAft>
                <a:spcPts val="0"/>
              </a:spcAft>
              <a:buNone/>
            </a:pPr>
            <a:r>
              <a:rPr lang="en-US" sz="2800" b="1" u="sng" dirty="0">
                <a:latin typeface="Assistant Medium"/>
                <a:ea typeface="Assistant Medium"/>
                <a:cs typeface="Assistant Medium"/>
                <a:sym typeface="Assistant Medium"/>
              </a:rPr>
              <a:t>ALL-TRANSACTIONS</a:t>
            </a:r>
            <a:endParaRPr lang="en-IN" sz="2800" b="1" u="sng" dirty="0">
              <a:latin typeface="Assistant Medium"/>
              <a:ea typeface="Assistant Medium"/>
              <a:cs typeface="Assistant Medium"/>
              <a:sym typeface="Assistant Medium"/>
            </a:endParaRPr>
          </a:p>
        </p:txBody>
      </p:sp>
      <p:sp>
        <p:nvSpPr>
          <p:cNvPr id="3" name="Rectangle: Rounded Corners 2">
            <a:extLst>
              <a:ext uri="{FF2B5EF4-FFF2-40B4-BE49-F238E27FC236}">
                <a16:creationId xmlns:a16="http://schemas.microsoft.com/office/drawing/2014/main" id="{A5F4EEA2-1821-95EA-E7F8-73F649D7B2E0}"/>
              </a:ext>
            </a:extLst>
          </p:cNvPr>
          <p:cNvSpPr/>
          <p:nvPr/>
        </p:nvSpPr>
        <p:spPr>
          <a:xfrm>
            <a:off x="6157585" y="3949501"/>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TRANSACTIONS-MENU</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00013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aphicFrame>
        <p:nvGraphicFramePr>
          <p:cNvPr id="403" name="Google Shape;403;p44"/>
          <p:cNvGraphicFramePr/>
          <p:nvPr>
            <p:extLst>
              <p:ext uri="{D42A27DB-BD31-4B8C-83A1-F6EECF244321}">
                <p14:modId xmlns:p14="http://schemas.microsoft.com/office/powerpoint/2010/main" val="1064515265"/>
              </p:ext>
            </p:extLst>
          </p:nvPr>
        </p:nvGraphicFramePr>
        <p:xfrm>
          <a:off x="862375" y="531419"/>
          <a:ext cx="1561072" cy="396210"/>
        </p:xfrm>
        <a:graphic>
          <a:graphicData uri="http://schemas.openxmlformats.org/drawingml/2006/table">
            <a:tbl>
              <a:tblPr>
                <a:noFill/>
                <a:tableStyleId>{3856C4C8-F786-4239-8931-17BBFA72A0A4}</a:tableStyleId>
              </a:tblPr>
              <a:tblGrid>
                <a:gridCol w="1074434">
                  <a:extLst>
                    <a:ext uri="{9D8B030D-6E8A-4147-A177-3AD203B41FA5}">
                      <a16:colId xmlns:a16="http://schemas.microsoft.com/office/drawing/2014/main" val="20000"/>
                    </a:ext>
                  </a:extLst>
                </a:gridCol>
                <a:gridCol w="486638">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dirty="0">
                          <a:latin typeface="Assistant"/>
                          <a:ea typeface="Assistant"/>
                          <a:cs typeface="Assistant"/>
                          <a:sym typeface="Assistant"/>
                        </a:rPr>
                        <a:t>STEP</a:t>
                      </a:r>
                      <a:endParaRPr b="1" dirty="0">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Assistant"/>
                          <a:ea typeface="Assistant"/>
                          <a:cs typeface="Assistant"/>
                          <a:sym typeface="Assistant"/>
                        </a:rPr>
                        <a:t>4.6</a:t>
                      </a:r>
                      <a:endParaRPr b="1" dirty="0">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404" name="Google Shape;404;p44"/>
          <p:cNvGrpSpPr/>
          <p:nvPr/>
        </p:nvGrpSpPr>
        <p:grpSpPr>
          <a:xfrm>
            <a:off x="833688" y="4396082"/>
            <a:ext cx="566924" cy="182883"/>
            <a:chOff x="322625" y="4867200"/>
            <a:chExt cx="847800" cy="276300"/>
          </a:xfrm>
        </p:grpSpPr>
        <p:cxnSp>
          <p:nvCxnSpPr>
            <p:cNvPr id="405" name="Google Shape;405;p44"/>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6" name="Google Shape;406;p44"/>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7" name="Google Shape;407;p44"/>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8" name="Google Shape;408;p44"/>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9" name="Google Shape;409;p44"/>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0" name="Google Shape;410;p44"/>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19" name="Rectangle: Rounded Corners 18">
            <a:extLst>
              <a:ext uri="{FF2B5EF4-FFF2-40B4-BE49-F238E27FC236}">
                <a16:creationId xmlns:a16="http://schemas.microsoft.com/office/drawing/2014/main" id="{B6A4ADDC-EE0E-FCE6-6B0B-9AF975B75B46}"/>
              </a:ext>
            </a:extLst>
          </p:cNvPr>
          <p:cNvSpPr/>
          <p:nvPr/>
        </p:nvSpPr>
        <p:spPr>
          <a:xfrm>
            <a:off x="3866881" y="1826523"/>
            <a:ext cx="1672683" cy="3961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ACCOUNT-TYPE</a:t>
            </a:r>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ED4A77BC-F10B-1513-B50A-817A613E2607}"/>
              </a:ext>
            </a:extLst>
          </p:cNvPr>
          <p:cNvSpPr/>
          <p:nvPr/>
        </p:nvSpPr>
        <p:spPr>
          <a:xfrm>
            <a:off x="2984668" y="2505622"/>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CURRENT A/no</a:t>
            </a:r>
            <a:endParaRPr lang="en-IN" dirty="0">
              <a:ln w="0"/>
              <a:solidFill>
                <a:schemeClr val="tx1"/>
              </a:solidFill>
              <a:effectLst>
                <a:outerShdw blurRad="38100" dist="19050" dir="2700000" algn="tl" rotWithShape="0">
                  <a:schemeClr val="dk1">
                    <a:alpha val="40000"/>
                  </a:schemeClr>
                </a:outerShdw>
              </a:effectLst>
            </a:endParaRPr>
          </a:p>
        </p:txBody>
      </p:sp>
      <p:sp>
        <p:nvSpPr>
          <p:cNvPr id="2" name="Rectangle: Rounded Corners 1">
            <a:extLst>
              <a:ext uri="{FF2B5EF4-FFF2-40B4-BE49-F238E27FC236}">
                <a16:creationId xmlns:a16="http://schemas.microsoft.com/office/drawing/2014/main" id="{22A8B36F-8E12-AE08-C735-BB9B063EB553}"/>
              </a:ext>
            </a:extLst>
          </p:cNvPr>
          <p:cNvSpPr/>
          <p:nvPr/>
        </p:nvSpPr>
        <p:spPr>
          <a:xfrm>
            <a:off x="3683541" y="1148628"/>
            <a:ext cx="2051811" cy="391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BALANCE ENGUIRY</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9CFEE2D5-62FD-F87A-A51F-8AFCE6A88ABC}"/>
              </a:ext>
            </a:extLst>
          </p:cNvPr>
          <p:cNvSpPr/>
          <p:nvPr/>
        </p:nvSpPr>
        <p:spPr>
          <a:xfrm>
            <a:off x="4819166" y="2512982"/>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SAVING A/no</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11E27906-B979-77CA-33AC-B978FF91F600}"/>
              </a:ext>
            </a:extLst>
          </p:cNvPr>
          <p:cNvSpPr/>
          <p:nvPr/>
        </p:nvSpPr>
        <p:spPr>
          <a:xfrm>
            <a:off x="3709626" y="3157902"/>
            <a:ext cx="1984917"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ENTER-PASSWORD</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B28A69BD-E881-DBCB-4A0F-10D286E510B4}"/>
              </a:ext>
            </a:extLst>
          </p:cNvPr>
          <p:cNvSpPr txBox="1"/>
          <p:nvPr/>
        </p:nvSpPr>
        <p:spPr>
          <a:xfrm>
            <a:off x="5917362" y="3555653"/>
            <a:ext cx="1232151" cy="230832"/>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900" dirty="0">
                <a:latin typeface="Assistant Medium" panose="020B0604020202020204" charset="-79"/>
                <a:cs typeface="Assistant Medium" panose="020B0604020202020204" charset="-79"/>
              </a:rPr>
              <a:t>W</a:t>
            </a:r>
            <a:r>
              <a:rPr lang="en-IN" sz="900" dirty="0">
                <a:latin typeface="Assistant Medium" panose="020B0604020202020204" charset="-79"/>
                <a:cs typeface="Assistant Medium" panose="020B0604020202020204" charset="-79"/>
              </a:rPr>
              <a:t>RONG-PASSWORD</a:t>
            </a:r>
          </a:p>
        </p:txBody>
      </p:sp>
      <p:sp>
        <p:nvSpPr>
          <p:cNvPr id="13" name="TextBox 12">
            <a:extLst>
              <a:ext uri="{FF2B5EF4-FFF2-40B4-BE49-F238E27FC236}">
                <a16:creationId xmlns:a16="http://schemas.microsoft.com/office/drawing/2014/main" id="{94A22FAE-BC31-933C-F23A-E42159DF429E}"/>
              </a:ext>
            </a:extLst>
          </p:cNvPr>
          <p:cNvSpPr txBox="1"/>
          <p:nvPr/>
        </p:nvSpPr>
        <p:spPr>
          <a:xfrm>
            <a:off x="4685255" y="3562181"/>
            <a:ext cx="788118" cy="261610"/>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1100" dirty="0">
                <a:latin typeface="Assistant Medium" panose="020B0604020202020204" charset="-79"/>
                <a:cs typeface="Assistant Medium" panose="020B0604020202020204" charset="-79"/>
              </a:rPr>
              <a:t>C</a:t>
            </a:r>
            <a:r>
              <a:rPr lang="en-IN" sz="1100" dirty="0">
                <a:latin typeface="Assistant Medium" panose="020B0604020202020204" charset="-79"/>
                <a:cs typeface="Assistant Medium" panose="020B0604020202020204" charset="-79"/>
              </a:rPr>
              <a:t>ORRECT</a:t>
            </a:r>
          </a:p>
        </p:txBody>
      </p:sp>
      <p:cxnSp>
        <p:nvCxnSpPr>
          <p:cNvPr id="16" name="Connector: Elbow 15">
            <a:extLst>
              <a:ext uri="{FF2B5EF4-FFF2-40B4-BE49-F238E27FC236}">
                <a16:creationId xmlns:a16="http://schemas.microsoft.com/office/drawing/2014/main" id="{464A8B6F-AA90-1EAD-5D11-B838389CCB31}"/>
              </a:ext>
            </a:extLst>
          </p:cNvPr>
          <p:cNvCxnSpPr>
            <a:cxnSpLocks/>
            <a:stCxn id="22" idx="0"/>
          </p:cNvCxnSpPr>
          <p:nvPr/>
        </p:nvCxnSpPr>
        <p:spPr>
          <a:xfrm rot="16200000" flipH="1">
            <a:off x="4700382" y="1591215"/>
            <a:ext cx="15108" cy="1843923"/>
          </a:xfrm>
          <a:prstGeom prst="bentConnector4">
            <a:avLst>
              <a:gd name="adj1" fmla="val -922624"/>
              <a:gd name="adj2" fmla="val 10035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54159F2-A00D-64A2-9EBE-85D93D30178F}"/>
              </a:ext>
            </a:extLst>
          </p:cNvPr>
          <p:cNvCxnSpPr>
            <a:cxnSpLocks/>
            <a:stCxn id="19" idx="2"/>
          </p:cNvCxnSpPr>
          <p:nvPr/>
        </p:nvCxnSpPr>
        <p:spPr>
          <a:xfrm flipH="1">
            <a:off x="4703220" y="2222722"/>
            <a:ext cx="3" cy="162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2C0E0AC-08DD-372E-AB2C-3C4429FD1B28}"/>
              </a:ext>
            </a:extLst>
          </p:cNvPr>
          <p:cNvCxnSpPr>
            <a:cxnSpLocks/>
            <a:stCxn id="2" idx="2"/>
            <a:endCxn id="19" idx="0"/>
          </p:cNvCxnSpPr>
          <p:nvPr/>
        </p:nvCxnSpPr>
        <p:spPr>
          <a:xfrm flipH="1">
            <a:off x="4703223" y="1540065"/>
            <a:ext cx="6224" cy="28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C591582A-6A89-205B-ACFE-D257385DA167}"/>
              </a:ext>
            </a:extLst>
          </p:cNvPr>
          <p:cNvCxnSpPr>
            <a:cxnSpLocks/>
            <a:stCxn id="22" idx="2"/>
          </p:cNvCxnSpPr>
          <p:nvPr/>
        </p:nvCxnSpPr>
        <p:spPr>
          <a:xfrm rot="16200000" flipH="1">
            <a:off x="4104646" y="2556831"/>
            <a:ext cx="279907" cy="91724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38AE585-C9B3-6D56-6730-FB67771F8915}"/>
              </a:ext>
            </a:extLst>
          </p:cNvPr>
          <p:cNvCxnSpPr>
            <a:cxnSpLocks/>
            <a:stCxn id="9" idx="2"/>
          </p:cNvCxnSpPr>
          <p:nvPr/>
        </p:nvCxnSpPr>
        <p:spPr>
          <a:xfrm rot="5400000">
            <a:off x="5025575" y="2560510"/>
            <a:ext cx="272547" cy="91725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Rounded Corners 54">
            <a:extLst>
              <a:ext uri="{FF2B5EF4-FFF2-40B4-BE49-F238E27FC236}">
                <a16:creationId xmlns:a16="http://schemas.microsoft.com/office/drawing/2014/main" id="{828A7DF0-F1E3-81EE-4272-762237D7BB5F}"/>
              </a:ext>
            </a:extLst>
          </p:cNvPr>
          <p:cNvSpPr/>
          <p:nvPr/>
        </p:nvSpPr>
        <p:spPr>
          <a:xfrm>
            <a:off x="3508247" y="3912325"/>
            <a:ext cx="2402397"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SHOWED-BALANCE</a:t>
            </a:r>
            <a:endParaRPr lang="en-IN" dirty="0">
              <a:ln w="0"/>
              <a:solidFill>
                <a:schemeClr val="tx1"/>
              </a:solidFill>
              <a:effectLst>
                <a:outerShdw blurRad="38100" dist="19050" dir="2700000" algn="tl" rotWithShape="0">
                  <a:schemeClr val="dk1">
                    <a:alpha val="40000"/>
                  </a:schemeClr>
                </a:outerShdw>
              </a:effectLst>
            </a:endParaRPr>
          </a:p>
        </p:txBody>
      </p:sp>
      <p:cxnSp>
        <p:nvCxnSpPr>
          <p:cNvPr id="57" name="Straight Arrow Connector 56">
            <a:extLst>
              <a:ext uri="{FF2B5EF4-FFF2-40B4-BE49-F238E27FC236}">
                <a16:creationId xmlns:a16="http://schemas.microsoft.com/office/drawing/2014/main" id="{516AFB4B-C989-B666-4698-087BA4CAB633}"/>
              </a:ext>
            </a:extLst>
          </p:cNvPr>
          <p:cNvCxnSpPr>
            <a:cxnSpLocks/>
            <a:stCxn id="11" idx="2"/>
          </p:cNvCxnSpPr>
          <p:nvPr/>
        </p:nvCxnSpPr>
        <p:spPr>
          <a:xfrm flipH="1">
            <a:off x="4702084" y="3527782"/>
            <a:ext cx="1" cy="389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DA68920B-8E49-8CD8-1146-54E8ACD56435}"/>
              </a:ext>
            </a:extLst>
          </p:cNvPr>
          <p:cNvCxnSpPr>
            <a:cxnSpLocks/>
            <a:stCxn id="11" idx="3"/>
          </p:cNvCxnSpPr>
          <p:nvPr/>
        </p:nvCxnSpPr>
        <p:spPr>
          <a:xfrm>
            <a:off x="5694543" y="3342842"/>
            <a:ext cx="463042" cy="749173"/>
          </a:xfrm>
          <a:prstGeom prst="bentConnector3">
            <a:avLst>
              <a:gd name="adj1" fmla="val 62844"/>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06279F9-3F0C-10D7-A7C9-7E46B7A3B961}"/>
              </a:ext>
            </a:extLst>
          </p:cNvPr>
          <p:cNvSpPr txBox="1"/>
          <p:nvPr/>
        </p:nvSpPr>
        <p:spPr>
          <a:xfrm>
            <a:off x="2423447" y="440468"/>
            <a:ext cx="4572000" cy="523220"/>
          </a:xfrm>
          <a:prstGeom prst="rect">
            <a:avLst/>
          </a:prstGeom>
          <a:noFill/>
        </p:spPr>
        <p:txBody>
          <a:bodyPr wrap="square">
            <a:spAutoFit/>
          </a:bodyPr>
          <a:lstStyle/>
          <a:p>
            <a:pPr marL="0" lvl="0" indent="0" algn="ctr" rtl="0">
              <a:spcBef>
                <a:spcPts val="0"/>
              </a:spcBef>
              <a:spcAft>
                <a:spcPts val="0"/>
              </a:spcAft>
              <a:buNone/>
            </a:pPr>
            <a:r>
              <a:rPr lang="en-US" sz="2800" b="1" u="sng" dirty="0">
                <a:latin typeface="Assistant Medium"/>
                <a:ea typeface="Assistant Medium"/>
                <a:cs typeface="Assistant Medium"/>
                <a:sym typeface="Assistant Medium"/>
              </a:rPr>
              <a:t>BALANCE-ENGUIRY</a:t>
            </a:r>
            <a:endParaRPr lang="en-IN" sz="2800" b="1" u="sng" dirty="0">
              <a:latin typeface="Assistant Medium"/>
              <a:ea typeface="Assistant Medium"/>
              <a:cs typeface="Assistant Medium"/>
              <a:sym typeface="Assistant Medium"/>
            </a:endParaRPr>
          </a:p>
        </p:txBody>
      </p:sp>
      <p:sp>
        <p:nvSpPr>
          <p:cNvPr id="3" name="Rectangle: Rounded Corners 2">
            <a:extLst>
              <a:ext uri="{FF2B5EF4-FFF2-40B4-BE49-F238E27FC236}">
                <a16:creationId xmlns:a16="http://schemas.microsoft.com/office/drawing/2014/main" id="{6A98FB80-176C-0742-C190-82C4ADE81D27}"/>
              </a:ext>
            </a:extLst>
          </p:cNvPr>
          <p:cNvSpPr/>
          <p:nvPr/>
        </p:nvSpPr>
        <p:spPr>
          <a:xfrm>
            <a:off x="6157585" y="3895827"/>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TRANSACTIONS-MENU</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141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3"/>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MAIN </a:t>
            </a:r>
            <a:r>
              <a:rPr lang="en" b="0">
                <a:latin typeface="Assistant Medium"/>
                <a:ea typeface="Assistant Medium"/>
                <a:cs typeface="Assistant Medium"/>
                <a:sym typeface="Assistant Medium"/>
              </a:rPr>
              <a:t>CUSTOMERS /</a:t>
            </a:r>
            <a:endParaRPr b="0">
              <a:latin typeface="Assistant Medium"/>
              <a:ea typeface="Assistant Medium"/>
              <a:cs typeface="Assistant Medium"/>
              <a:sym typeface="Assistant Medium"/>
            </a:endParaRPr>
          </a:p>
        </p:txBody>
      </p:sp>
      <p:grpSp>
        <p:nvGrpSpPr>
          <p:cNvPr id="607" name="Google Shape;607;p53"/>
          <p:cNvGrpSpPr/>
          <p:nvPr/>
        </p:nvGrpSpPr>
        <p:grpSpPr>
          <a:xfrm>
            <a:off x="3376858" y="1501781"/>
            <a:ext cx="5053922" cy="2692409"/>
            <a:chOff x="233350" y="949250"/>
            <a:chExt cx="7137300" cy="3802300"/>
          </a:xfrm>
        </p:grpSpPr>
        <p:sp>
          <p:nvSpPr>
            <p:cNvPr id="608" name="Google Shape;608;p5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53"/>
          <p:cNvGrpSpPr/>
          <p:nvPr/>
        </p:nvGrpSpPr>
        <p:grpSpPr>
          <a:xfrm>
            <a:off x="7863863" y="539507"/>
            <a:ext cx="566924" cy="182883"/>
            <a:chOff x="322625" y="4867200"/>
            <a:chExt cx="847800" cy="276300"/>
          </a:xfrm>
        </p:grpSpPr>
        <p:cxnSp>
          <p:nvCxnSpPr>
            <p:cNvPr id="660" name="Google Shape;660;p5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61" name="Google Shape;661;p5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62" name="Google Shape;662;p5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63" name="Google Shape;663;p5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64" name="Google Shape;664;p5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65" name="Google Shape;665;p5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666" name="Google Shape;666;p53"/>
          <p:cNvGrpSpPr/>
          <p:nvPr/>
        </p:nvGrpSpPr>
        <p:grpSpPr>
          <a:xfrm rot="5400000">
            <a:off x="521213" y="4223757"/>
            <a:ext cx="566924" cy="182883"/>
            <a:chOff x="322625" y="4867200"/>
            <a:chExt cx="847800" cy="276300"/>
          </a:xfrm>
        </p:grpSpPr>
        <p:cxnSp>
          <p:nvCxnSpPr>
            <p:cNvPr id="667" name="Google Shape;667;p5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68" name="Google Shape;668;p5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69" name="Google Shape;669;p5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70" name="Google Shape;670;p5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71" name="Google Shape;671;p5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72" name="Google Shape;672;p5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673" name="Google Shape;673;p53"/>
          <p:cNvSpPr txBox="1"/>
          <p:nvPr/>
        </p:nvSpPr>
        <p:spPr>
          <a:xfrm>
            <a:off x="990399" y="1970117"/>
            <a:ext cx="2045700" cy="42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2300" b="1" dirty="0">
                <a:latin typeface="Assistant"/>
                <a:ea typeface="Assistant"/>
                <a:cs typeface="Assistant"/>
                <a:sym typeface="Assistant"/>
              </a:rPr>
              <a:t>NEW-ATM’S</a:t>
            </a:r>
            <a:endParaRPr sz="2300" b="1" dirty="0">
              <a:latin typeface="Assistant"/>
              <a:ea typeface="Assistant"/>
              <a:cs typeface="Assistant"/>
              <a:sym typeface="Assistant"/>
            </a:endParaRPr>
          </a:p>
        </p:txBody>
      </p:sp>
      <p:sp>
        <p:nvSpPr>
          <p:cNvPr id="675" name="Google Shape;675;p53"/>
          <p:cNvSpPr txBox="1"/>
          <p:nvPr/>
        </p:nvSpPr>
        <p:spPr>
          <a:xfrm>
            <a:off x="990399" y="2546705"/>
            <a:ext cx="2348540" cy="429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2300" b="1" dirty="0">
                <a:latin typeface="Assistant"/>
                <a:ea typeface="Assistant"/>
                <a:cs typeface="Assistant"/>
                <a:sym typeface="Assistant"/>
              </a:rPr>
              <a:t>RUNNING-ATM’S</a:t>
            </a:r>
            <a:endParaRPr sz="2300" b="1" dirty="0">
              <a:latin typeface="Assistant"/>
              <a:ea typeface="Assistant"/>
              <a:cs typeface="Assistant"/>
              <a:sym typeface="Assistant"/>
            </a:endParaRPr>
          </a:p>
        </p:txBody>
      </p:sp>
      <p:sp>
        <p:nvSpPr>
          <p:cNvPr id="677" name="Google Shape;677;p53"/>
          <p:cNvSpPr/>
          <p:nvPr/>
        </p:nvSpPr>
        <p:spPr>
          <a:xfrm>
            <a:off x="713231" y="2012446"/>
            <a:ext cx="216900" cy="21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3"/>
          <p:cNvSpPr/>
          <p:nvPr/>
        </p:nvSpPr>
        <p:spPr>
          <a:xfrm>
            <a:off x="713231" y="2597146"/>
            <a:ext cx="216900" cy="21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3"/>
          <p:cNvSpPr/>
          <p:nvPr/>
        </p:nvSpPr>
        <p:spPr>
          <a:xfrm>
            <a:off x="6876421" y="2586264"/>
            <a:ext cx="159640" cy="16851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3"/>
          <p:cNvSpPr/>
          <p:nvPr/>
        </p:nvSpPr>
        <p:spPr>
          <a:xfrm>
            <a:off x="4572006" y="3183166"/>
            <a:ext cx="216900" cy="21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79;p53">
            <a:extLst>
              <a:ext uri="{FF2B5EF4-FFF2-40B4-BE49-F238E27FC236}">
                <a16:creationId xmlns:a16="http://schemas.microsoft.com/office/drawing/2014/main" id="{74CABBC0-5B2D-054F-E89E-DC52D5CA10D2}"/>
              </a:ext>
            </a:extLst>
          </p:cNvPr>
          <p:cNvSpPr/>
          <p:nvPr/>
        </p:nvSpPr>
        <p:spPr>
          <a:xfrm>
            <a:off x="5550513" y="2466833"/>
            <a:ext cx="159640" cy="16851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79;p53">
            <a:extLst>
              <a:ext uri="{FF2B5EF4-FFF2-40B4-BE49-F238E27FC236}">
                <a16:creationId xmlns:a16="http://schemas.microsoft.com/office/drawing/2014/main" id="{81EB5F28-9596-E9D7-E227-D6940AF8DDFF}"/>
              </a:ext>
            </a:extLst>
          </p:cNvPr>
          <p:cNvSpPr/>
          <p:nvPr/>
        </p:nvSpPr>
        <p:spPr>
          <a:xfrm>
            <a:off x="7347229" y="1918242"/>
            <a:ext cx="159640" cy="16851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79;p53">
            <a:extLst>
              <a:ext uri="{FF2B5EF4-FFF2-40B4-BE49-F238E27FC236}">
                <a16:creationId xmlns:a16="http://schemas.microsoft.com/office/drawing/2014/main" id="{1907BB6F-A518-1622-0B16-B83AD0929EC6}"/>
              </a:ext>
            </a:extLst>
          </p:cNvPr>
          <p:cNvSpPr/>
          <p:nvPr/>
        </p:nvSpPr>
        <p:spPr>
          <a:xfrm>
            <a:off x="4049570" y="1826725"/>
            <a:ext cx="159640" cy="16851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80;p53">
            <a:extLst>
              <a:ext uri="{FF2B5EF4-FFF2-40B4-BE49-F238E27FC236}">
                <a16:creationId xmlns:a16="http://schemas.microsoft.com/office/drawing/2014/main" id="{7C1E6723-B66C-4193-FD89-E35DAB7E3936}"/>
              </a:ext>
            </a:extLst>
          </p:cNvPr>
          <p:cNvSpPr/>
          <p:nvPr/>
        </p:nvSpPr>
        <p:spPr>
          <a:xfrm>
            <a:off x="6099617" y="1812922"/>
            <a:ext cx="159640" cy="16851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80;p53">
            <a:extLst>
              <a:ext uri="{FF2B5EF4-FFF2-40B4-BE49-F238E27FC236}">
                <a16:creationId xmlns:a16="http://schemas.microsoft.com/office/drawing/2014/main" id="{8423FCAF-BE53-C797-6B21-DE41FF8A58B6}"/>
              </a:ext>
            </a:extLst>
          </p:cNvPr>
          <p:cNvSpPr/>
          <p:nvPr/>
        </p:nvSpPr>
        <p:spPr>
          <a:xfrm>
            <a:off x="7734620" y="3545075"/>
            <a:ext cx="147383" cy="18215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0;p53">
            <a:extLst>
              <a:ext uri="{FF2B5EF4-FFF2-40B4-BE49-F238E27FC236}">
                <a16:creationId xmlns:a16="http://schemas.microsoft.com/office/drawing/2014/main" id="{C3543DD1-7DDE-8CFB-AA34-77931ABDE7B8}"/>
              </a:ext>
            </a:extLst>
          </p:cNvPr>
          <p:cNvSpPr/>
          <p:nvPr/>
        </p:nvSpPr>
        <p:spPr>
          <a:xfrm>
            <a:off x="5839275" y="3117189"/>
            <a:ext cx="159640" cy="15767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2"/>
          <p:cNvSpPr txBox="1">
            <a:spLocks noGrp="1"/>
          </p:cNvSpPr>
          <p:nvPr>
            <p:ph type="subTitle" idx="3"/>
          </p:nvPr>
        </p:nvSpPr>
        <p:spPr>
          <a:xfrm>
            <a:off x="3310778" y="3741467"/>
            <a:ext cx="2522441" cy="10562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ssistant Medium" panose="020B0604020202020204" charset="-79"/>
                <a:cs typeface="Assistant Medium" panose="020B0604020202020204" charset="-79"/>
              </a:rPr>
              <a:t> ”The only limit to our realization of tomorrow will be our doubts of today.</a:t>
            </a:r>
            <a:r>
              <a:rPr lang="en" dirty="0">
                <a:solidFill>
                  <a:schemeClr val="tx1"/>
                </a:solidFill>
                <a:latin typeface="Assistant Medium" panose="020B0604020202020204" charset="-79"/>
                <a:cs typeface="Assistant Medium" panose="020B0604020202020204" charset="-79"/>
              </a:rPr>
              <a:t>Be the changer”</a:t>
            </a:r>
            <a:endParaRPr dirty="0">
              <a:solidFill>
                <a:schemeClr val="tx1"/>
              </a:solidFill>
              <a:latin typeface="Assistant Medium" panose="020B0604020202020204" charset="-79"/>
              <a:cs typeface="Assistant Medium" panose="020B0604020202020204" charset="-79"/>
            </a:endParaRPr>
          </a:p>
        </p:txBody>
      </p:sp>
      <p:sp>
        <p:nvSpPr>
          <p:cNvPr id="1022" name="Google Shape;1022;p62"/>
          <p:cNvSpPr txBox="1">
            <a:spLocks noGrp="1"/>
          </p:cNvSpPr>
          <p:nvPr>
            <p:ph type="subTitle" idx="1"/>
          </p:nvPr>
        </p:nvSpPr>
        <p:spPr>
          <a:xfrm>
            <a:off x="3251625" y="3323064"/>
            <a:ext cx="3059963" cy="47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PALLA HEMANTH</a:t>
            </a:r>
            <a:r>
              <a:rPr lang="en" sz="700" dirty="0"/>
              <a:t>(FOUNDER&amp;CEO)</a:t>
            </a:r>
            <a:endParaRPr dirty="0"/>
          </a:p>
        </p:txBody>
      </p:sp>
      <p:sp>
        <p:nvSpPr>
          <p:cNvPr id="1023" name="Google Shape;1023;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a:t>
            </a:r>
            <a:r>
              <a:rPr lang="en" b="0" dirty="0">
                <a:latin typeface="Assistant Medium"/>
                <a:ea typeface="Assistant Medium"/>
                <a:cs typeface="Assistant Medium"/>
                <a:sym typeface="Assistant Medium"/>
              </a:rPr>
              <a:t>FOUNDER / CEO</a:t>
            </a:r>
            <a:endParaRPr b="0" dirty="0">
              <a:latin typeface="Assistant Medium"/>
              <a:ea typeface="Assistant Medium"/>
              <a:cs typeface="Assistant Medium"/>
              <a:sym typeface="Assistant Medium"/>
            </a:endParaRPr>
          </a:p>
        </p:txBody>
      </p:sp>
      <p:grpSp>
        <p:nvGrpSpPr>
          <p:cNvPr id="1033" name="Google Shape;1033;p62"/>
          <p:cNvGrpSpPr/>
          <p:nvPr/>
        </p:nvGrpSpPr>
        <p:grpSpPr>
          <a:xfrm rot="5400000">
            <a:off x="8049088" y="4229095"/>
            <a:ext cx="566924" cy="182883"/>
            <a:chOff x="322625" y="4867200"/>
            <a:chExt cx="847800" cy="276300"/>
          </a:xfrm>
        </p:grpSpPr>
        <p:cxnSp>
          <p:nvCxnSpPr>
            <p:cNvPr id="1034" name="Google Shape;1034;p6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035" name="Google Shape;1035;p6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036" name="Google Shape;1036;p6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037" name="Google Shape;1037;p6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038" name="Google Shape;1038;p6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039" name="Google Shape;1039;p6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7" name="Picture 6">
            <a:extLst>
              <a:ext uri="{FF2B5EF4-FFF2-40B4-BE49-F238E27FC236}">
                <a16:creationId xmlns:a16="http://schemas.microsoft.com/office/drawing/2014/main" id="{C522FABE-1DEE-6842-DCC1-E85D28BF03E7}"/>
              </a:ext>
            </a:extLst>
          </p:cNvPr>
          <p:cNvPicPr>
            <a:picLocks noChangeAspect="1"/>
          </p:cNvPicPr>
          <p:nvPr/>
        </p:nvPicPr>
        <p:blipFill>
          <a:blip r:embed="rId3"/>
          <a:stretch>
            <a:fillRect/>
          </a:stretch>
        </p:blipFill>
        <p:spPr>
          <a:xfrm>
            <a:off x="3896430" y="1503726"/>
            <a:ext cx="1351139" cy="168552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Google Shape;1044;p63"/>
          <p:cNvSpPr txBox="1">
            <a:spLocks/>
          </p:cNvSpPr>
          <p:nvPr/>
        </p:nvSpPr>
        <p:spPr>
          <a:xfrm>
            <a:off x="5723269" y="3294396"/>
            <a:ext cx="2743653" cy="106332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dirty="0">
                <a:latin typeface="Assistant Medium" panose="020B0604020202020204" charset="-79"/>
                <a:cs typeface="Assistant Medium" panose="020B0604020202020204" charset="-79"/>
              </a:rPr>
              <a:t>PALLA HEMANTH</a:t>
            </a:r>
          </a:p>
          <a:p>
            <a:pPr algn="r"/>
            <a:r>
              <a:rPr lang="en-US" dirty="0">
                <a:latin typeface="Assistant Medium" panose="020B0604020202020204" charset="-79"/>
                <a:cs typeface="Assistant Medium" panose="020B0604020202020204" charset="-79"/>
              </a:rPr>
              <a:t>Hemanth.palla2406.com</a:t>
            </a:r>
          </a:p>
          <a:p>
            <a:pPr algn="r"/>
            <a:r>
              <a:rPr lang="en-US" dirty="0">
                <a:latin typeface="Assistant Medium" panose="020B0604020202020204" charset="-79"/>
                <a:cs typeface="Assistant Medium" panose="020B0604020202020204" charset="-79"/>
              </a:rPr>
              <a:t>+91 9182999725</a:t>
            </a:r>
          </a:p>
        </p:txBody>
      </p:sp>
      <p:sp>
        <p:nvSpPr>
          <p:cNvPr id="1045" name="Google Shape;1045;p63"/>
          <p:cNvSpPr txBox="1">
            <a:spLocks/>
          </p:cNvSpPr>
          <p:nvPr/>
        </p:nvSpPr>
        <p:spPr>
          <a:xfrm>
            <a:off x="972451" y="1177806"/>
            <a:ext cx="7196707" cy="20592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3800" b="1" dirty="0">
                <a:latin typeface="Assistant Medium" panose="020B0604020202020204" charset="-79"/>
                <a:cs typeface="Assistant Medium" panose="020B0604020202020204" charset="-79"/>
              </a:rPr>
              <a:t>THANKS!</a:t>
            </a:r>
          </a:p>
        </p:txBody>
      </p:sp>
      <p:grpSp>
        <p:nvGrpSpPr>
          <p:cNvPr id="1055" name="Google Shape;1055;p63"/>
          <p:cNvGrpSpPr/>
          <p:nvPr/>
        </p:nvGrpSpPr>
        <p:grpSpPr>
          <a:xfrm>
            <a:off x="7089122" y="4283988"/>
            <a:ext cx="327518" cy="327461"/>
            <a:chOff x="266768" y="1721375"/>
            <a:chExt cx="397907" cy="397887"/>
          </a:xfrm>
        </p:grpSpPr>
        <p:sp>
          <p:nvSpPr>
            <p:cNvPr id="1056" name="Google Shape;1056;p6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sistant Medium" panose="020B0604020202020204" charset="-79"/>
                <a:cs typeface="Assistant Medium" panose="020B0604020202020204" charset="-79"/>
              </a:endParaRPr>
            </a:p>
          </p:txBody>
        </p:sp>
        <p:sp>
          <p:nvSpPr>
            <p:cNvPr id="1057" name="Google Shape;1057;p6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sistant Medium" panose="020B0604020202020204" charset="-79"/>
                <a:cs typeface="Assistant Medium" panose="020B0604020202020204" charset="-79"/>
              </a:endParaRPr>
            </a:p>
          </p:txBody>
        </p:sp>
      </p:grpSp>
      <p:grpSp>
        <p:nvGrpSpPr>
          <p:cNvPr id="1058" name="Google Shape;1058;p63"/>
          <p:cNvGrpSpPr/>
          <p:nvPr/>
        </p:nvGrpSpPr>
        <p:grpSpPr>
          <a:xfrm>
            <a:off x="8139422" y="4271066"/>
            <a:ext cx="327500" cy="327461"/>
            <a:chOff x="1379798" y="1723250"/>
            <a:chExt cx="397887" cy="397887"/>
          </a:xfrm>
        </p:grpSpPr>
        <p:sp>
          <p:nvSpPr>
            <p:cNvPr id="1059" name="Google Shape;1059;p6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sistant Medium" panose="020B0604020202020204" charset="-79"/>
                <a:cs typeface="Assistant Medium" panose="020B0604020202020204" charset="-79"/>
              </a:endParaRPr>
            </a:p>
          </p:txBody>
        </p:sp>
        <p:sp>
          <p:nvSpPr>
            <p:cNvPr id="1060" name="Google Shape;1060;p6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sistant Medium" panose="020B0604020202020204" charset="-79"/>
                <a:cs typeface="Assistant Medium" panose="020B0604020202020204" charset="-79"/>
              </a:endParaRPr>
            </a:p>
          </p:txBody>
        </p:sp>
        <p:sp>
          <p:nvSpPr>
            <p:cNvPr id="1061" name="Google Shape;1061;p6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sistant Medium" panose="020B0604020202020204" charset="-79"/>
                <a:cs typeface="Assistant Medium" panose="020B0604020202020204" charset="-79"/>
              </a:endParaRPr>
            </a:p>
          </p:txBody>
        </p:sp>
        <p:sp>
          <p:nvSpPr>
            <p:cNvPr id="1062" name="Google Shape;1062;p6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sistant Medium" panose="020B0604020202020204" charset="-79"/>
                <a:cs typeface="Assistant Medium" panose="020B0604020202020204" charset="-79"/>
              </a:endParaRPr>
            </a:p>
          </p:txBody>
        </p:sp>
      </p:grpSp>
      <p:grpSp>
        <p:nvGrpSpPr>
          <p:cNvPr id="1063" name="Google Shape;1063;p63"/>
          <p:cNvGrpSpPr/>
          <p:nvPr/>
        </p:nvGrpSpPr>
        <p:grpSpPr>
          <a:xfrm>
            <a:off x="7614298" y="4271065"/>
            <a:ext cx="327483" cy="327461"/>
            <a:chOff x="864491" y="1723250"/>
            <a:chExt cx="397866" cy="397887"/>
          </a:xfrm>
        </p:grpSpPr>
        <p:sp>
          <p:nvSpPr>
            <p:cNvPr id="1064" name="Google Shape;1064;p6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sistant Medium" panose="020B0604020202020204" charset="-79"/>
                <a:cs typeface="Assistant Medium" panose="020B0604020202020204" charset="-79"/>
              </a:endParaRPr>
            </a:p>
          </p:txBody>
        </p:sp>
        <p:sp>
          <p:nvSpPr>
            <p:cNvPr id="1065" name="Google Shape;1065;p6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sistant Medium" panose="020B0604020202020204" charset="-79"/>
                <a:cs typeface="Assistant Medium" panose="020B0604020202020204" charset="-79"/>
              </a:endParaRPr>
            </a:p>
          </p:txBody>
        </p:sp>
        <p:sp>
          <p:nvSpPr>
            <p:cNvPr id="1066" name="Google Shape;1066;p6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sistant Medium" panose="020B0604020202020204" charset="-79"/>
                <a:cs typeface="Assistant Medium" panose="020B0604020202020204" charset="-79"/>
              </a:endParaRPr>
            </a:p>
          </p:txBody>
        </p:sp>
      </p:grpSp>
    </p:spTree>
    <p:extLst>
      <p:ext uri="{BB962C8B-B14F-4D97-AF65-F5344CB8AC3E}">
        <p14:creationId xmlns:p14="http://schemas.microsoft.com/office/powerpoint/2010/main" val="348915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ctrTitle"/>
          </p:nvPr>
        </p:nvSpPr>
        <p:spPr>
          <a:xfrm>
            <a:off x="940696" y="1309801"/>
            <a:ext cx="7228508" cy="11276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latin typeface="Assistant" pitchFamily="2" charset="-79"/>
                <a:ea typeface="Assistant Medium"/>
                <a:cs typeface="Assistant" pitchFamily="2" charset="-79"/>
                <a:sym typeface="Assistant Medium"/>
              </a:rPr>
              <a:t>PROJECT PROPOSAL</a:t>
            </a:r>
            <a:endParaRPr sz="4000" b="0" dirty="0">
              <a:latin typeface="Assistant" pitchFamily="2" charset="-79"/>
              <a:ea typeface="Assistant Medium"/>
              <a:cs typeface="Assistant" pitchFamily="2" charset="-79"/>
              <a:sym typeface="Assistant Medium"/>
            </a:endParaRPr>
          </a:p>
        </p:txBody>
      </p:sp>
      <p:sp>
        <p:nvSpPr>
          <p:cNvPr id="17" name="TextBox 16">
            <a:extLst>
              <a:ext uri="{FF2B5EF4-FFF2-40B4-BE49-F238E27FC236}">
                <a16:creationId xmlns:a16="http://schemas.microsoft.com/office/drawing/2014/main" id="{763724AF-0F7A-6B9F-7A5F-320A7576AFD9}"/>
              </a:ext>
            </a:extLst>
          </p:cNvPr>
          <p:cNvSpPr txBox="1"/>
          <p:nvPr/>
        </p:nvSpPr>
        <p:spPr>
          <a:xfrm>
            <a:off x="688859" y="2437423"/>
            <a:ext cx="8059423" cy="1200329"/>
          </a:xfrm>
          <a:prstGeom prst="rect">
            <a:avLst/>
          </a:prstGeom>
          <a:noFill/>
        </p:spPr>
        <p:txBody>
          <a:bodyPr wrap="square">
            <a:spAutoFit/>
          </a:bodyPr>
          <a:lstStyle/>
          <a:p>
            <a:r>
              <a:rPr lang="en-US" sz="7200" b="1" dirty="0">
                <a:latin typeface="Assistant" pitchFamily="2" charset="-79"/>
                <a:cs typeface="Assistant" pitchFamily="2" charset="-79"/>
              </a:rPr>
              <a:t>HACKER BANK ATM</a:t>
            </a:r>
            <a:endParaRPr lang="en-IN" sz="7200" b="1" dirty="0">
              <a:latin typeface="Assistant" pitchFamily="2" charset="-79"/>
              <a:cs typeface="Assistant" pitchFamily="2" charset="-79"/>
            </a:endParaRPr>
          </a:p>
        </p:txBody>
      </p:sp>
      <p:grpSp>
        <p:nvGrpSpPr>
          <p:cNvPr id="25" name="Google Shape;201;p36">
            <a:extLst>
              <a:ext uri="{FF2B5EF4-FFF2-40B4-BE49-F238E27FC236}">
                <a16:creationId xmlns:a16="http://schemas.microsoft.com/office/drawing/2014/main" id="{7549ACEF-CC57-D242-F81B-850D463257D4}"/>
              </a:ext>
            </a:extLst>
          </p:cNvPr>
          <p:cNvGrpSpPr/>
          <p:nvPr/>
        </p:nvGrpSpPr>
        <p:grpSpPr>
          <a:xfrm>
            <a:off x="779875" y="4444495"/>
            <a:ext cx="609653" cy="198687"/>
            <a:chOff x="322625" y="4867200"/>
            <a:chExt cx="847800" cy="276300"/>
          </a:xfrm>
        </p:grpSpPr>
        <p:cxnSp>
          <p:nvCxnSpPr>
            <p:cNvPr id="26" name="Google Shape;202;p36">
              <a:extLst>
                <a:ext uri="{FF2B5EF4-FFF2-40B4-BE49-F238E27FC236}">
                  <a16:creationId xmlns:a16="http://schemas.microsoft.com/office/drawing/2014/main" id="{9763E647-2871-9731-05BC-B7E0D5167CBF}"/>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03;p36">
              <a:extLst>
                <a:ext uri="{FF2B5EF4-FFF2-40B4-BE49-F238E27FC236}">
                  <a16:creationId xmlns:a16="http://schemas.microsoft.com/office/drawing/2014/main" id="{A0E1615D-A46C-2166-8B1A-076E93973305}"/>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8" name="Google Shape;204;p36">
              <a:extLst>
                <a:ext uri="{FF2B5EF4-FFF2-40B4-BE49-F238E27FC236}">
                  <a16:creationId xmlns:a16="http://schemas.microsoft.com/office/drawing/2014/main" id="{E397E8FB-455D-1E3E-9BDD-BDB0B521F490}"/>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 name="Google Shape;205;p36">
              <a:extLst>
                <a:ext uri="{FF2B5EF4-FFF2-40B4-BE49-F238E27FC236}">
                  <a16:creationId xmlns:a16="http://schemas.microsoft.com/office/drawing/2014/main" id="{15550C6C-F975-D84D-0681-371A912297EB}"/>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206;p36">
              <a:extLst>
                <a:ext uri="{FF2B5EF4-FFF2-40B4-BE49-F238E27FC236}">
                  <a16:creationId xmlns:a16="http://schemas.microsoft.com/office/drawing/2014/main" id="{3EB5B36C-5044-800E-87CA-E21069B55B28}"/>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 name="Google Shape;207;p36">
              <a:extLst>
                <a:ext uri="{FF2B5EF4-FFF2-40B4-BE49-F238E27FC236}">
                  <a16:creationId xmlns:a16="http://schemas.microsoft.com/office/drawing/2014/main" id="{983DC43B-B404-9966-7305-CD4B3A2C688E}"/>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2" name="Google Shape;201;p36">
            <a:extLst>
              <a:ext uri="{FF2B5EF4-FFF2-40B4-BE49-F238E27FC236}">
                <a16:creationId xmlns:a16="http://schemas.microsoft.com/office/drawing/2014/main" id="{35A11294-FE36-20CD-4F89-927A720B28EE}"/>
              </a:ext>
            </a:extLst>
          </p:cNvPr>
          <p:cNvGrpSpPr/>
          <p:nvPr/>
        </p:nvGrpSpPr>
        <p:grpSpPr>
          <a:xfrm rot="16200000">
            <a:off x="8292073" y="982844"/>
            <a:ext cx="609653" cy="198687"/>
            <a:chOff x="322625" y="4867200"/>
            <a:chExt cx="847800" cy="276300"/>
          </a:xfrm>
        </p:grpSpPr>
        <p:cxnSp>
          <p:nvCxnSpPr>
            <p:cNvPr id="33" name="Google Shape;202;p36">
              <a:extLst>
                <a:ext uri="{FF2B5EF4-FFF2-40B4-BE49-F238E27FC236}">
                  <a16:creationId xmlns:a16="http://schemas.microsoft.com/office/drawing/2014/main" id="{52973EF3-010F-EB79-1C29-972F2ED4C6F9}"/>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 name="Google Shape;203;p36">
              <a:extLst>
                <a:ext uri="{FF2B5EF4-FFF2-40B4-BE49-F238E27FC236}">
                  <a16:creationId xmlns:a16="http://schemas.microsoft.com/office/drawing/2014/main" id="{D94CA6A8-30EF-5297-5CFA-B3540C530203}"/>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 name="Google Shape;204;p36">
              <a:extLst>
                <a:ext uri="{FF2B5EF4-FFF2-40B4-BE49-F238E27FC236}">
                  <a16:creationId xmlns:a16="http://schemas.microsoft.com/office/drawing/2014/main" id="{EA71C371-BE77-BFAC-0348-549A93D5C072}"/>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 name="Google Shape;205;p36">
              <a:extLst>
                <a:ext uri="{FF2B5EF4-FFF2-40B4-BE49-F238E27FC236}">
                  <a16:creationId xmlns:a16="http://schemas.microsoft.com/office/drawing/2014/main" id="{061F3EEE-424A-38DF-5278-1B9E2222DD8C}"/>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 name="Google Shape;206;p36">
              <a:extLst>
                <a:ext uri="{FF2B5EF4-FFF2-40B4-BE49-F238E27FC236}">
                  <a16:creationId xmlns:a16="http://schemas.microsoft.com/office/drawing/2014/main" id="{B57B7B2F-06AB-544D-CDF1-35D5AC70EAC1}"/>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 name="Google Shape;207;p36">
              <a:extLst>
                <a:ext uri="{FF2B5EF4-FFF2-40B4-BE49-F238E27FC236}">
                  <a16:creationId xmlns:a16="http://schemas.microsoft.com/office/drawing/2014/main" id="{D025E7CB-7F3A-2E01-14EF-6D5FB7F06656}"/>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idx="2"/>
          </p:nvPr>
        </p:nvSpPr>
        <p:spPr>
          <a:xfrm>
            <a:off x="7316268" y="887816"/>
            <a:ext cx="1114500" cy="5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01</a:t>
            </a:r>
            <a:endParaRPr sz="4400" dirty="0"/>
          </a:p>
        </p:txBody>
      </p:sp>
      <p:sp>
        <p:nvSpPr>
          <p:cNvPr id="287" name="Google Shape;287;p39"/>
          <p:cNvSpPr txBox="1">
            <a:spLocks noGrp="1"/>
          </p:cNvSpPr>
          <p:nvPr>
            <p:ph type="title"/>
          </p:nvPr>
        </p:nvSpPr>
        <p:spPr>
          <a:xfrm>
            <a:off x="5627649" y="1823398"/>
            <a:ext cx="2744174" cy="85710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ABOUT THE </a:t>
            </a:r>
            <a:r>
              <a:rPr lang="en" sz="3600" dirty="0">
                <a:latin typeface="Assistant Medium"/>
                <a:cs typeface="Assistant Medium"/>
                <a:sym typeface="Assistant Medium"/>
              </a:rPr>
              <a:t>ATM</a:t>
            </a:r>
            <a:r>
              <a:rPr lang="en" sz="3600" b="0" dirty="0">
                <a:latin typeface="Assistant Medium"/>
                <a:ea typeface="Assistant Medium"/>
                <a:cs typeface="Assistant Medium"/>
                <a:sym typeface="Assistant Medium"/>
              </a:rPr>
              <a:t> /</a:t>
            </a:r>
            <a:endParaRPr sz="3600" b="0" dirty="0">
              <a:latin typeface="Assistant Medium"/>
              <a:ea typeface="Assistant Medium"/>
              <a:cs typeface="Assistant Medium"/>
              <a:sym typeface="Assistant Medium"/>
            </a:endParaRPr>
          </a:p>
        </p:txBody>
      </p:sp>
      <p:grpSp>
        <p:nvGrpSpPr>
          <p:cNvPr id="290" name="Google Shape;290;p39"/>
          <p:cNvGrpSpPr/>
          <p:nvPr/>
        </p:nvGrpSpPr>
        <p:grpSpPr>
          <a:xfrm rot="-5400000">
            <a:off x="523069" y="4229952"/>
            <a:ext cx="564211" cy="183878"/>
            <a:chOff x="322625" y="4867200"/>
            <a:chExt cx="847800" cy="276300"/>
          </a:xfrm>
        </p:grpSpPr>
        <p:cxnSp>
          <p:nvCxnSpPr>
            <p:cNvPr id="291" name="Google Shape;29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2" name="Google Shape;29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3" name="Google Shape;29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4" name="Google Shape;29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5" name="Google Shape;29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6" name="Google Shape;29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297" name="Google Shape;297;p39"/>
          <p:cNvGrpSpPr/>
          <p:nvPr/>
        </p:nvGrpSpPr>
        <p:grpSpPr>
          <a:xfrm>
            <a:off x="7316315" y="843770"/>
            <a:ext cx="1114406" cy="616827"/>
            <a:chOff x="753533" y="1498298"/>
            <a:chExt cx="586800" cy="696625"/>
          </a:xfrm>
        </p:grpSpPr>
        <p:cxnSp>
          <p:nvCxnSpPr>
            <p:cNvPr id="298" name="Google Shape;298;p39"/>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99" name="Google Shape;299;p39"/>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300" name="Google Shape;300;p39"/>
          <p:cNvGrpSpPr/>
          <p:nvPr/>
        </p:nvGrpSpPr>
        <p:grpSpPr>
          <a:xfrm>
            <a:off x="713219" y="539489"/>
            <a:ext cx="564211" cy="183878"/>
            <a:chOff x="322625" y="4867200"/>
            <a:chExt cx="847800" cy="276300"/>
          </a:xfrm>
        </p:grpSpPr>
        <p:cxnSp>
          <p:nvCxnSpPr>
            <p:cNvPr id="301" name="Google Shape;30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2" name="Google Shape;30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3" name="Google Shape;30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4" name="Google Shape;30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5" name="Google Shape;30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6" name="Google Shape;30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Rectangle: Rounded Corners 1">
            <a:extLst>
              <a:ext uri="{FF2B5EF4-FFF2-40B4-BE49-F238E27FC236}">
                <a16:creationId xmlns:a16="http://schemas.microsoft.com/office/drawing/2014/main" id="{B8CDAD35-20A0-181C-7A90-78711ADEB96F}"/>
              </a:ext>
            </a:extLst>
          </p:cNvPr>
          <p:cNvSpPr/>
          <p:nvPr/>
        </p:nvSpPr>
        <p:spPr>
          <a:xfrm>
            <a:off x="1627619" y="2901240"/>
            <a:ext cx="6914215" cy="16013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tx1"/>
                </a:solidFill>
                <a:effectLst/>
                <a:latin typeface="Assistant Medium" panose="020B0604020202020204" charset="-79"/>
                <a:cs typeface="Assistant Medium" panose="020B0604020202020204" charset="-79"/>
              </a:rPr>
              <a:t>	The automated teller machine  (ATM) system provides a convenient and secure way for customers to withdraw cash, deposit funds, transfer money between accounts, and check their account balances. With the new ATM system, customers can enjoy faster transaction times, improved accessibility, and enhanced security features.</a:t>
            </a:r>
            <a:endParaRPr lang="en-US" sz="1400" dirty="0">
              <a:solidFill>
                <a:schemeClr val="tx1"/>
              </a:solidFill>
              <a:latin typeface="Assistant Medium" panose="020B0604020202020204" charset="-79"/>
              <a:cs typeface="Assistant Medium" panose="020B0604020202020204" charset="-79"/>
            </a:endParaRPr>
          </a:p>
        </p:txBody>
      </p:sp>
      <p:pic>
        <p:nvPicPr>
          <p:cNvPr id="7" name="Picture 6">
            <a:extLst>
              <a:ext uri="{FF2B5EF4-FFF2-40B4-BE49-F238E27FC236}">
                <a16:creationId xmlns:a16="http://schemas.microsoft.com/office/drawing/2014/main" id="{C9BE0C35-A22C-6966-E482-96E1FCE869F7}"/>
              </a:ext>
            </a:extLst>
          </p:cNvPr>
          <p:cNvPicPr>
            <a:picLocks noChangeAspect="1"/>
          </p:cNvPicPr>
          <p:nvPr/>
        </p:nvPicPr>
        <p:blipFill>
          <a:blip r:embed="rId3"/>
          <a:stretch>
            <a:fillRect/>
          </a:stretch>
        </p:blipFill>
        <p:spPr>
          <a:xfrm>
            <a:off x="1126606" y="2101124"/>
            <a:ext cx="301647" cy="301647"/>
          </a:xfrm>
          <a:prstGeom prst="rect">
            <a:avLst/>
          </a:prstGeom>
        </p:spPr>
      </p:pic>
      <p:cxnSp>
        <p:nvCxnSpPr>
          <p:cNvPr id="9" name="Connector: Elbow 8">
            <a:extLst>
              <a:ext uri="{FF2B5EF4-FFF2-40B4-BE49-F238E27FC236}">
                <a16:creationId xmlns:a16="http://schemas.microsoft.com/office/drawing/2014/main" id="{4C8C76C2-6268-1B1B-CDD2-5C81B8BD51FF}"/>
              </a:ext>
            </a:extLst>
          </p:cNvPr>
          <p:cNvCxnSpPr>
            <a:cxnSpLocks/>
            <a:stCxn id="7" idx="3"/>
            <a:endCxn id="2" idx="0"/>
          </p:cNvCxnSpPr>
          <p:nvPr/>
        </p:nvCxnSpPr>
        <p:spPr>
          <a:xfrm>
            <a:off x="1428253" y="2251948"/>
            <a:ext cx="3656474" cy="6492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60"/>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TIMELINE / FLOWCHAT</a:t>
            </a:r>
            <a:endParaRPr u="sng" dirty="0"/>
          </a:p>
        </p:txBody>
      </p:sp>
      <p:sp>
        <p:nvSpPr>
          <p:cNvPr id="890" name="Google Shape;890;p60"/>
          <p:cNvSpPr txBox="1"/>
          <p:nvPr/>
        </p:nvSpPr>
        <p:spPr>
          <a:xfrm>
            <a:off x="894625" y="3540074"/>
            <a:ext cx="1461601" cy="30063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Assistant Medium" panose="020B0604020202020204" charset="-79"/>
                <a:cs typeface="Assistant Medium" panose="020B0604020202020204" charset="-79"/>
              </a:rPr>
              <a:t>LOGIN</a:t>
            </a:r>
          </a:p>
        </p:txBody>
      </p:sp>
      <p:sp>
        <p:nvSpPr>
          <p:cNvPr id="891" name="Google Shape;891;p60"/>
          <p:cNvSpPr txBox="1"/>
          <p:nvPr/>
        </p:nvSpPr>
        <p:spPr>
          <a:xfrm>
            <a:off x="2480057" y="2038707"/>
            <a:ext cx="1295165" cy="38950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latin typeface="Assistant Medium" panose="020B0604020202020204" charset="-79"/>
                <a:cs typeface="Assistant Medium" panose="020B0604020202020204" charset="-79"/>
              </a:rPr>
              <a:t>LANGUAGES</a:t>
            </a:r>
          </a:p>
        </p:txBody>
      </p:sp>
      <p:sp>
        <p:nvSpPr>
          <p:cNvPr id="892" name="Google Shape;892;p60"/>
          <p:cNvSpPr txBox="1"/>
          <p:nvPr/>
        </p:nvSpPr>
        <p:spPr>
          <a:xfrm>
            <a:off x="4817521" y="1790374"/>
            <a:ext cx="2410548" cy="76416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100" dirty="0">
                <a:solidFill>
                  <a:schemeClr val="dk1"/>
                </a:solidFill>
                <a:latin typeface="Assistant Medium"/>
                <a:ea typeface="Assistant Medium"/>
                <a:cs typeface="Assistant Medium"/>
                <a:sym typeface="Assistant Medium"/>
              </a:rPr>
              <a:t>CASH-WITHDRAW, PIN-CHANGE, CASH-DEPOSIT, ALL-TRANSACTIONS, MINI-STATEMENT, BALANCE ENQUIRY</a:t>
            </a:r>
            <a:endParaRPr sz="1100" dirty="0">
              <a:solidFill>
                <a:schemeClr val="dk1"/>
              </a:solidFill>
              <a:latin typeface="Assistant Medium"/>
              <a:ea typeface="Assistant Medium"/>
              <a:cs typeface="Assistant Medium"/>
              <a:sym typeface="Assistant Medium"/>
            </a:endParaRPr>
          </a:p>
        </p:txBody>
      </p:sp>
      <p:sp>
        <p:nvSpPr>
          <p:cNvPr id="893" name="Google Shape;893;p60"/>
          <p:cNvSpPr txBox="1"/>
          <p:nvPr/>
        </p:nvSpPr>
        <p:spPr>
          <a:xfrm>
            <a:off x="3642743" y="3572441"/>
            <a:ext cx="1896247" cy="43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Assistant Medium" panose="020B0604020202020204" charset="-79"/>
                <a:cs typeface="Assistant Medium" panose="020B0604020202020204" charset="-79"/>
              </a:rPr>
              <a:t>TRANSACTIONS-MENU</a:t>
            </a:r>
          </a:p>
        </p:txBody>
      </p:sp>
      <p:sp>
        <p:nvSpPr>
          <p:cNvPr id="894" name="Google Shape;894;p60"/>
          <p:cNvSpPr txBox="1"/>
          <p:nvPr/>
        </p:nvSpPr>
        <p:spPr>
          <a:xfrm>
            <a:off x="7095121" y="3568194"/>
            <a:ext cx="846853" cy="42385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solidFill>
                  <a:schemeClr val="dk1"/>
                </a:solidFill>
                <a:latin typeface="Assistant Medium"/>
                <a:ea typeface="Assistant Medium"/>
                <a:cs typeface="Assistant Medium"/>
                <a:sym typeface="Assistant Medium"/>
              </a:rPr>
              <a:t>EXIT</a:t>
            </a:r>
            <a:endParaRPr dirty="0">
              <a:solidFill>
                <a:schemeClr val="dk1"/>
              </a:solidFill>
              <a:latin typeface="Assistant Medium"/>
              <a:ea typeface="Assistant Medium"/>
              <a:cs typeface="Assistant Medium"/>
              <a:sym typeface="Assistant Medium"/>
            </a:endParaRPr>
          </a:p>
        </p:txBody>
      </p:sp>
      <p:sp>
        <p:nvSpPr>
          <p:cNvPr id="895" name="Google Shape;895;p60"/>
          <p:cNvSpPr/>
          <p:nvPr/>
        </p:nvSpPr>
        <p:spPr>
          <a:xfrm>
            <a:off x="3841208" y="2850363"/>
            <a:ext cx="1461600" cy="10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0"/>
          <p:cNvSpPr/>
          <p:nvPr/>
        </p:nvSpPr>
        <p:spPr>
          <a:xfrm>
            <a:off x="894664" y="2850654"/>
            <a:ext cx="1461600" cy="10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0"/>
          <p:cNvSpPr/>
          <p:nvPr/>
        </p:nvSpPr>
        <p:spPr>
          <a:xfrm>
            <a:off x="2367587" y="2850654"/>
            <a:ext cx="14616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0"/>
          <p:cNvSpPr/>
          <p:nvPr/>
        </p:nvSpPr>
        <p:spPr>
          <a:xfrm>
            <a:off x="5314179" y="2850665"/>
            <a:ext cx="14616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0"/>
          <p:cNvSpPr/>
          <p:nvPr/>
        </p:nvSpPr>
        <p:spPr>
          <a:xfrm>
            <a:off x="6787749" y="2850665"/>
            <a:ext cx="1461600" cy="10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0"/>
          <p:cNvSpPr txBox="1"/>
          <p:nvPr/>
        </p:nvSpPr>
        <p:spPr>
          <a:xfrm>
            <a:off x="894664" y="3181612"/>
            <a:ext cx="1461600" cy="43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300" b="1" dirty="0">
                <a:latin typeface="Assistant"/>
                <a:ea typeface="Assistant"/>
                <a:cs typeface="Assistant"/>
                <a:sym typeface="Assistant"/>
              </a:rPr>
              <a:t>STEP 1</a:t>
            </a:r>
            <a:endParaRPr sz="2300" b="1" dirty="0">
              <a:latin typeface="Assistant"/>
              <a:ea typeface="Assistant"/>
              <a:cs typeface="Assistant"/>
              <a:sym typeface="Assistant"/>
            </a:endParaRPr>
          </a:p>
        </p:txBody>
      </p:sp>
      <p:sp>
        <p:nvSpPr>
          <p:cNvPr id="901" name="Google Shape;901;p60"/>
          <p:cNvSpPr txBox="1"/>
          <p:nvPr/>
        </p:nvSpPr>
        <p:spPr>
          <a:xfrm>
            <a:off x="3841208" y="3178063"/>
            <a:ext cx="1461600" cy="43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300" b="1" dirty="0">
                <a:latin typeface="Assistant"/>
                <a:ea typeface="Assistant"/>
                <a:cs typeface="Assistant"/>
                <a:sym typeface="Assistant"/>
              </a:rPr>
              <a:t>STEP 3</a:t>
            </a:r>
            <a:endParaRPr sz="2300" b="1" dirty="0">
              <a:latin typeface="Assistant"/>
              <a:ea typeface="Assistant"/>
              <a:cs typeface="Assistant"/>
              <a:sym typeface="Assistant"/>
            </a:endParaRPr>
          </a:p>
        </p:txBody>
      </p:sp>
      <p:sp>
        <p:nvSpPr>
          <p:cNvPr id="902" name="Google Shape;902;p60"/>
          <p:cNvSpPr txBox="1"/>
          <p:nvPr/>
        </p:nvSpPr>
        <p:spPr>
          <a:xfrm>
            <a:off x="6787749" y="3177963"/>
            <a:ext cx="1461600" cy="43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300" b="1" dirty="0">
                <a:latin typeface="Assistant"/>
                <a:ea typeface="Assistant"/>
                <a:cs typeface="Assistant"/>
                <a:sym typeface="Assistant"/>
              </a:rPr>
              <a:t>STEP 5</a:t>
            </a:r>
            <a:endParaRPr sz="2300" b="1" dirty="0">
              <a:latin typeface="Assistant"/>
              <a:ea typeface="Assistant"/>
              <a:cs typeface="Assistant"/>
              <a:sym typeface="Assistant"/>
            </a:endParaRPr>
          </a:p>
        </p:txBody>
      </p:sp>
      <p:sp>
        <p:nvSpPr>
          <p:cNvPr id="903" name="Google Shape;903;p60"/>
          <p:cNvSpPr txBox="1"/>
          <p:nvPr/>
        </p:nvSpPr>
        <p:spPr>
          <a:xfrm>
            <a:off x="2390407" y="1647923"/>
            <a:ext cx="1461600" cy="43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300" b="1" dirty="0">
                <a:latin typeface="Assistant"/>
                <a:ea typeface="Assistant"/>
                <a:cs typeface="Assistant"/>
                <a:sym typeface="Assistant"/>
              </a:rPr>
              <a:t>STEP 2</a:t>
            </a:r>
            <a:endParaRPr sz="2300" b="1" dirty="0">
              <a:latin typeface="Assistant"/>
              <a:ea typeface="Assistant"/>
              <a:cs typeface="Assistant"/>
              <a:sym typeface="Assistant"/>
            </a:endParaRPr>
          </a:p>
        </p:txBody>
      </p:sp>
      <p:sp>
        <p:nvSpPr>
          <p:cNvPr id="904" name="Google Shape;904;p60"/>
          <p:cNvSpPr txBox="1"/>
          <p:nvPr/>
        </p:nvSpPr>
        <p:spPr>
          <a:xfrm>
            <a:off x="5291995" y="1400403"/>
            <a:ext cx="1461600" cy="43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300" b="1" dirty="0">
                <a:latin typeface="Assistant"/>
                <a:ea typeface="Assistant"/>
                <a:cs typeface="Assistant"/>
                <a:sym typeface="Assistant"/>
              </a:rPr>
              <a:t>STEP 4</a:t>
            </a:r>
            <a:endParaRPr sz="2300" b="1" dirty="0">
              <a:latin typeface="Assistant"/>
              <a:ea typeface="Assistant"/>
              <a:cs typeface="Assistant"/>
              <a:sym typeface="Assistant"/>
            </a:endParaRPr>
          </a:p>
        </p:txBody>
      </p:sp>
      <p:cxnSp>
        <p:nvCxnSpPr>
          <p:cNvPr id="905" name="Google Shape;905;p60"/>
          <p:cNvCxnSpPr/>
          <p:nvPr/>
        </p:nvCxnSpPr>
        <p:spPr>
          <a:xfrm rot="10800000" flipH="1">
            <a:off x="3098087" y="2628354"/>
            <a:ext cx="600" cy="222300"/>
          </a:xfrm>
          <a:prstGeom prst="straightConnector1">
            <a:avLst/>
          </a:prstGeom>
          <a:noFill/>
          <a:ln w="28575" cap="flat" cmpd="sng">
            <a:solidFill>
              <a:schemeClr val="dk2"/>
            </a:solidFill>
            <a:prstDash val="solid"/>
            <a:round/>
            <a:headEnd type="none" w="med" len="med"/>
            <a:tailEnd type="none" w="med" len="med"/>
          </a:ln>
        </p:spPr>
      </p:cxnSp>
      <p:cxnSp>
        <p:nvCxnSpPr>
          <p:cNvPr id="906" name="Google Shape;906;p60"/>
          <p:cNvCxnSpPr/>
          <p:nvPr/>
        </p:nvCxnSpPr>
        <p:spPr>
          <a:xfrm rot="10800000" flipH="1">
            <a:off x="6044679" y="2628365"/>
            <a:ext cx="600" cy="222300"/>
          </a:xfrm>
          <a:prstGeom prst="straightConnector1">
            <a:avLst/>
          </a:prstGeom>
          <a:noFill/>
          <a:ln w="28575" cap="flat" cmpd="sng">
            <a:solidFill>
              <a:schemeClr val="dk2"/>
            </a:solidFill>
            <a:prstDash val="solid"/>
            <a:round/>
            <a:headEnd type="none" w="med" len="med"/>
            <a:tailEnd type="none" w="med" len="med"/>
          </a:ln>
        </p:spPr>
      </p:cxnSp>
      <p:grpSp>
        <p:nvGrpSpPr>
          <p:cNvPr id="907" name="Google Shape;907;p60"/>
          <p:cNvGrpSpPr/>
          <p:nvPr/>
        </p:nvGrpSpPr>
        <p:grpSpPr>
          <a:xfrm rot="5400000">
            <a:off x="8057288" y="731520"/>
            <a:ext cx="566924" cy="182883"/>
            <a:chOff x="322625" y="4867200"/>
            <a:chExt cx="847800" cy="276300"/>
          </a:xfrm>
        </p:grpSpPr>
        <p:cxnSp>
          <p:nvCxnSpPr>
            <p:cNvPr id="908" name="Google Shape;908;p6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09" name="Google Shape;909;p6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10" name="Google Shape;910;p6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11" name="Google Shape;911;p6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12" name="Google Shape;912;p6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13" name="Google Shape;913;p6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914" name="Google Shape;914;p60"/>
          <p:cNvGrpSpPr/>
          <p:nvPr/>
        </p:nvGrpSpPr>
        <p:grpSpPr>
          <a:xfrm>
            <a:off x="713213" y="4421120"/>
            <a:ext cx="566924" cy="182883"/>
            <a:chOff x="322625" y="4867200"/>
            <a:chExt cx="847800" cy="276300"/>
          </a:xfrm>
        </p:grpSpPr>
        <p:cxnSp>
          <p:nvCxnSpPr>
            <p:cNvPr id="915" name="Google Shape;915;p6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16" name="Google Shape;916;p6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17" name="Google Shape;917;p6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18" name="Google Shape;918;p6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19" name="Google Shape;919;p6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20" name="Google Shape;920;p6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943" name="Google Shape;943;p60"/>
          <p:cNvGrpSpPr/>
          <p:nvPr/>
        </p:nvGrpSpPr>
        <p:grpSpPr>
          <a:xfrm>
            <a:off x="5948475" y="3175739"/>
            <a:ext cx="232058" cy="387348"/>
            <a:chOff x="7025212" y="1550784"/>
            <a:chExt cx="232058" cy="387348"/>
          </a:xfrm>
        </p:grpSpPr>
        <p:sp>
          <p:nvSpPr>
            <p:cNvPr id="944" name="Google Shape;944;p60"/>
            <p:cNvSpPr/>
            <p:nvPr/>
          </p:nvSpPr>
          <p:spPr>
            <a:xfrm>
              <a:off x="7025212" y="1706042"/>
              <a:ext cx="232058" cy="232091"/>
            </a:xfrm>
            <a:custGeom>
              <a:avLst/>
              <a:gdLst/>
              <a:ahLst/>
              <a:cxnLst/>
              <a:rect l="l" t="t" r="r" b="b"/>
              <a:pathLst>
                <a:path w="7143" h="7144" extrusionOk="0">
                  <a:moveTo>
                    <a:pt x="3914" y="1229"/>
                  </a:moveTo>
                  <a:lnTo>
                    <a:pt x="3914" y="1756"/>
                  </a:lnTo>
                  <a:cubicBezTo>
                    <a:pt x="4451" y="1833"/>
                    <a:pt x="4851" y="2293"/>
                    <a:pt x="4852" y="2835"/>
                  </a:cubicBezTo>
                  <a:lnTo>
                    <a:pt x="4156" y="2835"/>
                  </a:lnTo>
                  <a:cubicBezTo>
                    <a:pt x="4156" y="2617"/>
                    <a:pt x="3979" y="2440"/>
                    <a:pt x="3761" y="2440"/>
                  </a:cubicBezTo>
                  <a:lnTo>
                    <a:pt x="3375" y="2440"/>
                  </a:lnTo>
                  <a:cubicBezTo>
                    <a:pt x="3139" y="2440"/>
                    <a:pt x="2948" y="2633"/>
                    <a:pt x="2967" y="2868"/>
                  </a:cubicBezTo>
                  <a:cubicBezTo>
                    <a:pt x="2985" y="3073"/>
                    <a:pt x="3156" y="3231"/>
                    <a:pt x="3362" y="3231"/>
                  </a:cubicBezTo>
                  <a:lnTo>
                    <a:pt x="3749" y="3231"/>
                  </a:lnTo>
                  <a:cubicBezTo>
                    <a:pt x="4355" y="3231"/>
                    <a:pt x="4866" y="3726"/>
                    <a:pt x="4862" y="4331"/>
                  </a:cubicBezTo>
                  <a:cubicBezTo>
                    <a:pt x="4857" y="4874"/>
                    <a:pt x="4454" y="5332"/>
                    <a:pt x="3914" y="5404"/>
                  </a:cubicBezTo>
                  <a:lnTo>
                    <a:pt x="3914" y="5932"/>
                  </a:lnTo>
                  <a:lnTo>
                    <a:pt x="3216" y="5932"/>
                  </a:lnTo>
                  <a:lnTo>
                    <a:pt x="3216" y="5431"/>
                  </a:lnTo>
                  <a:cubicBezTo>
                    <a:pt x="2659" y="5359"/>
                    <a:pt x="2242" y="4886"/>
                    <a:pt x="2241" y="4325"/>
                  </a:cubicBezTo>
                  <a:lnTo>
                    <a:pt x="2960" y="4325"/>
                  </a:lnTo>
                  <a:cubicBezTo>
                    <a:pt x="2960" y="4543"/>
                    <a:pt x="3138" y="4720"/>
                    <a:pt x="3356" y="4720"/>
                  </a:cubicBezTo>
                  <a:lnTo>
                    <a:pt x="3765" y="4720"/>
                  </a:lnTo>
                  <a:cubicBezTo>
                    <a:pt x="4000" y="4720"/>
                    <a:pt x="4191" y="4527"/>
                    <a:pt x="4172" y="4292"/>
                  </a:cubicBezTo>
                  <a:cubicBezTo>
                    <a:pt x="4154" y="4087"/>
                    <a:pt x="3984" y="3929"/>
                    <a:pt x="3777" y="3929"/>
                  </a:cubicBezTo>
                  <a:lnTo>
                    <a:pt x="3377" y="3929"/>
                  </a:lnTo>
                  <a:cubicBezTo>
                    <a:pt x="2793" y="3929"/>
                    <a:pt x="2283" y="3452"/>
                    <a:pt x="2264" y="2869"/>
                  </a:cubicBezTo>
                  <a:cubicBezTo>
                    <a:pt x="2247" y="2307"/>
                    <a:pt x="2658" y="1822"/>
                    <a:pt x="3216" y="1748"/>
                  </a:cubicBezTo>
                  <a:lnTo>
                    <a:pt x="3216" y="1229"/>
                  </a:lnTo>
                  <a:close/>
                  <a:moveTo>
                    <a:pt x="3571" y="1"/>
                  </a:moveTo>
                  <a:cubicBezTo>
                    <a:pt x="1603" y="1"/>
                    <a:pt x="0" y="1603"/>
                    <a:pt x="0" y="3572"/>
                  </a:cubicBezTo>
                  <a:cubicBezTo>
                    <a:pt x="0" y="5541"/>
                    <a:pt x="1603" y="7143"/>
                    <a:pt x="3571" y="7143"/>
                  </a:cubicBezTo>
                  <a:cubicBezTo>
                    <a:pt x="5541" y="7143"/>
                    <a:pt x="7143" y="5541"/>
                    <a:pt x="7143" y="3572"/>
                  </a:cubicBezTo>
                  <a:cubicBezTo>
                    <a:pt x="7143" y="1603"/>
                    <a:pt x="554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7032490" y="1550784"/>
              <a:ext cx="217504" cy="178291"/>
            </a:xfrm>
            <a:custGeom>
              <a:avLst/>
              <a:gdLst/>
              <a:ahLst/>
              <a:cxnLst/>
              <a:rect l="l" t="t" r="r" b="b"/>
              <a:pathLst>
                <a:path w="6695" h="5488" extrusionOk="0">
                  <a:moveTo>
                    <a:pt x="3347" y="1"/>
                  </a:moveTo>
                  <a:lnTo>
                    <a:pt x="3347" y="1"/>
                  </a:lnTo>
                  <a:cubicBezTo>
                    <a:pt x="3347" y="1"/>
                    <a:pt x="3364" y="950"/>
                    <a:pt x="2528" y="1311"/>
                  </a:cubicBezTo>
                  <a:cubicBezTo>
                    <a:pt x="1813" y="1620"/>
                    <a:pt x="1617" y="2296"/>
                    <a:pt x="1951" y="2801"/>
                  </a:cubicBezTo>
                  <a:cubicBezTo>
                    <a:pt x="2260" y="3269"/>
                    <a:pt x="1932" y="3553"/>
                    <a:pt x="1645" y="3654"/>
                  </a:cubicBezTo>
                  <a:cubicBezTo>
                    <a:pt x="1543" y="3690"/>
                    <a:pt x="1447" y="3705"/>
                    <a:pt x="1357" y="3705"/>
                  </a:cubicBezTo>
                  <a:cubicBezTo>
                    <a:pt x="802" y="3705"/>
                    <a:pt x="486" y="3116"/>
                    <a:pt x="486" y="3116"/>
                  </a:cubicBezTo>
                  <a:cubicBezTo>
                    <a:pt x="178" y="3558"/>
                    <a:pt x="1" y="4079"/>
                    <a:pt x="1" y="4633"/>
                  </a:cubicBezTo>
                  <a:cubicBezTo>
                    <a:pt x="1" y="4905"/>
                    <a:pt x="81" y="5211"/>
                    <a:pt x="185" y="5487"/>
                  </a:cubicBezTo>
                  <a:cubicBezTo>
                    <a:pt x="966" y="4625"/>
                    <a:pt x="2095" y="4082"/>
                    <a:pt x="3348" y="4082"/>
                  </a:cubicBezTo>
                  <a:lnTo>
                    <a:pt x="3348" y="4082"/>
                  </a:lnTo>
                  <a:cubicBezTo>
                    <a:pt x="4601" y="4082"/>
                    <a:pt x="5729" y="4625"/>
                    <a:pt x="6511" y="5487"/>
                  </a:cubicBezTo>
                  <a:cubicBezTo>
                    <a:pt x="6614" y="5211"/>
                    <a:pt x="6694" y="4905"/>
                    <a:pt x="6694" y="4633"/>
                  </a:cubicBezTo>
                  <a:cubicBezTo>
                    <a:pt x="6694" y="3718"/>
                    <a:pt x="6213" y="2900"/>
                    <a:pt x="5461" y="2364"/>
                  </a:cubicBezTo>
                  <a:cubicBezTo>
                    <a:pt x="5461" y="2364"/>
                    <a:pt x="5177" y="3016"/>
                    <a:pt x="4636" y="3016"/>
                  </a:cubicBezTo>
                  <a:cubicBezTo>
                    <a:pt x="4577" y="3016"/>
                    <a:pt x="4515" y="3009"/>
                    <a:pt x="4451" y="2992"/>
                  </a:cubicBezTo>
                  <a:cubicBezTo>
                    <a:pt x="3899" y="2847"/>
                    <a:pt x="3931" y="2193"/>
                    <a:pt x="4197" y="1652"/>
                  </a:cubicBezTo>
                  <a:cubicBezTo>
                    <a:pt x="4656" y="717"/>
                    <a:pt x="3347"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6" name="Google Shape;946;p60"/>
          <p:cNvCxnSpPr/>
          <p:nvPr/>
        </p:nvCxnSpPr>
        <p:spPr>
          <a:xfrm rot="10800000">
            <a:off x="1625464" y="2958412"/>
            <a:ext cx="0" cy="223200"/>
          </a:xfrm>
          <a:prstGeom prst="straightConnector1">
            <a:avLst/>
          </a:prstGeom>
          <a:noFill/>
          <a:ln w="28575" cap="flat" cmpd="sng">
            <a:solidFill>
              <a:schemeClr val="dk1"/>
            </a:solidFill>
            <a:prstDash val="solid"/>
            <a:round/>
            <a:headEnd type="none" w="med" len="med"/>
            <a:tailEnd type="none" w="med" len="med"/>
          </a:ln>
        </p:spPr>
      </p:cxnSp>
      <p:cxnSp>
        <p:nvCxnSpPr>
          <p:cNvPr id="947" name="Google Shape;947;p60"/>
          <p:cNvCxnSpPr/>
          <p:nvPr/>
        </p:nvCxnSpPr>
        <p:spPr>
          <a:xfrm rot="10800000">
            <a:off x="4572008" y="2958163"/>
            <a:ext cx="0" cy="219900"/>
          </a:xfrm>
          <a:prstGeom prst="straightConnector1">
            <a:avLst/>
          </a:prstGeom>
          <a:noFill/>
          <a:ln w="28575" cap="flat" cmpd="sng">
            <a:solidFill>
              <a:schemeClr val="dk1"/>
            </a:solidFill>
            <a:prstDash val="solid"/>
            <a:round/>
            <a:headEnd type="none" w="med" len="med"/>
            <a:tailEnd type="none" w="med" len="med"/>
          </a:ln>
        </p:spPr>
      </p:cxnSp>
      <p:cxnSp>
        <p:nvCxnSpPr>
          <p:cNvPr id="948" name="Google Shape;948;p60"/>
          <p:cNvCxnSpPr/>
          <p:nvPr/>
        </p:nvCxnSpPr>
        <p:spPr>
          <a:xfrm rot="10800000">
            <a:off x="7518549" y="2958363"/>
            <a:ext cx="0" cy="219600"/>
          </a:xfrm>
          <a:prstGeom prst="straightConnector1">
            <a:avLst/>
          </a:prstGeom>
          <a:noFill/>
          <a:ln w="2857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86988B26-BBE2-6732-991C-5E9F5E7F3386}"/>
              </a:ext>
            </a:extLst>
          </p:cNvPr>
          <p:cNvPicPr>
            <a:picLocks noChangeAspect="1"/>
          </p:cNvPicPr>
          <p:nvPr/>
        </p:nvPicPr>
        <p:blipFill>
          <a:blip r:embed="rId3"/>
          <a:stretch>
            <a:fillRect/>
          </a:stretch>
        </p:blipFill>
        <p:spPr>
          <a:xfrm>
            <a:off x="1442459" y="2233460"/>
            <a:ext cx="433251" cy="433251"/>
          </a:xfrm>
          <a:prstGeom prst="rect">
            <a:avLst/>
          </a:prstGeom>
        </p:spPr>
      </p:pic>
      <p:pic>
        <p:nvPicPr>
          <p:cNvPr id="5" name="Picture 4">
            <a:extLst>
              <a:ext uri="{FF2B5EF4-FFF2-40B4-BE49-F238E27FC236}">
                <a16:creationId xmlns:a16="http://schemas.microsoft.com/office/drawing/2014/main" id="{C9E56D81-DBF5-8A6A-6A6A-2EEE072213DC}"/>
              </a:ext>
            </a:extLst>
          </p:cNvPr>
          <p:cNvPicPr>
            <a:picLocks noChangeAspect="1"/>
          </p:cNvPicPr>
          <p:nvPr/>
        </p:nvPicPr>
        <p:blipFill>
          <a:blip r:embed="rId4"/>
          <a:stretch>
            <a:fillRect/>
          </a:stretch>
        </p:blipFill>
        <p:spPr>
          <a:xfrm>
            <a:off x="2937311" y="3243846"/>
            <a:ext cx="325987" cy="325987"/>
          </a:xfrm>
          <a:prstGeom prst="rect">
            <a:avLst/>
          </a:prstGeom>
        </p:spPr>
      </p:pic>
      <p:pic>
        <p:nvPicPr>
          <p:cNvPr id="7" name="Picture 6">
            <a:extLst>
              <a:ext uri="{FF2B5EF4-FFF2-40B4-BE49-F238E27FC236}">
                <a16:creationId xmlns:a16="http://schemas.microsoft.com/office/drawing/2014/main" id="{63407BD4-4205-B96D-4DE5-4A0327DEFC7B}"/>
              </a:ext>
            </a:extLst>
          </p:cNvPr>
          <p:cNvPicPr>
            <a:picLocks noChangeAspect="1"/>
          </p:cNvPicPr>
          <p:nvPr/>
        </p:nvPicPr>
        <p:blipFill>
          <a:blip r:embed="rId5"/>
          <a:stretch>
            <a:fillRect/>
          </a:stretch>
        </p:blipFill>
        <p:spPr>
          <a:xfrm>
            <a:off x="4355586" y="2192340"/>
            <a:ext cx="431448" cy="431448"/>
          </a:xfrm>
          <a:prstGeom prst="rect">
            <a:avLst/>
          </a:prstGeom>
        </p:spPr>
      </p:pic>
      <p:pic>
        <p:nvPicPr>
          <p:cNvPr id="9" name="Picture 8">
            <a:extLst>
              <a:ext uri="{FF2B5EF4-FFF2-40B4-BE49-F238E27FC236}">
                <a16:creationId xmlns:a16="http://schemas.microsoft.com/office/drawing/2014/main" id="{4F458E3F-2D1D-5836-7DC9-ACAAF7C63026}"/>
              </a:ext>
            </a:extLst>
          </p:cNvPr>
          <p:cNvPicPr>
            <a:picLocks noChangeAspect="1"/>
          </p:cNvPicPr>
          <p:nvPr/>
        </p:nvPicPr>
        <p:blipFill>
          <a:blip r:embed="rId6"/>
          <a:stretch>
            <a:fillRect/>
          </a:stretch>
        </p:blipFill>
        <p:spPr>
          <a:xfrm>
            <a:off x="7388796" y="2265938"/>
            <a:ext cx="312745" cy="3127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aphicFrame>
        <p:nvGraphicFramePr>
          <p:cNvPr id="403" name="Google Shape;403;p44"/>
          <p:cNvGraphicFramePr/>
          <p:nvPr>
            <p:extLst>
              <p:ext uri="{D42A27DB-BD31-4B8C-83A1-F6EECF244321}">
                <p14:modId xmlns:p14="http://schemas.microsoft.com/office/powerpoint/2010/main" val="1739451163"/>
              </p:ext>
            </p:extLst>
          </p:nvPr>
        </p:nvGraphicFramePr>
        <p:xfrm>
          <a:off x="862375" y="531419"/>
          <a:ext cx="1561072" cy="396210"/>
        </p:xfrm>
        <a:graphic>
          <a:graphicData uri="http://schemas.openxmlformats.org/drawingml/2006/table">
            <a:tbl>
              <a:tblPr>
                <a:noFill/>
                <a:tableStyleId>{3856C4C8-F786-4239-8931-17BBFA72A0A4}</a:tableStyleId>
              </a:tblPr>
              <a:tblGrid>
                <a:gridCol w="1074434">
                  <a:extLst>
                    <a:ext uri="{9D8B030D-6E8A-4147-A177-3AD203B41FA5}">
                      <a16:colId xmlns:a16="http://schemas.microsoft.com/office/drawing/2014/main" val="20000"/>
                    </a:ext>
                  </a:extLst>
                </a:gridCol>
                <a:gridCol w="486638">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dirty="0">
                          <a:latin typeface="Assistant"/>
                          <a:ea typeface="Assistant"/>
                          <a:cs typeface="Assistant"/>
                          <a:sym typeface="Assistant"/>
                        </a:rPr>
                        <a:t>STEP</a:t>
                      </a:r>
                      <a:endParaRPr b="1" dirty="0">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Assistant"/>
                          <a:ea typeface="Assistant"/>
                          <a:cs typeface="Assistant"/>
                          <a:sym typeface="Assistant"/>
                        </a:rPr>
                        <a:t>1</a:t>
                      </a:r>
                      <a:endParaRPr b="1" dirty="0">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404" name="Google Shape;404;p44"/>
          <p:cNvGrpSpPr/>
          <p:nvPr/>
        </p:nvGrpSpPr>
        <p:grpSpPr>
          <a:xfrm>
            <a:off x="833688" y="4396082"/>
            <a:ext cx="566924" cy="182883"/>
            <a:chOff x="322625" y="4867200"/>
            <a:chExt cx="847800" cy="276300"/>
          </a:xfrm>
        </p:grpSpPr>
        <p:cxnSp>
          <p:nvCxnSpPr>
            <p:cNvPr id="405" name="Google Shape;405;p44"/>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6" name="Google Shape;406;p44"/>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7" name="Google Shape;407;p44"/>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8" name="Google Shape;408;p44"/>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9" name="Google Shape;409;p44"/>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0" name="Google Shape;410;p44"/>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14" name="Rectangle: Rounded Corners 13">
            <a:extLst>
              <a:ext uri="{FF2B5EF4-FFF2-40B4-BE49-F238E27FC236}">
                <a16:creationId xmlns:a16="http://schemas.microsoft.com/office/drawing/2014/main" id="{4C3F2F0F-806B-C4BD-43AC-C440DFDFF940}"/>
              </a:ext>
            </a:extLst>
          </p:cNvPr>
          <p:cNvSpPr/>
          <p:nvPr/>
        </p:nvSpPr>
        <p:spPr>
          <a:xfrm>
            <a:off x="1119616" y="1801928"/>
            <a:ext cx="1415341" cy="3962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b="0" dirty="0">
                <a:ln w="0"/>
                <a:solidFill>
                  <a:schemeClr val="tx1"/>
                </a:solidFill>
                <a:effectLst>
                  <a:outerShdw blurRad="38100" dist="19050" dir="2700000" algn="tl" rotWithShape="0">
                    <a:schemeClr val="dk1">
                      <a:alpha val="40000"/>
                    </a:schemeClr>
                  </a:outerShdw>
                </a:effectLst>
                <a:latin typeface="Assistant Medium"/>
                <a:ea typeface="Assistant Medium"/>
                <a:cs typeface="Assistant Medium"/>
                <a:sym typeface="Assistant Medium"/>
              </a:rPr>
              <a:t>LOG-IN</a:t>
            </a:r>
            <a:endParaRPr lang="en-IN" dirty="0"/>
          </a:p>
        </p:txBody>
      </p:sp>
      <p:cxnSp>
        <p:nvCxnSpPr>
          <p:cNvPr id="18" name="Straight Arrow Connector 17">
            <a:extLst>
              <a:ext uri="{FF2B5EF4-FFF2-40B4-BE49-F238E27FC236}">
                <a16:creationId xmlns:a16="http://schemas.microsoft.com/office/drawing/2014/main" id="{BF2CFC5D-EAC6-9171-AFC5-9D70D85BD438}"/>
              </a:ext>
            </a:extLst>
          </p:cNvPr>
          <p:cNvCxnSpPr>
            <a:stCxn id="14" idx="3"/>
          </p:cNvCxnSpPr>
          <p:nvPr/>
        </p:nvCxnSpPr>
        <p:spPr>
          <a:xfrm flipV="1">
            <a:off x="2534957" y="2000033"/>
            <a:ext cx="114494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B6A4ADDC-EE0E-FCE6-6B0B-9AF975B75B46}"/>
              </a:ext>
            </a:extLst>
          </p:cNvPr>
          <p:cNvSpPr/>
          <p:nvPr/>
        </p:nvSpPr>
        <p:spPr>
          <a:xfrm>
            <a:off x="3679900" y="1801928"/>
            <a:ext cx="1672683" cy="3961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ID / PASSWORD</a:t>
            </a:r>
            <a:endParaRPr lang="en-IN" dirty="0">
              <a:ln w="0"/>
              <a:solidFill>
                <a:schemeClr val="tx1"/>
              </a:solidFill>
              <a:effectLst>
                <a:outerShdw blurRad="38100" dist="19050" dir="2700000" algn="tl" rotWithShape="0">
                  <a:schemeClr val="dk1">
                    <a:alpha val="40000"/>
                  </a:schemeClr>
                </a:outerShdw>
              </a:effectLst>
            </a:endParaRPr>
          </a:p>
        </p:txBody>
      </p:sp>
      <p:cxnSp>
        <p:nvCxnSpPr>
          <p:cNvPr id="21" name="Straight Arrow Connector 20">
            <a:extLst>
              <a:ext uri="{FF2B5EF4-FFF2-40B4-BE49-F238E27FC236}">
                <a16:creationId xmlns:a16="http://schemas.microsoft.com/office/drawing/2014/main" id="{18C6BB14-1077-AE9D-5B0A-097E8A543E25}"/>
              </a:ext>
            </a:extLst>
          </p:cNvPr>
          <p:cNvCxnSpPr>
            <a:stCxn id="19" idx="3"/>
          </p:cNvCxnSpPr>
          <p:nvPr/>
        </p:nvCxnSpPr>
        <p:spPr>
          <a:xfrm>
            <a:off x="5352583" y="2000028"/>
            <a:ext cx="1174595" cy="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ED4A77BC-F10B-1513-B50A-817A613E2607}"/>
              </a:ext>
            </a:extLst>
          </p:cNvPr>
          <p:cNvSpPr/>
          <p:nvPr/>
        </p:nvSpPr>
        <p:spPr>
          <a:xfrm>
            <a:off x="6527178" y="1801928"/>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LANGUAGE</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0" name="Connector: Elbow 29">
            <a:extLst>
              <a:ext uri="{FF2B5EF4-FFF2-40B4-BE49-F238E27FC236}">
                <a16:creationId xmlns:a16="http://schemas.microsoft.com/office/drawing/2014/main" id="{2B20DF43-24F4-6F43-9F2A-71DCD7D5DEAA}"/>
              </a:ext>
            </a:extLst>
          </p:cNvPr>
          <p:cNvCxnSpPr>
            <a:cxnSpLocks/>
            <a:stCxn id="19" idx="2"/>
          </p:cNvCxnSpPr>
          <p:nvPr/>
        </p:nvCxnSpPr>
        <p:spPr>
          <a:xfrm rot="5400000">
            <a:off x="2843708" y="1181707"/>
            <a:ext cx="656115" cy="2688955"/>
          </a:xfrm>
          <a:prstGeom prst="bentConnector2">
            <a:avLst/>
          </a:prstGeom>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CF5E1EF-F62A-D716-DA01-622EF6BE04B9}"/>
              </a:ext>
            </a:extLst>
          </p:cNvPr>
          <p:cNvCxnSpPr>
            <a:cxnSpLocks/>
            <a:endCxn id="14" idx="2"/>
          </p:cNvCxnSpPr>
          <p:nvPr/>
        </p:nvCxnSpPr>
        <p:spPr>
          <a:xfrm flipV="1">
            <a:off x="1827287" y="2198139"/>
            <a:ext cx="0" cy="656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B28A69BD-E881-DBCB-4A0F-10D286E510B4}"/>
              </a:ext>
            </a:extLst>
          </p:cNvPr>
          <p:cNvSpPr txBox="1"/>
          <p:nvPr/>
        </p:nvSpPr>
        <p:spPr>
          <a:xfrm>
            <a:off x="2336135" y="2594326"/>
            <a:ext cx="1797245" cy="307777"/>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dirty="0">
                <a:latin typeface="Assistant Medium" panose="020B0604020202020204" charset="-79"/>
                <a:cs typeface="Assistant Medium" panose="020B0604020202020204" charset="-79"/>
              </a:rPr>
              <a:t>W</a:t>
            </a:r>
            <a:r>
              <a:rPr lang="en-IN" dirty="0">
                <a:latin typeface="Assistant Medium" panose="020B0604020202020204" charset="-79"/>
                <a:cs typeface="Assistant Medium" panose="020B0604020202020204" charset="-79"/>
              </a:rPr>
              <a:t>RONG-PASSWORD</a:t>
            </a:r>
          </a:p>
        </p:txBody>
      </p:sp>
      <p:sp>
        <p:nvSpPr>
          <p:cNvPr id="39" name="TextBox 38">
            <a:extLst>
              <a:ext uri="{FF2B5EF4-FFF2-40B4-BE49-F238E27FC236}">
                <a16:creationId xmlns:a16="http://schemas.microsoft.com/office/drawing/2014/main" id="{94A22FAE-BC31-933C-F23A-E42159DF429E}"/>
              </a:ext>
            </a:extLst>
          </p:cNvPr>
          <p:cNvSpPr txBox="1"/>
          <p:nvPr/>
        </p:nvSpPr>
        <p:spPr>
          <a:xfrm>
            <a:off x="5386122" y="1692250"/>
            <a:ext cx="1111404" cy="307777"/>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dirty="0">
                <a:latin typeface="Assistant Medium" panose="020B0604020202020204" charset="-79"/>
                <a:cs typeface="Assistant Medium" panose="020B0604020202020204" charset="-79"/>
              </a:rPr>
              <a:t>C</a:t>
            </a:r>
            <a:r>
              <a:rPr lang="en-IN" dirty="0">
                <a:latin typeface="Assistant Medium" panose="020B0604020202020204" charset="-79"/>
                <a:cs typeface="Assistant Medium" panose="020B0604020202020204" charset="-79"/>
              </a:rPr>
              <a:t>ORRECT</a:t>
            </a:r>
          </a:p>
        </p:txBody>
      </p:sp>
      <p:sp>
        <p:nvSpPr>
          <p:cNvPr id="41" name="TextBox 40">
            <a:extLst>
              <a:ext uri="{FF2B5EF4-FFF2-40B4-BE49-F238E27FC236}">
                <a16:creationId xmlns:a16="http://schemas.microsoft.com/office/drawing/2014/main" id="{03F4C554-CD0C-4A6A-7761-3C22423AFBF5}"/>
              </a:ext>
            </a:extLst>
          </p:cNvPr>
          <p:cNvSpPr txBox="1"/>
          <p:nvPr/>
        </p:nvSpPr>
        <p:spPr>
          <a:xfrm>
            <a:off x="1168386" y="3165447"/>
            <a:ext cx="7177095" cy="705129"/>
          </a:xfrm>
          <a:prstGeom prst="rect">
            <a:avLst/>
          </a:prstGeom>
          <a:noFill/>
        </p:spPr>
        <p:txBody>
          <a:bodyPr wrap="square">
            <a:spAutoFit/>
          </a:bodyPr>
          <a:lstStyle/>
          <a:p>
            <a:pPr marL="285750" lvl="0" indent="-285750" algn="just" rtl="0">
              <a:lnSpc>
                <a:spcPct val="150000"/>
              </a:lnSpc>
              <a:spcBef>
                <a:spcPts val="0"/>
              </a:spcBef>
              <a:spcAft>
                <a:spcPts val="0"/>
              </a:spcAft>
              <a:buClr>
                <a:schemeClr val="dk1"/>
              </a:buClr>
              <a:buSzPts val="1100"/>
              <a:buFont typeface="Wingdings" panose="05000000000000000000" pitchFamily="2" charset="2"/>
              <a:buChar char="Ø"/>
            </a:pPr>
            <a:r>
              <a:rPr lang="en-US" dirty="0">
                <a:latin typeface="Assistant Medium" panose="020B0604020202020204" charset="-79"/>
                <a:cs typeface="Assistant Medium" panose="020B0604020202020204" charset="-79"/>
              </a:rPr>
              <a:t>Correct: I</a:t>
            </a:r>
            <a:r>
              <a:rPr lang="en-IN" dirty="0">
                <a:latin typeface="Assistant Medium" panose="020B0604020202020204" charset="-79"/>
                <a:cs typeface="Assistant Medium" panose="020B0604020202020204" charset="-79"/>
              </a:rPr>
              <a:t>n this process data is match with data-base run to next page.</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Ø"/>
            </a:pPr>
            <a:r>
              <a:rPr lang="en-IN" dirty="0">
                <a:latin typeface="Assistant Medium" panose="020B0604020202020204" charset="-79"/>
                <a:cs typeface="Assistant Medium" panose="020B0604020202020204" charset="-79"/>
              </a:rPr>
              <a:t>Wrong-password: in this case password / id has be wrong it’s run to again log-in page.</a:t>
            </a:r>
          </a:p>
        </p:txBody>
      </p:sp>
      <p:sp>
        <p:nvSpPr>
          <p:cNvPr id="43" name="TextBox 42">
            <a:extLst>
              <a:ext uri="{FF2B5EF4-FFF2-40B4-BE49-F238E27FC236}">
                <a16:creationId xmlns:a16="http://schemas.microsoft.com/office/drawing/2014/main" id="{B6EBAC71-8682-710A-5BE6-EB266A923156}"/>
              </a:ext>
            </a:extLst>
          </p:cNvPr>
          <p:cNvSpPr txBox="1"/>
          <p:nvPr/>
        </p:nvSpPr>
        <p:spPr>
          <a:xfrm>
            <a:off x="3107428" y="505692"/>
            <a:ext cx="2817587" cy="523220"/>
          </a:xfrm>
          <a:prstGeom prst="rect">
            <a:avLst/>
          </a:prstGeom>
          <a:noFill/>
        </p:spPr>
        <p:txBody>
          <a:bodyPr wrap="square">
            <a:spAutoFit/>
          </a:bodyPr>
          <a:lstStyle/>
          <a:p>
            <a:pPr marL="0" lvl="0" indent="0" algn="ctr" rtl="0">
              <a:spcBef>
                <a:spcPts val="0"/>
              </a:spcBef>
              <a:spcAft>
                <a:spcPts val="0"/>
              </a:spcAft>
              <a:buNone/>
            </a:pPr>
            <a:r>
              <a:rPr lang="en-US" sz="2800" b="1" u="sng" dirty="0">
                <a:latin typeface="Assistant Medium"/>
                <a:ea typeface="Assistant Medium"/>
                <a:cs typeface="Assistant Medium"/>
                <a:sym typeface="Assistant Medium"/>
              </a:rPr>
              <a:t>L</a:t>
            </a:r>
            <a:r>
              <a:rPr lang="en-IN" sz="2800" b="1" u="sng" dirty="0">
                <a:latin typeface="Assistant Medium"/>
                <a:ea typeface="Assistant Medium"/>
                <a:cs typeface="Assistant Medium"/>
                <a:sym typeface="Assistant Medium"/>
              </a:rPr>
              <a:t>OG-IN PAGE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aphicFrame>
        <p:nvGraphicFramePr>
          <p:cNvPr id="403" name="Google Shape;403;p44"/>
          <p:cNvGraphicFramePr/>
          <p:nvPr>
            <p:extLst>
              <p:ext uri="{D42A27DB-BD31-4B8C-83A1-F6EECF244321}">
                <p14:modId xmlns:p14="http://schemas.microsoft.com/office/powerpoint/2010/main" val="743983376"/>
              </p:ext>
            </p:extLst>
          </p:nvPr>
        </p:nvGraphicFramePr>
        <p:xfrm>
          <a:off x="862375" y="531419"/>
          <a:ext cx="1561072" cy="396210"/>
        </p:xfrm>
        <a:graphic>
          <a:graphicData uri="http://schemas.openxmlformats.org/drawingml/2006/table">
            <a:tbl>
              <a:tblPr>
                <a:noFill/>
                <a:tableStyleId>{3856C4C8-F786-4239-8931-17BBFA72A0A4}</a:tableStyleId>
              </a:tblPr>
              <a:tblGrid>
                <a:gridCol w="1074434">
                  <a:extLst>
                    <a:ext uri="{9D8B030D-6E8A-4147-A177-3AD203B41FA5}">
                      <a16:colId xmlns:a16="http://schemas.microsoft.com/office/drawing/2014/main" val="20000"/>
                    </a:ext>
                  </a:extLst>
                </a:gridCol>
                <a:gridCol w="486638">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dirty="0">
                          <a:latin typeface="Assistant"/>
                          <a:ea typeface="Assistant"/>
                          <a:cs typeface="Assistant"/>
                          <a:sym typeface="Assistant"/>
                        </a:rPr>
                        <a:t>STEP</a:t>
                      </a:r>
                      <a:endParaRPr b="1" dirty="0">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Assistant"/>
                          <a:ea typeface="Assistant"/>
                          <a:cs typeface="Assistant"/>
                          <a:sym typeface="Assistant"/>
                        </a:rPr>
                        <a:t>2</a:t>
                      </a:r>
                      <a:endParaRPr b="1" dirty="0">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404" name="Google Shape;404;p44"/>
          <p:cNvGrpSpPr/>
          <p:nvPr/>
        </p:nvGrpSpPr>
        <p:grpSpPr>
          <a:xfrm>
            <a:off x="833688" y="4396082"/>
            <a:ext cx="566924" cy="182883"/>
            <a:chOff x="322625" y="4867200"/>
            <a:chExt cx="847800" cy="276300"/>
          </a:xfrm>
        </p:grpSpPr>
        <p:cxnSp>
          <p:nvCxnSpPr>
            <p:cNvPr id="405" name="Google Shape;405;p44"/>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6" name="Google Shape;406;p44"/>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7" name="Google Shape;407;p44"/>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8" name="Google Shape;408;p44"/>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9" name="Google Shape;409;p44"/>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0" name="Google Shape;410;p44"/>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14" name="Rectangle: Rounded Corners 13">
            <a:extLst>
              <a:ext uri="{FF2B5EF4-FFF2-40B4-BE49-F238E27FC236}">
                <a16:creationId xmlns:a16="http://schemas.microsoft.com/office/drawing/2014/main" id="{4C3F2F0F-806B-C4BD-43AC-C440DFDFF940}"/>
              </a:ext>
            </a:extLst>
          </p:cNvPr>
          <p:cNvSpPr/>
          <p:nvPr/>
        </p:nvSpPr>
        <p:spPr>
          <a:xfrm>
            <a:off x="2151802" y="1325133"/>
            <a:ext cx="1415341" cy="3962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dirty="0">
                <a:ln w="0"/>
                <a:solidFill>
                  <a:schemeClr val="tx1"/>
                </a:solidFill>
                <a:effectLst>
                  <a:outerShdw blurRad="38100" dist="19050" dir="2700000" algn="tl" rotWithShape="0">
                    <a:schemeClr val="dk1">
                      <a:alpha val="40000"/>
                    </a:schemeClr>
                  </a:outerShdw>
                </a:effectLst>
                <a:latin typeface="Assistant Medium"/>
                <a:cs typeface="Assistant Medium"/>
                <a:sym typeface="Assistant Medium"/>
              </a:rPr>
              <a:t>LANGUAGE</a:t>
            </a:r>
            <a:endParaRPr lang="en-IN" dirty="0"/>
          </a:p>
        </p:txBody>
      </p:sp>
      <p:sp>
        <p:nvSpPr>
          <p:cNvPr id="22" name="Rectangle: Rounded Corners 21">
            <a:extLst>
              <a:ext uri="{FF2B5EF4-FFF2-40B4-BE49-F238E27FC236}">
                <a16:creationId xmlns:a16="http://schemas.microsoft.com/office/drawing/2014/main" id="{ED4A77BC-F10B-1513-B50A-817A613E2607}"/>
              </a:ext>
            </a:extLst>
          </p:cNvPr>
          <p:cNvSpPr/>
          <p:nvPr/>
        </p:nvSpPr>
        <p:spPr>
          <a:xfrm>
            <a:off x="825019" y="2359225"/>
            <a:ext cx="1152464"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ENGLISH</a:t>
            </a:r>
            <a:endParaRPr lang="en-IN" dirty="0">
              <a:ln w="0"/>
              <a:solidFill>
                <a:schemeClr val="tx1"/>
              </a:solidFill>
              <a:effectLst>
                <a:outerShdw blurRad="38100" dist="19050" dir="2700000" algn="tl" rotWithShape="0">
                  <a:schemeClr val="dk1">
                    <a:alpha val="40000"/>
                  </a:schemeClr>
                </a:outerShdw>
              </a:effectLst>
            </a:endParaRPr>
          </a:p>
        </p:txBody>
      </p:sp>
      <p:sp>
        <p:nvSpPr>
          <p:cNvPr id="41" name="TextBox 40">
            <a:extLst>
              <a:ext uri="{FF2B5EF4-FFF2-40B4-BE49-F238E27FC236}">
                <a16:creationId xmlns:a16="http://schemas.microsoft.com/office/drawing/2014/main" id="{03F4C554-CD0C-4A6A-7761-3C22423AFBF5}"/>
              </a:ext>
            </a:extLst>
          </p:cNvPr>
          <p:cNvSpPr txBox="1"/>
          <p:nvPr/>
        </p:nvSpPr>
        <p:spPr>
          <a:xfrm>
            <a:off x="5083609" y="1734437"/>
            <a:ext cx="3252915" cy="1674626"/>
          </a:xfrm>
          <a:prstGeom prst="rect">
            <a:avLst/>
          </a:prstGeom>
          <a:noFill/>
        </p:spPr>
        <p:txBody>
          <a:bodyPr wrap="square">
            <a:spAutoFit/>
          </a:bodyPr>
          <a:lstStyle/>
          <a:p>
            <a:pPr marL="285750" lvl="0" indent="-285750" algn="just" rtl="0">
              <a:lnSpc>
                <a:spcPct val="150000"/>
              </a:lnSpc>
              <a:spcBef>
                <a:spcPts val="0"/>
              </a:spcBef>
              <a:spcAft>
                <a:spcPts val="0"/>
              </a:spcAft>
              <a:buClr>
                <a:schemeClr val="dk1"/>
              </a:buClr>
              <a:buSzPts val="1100"/>
              <a:buFont typeface="Wingdings" panose="05000000000000000000" pitchFamily="2" charset="2"/>
              <a:buChar char="Ø"/>
            </a:pPr>
            <a:r>
              <a:rPr lang="en-US" dirty="0">
                <a:latin typeface="Assistant Medium" panose="020B0604020202020204" charset="-79"/>
                <a:cs typeface="Assistant Medium" panose="020B0604020202020204" charset="-79"/>
              </a:rPr>
              <a:t>Every one have to comfortable with there language.</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Ø"/>
            </a:pPr>
            <a:r>
              <a:rPr lang="en-IN" dirty="0">
                <a:latin typeface="Assistant Medium" panose="020B0604020202020204" charset="-79"/>
                <a:cs typeface="Assistant Medium" panose="020B0604020202020204" charset="-79"/>
              </a:rPr>
              <a:t>After selecting the language next page will be redirect to transactions page in there selected language.</a:t>
            </a:r>
          </a:p>
        </p:txBody>
      </p:sp>
      <p:sp>
        <p:nvSpPr>
          <p:cNvPr id="2" name="Rectangle: Rounded Corners 1">
            <a:extLst>
              <a:ext uri="{FF2B5EF4-FFF2-40B4-BE49-F238E27FC236}">
                <a16:creationId xmlns:a16="http://schemas.microsoft.com/office/drawing/2014/main" id="{14A38160-E091-9BA9-D5F6-5DE0FA05FA50}"/>
              </a:ext>
            </a:extLst>
          </p:cNvPr>
          <p:cNvSpPr/>
          <p:nvPr/>
        </p:nvSpPr>
        <p:spPr>
          <a:xfrm>
            <a:off x="2319430" y="2364203"/>
            <a:ext cx="1080088"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TELUGU</a:t>
            </a:r>
            <a:endParaRPr lang="en-IN" dirty="0">
              <a:ln w="0"/>
              <a:solidFill>
                <a:schemeClr val="tx1"/>
              </a:solidFill>
              <a:effectLst>
                <a:outerShdw blurRad="38100" dist="19050" dir="2700000" algn="tl" rotWithShape="0">
                  <a:schemeClr val="dk1">
                    <a:alpha val="40000"/>
                  </a:schemeClr>
                </a:outerShdw>
              </a:effectLst>
            </a:endParaRPr>
          </a:p>
        </p:txBody>
      </p:sp>
      <p:sp>
        <p:nvSpPr>
          <p:cNvPr id="3" name="Rectangle: Rounded Corners 2">
            <a:extLst>
              <a:ext uri="{FF2B5EF4-FFF2-40B4-BE49-F238E27FC236}">
                <a16:creationId xmlns:a16="http://schemas.microsoft.com/office/drawing/2014/main" id="{AE6A02F0-896C-1AB8-19E6-640DD8D719E6}"/>
              </a:ext>
            </a:extLst>
          </p:cNvPr>
          <p:cNvSpPr/>
          <p:nvPr/>
        </p:nvSpPr>
        <p:spPr>
          <a:xfrm>
            <a:off x="3859396" y="2354078"/>
            <a:ext cx="916601" cy="3664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HINDI</a:t>
            </a:r>
            <a:endParaRPr lang="en-IN" dirty="0">
              <a:ln w="0"/>
              <a:solidFill>
                <a:schemeClr val="tx1"/>
              </a:solidFill>
              <a:effectLst>
                <a:outerShdw blurRad="38100" dist="19050" dir="2700000" algn="tl" rotWithShape="0">
                  <a:schemeClr val="dk1">
                    <a:alpha val="40000"/>
                  </a:schemeClr>
                </a:outerShdw>
              </a:effectLst>
            </a:endParaRPr>
          </a:p>
        </p:txBody>
      </p:sp>
      <p:cxnSp>
        <p:nvCxnSpPr>
          <p:cNvPr id="5" name="Connector: Elbow 4">
            <a:extLst>
              <a:ext uri="{FF2B5EF4-FFF2-40B4-BE49-F238E27FC236}">
                <a16:creationId xmlns:a16="http://schemas.microsoft.com/office/drawing/2014/main" id="{EB7E1420-EF75-304E-8D0F-C0B13DC07388}"/>
              </a:ext>
            </a:extLst>
          </p:cNvPr>
          <p:cNvCxnSpPr>
            <a:cxnSpLocks/>
            <a:stCxn id="22" idx="0"/>
            <a:endCxn id="3" idx="0"/>
          </p:cNvCxnSpPr>
          <p:nvPr/>
        </p:nvCxnSpPr>
        <p:spPr>
          <a:xfrm rot="5400000" flipH="1" flipV="1">
            <a:off x="2856901" y="898429"/>
            <a:ext cx="5147" cy="2916446"/>
          </a:xfrm>
          <a:prstGeom prst="bentConnector3">
            <a:avLst>
              <a:gd name="adj1" fmla="val 7141286"/>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B17D5A6-F86C-CBC2-4644-6F574002716B}"/>
              </a:ext>
            </a:extLst>
          </p:cNvPr>
          <p:cNvCxnSpPr>
            <a:cxnSpLocks/>
            <a:stCxn id="14" idx="2"/>
            <a:endCxn id="2" idx="0"/>
          </p:cNvCxnSpPr>
          <p:nvPr/>
        </p:nvCxnSpPr>
        <p:spPr>
          <a:xfrm>
            <a:off x="2859473" y="1721344"/>
            <a:ext cx="1" cy="642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84E3B2C5-95BB-D358-0087-B1443690EECF}"/>
              </a:ext>
            </a:extLst>
          </p:cNvPr>
          <p:cNvSpPr/>
          <p:nvPr/>
        </p:nvSpPr>
        <p:spPr>
          <a:xfrm>
            <a:off x="1714349" y="3554374"/>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TRANSACTIONS-MENU</a:t>
            </a:r>
            <a:endParaRPr lang="en-IN" dirty="0">
              <a:ln w="0"/>
              <a:solidFill>
                <a:schemeClr val="tx1"/>
              </a:solidFill>
              <a:effectLst>
                <a:outerShdw blurRad="38100" dist="19050" dir="2700000" algn="tl" rotWithShape="0">
                  <a:schemeClr val="dk1">
                    <a:alpha val="40000"/>
                  </a:schemeClr>
                </a:outerShdw>
              </a:effectLst>
            </a:endParaRPr>
          </a:p>
        </p:txBody>
      </p:sp>
      <p:cxnSp>
        <p:nvCxnSpPr>
          <p:cNvPr id="27" name="Straight Arrow Connector 26">
            <a:extLst>
              <a:ext uri="{FF2B5EF4-FFF2-40B4-BE49-F238E27FC236}">
                <a16:creationId xmlns:a16="http://schemas.microsoft.com/office/drawing/2014/main" id="{C07AC93A-52CC-E866-8C01-037B9609ADB4}"/>
              </a:ext>
            </a:extLst>
          </p:cNvPr>
          <p:cNvCxnSpPr>
            <a:cxnSpLocks/>
            <a:stCxn id="2" idx="2"/>
            <a:endCxn id="23" idx="0"/>
          </p:cNvCxnSpPr>
          <p:nvPr/>
        </p:nvCxnSpPr>
        <p:spPr>
          <a:xfrm>
            <a:off x="2859474" y="2734083"/>
            <a:ext cx="0" cy="820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5733890E-CF2C-1AEE-8486-73088F1142F4}"/>
              </a:ext>
            </a:extLst>
          </p:cNvPr>
          <p:cNvCxnSpPr>
            <a:cxnSpLocks/>
            <a:stCxn id="22" idx="2"/>
          </p:cNvCxnSpPr>
          <p:nvPr/>
        </p:nvCxnSpPr>
        <p:spPr>
          <a:xfrm rot="16200000" flipH="1">
            <a:off x="1926324" y="2204032"/>
            <a:ext cx="408074" cy="145822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FD8F0C25-D8F0-FBE8-B2E9-E430131715DB}"/>
              </a:ext>
            </a:extLst>
          </p:cNvPr>
          <p:cNvCxnSpPr>
            <a:cxnSpLocks/>
            <a:stCxn id="3" idx="2"/>
          </p:cNvCxnSpPr>
          <p:nvPr/>
        </p:nvCxnSpPr>
        <p:spPr>
          <a:xfrm rot="5400000">
            <a:off x="3380272" y="2199754"/>
            <a:ext cx="416628" cy="14582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21EB2A3A-467F-1233-18CD-A939FCCF5FB4}"/>
              </a:ext>
            </a:extLst>
          </p:cNvPr>
          <p:cNvSpPr txBox="1"/>
          <p:nvPr/>
        </p:nvSpPr>
        <p:spPr>
          <a:xfrm>
            <a:off x="2319430" y="525443"/>
            <a:ext cx="4572000" cy="523220"/>
          </a:xfrm>
          <a:prstGeom prst="rect">
            <a:avLst/>
          </a:prstGeom>
          <a:noFill/>
        </p:spPr>
        <p:txBody>
          <a:bodyPr wrap="square">
            <a:spAutoFit/>
          </a:bodyPr>
          <a:lstStyle/>
          <a:p>
            <a:pPr marL="0" lvl="0" indent="0" algn="ctr" rtl="0">
              <a:spcBef>
                <a:spcPts val="0"/>
              </a:spcBef>
              <a:spcAft>
                <a:spcPts val="0"/>
              </a:spcAft>
              <a:buNone/>
            </a:pPr>
            <a:r>
              <a:rPr lang="en-US" sz="2800" b="1" u="sng" dirty="0">
                <a:latin typeface="Assistant Medium"/>
                <a:ea typeface="Assistant Medium"/>
                <a:cs typeface="Assistant Medium"/>
                <a:sym typeface="Assistant Medium"/>
              </a:rPr>
              <a:t>LANGUAGE,S</a:t>
            </a:r>
            <a:endParaRPr lang="en-IN" sz="2800" b="1" u="sng" dirty="0">
              <a:latin typeface="Assistant Medium"/>
              <a:ea typeface="Assistant Medium"/>
              <a:cs typeface="Assistant Medium"/>
              <a:sym typeface="Assistant Medium"/>
            </a:endParaRPr>
          </a:p>
        </p:txBody>
      </p:sp>
    </p:spTree>
    <p:extLst>
      <p:ext uri="{BB962C8B-B14F-4D97-AF65-F5344CB8AC3E}">
        <p14:creationId xmlns:p14="http://schemas.microsoft.com/office/powerpoint/2010/main" val="362340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aphicFrame>
        <p:nvGraphicFramePr>
          <p:cNvPr id="403" name="Google Shape;403;p44"/>
          <p:cNvGraphicFramePr/>
          <p:nvPr>
            <p:extLst>
              <p:ext uri="{D42A27DB-BD31-4B8C-83A1-F6EECF244321}">
                <p14:modId xmlns:p14="http://schemas.microsoft.com/office/powerpoint/2010/main" val="785177514"/>
              </p:ext>
            </p:extLst>
          </p:nvPr>
        </p:nvGraphicFramePr>
        <p:xfrm>
          <a:off x="862375" y="531419"/>
          <a:ext cx="1561072" cy="396210"/>
        </p:xfrm>
        <a:graphic>
          <a:graphicData uri="http://schemas.openxmlformats.org/drawingml/2006/table">
            <a:tbl>
              <a:tblPr>
                <a:noFill/>
                <a:tableStyleId>{3856C4C8-F786-4239-8931-17BBFA72A0A4}</a:tableStyleId>
              </a:tblPr>
              <a:tblGrid>
                <a:gridCol w="1074434">
                  <a:extLst>
                    <a:ext uri="{9D8B030D-6E8A-4147-A177-3AD203B41FA5}">
                      <a16:colId xmlns:a16="http://schemas.microsoft.com/office/drawing/2014/main" val="20000"/>
                    </a:ext>
                  </a:extLst>
                </a:gridCol>
                <a:gridCol w="486638">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dirty="0">
                          <a:latin typeface="Assistant"/>
                          <a:ea typeface="Assistant"/>
                          <a:cs typeface="Assistant"/>
                          <a:sym typeface="Assistant"/>
                        </a:rPr>
                        <a:t>STEP</a:t>
                      </a:r>
                      <a:endParaRPr b="1" dirty="0">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Assistant"/>
                          <a:ea typeface="Assistant"/>
                          <a:cs typeface="Assistant"/>
                          <a:sym typeface="Assistant"/>
                        </a:rPr>
                        <a:t>3</a:t>
                      </a:r>
                      <a:endParaRPr b="1" dirty="0">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404" name="Google Shape;404;p44"/>
          <p:cNvGrpSpPr/>
          <p:nvPr/>
        </p:nvGrpSpPr>
        <p:grpSpPr>
          <a:xfrm>
            <a:off x="833688" y="4396082"/>
            <a:ext cx="566924" cy="182883"/>
            <a:chOff x="322625" y="4867200"/>
            <a:chExt cx="847800" cy="276300"/>
          </a:xfrm>
        </p:grpSpPr>
        <p:cxnSp>
          <p:nvCxnSpPr>
            <p:cNvPr id="405" name="Google Shape;405;p44"/>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6" name="Google Shape;406;p44"/>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7" name="Google Shape;407;p44"/>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8" name="Google Shape;408;p44"/>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9" name="Google Shape;409;p44"/>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0" name="Google Shape;410;p44"/>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9" name="Rectangle: Rounded Corners 8">
            <a:extLst>
              <a:ext uri="{FF2B5EF4-FFF2-40B4-BE49-F238E27FC236}">
                <a16:creationId xmlns:a16="http://schemas.microsoft.com/office/drawing/2014/main" id="{0D5E6505-F839-07F1-7164-CC376EBD9EF7}"/>
              </a:ext>
            </a:extLst>
          </p:cNvPr>
          <p:cNvSpPr/>
          <p:nvPr/>
        </p:nvSpPr>
        <p:spPr>
          <a:xfrm>
            <a:off x="3657485" y="3290457"/>
            <a:ext cx="2033325"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ALL-TRANSACTIONS</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2561D82B-0680-731E-2F8A-CB6DACC6E2BA}"/>
              </a:ext>
            </a:extLst>
          </p:cNvPr>
          <p:cNvSpPr/>
          <p:nvPr/>
        </p:nvSpPr>
        <p:spPr>
          <a:xfrm>
            <a:off x="3657485" y="2711831"/>
            <a:ext cx="2033325"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MINI-STATEMAENT</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514C009C-77D2-9298-3819-D9B90438419C}"/>
              </a:ext>
            </a:extLst>
          </p:cNvPr>
          <p:cNvSpPr/>
          <p:nvPr/>
        </p:nvSpPr>
        <p:spPr>
          <a:xfrm>
            <a:off x="3657485" y="2133204"/>
            <a:ext cx="2033324"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PIN-CHANGE</a:t>
            </a: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E44B83FB-0FC7-8C9E-B266-6C4E8A8C4F8E}"/>
              </a:ext>
            </a:extLst>
          </p:cNvPr>
          <p:cNvSpPr/>
          <p:nvPr/>
        </p:nvSpPr>
        <p:spPr>
          <a:xfrm>
            <a:off x="3657484" y="1554577"/>
            <a:ext cx="203332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CASH-DEPOSIT</a:t>
            </a:r>
            <a:endParaRPr lang="en-IN" dirty="0">
              <a:ln w="0"/>
              <a:solidFill>
                <a:schemeClr val="tx1"/>
              </a:solidFill>
              <a:effectLst>
                <a:outerShdw blurRad="38100" dist="19050" dir="2700000" algn="tl" rotWithShape="0">
                  <a:schemeClr val="dk1">
                    <a:alpha val="40000"/>
                  </a:schemeClr>
                </a:outerShdw>
              </a:effectLst>
            </a:endParaRPr>
          </a:p>
        </p:txBody>
      </p:sp>
      <p:sp>
        <p:nvSpPr>
          <p:cNvPr id="17" name="Rectangle: Rounded Corners 16">
            <a:extLst>
              <a:ext uri="{FF2B5EF4-FFF2-40B4-BE49-F238E27FC236}">
                <a16:creationId xmlns:a16="http://schemas.microsoft.com/office/drawing/2014/main" id="{DE6310B2-41A9-792A-D5BB-FF0FA50F5C51}"/>
              </a:ext>
            </a:extLst>
          </p:cNvPr>
          <p:cNvSpPr/>
          <p:nvPr/>
        </p:nvSpPr>
        <p:spPr>
          <a:xfrm>
            <a:off x="3657485" y="975951"/>
            <a:ext cx="2033322"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CASH-WITH-DRAW</a:t>
            </a:r>
            <a:endParaRPr lang="en-IN" dirty="0">
              <a:ln w="0"/>
              <a:solidFill>
                <a:schemeClr val="tx1"/>
              </a:solidFill>
              <a:effectLst>
                <a:outerShdw blurRad="38100" dist="19050" dir="2700000" algn="tl" rotWithShape="0">
                  <a:schemeClr val="dk1">
                    <a:alpha val="40000"/>
                  </a:schemeClr>
                </a:outerShdw>
              </a:effectLst>
            </a:endParaRPr>
          </a:p>
        </p:txBody>
      </p:sp>
      <p:sp>
        <p:nvSpPr>
          <p:cNvPr id="20" name="Rectangle: Rounded Corners 19">
            <a:extLst>
              <a:ext uri="{FF2B5EF4-FFF2-40B4-BE49-F238E27FC236}">
                <a16:creationId xmlns:a16="http://schemas.microsoft.com/office/drawing/2014/main" id="{8E3ED719-B493-C43C-3184-412B6543A375}"/>
              </a:ext>
            </a:extLst>
          </p:cNvPr>
          <p:cNvSpPr/>
          <p:nvPr/>
        </p:nvSpPr>
        <p:spPr>
          <a:xfrm>
            <a:off x="3657485" y="3869083"/>
            <a:ext cx="2033325"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BALANCE-ENQUIRY</a:t>
            </a:r>
            <a:endParaRPr lang="en-IN" dirty="0">
              <a:ln w="0"/>
              <a:solidFill>
                <a:schemeClr val="tx1"/>
              </a:solidFill>
              <a:effectLst>
                <a:outerShdw blurRad="38100" dist="19050" dir="2700000" algn="tl" rotWithShape="0">
                  <a:schemeClr val="dk1">
                    <a:alpha val="40000"/>
                  </a:schemeClr>
                </a:outerShdw>
              </a:effectLst>
            </a:endParaRPr>
          </a:p>
        </p:txBody>
      </p:sp>
      <p:sp>
        <p:nvSpPr>
          <p:cNvPr id="25" name="Rectangle: Rounded Corners 24">
            <a:extLst>
              <a:ext uri="{FF2B5EF4-FFF2-40B4-BE49-F238E27FC236}">
                <a16:creationId xmlns:a16="http://schemas.microsoft.com/office/drawing/2014/main" id="{FD8B5B3D-35D7-DAF1-D2CD-3312CAAFD4C3}"/>
              </a:ext>
            </a:extLst>
          </p:cNvPr>
          <p:cNvSpPr/>
          <p:nvPr/>
        </p:nvSpPr>
        <p:spPr>
          <a:xfrm>
            <a:off x="342440" y="2682682"/>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TRANSACTIONS-MENU</a:t>
            </a:r>
            <a:endParaRPr lang="en-IN" dirty="0">
              <a:ln w="0"/>
              <a:solidFill>
                <a:schemeClr val="tx1"/>
              </a:solidFill>
              <a:effectLst>
                <a:outerShdw blurRad="38100" dist="19050" dir="2700000" algn="tl" rotWithShape="0">
                  <a:schemeClr val="dk1">
                    <a:alpha val="40000"/>
                  </a:schemeClr>
                </a:outerShdw>
              </a:effectLst>
            </a:endParaRPr>
          </a:p>
        </p:txBody>
      </p:sp>
      <p:cxnSp>
        <p:nvCxnSpPr>
          <p:cNvPr id="27" name="Connector: Elbow 26">
            <a:extLst>
              <a:ext uri="{FF2B5EF4-FFF2-40B4-BE49-F238E27FC236}">
                <a16:creationId xmlns:a16="http://schemas.microsoft.com/office/drawing/2014/main" id="{909E3D60-B447-ABFB-CD2F-9532D6CB976A}"/>
              </a:ext>
            </a:extLst>
          </p:cNvPr>
          <p:cNvCxnSpPr>
            <a:cxnSpLocks/>
            <a:stCxn id="17" idx="1"/>
            <a:endCxn id="20" idx="1"/>
          </p:cNvCxnSpPr>
          <p:nvPr/>
        </p:nvCxnSpPr>
        <p:spPr>
          <a:xfrm rot="10800000" flipV="1">
            <a:off x="3657485" y="1160891"/>
            <a:ext cx="12700" cy="2893132"/>
          </a:xfrm>
          <a:prstGeom prst="bentConnector3">
            <a:avLst>
              <a:gd name="adj1" fmla="val 408292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2B7206C-7966-112E-CFD0-997396EDDEAA}"/>
              </a:ext>
            </a:extLst>
          </p:cNvPr>
          <p:cNvCxnSpPr>
            <a:cxnSpLocks/>
            <a:stCxn id="25" idx="3"/>
          </p:cNvCxnSpPr>
          <p:nvPr/>
        </p:nvCxnSpPr>
        <p:spPr>
          <a:xfrm>
            <a:off x="2632689" y="2896771"/>
            <a:ext cx="5193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2B0D1832-69C3-0A32-885F-C2DEDCDFF8AC}"/>
              </a:ext>
            </a:extLst>
          </p:cNvPr>
          <p:cNvCxnSpPr>
            <a:cxnSpLocks/>
            <a:endCxn id="16" idx="1"/>
          </p:cNvCxnSpPr>
          <p:nvPr/>
        </p:nvCxnSpPr>
        <p:spPr>
          <a:xfrm>
            <a:off x="3166946" y="1739517"/>
            <a:ext cx="4905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DC6A17A6-661C-1738-4E0C-DB4DC2F17680}"/>
              </a:ext>
            </a:extLst>
          </p:cNvPr>
          <p:cNvCxnSpPr>
            <a:endCxn id="11" idx="1"/>
          </p:cNvCxnSpPr>
          <p:nvPr/>
        </p:nvCxnSpPr>
        <p:spPr>
          <a:xfrm>
            <a:off x="3166946" y="2318144"/>
            <a:ext cx="490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3E1493C7-EA65-CFFD-71B4-A4423A44533F}"/>
              </a:ext>
            </a:extLst>
          </p:cNvPr>
          <p:cNvCxnSpPr>
            <a:endCxn id="10" idx="1"/>
          </p:cNvCxnSpPr>
          <p:nvPr/>
        </p:nvCxnSpPr>
        <p:spPr>
          <a:xfrm>
            <a:off x="3166946" y="2896771"/>
            <a:ext cx="490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C8789551-39F2-8B37-D177-0401592DABEA}"/>
              </a:ext>
            </a:extLst>
          </p:cNvPr>
          <p:cNvCxnSpPr>
            <a:endCxn id="9" idx="1"/>
          </p:cNvCxnSpPr>
          <p:nvPr/>
        </p:nvCxnSpPr>
        <p:spPr>
          <a:xfrm>
            <a:off x="3166946" y="3475397"/>
            <a:ext cx="490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D295E75B-720D-AB05-D6F7-A9E683011E07}"/>
              </a:ext>
            </a:extLst>
          </p:cNvPr>
          <p:cNvSpPr/>
          <p:nvPr/>
        </p:nvSpPr>
        <p:spPr>
          <a:xfrm>
            <a:off x="3663834" y="4447709"/>
            <a:ext cx="2034338"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EXIT</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85" name="Connector: Elbow 384">
            <a:extLst>
              <a:ext uri="{FF2B5EF4-FFF2-40B4-BE49-F238E27FC236}">
                <a16:creationId xmlns:a16="http://schemas.microsoft.com/office/drawing/2014/main" id="{A1F04C30-299A-20C2-4721-93EEF8CD21CC}"/>
              </a:ext>
            </a:extLst>
          </p:cNvPr>
          <p:cNvCxnSpPr>
            <a:cxnSpLocks/>
            <a:endCxn id="58" idx="1"/>
          </p:cNvCxnSpPr>
          <p:nvPr/>
        </p:nvCxnSpPr>
        <p:spPr>
          <a:xfrm rot="16200000" flipH="1">
            <a:off x="3105174" y="4103137"/>
            <a:ext cx="607773" cy="5095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87" name="Rectangle: Rounded Corners 386">
            <a:extLst>
              <a:ext uri="{FF2B5EF4-FFF2-40B4-BE49-F238E27FC236}">
                <a16:creationId xmlns:a16="http://schemas.microsoft.com/office/drawing/2014/main" id="{B09CD503-0C4B-A220-6DA1-68AC3E2338B8}"/>
              </a:ext>
            </a:extLst>
          </p:cNvPr>
          <p:cNvSpPr/>
          <p:nvPr/>
        </p:nvSpPr>
        <p:spPr>
          <a:xfrm>
            <a:off x="6275974" y="4447709"/>
            <a:ext cx="2034338"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LOG-IN</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89" name="Straight Arrow Connector 388">
            <a:extLst>
              <a:ext uri="{FF2B5EF4-FFF2-40B4-BE49-F238E27FC236}">
                <a16:creationId xmlns:a16="http://schemas.microsoft.com/office/drawing/2014/main" id="{EA7CFC1C-44A8-F071-8E6E-5FCAD2F632F7}"/>
              </a:ext>
            </a:extLst>
          </p:cNvPr>
          <p:cNvCxnSpPr>
            <a:stCxn id="58" idx="3"/>
            <a:endCxn id="387" idx="1"/>
          </p:cNvCxnSpPr>
          <p:nvPr/>
        </p:nvCxnSpPr>
        <p:spPr>
          <a:xfrm>
            <a:off x="5698172" y="4661798"/>
            <a:ext cx="577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4" name="TextBox 393">
            <a:extLst>
              <a:ext uri="{FF2B5EF4-FFF2-40B4-BE49-F238E27FC236}">
                <a16:creationId xmlns:a16="http://schemas.microsoft.com/office/drawing/2014/main" id="{688A5E64-D081-45CE-1646-488A100DA246}"/>
              </a:ext>
            </a:extLst>
          </p:cNvPr>
          <p:cNvSpPr txBox="1"/>
          <p:nvPr/>
        </p:nvSpPr>
        <p:spPr>
          <a:xfrm>
            <a:off x="2286000" y="305309"/>
            <a:ext cx="4572000" cy="523220"/>
          </a:xfrm>
          <a:prstGeom prst="rect">
            <a:avLst/>
          </a:prstGeom>
          <a:noFill/>
        </p:spPr>
        <p:txBody>
          <a:bodyPr wrap="square">
            <a:spAutoFit/>
          </a:bodyPr>
          <a:lstStyle/>
          <a:p>
            <a:pPr marL="0" lvl="0" indent="0" algn="ctr" rtl="0">
              <a:spcBef>
                <a:spcPts val="0"/>
              </a:spcBef>
              <a:spcAft>
                <a:spcPts val="0"/>
              </a:spcAft>
              <a:buNone/>
            </a:pPr>
            <a:r>
              <a:rPr lang="en-US" sz="2800" b="1" u="sng" dirty="0">
                <a:latin typeface="Assistant Medium"/>
                <a:ea typeface="Assistant Medium"/>
                <a:cs typeface="Assistant Medium"/>
                <a:sym typeface="Assistant Medium"/>
              </a:rPr>
              <a:t>MENU,S</a:t>
            </a:r>
            <a:endParaRPr lang="en-IN" sz="2800" b="1" u="sng" dirty="0">
              <a:latin typeface="Assistant Medium"/>
              <a:ea typeface="Assistant Medium"/>
              <a:cs typeface="Assistant Medium"/>
              <a:sym typeface="Assistant Medium"/>
            </a:endParaRPr>
          </a:p>
        </p:txBody>
      </p:sp>
    </p:spTree>
    <p:extLst>
      <p:ext uri="{BB962C8B-B14F-4D97-AF65-F5344CB8AC3E}">
        <p14:creationId xmlns:p14="http://schemas.microsoft.com/office/powerpoint/2010/main" val="121525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aphicFrame>
        <p:nvGraphicFramePr>
          <p:cNvPr id="403" name="Google Shape;403;p44"/>
          <p:cNvGraphicFramePr/>
          <p:nvPr>
            <p:extLst>
              <p:ext uri="{D42A27DB-BD31-4B8C-83A1-F6EECF244321}">
                <p14:modId xmlns:p14="http://schemas.microsoft.com/office/powerpoint/2010/main" val="4163766058"/>
              </p:ext>
            </p:extLst>
          </p:nvPr>
        </p:nvGraphicFramePr>
        <p:xfrm>
          <a:off x="862375" y="531419"/>
          <a:ext cx="1561072" cy="396210"/>
        </p:xfrm>
        <a:graphic>
          <a:graphicData uri="http://schemas.openxmlformats.org/drawingml/2006/table">
            <a:tbl>
              <a:tblPr>
                <a:noFill/>
                <a:tableStyleId>{3856C4C8-F786-4239-8931-17BBFA72A0A4}</a:tableStyleId>
              </a:tblPr>
              <a:tblGrid>
                <a:gridCol w="1074434">
                  <a:extLst>
                    <a:ext uri="{9D8B030D-6E8A-4147-A177-3AD203B41FA5}">
                      <a16:colId xmlns:a16="http://schemas.microsoft.com/office/drawing/2014/main" val="20000"/>
                    </a:ext>
                  </a:extLst>
                </a:gridCol>
                <a:gridCol w="486638">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dirty="0">
                          <a:latin typeface="Assistant"/>
                          <a:ea typeface="Assistant"/>
                          <a:cs typeface="Assistant"/>
                          <a:sym typeface="Assistant"/>
                        </a:rPr>
                        <a:t>STEP</a:t>
                      </a:r>
                      <a:endParaRPr b="1" dirty="0">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Assistant"/>
                          <a:ea typeface="Assistant"/>
                          <a:cs typeface="Assistant"/>
                          <a:sym typeface="Assistant"/>
                        </a:rPr>
                        <a:t>4.1</a:t>
                      </a:r>
                      <a:endParaRPr b="1" dirty="0">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404" name="Google Shape;404;p44"/>
          <p:cNvGrpSpPr/>
          <p:nvPr/>
        </p:nvGrpSpPr>
        <p:grpSpPr>
          <a:xfrm>
            <a:off x="833688" y="4396082"/>
            <a:ext cx="566924" cy="182883"/>
            <a:chOff x="322625" y="4867200"/>
            <a:chExt cx="847800" cy="276300"/>
          </a:xfrm>
        </p:grpSpPr>
        <p:cxnSp>
          <p:nvCxnSpPr>
            <p:cNvPr id="405" name="Google Shape;405;p44"/>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6" name="Google Shape;406;p44"/>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7" name="Google Shape;407;p44"/>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8" name="Google Shape;408;p44"/>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9" name="Google Shape;409;p44"/>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0" name="Google Shape;410;p44"/>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19" name="Rectangle: Rounded Corners 18">
            <a:extLst>
              <a:ext uri="{FF2B5EF4-FFF2-40B4-BE49-F238E27FC236}">
                <a16:creationId xmlns:a16="http://schemas.microsoft.com/office/drawing/2014/main" id="{B6A4ADDC-EE0E-FCE6-6B0B-9AF975B75B46}"/>
              </a:ext>
            </a:extLst>
          </p:cNvPr>
          <p:cNvSpPr/>
          <p:nvPr/>
        </p:nvSpPr>
        <p:spPr>
          <a:xfrm>
            <a:off x="3866881" y="1640673"/>
            <a:ext cx="1672683" cy="3961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ACCOUNT-TYPE</a:t>
            </a:r>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ED4A77BC-F10B-1513-B50A-817A613E2607}"/>
              </a:ext>
            </a:extLst>
          </p:cNvPr>
          <p:cNvSpPr/>
          <p:nvPr/>
        </p:nvSpPr>
        <p:spPr>
          <a:xfrm>
            <a:off x="2984668" y="2319772"/>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CURRENT A/no</a:t>
            </a:r>
            <a:endParaRPr lang="en-IN" dirty="0">
              <a:ln w="0"/>
              <a:solidFill>
                <a:schemeClr val="tx1"/>
              </a:solidFill>
              <a:effectLst>
                <a:outerShdw blurRad="38100" dist="19050" dir="2700000" algn="tl" rotWithShape="0">
                  <a:schemeClr val="dk1">
                    <a:alpha val="40000"/>
                  </a:schemeClr>
                </a:outerShdw>
              </a:effectLst>
            </a:endParaRPr>
          </a:p>
        </p:txBody>
      </p:sp>
      <p:sp>
        <p:nvSpPr>
          <p:cNvPr id="2" name="Rectangle: Rounded Corners 1">
            <a:extLst>
              <a:ext uri="{FF2B5EF4-FFF2-40B4-BE49-F238E27FC236}">
                <a16:creationId xmlns:a16="http://schemas.microsoft.com/office/drawing/2014/main" id="{22A8B36F-8E12-AE08-C735-BB9B063EB553}"/>
              </a:ext>
            </a:extLst>
          </p:cNvPr>
          <p:cNvSpPr/>
          <p:nvPr/>
        </p:nvSpPr>
        <p:spPr>
          <a:xfrm>
            <a:off x="3785973" y="962925"/>
            <a:ext cx="1834500" cy="391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CASH-WITH-DRAW</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9CFEE2D5-62FD-F87A-A51F-8AFCE6A88ABC}"/>
              </a:ext>
            </a:extLst>
          </p:cNvPr>
          <p:cNvSpPr/>
          <p:nvPr/>
        </p:nvSpPr>
        <p:spPr>
          <a:xfrm>
            <a:off x="4819166" y="2327132"/>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SAVING A/no</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FE246BF9-729C-537A-AF15-8B135D5407A6}"/>
              </a:ext>
            </a:extLst>
          </p:cNvPr>
          <p:cNvSpPr/>
          <p:nvPr/>
        </p:nvSpPr>
        <p:spPr>
          <a:xfrm>
            <a:off x="3866881" y="2969559"/>
            <a:ext cx="167268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ENTER-AMOUNT</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11E27906-B979-77CA-33AC-B978FF91F600}"/>
              </a:ext>
            </a:extLst>
          </p:cNvPr>
          <p:cNvSpPr/>
          <p:nvPr/>
        </p:nvSpPr>
        <p:spPr>
          <a:xfrm>
            <a:off x="3709626" y="3596517"/>
            <a:ext cx="1984917"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ENTER-PASSWORD</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B28A69BD-E881-DBCB-4A0F-10D286E510B4}"/>
              </a:ext>
            </a:extLst>
          </p:cNvPr>
          <p:cNvSpPr txBox="1"/>
          <p:nvPr/>
        </p:nvSpPr>
        <p:spPr>
          <a:xfrm>
            <a:off x="5917362" y="3994268"/>
            <a:ext cx="1232151" cy="230832"/>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900" dirty="0">
                <a:latin typeface="Assistant Medium" panose="020B0604020202020204" charset="-79"/>
                <a:cs typeface="Assistant Medium" panose="020B0604020202020204" charset="-79"/>
              </a:rPr>
              <a:t>W</a:t>
            </a:r>
            <a:r>
              <a:rPr lang="en-IN" sz="900" dirty="0">
                <a:latin typeface="Assistant Medium" panose="020B0604020202020204" charset="-79"/>
                <a:cs typeface="Assistant Medium" panose="020B0604020202020204" charset="-79"/>
              </a:rPr>
              <a:t>RONG-PASSWORD</a:t>
            </a:r>
          </a:p>
        </p:txBody>
      </p:sp>
      <p:sp>
        <p:nvSpPr>
          <p:cNvPr id="13" name="TextBox 12">
            <a:extLst>
              <a:ext uri="{FF2B5EF4-FFF2-40B4-BE49-F238E27FC236}">
                <a16:creationId xmlns:a16="http://schemas.microsoft.com/office/drawing/2014/main" id="{94A22FAE-BC31-933C-F23A-E42159DF429E}"/>
              </a:ext>
            </a:extLst>
          </p:cNvPr>
          <p:cNvSpPr txBox="1"/>
          <p:nvPr/>
        </p:nvSpPr>
        <p:spPr>
          <a:xfrm>
            <a:off x="4685255" y="4000796"/>
            <a:ext cx="788118" cy="261610"/>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1100" dirty="0">
                <a:latin typeface="Assistant Medium" panose="020B0604020202020204" charset="-79"/>
                <a:cs typeface="Assistant Medium" panose="020B0604020202020204" charset="-79"/>
              </a:rPr>
              <a:t>C</a:t>
            </a:r>
            <a:r>
              <a:rPr lang="en-IN" sz="1100" dirty="0">
                <a:latin typeface="Assistant Medium" panose="020B0604020202020204" charset="-79"/>
                <a:cs typeface="Assistant Medium" panose="020B0604020202020204" charset="-79"/>
              </a:rPr>
              <a:t>ORRECT</a:t>
            </a:r>
          </a:p>
        </p:txBody>
      </p:sp>
      <p:cxnSp>
        <p:nvCxnSpPr>
          <p:cNvPr id="16" name="Connector: Elbow 15">
            <a:extLst>
              <a:ext uri="{FF2B5EF4-FFF2-40B4-BE49-F238E27FC236}">
                <a16:creationId xmlns:a16="http://schemas.microsoft.com/office/drawing/2014/main" id="{464A8B6F-AA90-1EAD-5D11-B838389CCB31}"/>
              </a:ext>
            </a:extLst>
          </p:cNvPr>
          <p:cNvCxnSpPr>
            <a:cxnSpLocks/>
            <a:stCxn id="22" idx="0"/>
          </p:cNvCxnSpPr>
          <p:nvPr/>
        </p:nvCxnSpPr>
        <p:spPr>
          <a:xfrm rot="16200000" flipH="1">
            <a:off x="4700382" y="1405365"/>
            <a:ext cx="15108" cy="1843923"/>
          </a:xfrm>
          <a:prstGeom prst="bentConnector4">
            <a:avLst>
              <a:gd name="adj1" fmla="val -922624"/>
              <a:gd name="adj2" fmla="val 10035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54159F2-A00D-64A2-9EBE-85D93D30178F}"/>
              </a:ext>
            </a:extLst>
          </p:cNvPr>
          <p:cNvCxnSpPr>
            <a:cxnSpLocks/>
            <a:stCxn id="19" idx="2"/>
          </p:cNvCxnSpPr>
          <p:nvPr/>
        </p:nvCxnSpPr>
        <p:spPr>
          <a:xfrm flipH="1">
            <a:off x="4703220" y="2036872"/>
            <a:ext cx="3" cy="162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2C0E0AC-08DD-372E-AB2C-3C4429FD1B28}"/>
              </a:ext>
            </a:extLst>
          </p:cNvPr>
          <p:cNvCxnSpPr>
            <a:stCxn id="2" idx="2"/>
            <a:endCxn id="19" idx="0"/>
          </p:cNvCxnSpPr>
          <p:nvPr/>
        </p:nvCxnSpPr>
        <p:spPr>
          <a:xfrm>
            <a:off x="4703223" y="1354362"/>
            <a:ext cx="0" cy="286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EC1F80B-839C-994E-ACE2-B658B5C16598}"/>
              </a:ext>
            </a:extLst>
          </p:cNvPr>
          <p:cNvCxnSpPr>
            <a:cxnSpLocks/>
            <a:stCxn id="10" idx="2"/>
            <a:endCxn id="11" idx="0"/>
          </p:cNvCxnSpPr>
          <p:nvPr/>
        </p:nvCxnSpPr>
        <p:spPr>
          <a:xfrm flipH="1">
            <a:off x="4702085" y="3339439"/>
            <a:ext cx="1138" cy="25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C591582A-6A89-205B-ACFE-D257385DA167}"/>
              </a:ext>
            </a:extLst>
          </p:cNvPr>
          <p:cNvCxnSpPr>
            <a:cxnSpLocks/>
            <a:stCxn id="22" idx="2"/>
            <a:endCxn id="10" idx="0"/>
          </p:cNvCxnSpPr>
          <p:nvPr/>
        </p:nvCxnSpPr>
        <p:spPr>
          <a:xfrm rot="16200000" flipH="1">
            <a:off x="4104646" y="2370981"/>
            <a:ext cx="279907" cy="91724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38AE585-C9B3-6D56-6730-FB67771F8915}"/>
              </a:ext>
            </a:extLst>
          </p:cNvPr>
          <p:cNvCxnSpPr>
            <a:cxnSpLocks/>
            <a:stCxn id="9" idx="2"/>
            <a:endCxn id="10" idx="0"/>
          </p:cNvCxnSpPr>
          <p:nvPr/>
        </p:nvCxnSpPr>
        <p:spPr>
          <a:xfrm rot="5400000">
            <a:off x="5025575" y="2374660"/>
            <a:ext cx="272547" cy="91725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Rounded Corners 54">
            <a:extLst>
              <a:ext uri="{FF2B5EF4-FFF2-40B4-BE49-F238E27FC236}">
                <a16:creationId xmlns:a16="http://schemas.microsoft.com/office/drawing/2014/main" id="{828A7DF0-F1E3-81EE-4272-762237D7BB5F}"/>
              </a:ext>
            </a:extLst>
          </p:cNvPr>
          <p:cNvSpPr/>
          <p:nvPr/>
        </p:nvSpPr>
        <p:spPr>
          <a:xfrm>
            <a:off x="3561606" y="4343609"/>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SUCCESS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57" name="Straight Arrow Connector 56">
            <a:extLst>
              <a:ext uri="{FF2B5EF4-FFF2-40B4-BE49-F238E27FC236}">
                <a16:creationId xmlns:a16="http://schemas.microsoft.com/office/drawing/2014/main" id="{516AFB4B-C989-B666-4698-087BA4CAB633}"/>
              </a:ext>
            </a:extLst>
          </p:cNvPr>
          <p:cNvCxnSpPr>
            <a:cxnSpLocks/>
            <a:stCxn id="11" idx="2"/>
          </p:cNvCxnSpPr>
          <p:nvPr/>
        </p:nvCxnSpPr>
        <p:spPr>
          <a:xfrm flipH="1">
            <a:off x="4702084" y="3966397"/>
            <a:ext cx="1" cy="389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DA68920B-8E49-8CD8-1146-54E8ACD56435}"/>
              </a:ext>
            </a:extLst>
          </p:cNvPr>
          <p:cNvCxnSpPr>
            <a:cxnSpLocks/>
            <a:stCxn id="11" idx="3"/>
            <a:endCxn id="3" idx="1"/>
          </p:cNvCxnSpPr>
          <p:nvPr/>
        </p:nvCxnSpPr>
        <p:spPr>
          <a:xfrm>
            <a:off x="5694543" y="3781457"/>
            <a:ext cx="478974" cy="7762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89" name="TextBox 388">
            <a:extLst>
              <a:ext uri="{FF2B5EF4-FFF2-40B4-BE49-F238E27FC236}">
                <a16:creationId xmlns:a16="http://schemas.microsoft.com/office/drawing/2014/main" id="{51C13A05-950C-B6F8-2E99-178B79DEC211}"/>
              </a:ext>
            </a:extLst>
          </p:cNvPr>
          <p:cNvSpPr txBox="1"/>
          <p:nvPr/>
        </p:nvSpPr>
        <p:spPr>
          <a:xfrm>
            <a:off x="2423447" y="328989"/>
            <a:ext cx="4572000" cy="523220"/>
          </a:xfrm>
          <a:prstGeom prst="rect">
            <a:avLst/>
          </a:prstGeom>
          <a:noFill/>
        </p:spPr>
        <p:txBody>
          <a:bodyPr wrap="square">
            <a:spAutoFit/>
          </a:bodyPr>
          <a:lstStyle/>
          <a:p>
            <a:pPr marL="0" lvl="0" indent="0" algn="ctr" rtl="0">
              <a:spcBef>
                <a:spcPts val="0"/>
              </a:spcBef>
              <a:spcAft>
                <a:spcPts val="0"/>
              </a:spcAft>
              <a:buNone/>
            </a:pPr>
            <a:r>
              <a:rPr lang="en-US" sz="2800" b="1" u="sng" dirty="0">
                <a:latin typeface="Assistant Medium"/>
                <a:ea typeface="Assistant Medium"/>
                <a:cs typeface="Assistant Medium"/>
                <a:sym typeface="Assistant Medium"/>
              </a:rPr>
              <a:t>CASH-WITH-DRAW</a:t>
            </a:r>
            <a:endParaRPr lang="en-IN" sz="2800" b="1" u="sng" dirty="0">
              <a:latin typeface="Assistant Medium"/>
              <a:ea typeface="Assistant Medium"/>
              <a:cs typeface="Assistant Medium"/>
              <a:sym typeface="Assistant Medium"/>
            </a:endParaRPr>
          </a:p>
        </p:txBody>
      </p:sp>
      <p:sp>
        <p:nvSpPr>
          <p:cNvPr id="3" name="Rectangle: Rounded Corners 2">
            <a:extLst>
              <a:ext uri="{FF2B5EF4-FFF2-40B4-BE49-F238E27FC236}">
                <a16:creationId xmlns:a16="http://schemas.microsoft.com/office/drawing/2014/main" id="{06450FF2-FE22-1859-8CD3-06A2BE591E10}"/>
              </a:ext>
            </a:extLst>
          </p:cNvPr>
          <p:cNvSpPr/>
          <p:nvPr/>
        </p:nvSpPr>
        <p:spPr>
          <a:xfrm>
            <a:off x="6173517" y="4343609"/>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TRANSACTIONS-MENU</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04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aphicFrame>
        <p:nvGraphicFramePr>
          <p:cNvPr id="403" name="Google Shape;403;p44"/>
          <p:cNvGraphicFramePr/>
          <p:nvPr>
            <p:extLst>
              <p:ext uri="{D42A27DB-BD31-4B8C-83A1-F6EECF244321}">
                <p14:modId xmlns:p14="http://schemas.microsoft.com/office/powerpoint/2010/main" val="2407327848"/>
              </p:ext>
            </p:extLst>
          </p:nvPr>
        </p:nvGraphicFramePr>
        <p:xfrm>
          <a:off x="862375" y="531419"/>
          <a:ext cx="1561072" cy="396210"/>
        </p:xfrm>
        <a:graphic>
          <a:graphicData uri="http://schemas.openxmlformats.org/drawingml/2006/table">
            <a:tbl>
              <a:tblPr>
                <a:noFill/>
                <a:tableStyleId>{3856C4C8-F786-4239-8931-17BBFA72A0A4}</a:tableStyleId>
              </a:tblPr>
              <a:tblGrid>
                <a:gridCol w="1074434">
                  <a:extLst>
                    <a:ext uri="{9D8B030D-6E8A-4147-A177-3AD203B41FA5}">
                      <a16:colId xmlns:a16="http://schemas.microsoft.com/office/drawing/2014/main" val="20000"/>
                    </a:ext>
                  </a:extLst>
                </a:gridCol>
                <a:gridCol w="486638">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dirty="0">
                          <a:latin typeface="Assistant"/>
                          <a:ea typeface="Assistant"/>
                          <a:cs typeface="Assistant"/>
                          <a:sym typeface="Assistant"/>
                        </a:rPr>
                        <a:t>STEP</a:t>
                      </a:r>
                      <a:endParaRPr b="1" dirty="0">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Assistant"/>
                          <a:ea typeface="Assistant"/>
                          <a:cs typeface="Assistant"/>
                          <a:sym typeface="Assistant"/>
                        </a:rPr>
                        <a:t>4.2</a:t>
                      </a:r>
                      <a:endParaRPr b="1" dirty="0">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404" name="Google Shape;404;p44"/>
          <p:cNvGrpSpPr/>
          <p:nvPr/>
        </p:nvGrpSpPr>
        <p:grpSpPr>
          <a:xfrm>
            <a:off x="833688" y="4396082"/>
            <a:ext cx="566924" cy="182883"/>
            <a:chOff x="322625" y="4867200"/>
            <a:chExt cx="847800" cy="276300"/>
          </a:xfrm>
        </p:grpSpPr>
        <p:cxnSp>
          <p:nvCxnSpPr>
            <p:cNvPr id="405" name="Google Shape;405;p44"/>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6" name="Google Shape;406;p44"/>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7" name="Google Shape;407;p44"/>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8" name="Google Shape;408;p44"/>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09" name="Google Shape;409;p44"/>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0" name="Google Shape;410;p44"/>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19" name="Rectangle: Rounded Corners 18">
            <a:extLst>
              <a:ext uri="{FF2B5EF4-FFF2-40B4-BE49-F238E27FC236}">
                <a16:creationId xmlns:a16="http://schemas.microsoft.com/office/drawing/2014/main" id="{B6A4ADDC-EE0E-FCE6-6B0B-9AF975B75B46}"/>
              </a:ext>
            </a:extLst>
          </p:cNvPr>
          <p:cNvSpPr/>
          <p:nvPr/>
        </p:nvSpPr>
        <p:spPr>
          <a:xfrm>
            <a:off x="3866881" y="1640673"/>
            <a:ext cx="1672683" cy="3961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ACCOUNT-TYPE</a:t>
            </a:r>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ED4A77BC-F10B-1513-B50A-817A613E2607}"/>
              </a:ext>
            </a:extLst>
          </p:cNvPr>
          <p:cNvSpPr/>
          <p:nvPr/>
        </p:nvSpPr>
        <p:spPr>
          <a:xfrm>
            <a:off x="2984668" y="2319772"/>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CURRENT A/no</a:t>
            </a:r>
            <a:endParaRPr lang="en-IN" dirty="0">
              <a:ln w="0"/>
              <a:solidFill>
                <a:schemeClr val="tx1"/>
              </a:solidFill>
              <a:effectLst>
                <a:outerShdw blurRad="38100" dist="19050" dir="2700000" algn="tl" rotWithShape="0">
                  <a:schemeClr val="dk1">
                    <a:alpha val="40000"/>
                  </a:schemeClr>
                </a:outerShdw>
              </a:effectLst>
            </a:endParaRPr>
          </a:p>
        </p:txBody>
      </p:sp>
      <p:sp>
        <p:nvSpPr>
          <p:cNvPr id="2" name="Rectangle: Rounded Corners 1">
            <a:extLst>
              <a:ext uri="{FF2B5EF4-FFF2-40B4-BE49-F238E27FC236}">
                <a16:creationId xmlns:a16="http://schemas.microsoft.com/office/drawing/2014/main" id="{22A8B36F-8E12-AE08-C735-BB9B063EB553}"/>
              </a:ext>
            </a:extLst>
          </p:cNvPr>
          <p:cNvSpPr/>
          <p:nvPr/>
        </p:nvSpPr>
        <p:spPr>
          <a:xfrm>
            <a:off x="3785973" y="962925"/>
            <a:ext cx="1834500" cy="391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CASH-DEPOSIT</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9CFEE2D5-62FD-F87A-A51F-8AFCE6A88ABC}"/>
              </a:ext>
            </a:extLst>
          </p:cNvPr>
          <p:cNvSpPr/>
          <p:nvPr/>
        </p:nvSpPr>
        <p:spPr>
          <a:xfrm>
            <a:off x="4819166" y="2327132"/>
            <a:ext cx="160261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SAVING A/no</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FE246BF9-729C-537A-AF15-8B135D5407A6}"/>
              </a:ext>
            </a:extLst>
          </p:cNvPr>
          <p:cNvSpPr/>
          <p:nvPr/>
        </p:nvSpPr>
        <p:spPr>
          <a:xfrm>
            <a:off x="3866881" y="2969559"/>
            <a:ext cx="1672683"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ENTER-AMOUNT</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11E27906-B979-77CA-33AC-B978FF91F600}"/>
              </a:ext>
            </a:extLst>
          </p:cNvPr>
          <p:cNvSpPr/>
          <p:nvPr/>
        </p:nvSpPr>
        <p:spPr>
          <a:xfrm>
            <a:off x="3709626" y="3596517"/>
            <a:ext cx="1984917" cy="369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ENTER-PASSWORD</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B28A69BD-E881-DBCB-4A0F-10D286E510B4}"/>
              </a:ext>
            </a:extLst>
          </p:cNvPr>
          <p:cNvSpPr txBox="1"/>
          <p:nvPr/>
        </p:nvSpPr>
        <p:spPr>
          <a:xfrm>
            <a:off x="5917362" y="3994268"/>
            <a:ext cx="1232151" cy="230832"/>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900" dirty="0">
                <a:latin typeface="Assistant Medium" panose="020B0604020202020204" charset="-79"/>
                <a:cs typeface="Assistant Medium" panose="020B0604020202020204" charset="-79"/>
              </a:rPr>
              <a:t>W</a:t>
            </a:r>
            <a:r>
              <a:rPr lang="en-IN" sz="900" dirty="0">
                <a:latin typeface="Assistant Medium" panose="020B0604020202020204" charset="-79"/>
                <a:cs typeface="Assistant Medium" panose="020B0604020202020204" charset="-79"/>
              </a:rPr>
              <a:t>RONG-PASSWORD</a:t>
            </a:r>
          </a:p>
        </p:txBody>
      </p:sp>
      <p:sp>
        <p:nvSpPr>
          <p:cNvPr id="13" name="TextBox 12">
            <a:extLst>
              <a:ext uri="{FF2B5EF4-FFF2-40B4-BE49-F238E27FC236}">
                <a16:creationId xmlns:a16="http://schemas.microsoft.com/office/drawing/2014/main" id="{94A22FAE-BC31-933C-F23A-E42159DF429E}"/>
              </a:ext>
            </a:extLst>
          </p:cNvPr>
          <p:cNvSpPr txBox="1"/>
          <p:nvPr/>
        </p:nvSpPr>
        <p:spPr>
          <a:xfrm>
            <a:off x="4685255" y="4000796"/>
            <a:ext cx="788118" cy="261610"/>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1100" dirty="0">
                <a:latin typeface="Assistant Medium" panose="020B0604020202020204" charset="-79"/>
                <a:cs typeface="Assistant Medium" panose="020B0604020202020204" charset="-79"/>
              </a:rPr>
              <a:t>C</a:t>
            </a:r>
            <a:r>
              <a:rPr lang="en-IN" sz="1100" dirty="0">
                <a:latin typeface="Assistant Medium" panose="020B0604020202020204" charset="-79"/>
                <a:cs typeface="Assistant Medium" panose="020B0604020202020204" charset="-79"/>
              </a:rPr>
              <a:t>ORRECT</a:t>
            </a:r>
          </a:p>
        </p:txBody>
      </p:sp>
      <p:cxnSp>
        <p:nvCxnSpPr>
          <p:cNvPr id="16" name="Connector: Elbow 15">
            <a:extLst>
              <a:ext uri="{FF2B5EF4-FFF2-40B4-BE49-F238E27FC236}">
                <a16:creationId xmlns:a16="http://schemas.microsoft.com/office/drawing/2014/main" id="{464A8B6F-AA90-1EAD-5D11-B838389CCB31}"/>
              </a:ext>
            </a:extLst>
          </p:cNvPr>
          <p:cNvCxnSpPr>
            <a:cxnSpLocks/>
            <a:stCxn id="22" idx="0"/>
          </p:cNvCxnSpPr>
          <p:nvPr/>
        </p:nvCxnSpPr>
        <p:spPr>
          <a:xfrm rot="16200000" flipH="1">
            <a:off x="4700382" y="1405365"/>
            <a:ext cx="15108" cy="1843923"/>
          </a:xfrm>
          <a:prstGeom prst="bentConnector4">
            <a:avLst>
              <a:gd name="adj1" fmla="val -922624"/>
              <a:gd name="adj2" fmla="val 10035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54159F2-A00D-64A2-9EBE-85D93D30178F}"/>
              </a:ext>
            </a:extLst>
          </p:cNvPr>
          <p:cNvCxnSpPr>
            <a:cxnSpLocks/>
            <a:stCxn id="19" idx="2"/>
          </p:cNvCxnSpPr>
          <p:nvPr/>
        </p:nvCxnSpPr>
        <p:spPr>
          <a:xfrm flipH="1">
            <a:off x="4703220" y="2036872"/>
            <a:ext cx="3" cy="162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2C0E0AC-08DD-372E-AB2C-3C4429FD1B28}"/>
              </a:ext>
            </a:extLst>
          </p:cNvPr>
          <p:cNvCxnSpPr>
            <a:stCxn id="2" idx="2"/>
            <a:endCxn id="19" idx="0"/>
          </p:cNvCxnSpPr>
          <p:nvPr/>
        </p:nvCxnSpPr>
        <p:spPr>
          <a:xfrm>
            <a:off x="4703223" y="1354362"/>
            <a:ext cx="0" cy="286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EC1F80B-839C-994E-ACE2-B658B5C16598}"/>
              </a:ext>
            </a:extLst>
          </p:cNvPr>
          <p:cNvCxnSpPr>
            <a:cxnSpLocks/>
            <a:stCxn id="10" idx="2"/>
            <a:endCxn id="11" idx="0"/>
          </p:cNvCxnSpPr>
          <p:nvPr/>
        </p:nvCxnSpPr>
        <p:spPr>
          <a:xfrm flipH="1">
            <a:off x="4702085" y="3339439"/>
            <a:ext cx="1138" cy="25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C591582A-6A89-205B-ACFE-D257385DA167}"/>
              </a:ext>
            </a:extLst>
          </p:cNvPr>
          <p:cNvCxnSpPr>
            <a:cxnSpLocks/>
            <a:stCxn id="22" idx="2"/>
            <a:endCxn id="10" idx="0"/>
          </p:cNvCxnSpPr>
          <p:nvPr/>
        </p:nvCxnSpPr>
        <p:spPr>
          <a:xfrm rot="16200000" flipH="1">
            <a:off x="4104646" y="2370981"/>
            <a:ext cx="279907" cy="91724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38AE585-C9B3-6D56-6730-FB67771F8915}"/>
              </a:ext>
            </a:extLst>
          </p:cNvPr>
          <p:cNvCxnSpPr>
            <a:cxnSpLocks/>
            <a:stCxn id="9" idx="2"/>
            <a:endCxn id="10" idx="0"/>
          </p:cNvCxnSpPr>
          <p:nvPr/>
        </p:nvCxnSpPr>
        <p:spPr>
          <a:xfrm rot="5400000">
            <a:off x="5025575" y="2374660"/>
            <a:ext cx="272547" cy="91725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Rounded Corners 54">
            <a:extLst>
              <a:ext uri="{FF2B5EF4-FFF2-40B4-BE49-F238E27FC236}">
                <a16:creationId xmlns:a16="http://schemas.microsoft.com/office/drawing/2014/main" id="{828A7DF0-F1E3-81EE-4272-762237D7BB5F}"/>
              </a:ext>
            </a:extLst>
          </p:cNvPr>
          <p:cNvSpPr/>
          <p:nvPr/>
        </p:nvSpPr>
        <p:spPr>
          <a:xfrm>
            <a:off x="3561606" y="4343609"/>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SUCCESS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57" name="Straight Arrow Connector 56">
            <a:extLst>
              <a:ext uri="{FF2B5EF4-FFF2-40B4-BE49-F238E27FC236}">
                <a16:creationId xmlns:a16="http://schemas.microsoft.com/office/drawing/2014/main" id="{516AFB4B-C989-B666-4698-087BA4CAB633}"/>
              </a:ext>
            </a:extLst>
          </p:cNvPr>
          <p:cNvCxnSpPr>
            <a:cxnSpLocks/>
            <a:stCxn id="11" idx="2"/>
          </p:cNvCxnSpPr>
          <p:nvPr/>
        </p:nvCxnSpPr>
        <p:spPr>
          <a:xfrm flipH="1">
            <a:off x="4702084" y="3966397"/>
            <a:ext cx="1" cy="389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DA68920B-8E49-8CD8-1146-54E8ACD56435}"/>
              </a:ext>
            </a:extLst>
          </p:cNvPr>
          <p:cNvCxnSpPr>
            <a:cxnSpLocks/>
            <a:stCxn id="11" idx="3"/>
            <a:endCxn id="3" idx="1"/>
          </p:cNvCxnSpPr>
          <p:nvPr/>
        </p:nvCxnSpPr>
        <p:spPr>
          <a:xfrm>
            <a:off x="5694543" y="3781457"/>
            <a:ext cx="463042" cy="7762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06279F9-3F0C-10D7-A7C9-7E46B7A3B961}"/>
              </a:ext>
            </a:extLst>
          </p:cNvPr>
          <p:cNvSpPr txBox="1"/>
          <p:nvPr/>
        </p:nvSpPr>
        <p:spPr>
          <a:xfrm>
            <a:off x="2423447" y="314245"/>
            <a:ext cx="4572000" cy="523220"/>
          </a:xfrm>
          <a:prstGeom prst="rect">
            <a:avLst/>
          </a:prstGeom>
          <a:noFill/>
        </p:spPr>
        <p:txBody>
          <a:bodyPr wrap="square">
            <a:spAutoFit/>
          </a:bodyPr>
          <a:lstStyle/>
          <a:p>
            <a:pPr marL="0" lvl="0" indent="0" algn="ctr" rtl="0">
              <a:spcBef>
                <a:spcPts val="0"/>
              </a:spcBef>
              <a:spcAft>
                <a:spcPts val="0"/>
              </a:spcAft>
              <a:buNone/>
            </a:pPr>
            <a:r>
              <a:rPr lang="en-US" sz="2800" b="1" u="sng" dirty="0">
                <a:latin typeface="Assistant Medium"/>
                <a:ea typeface="Assistant Medium"/>
                <a:cs typeface="Assistant Medium"/>
                <a:sym typeface="Assistant Medium"/>
              </a:rPr>
              <a:t>CASH-DEPOSIT</a:t>
            </a:r>
            <a:endParaRPr lang="en-IN" sz="2800" b="1" u="sng" dirty="0">
              <a:latin typeface="Assistant Medium"/>
              <a:ea typeface="Assistant Medium"/>
              <a:cs typeface="Assistant Medium"/>
              <a:sym typeface="Assistant Medium"/>
            </a:endParaRPr>
          </a:p>
        </p:txBody>
      </p:sp>
      <p:sp>
        <p:nvSpPr>
          <p:cNvPr id="3" name="Rectangle: Rounded Corners 2">
            <a:extLst>
              <a:ext uri="{FF2B5EF4-FFF2-40B4-BE49-F238E27FC236}">
                <a16:creationId xmlns:a16="http://schemas.microsoft.com/office/drawing/2014/main" id="{5A147CDE-20F1-74F5-EFE3-709D9ECF98DA}"/>
              </a:ext>
            </a:extLst>
          </p:cNvPr>
          <p:cNvSpPr/>
          <p:nvPr/>
        </p:nvSpPr>
        <p:spPr>
          <a:xfrm>
            <a:off x="6157585" y="4343609"/>
            <a:ext cx="2290249" cy="428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TRANSACTIONS-MENU</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2817782"/>
      </p:ext>
    </p:extLst>
  </p:cSld>
  <p:clrMapOvr>
    <a:masterClrMapping/>
  </p:clrMapOvr>
</p:sld>
</file>

<file path=ppt/theme/theme1.xml><?xml version="1.0" encoding="utf-8"?>
<a:theme xmlns:a="http://schemas.openxmlformats.org/drawingml/2006/main" name="New Product Launch Project Proposal by Slidesgo">
  <a:themeElements>
    <a:clrScheme name="Simple Light">
      <a:dk1>
        <a:srgbClr val="000000"/>
      </a:dk1>
      <a:lt1>
        <a:srgbClr val="FFFFFF"/>
      </a:lt1>
      <a:dk2>
        <a:srgbClr val="595959"/>
      </a:dk2>
      <a:lt2>
        <a:srgbClr val="EEEEEE"/>
      </a:lt2>
      <a:accent1>
        <a:srgbClr val="DCE0D8"/>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368</Words>
  <Application>Microsoft Office PowerPoint</Application>
  <PresentationFormat>On-screen Show (16:9)</PresentationFormat>
  <Paragraphs>134</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Assistant Medium</vt:lpstr>
      <vt:lpstr>Wingdings</vt:lpstr>
      <vt:lpstr>Assistant</vt:lpstr>
      <vt:lpstr>Bebas Neue</vt:lpstr>
      <vt:lpstr>Changa One</vt:lpstr>
      <vt:lpstr>Nunito</vt:lpstr>
      <vt:lpstr>Arial</vt:lpstr>
      <vt:lpstr>Assistant Light</vt:lpstr>
      <vt:lpstr>New Product Launch Project Proposal by Slidesgo</vt:lpstr>
      <vt:lpstr>WELCOME</vt:lpstr>
      <vt:lpstr>PROJECT PROPOSAL</vt:lpstr>
      <vt:lpstr>01</vt:lpstr>
      <vt:lpstr>TIMELINE / FLOWCHAT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MAIN CUSTOMERS /</vt:lpstr>
      <vt:lpstr>OUR FOUNDER / CEO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cp:lastModifiedBy>Hemanth Palla</cp:lastModifiedBy>
  <cp:revision>3</cp:revision>
  <dcterms:modified xsi:type="dcterms:W3CDTF">2024-03-11T06:48:53Z</dcterms:modified>
</cp:coreProperties>
</file>