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3" r:id="rId7"/>
    <p:sldId id="305" r:id="rId8"/>
    <p:sldId id="306" r:id="rId9"/>
    <p:sldId id="319" r:id="rId10"/>
    <p:sldId id="32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951E8C-AD6B-463F-947F-7D1196FE482A}" v="217" dt="2024-02-28T06:43:56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nth Palla" userId="fc53379814d607e6" providerId="LiveId" clId="{A6951E8C-AD6B-463F-947F-7D1196FE482A}"/>
    <pc:docChg chg="undo custSel modSld">
      <pc:chgData name="Hemanth Palla" userId="fc53379814d607e6" providerId="LiveId" clId="{A6951E8C-AD6B-463F-947F-7D1196FE482A}" dt="2024-02-28T06:44:18.219" v="262" actId="14100"/>
      <pc:docMkLst>
        <pc:docMk/>
      </pc:docMkLst>
      <pc:sldChg chg="addSp delSp modSp mod delAnim modAnim">
        <pc:chgData name="Hemanth Palla" userId="fc53379814d607e6" providerId="LiveId" clId="{A6951E8C-AD6B-463F-947F-7D1196FE482A}" dt="2024-02-28T06:44:18.219" v="262" actId="14100"/>
        <pc:sldMkLst>
          <pc:docMk/>
          <pc:sldMk cId="506357811" sldId="305"/>
        </pc:sldMkLst>
        <pc:spChg chg="mod">
          <ac:chgData name="Hemanth Palla" userId="fc53379814d607e6" providerId="LiveId" clId="{A6951E8C-AD6B-463F-947F-7D1196FE482A}" dt="2024-02-28T06:43:56.078" v="259" actId="20577"/>
          <ac:spMkLst>
            <pc:docMk/>
            <pc:sldMk cId="506357811" sldId="305"/>
            <ac:spMk id="4" creationId="{947FDAD4-5B31-D7DC-90ED-74711C335574}"/>
          </ac:spMkLst>
        </pc:spChg>
        <pc:spChg chg="del">
          <ac:chgData name="Hemanth Palla" userId="fc53379814d607e6" providerId="LiveId" clId="{A6951E8C-AD6B-463F-947F-7D1196FE482A}" dt="2024-02-28T06:43:12.364" v="225" actId="478"/>
          <ac:spMkLst>
            <pc:docMk/>
            <pc:sldMk cId="506357811" sldId="305"/>
            <ac:spMk id="6" creationId="{E5EAEAC4-C08C-F23A-DA05-93DAE5DB401C}"/>
          </ac:spMkLst>
        </pc:spChg>
        <pc:spChg chg="mod">
          <ac:chgData name="Hemanth Palla" userId="fc53379814d607e6" providerId="LiveId" clId="{A6951E8C-AD6B-463F-947F-7D1196FE482A}" dt="2024-02-28T06:43:37.512" v="236" actId="1076"/>
          <ac:spMkLst>
            <pc:docMk/>
            <pc:sldMk cId="506357811" sldId="305"/>
            <ac:spMk id="8" creationId="{D7156085-C012-22E3-67A6-238D83A145F6}"/>
          </ac:spMkLst>
        </pc:spChg>
        <pc:spChg chg="mod">
          <ac:chgData name="Hemanth Palla" userId="fc53379814d607e6" providerId="LiveId" clId="{A6951E8C-AD6B-463F-947F-7D1196FE482A}" dt="2024-02-28T06:44:14.561" v="261" actId="1076"/>
          <ac:spMkLst>
            <pc:docMk/>
            <pc:sldMk cId="506357811" sldId="305"/>
            <ac:spMk id="41" creationId="{1516F1AE-2CFE-72DD-254B-35FAAA12E9D0}"/>
          </ac:spMkLst>
        </pc:spChg>
        <pc:cxnChg chg="add mod">
          <ac:chgData name="Hemanth Palla" userId="fc53379814d607e6" providerId="LiveId" clId="{A6951E8C-AD6B-463F-947F-7D1196FE482A}" dt="2024-02-28T06:44:00.131" v="260" actId="14100"/>
          <ac:cxnSpMkLst>
            <pc:docMk/>
            <pc:sldMk cId="506357811" sldId="305"/>
            <ac:cxnSpMk id="9" creationId="{6873C421-754A-736B-E4FA-B88DAB1C9B7B}"/>
          </ac:cxnSpMkLst>
        </pc:cxnChg>
        <pc:cxnChg chg="del mod">
          <ac:chgData name="Hemanth Palla" userId="fc53379814d607e6" providerId="LiveId" clId="{A6951E8C-AD6B-463F-947F-7D1196FE482A}" dt="2024-02-28T06:43:15.460" v="226" actId="478"/>
          <ac:cxnSpMkLst>
            <pc:docMk/>
            <pc:sldMk cId="506357811" sldId="305"/>
            <ac:cxnSpMk id="44" creationId="{582DE982-1C8B-3DCF-5CA1-AD10B84C8446}"/>
          </ac:cxnSpMkLst>
        </pc:cxnChg>
        <pc:cxnChg chg="mod">
          <ac:chgData name="Hemanth Palla" userId="fc53379814d607e6" providerId="LiveId" clId="{A6951E8C-AD6B-463F-947F-7D1196FE482A}" dt="2024-02-28T06:44:18.219" v="262" actId="14100"/>
          <ac:cxnSpMkLst>
            <pc:docMk/>
            <pc:sldMk cId="506357811" sldId="305"/>
            <ac:cxnSpMk id="47" creationId="{FE4C8DAC-C3AB-8D8D-B3C2-286E3E2592EB}"/>
          </ac:cxnSpMkLst>
        </pc:cxnChg>
      </pc:sldChg>
      <pc:sldChg chg="modAnim">
        <pc:chgData name="Hemanth Palla" userId="fc53379814d607e6" providerId="LiveId" clId="{A6951E8C-AD6B-463F-947F-7D1196FE482A}" dt="2024-02-28T06:41:33.797" v="222"/>
        <pc:sldMkLst>
          <pc:docMk/>
          <pc:sldMk cId="4026459821" sldId="306"/>
        </pc:sldMkLst>
      </pc:sldChg>
      <pc:sldChg chg="addSp delSp modSp mod addAnim delAnim modAnim">
        <pc:chgData name="Hemanth Palla" userId="fc53379814d607e6" providerId="LiveId" clId="{A6951E8C-AD6B-463F-947F-7D1196FE482A}" dt="2024-02-28T06:41:34.239" v="223"/>
        <pc:sldMkLst>
          <pc:docMk/>
          <pc:sldMk cId="3429005775" sldId="319"/>
        </pc:sldMkLst>
        <pc:spChg chg="mod">
          <ac:chgData name="Hemanth Palla" userId="fc53379814d607e6" providerId="LiveId" clId="{A6951E8C-AD6B-463F-947F-7D1196FE482A}" dt="2024-02-28T06:21:14.611" v="214" actId="20577"/>
          <ac:spMkLst>
            <pc:docMk/>
            <pc:sldMk cId="3429005775" sldId="319"/>
            <ac:spMk id="3" creationId="{ACA6E940-6D1D-FEC4-DA53-FD9B02988B1E}"/>
          </ac:spMkLst>
        </pc:spChg>
        <pc:spChg chg="mod">
          <ac:chgData name="Hemanth Palla" userId="fc53379814d607e6" providerId="LiveId" clId="{A6951E8C-AD6B-463F-947F-7D1196FE482A}" dt="2024-02-28T06:20:18.737" v="194" actId="20577"/>
          <ac:spMkLst>
            <pc:docMk/>
            <pc:sldMk cId="3429005775" sldId="319"/>
            <ac:spMk id="4" creationId="{EB1F16AA-32CF-97A7-A730-851C44D67EBE}"/>
          </ac:spMkLst>
        </pc:spChg>
        <pc:spChg chg="mod">
          <ac:chgData name="Hemanth Palla" userId="fc53379814d607e6" providerId="LiveId" clId="{A6951E8C-AD6B-463F-947F-7D1196FE482A}" dt="2024-02-28T06:20:35.767" v="211" actId="1036"/>
          <ac:spMkLst>
            <pc:docMk/>
            <pc:sldMk cId="3429005775" sldId="319"/>
            <ac:spMk id="5" creationId="{B48DB9B5-C13C-C8AB-B401-777869BA657A}"/>
          </ac:spMkLst>
        </pc:spChg>
        <pc:spChg chg="add del mod">
          <ac:chgData name="Hemanth Palla" userId="fc53379814d607e6" providerId="LiveId" clId="{A6951E8C-AD6B-463F-947F-7D1196FE482A}" dt="2024-02-28T06:20:35.767" v="211" actId="1036"/>
          <ac:spMkLst>
            <pc:docMk/>
            <pc:sldMk cId="3429005775" sldId="319"/>
            <ac:spMk id="6" creationId="{4D901C18-05B1-5EAC-0D88-A6AC1FA34E9B}"/>
          </ac:spMkLst>
        </pc:spChg>
        <pc:spChg chg="mod">
          <ac:chgData name="Hemanth Palla" userId="fc53379814d607e6" providerId="LiveId" clId="{A6951E8C-AD6B-463F-947F-7D1196FE482A}" dt="2024-02-28T06:21:19.820" v="215" actId="20577"/>
          <ac:spMkLst>
            <pc:docMk/>
            <pc:sldMk cId="3429005775" sldId="319"/>
            <ac:spMk id="7" creationId="{63AB2BA5-083F-083B-1A5A-638E2A4F977A}"/>
          </ac:spMkLst>
        </pc:spChg>
        <pc:spChg chg="mod">
          <ac:chgData name="Hemanth Palla" userId="fc53379814d607e6" providerId="LiveId" clId="{A6951E8C-AD6B-463F-947F-7D1196FE482A}" dt="2024-02-28T06:21:22.929" v="216" actId="20577"/>
          <ac:spMkLst>
            <pc:docMk/>
            <pc:sldMk cId="3429005775" sldId="319"/>
            <ac:spMk id="8" creationId="{7DA1264B-BFCE-9BAA-F9F4-5719CCD1A71D}"/>
          </ac:spMkLst>
        </pc:spChg>
        <pc:spChg chg="mod">
          <ac:chgData name="Hemanth Palla" userId="fc53379814d607e6" providerId="LiveId" clId="{A6951E8C-AD6B-463F-947F-7D1196FE482A}" dt="2024-02-28T06:20:35.767" v="211" actId="1036"/>
          <ac:spMkLst>
            <pc:docMk/>
            <pc:sldMk cId="3429005775" sldId="319"/>
            <ac:spMk id="9" creationId="{09739819-5F92-3FA0-846F-D0E444E5B45D}"/>
          </ac:spMkLst>
        </pc:spChg>
        <pc:spChg chg="mod">
          <ac:chgData name="Hemanth Palla" userId="fc53379814d607e6" providerId="LiveId" clId="{A6951E8C-AD6B-463F-947F-7D1196FE482A}" dt="2024-02-28T06:20:35.767" v="211" actId="1036"/>
          <ac:spMkLst>
            <pc:docMk/>
            <pc:sldMk cId="3429005775" sldId="319"/>
            <ac:spMk id="10" creationId="{31D65D10-87D6-F57B-492A-DB76F3336693}"/>
          </ac:spMkLst>
        </pc:spChg>
        <pc:spChg chg="mod">
          <ac:chgData name="Hemanth Palla" userId="fc53379814d607e6" providerId="LiveId" clId="{A6951E8C-AD6B-463F-947F-7D1196FE482A}" dt="2024-02-28T06:20:35.767" v="211" actId="1036"/>
          <ac:spMkLst>
            <pc:docMk/>
            <pc:sldMk cId="3429005775" sldId="319"/>
            <ac:spMk id="11" creationId="{E77541AB-0EC2-C0E9-D599-999F86183689}"/>
          </ac:spMkLst>
        </pc:spChg>
        <pc:spChg chg="mod">
          <ac:chgData name="Hemanth Palla" userId="fc53379814d607e6" providerId="LiveId" clId="{A6951E8C-AD6B-463F-947F-7D1196FE482A}" dt="2024-02-28T06:20:35.767" v="211" actId="1036"/>
          <ac:spMkLst>
            <pc:docMk/>
            <pc:sldMk cId="3429005775" sldId="319"/>
            <ac:spMk id="12" creationId="{A00532CA-1AAC-A6AB-C7B4-014A27D832E3}"/>
          </ac:spMkLst>
        </pc:spChg>
        <pc:spChg chg="mod">
          <ac:chgData name="Hemanth Palla" userId="fc53379814d607e6" providerId="LiveId" clId="{A6951E8C-AD6B-463F-947F-7D1196FE482A}" dt="2024-02-28T06:20:35.767" v="211" actId="1036"/>
          <ac:spMkLst>
            <pc:docMk/>
            <pc:sldMk cId="3429005775" sldId="319"/>
            <ac:spMk id="13" creationId="{898B553B-153C-7F7B-241E-D4CF47B0B037}"/>
          </ac:spMkLst>
        </pc:spChg>
        <pc:spChg chg="mod">
          <ac:chgData name="Hemanth Palla" userId="fc53379814d607e6" providerId="LiveId" clId="{A6951E8C-AD6B-463F-947F-7D1196FE482A}" dt="2024-02-28T06:20:35.767" v="211" actId="1036"/>
          <ac:spMkLst>
            <pc:docMk/>
            <pc:sldMk cId="3429005775" sldId="319"/>
            <ac:spMk id="14" creationId="{333522A4-A949-7516-E385-290B710DC5D1}"/>
          </ac:spMkLst>
        </pc:spChg>
        <pc:spChg chg="mod">
          <ac:chgData name="Hemanth Palla" userId="fc53379814d607e6" providerId="LiveId" clId="{A6951E8C-AD6B-463F-947F-7D1196FE482A}" dt="2024-02-28T06:20:35.767" v="211" actId="1036"/>
          <ac:spMkLst>
            <pc:docMk/>
            <pc:sldMk cId="3429005775" sldId="319"/>
            <ac:spMk id="15" creationId="{1D9AE22A-1F10-1CF1-1857-3650D4835884}"/>
          </ac:spMkLst>
        </pc:spChg>
        <pc:spChg chg="mod">
          <ac:chgData name="Hemanth Palla" userId="fc53379814d607e6" providerId="LiveId" clId="{A6951E8C-AD6B-463F-947F-7D1196FE482A}" dt="2024-02-28T06:20:35.767" v="211" actId="1036"/>
          <ac:spMkLst>
            <pc:docMk/>
            <pc:sldMk cId="3429005775" sldId="319"/>
            <ac:spMk id="16" creationId="{9F16E8DC-2AD2-7A46-5FD2-80943D636E77}"/>
          </ac:spMkLst>
        </pc:spChg>
        <pc:spChg chg="del">
          <ac:chgData name="Hemanth Palla" userId="fc53379814d607e6" providerId="LiveId" clId="{A6951E8C-AD6B-463F-947F-7D1196FE482A}" dt="2024-02-28T06:18:29.363" v="180" actId="478"/>
          <ac:spMkLst>
            <pc:docMk/>
            <pc:sldMk cId="3429005775" sldId="319"/>
            <ac:spMk id="41" creationId="{7AED3668-F4DC-A821-4A15-E3078CC071BA}"/>
          </ac:spMkLst>
        </pc:spChg>
        <pc:cxnChg chg="add mod">
          <ac:chgData name="Hemanth Palla" userId="fc53379814d607e6" providerId="LiveId" clId="{A6951E8C-AD6B-463F-947F-7D1196FE482A}" dt="2024-02-28T06:20:35.767" v="211" actId="1036"/>
          <ac:cxnSpMkLst>
            <pc:docMk/>
            <pc:sldMk cId="3429005775" sldId="319"/>
            <ac:cxnSpMk id="22" creationId="{A155EA57-EA5D-6257-99BC-40FA27DA6F17}"/>
          </ac:cxnSpMkLst>
        </pc:cxnChg>
        <pc:cxnChg chg="mod">
          <ac:chgData name="Hemanth Palla" userId="fc53379814d607e6" providerId="LiveId" clId="{A6951E8C-AD6B-463F-947F-7D1196FE482A}" dt="2024-02-28T06:20:45.918" v="212" actId="1076"/>
          <ac:cxnSpMkLst>
            <pc:docMk/>
            <pc:sldMk cId="3429005775" sldId="319"/>
            <ac:cxnSpMk id="25" creationId="{E192BB63-61E5-4BCC-E379-160E49ACD576}"/>
          </ac:cxnSpMkLst>
        </pc:cxnChg>
        <pc:cxnChg chg="del mod">
          <ac:chgData name="Hemanth Palla" userId="fc53379814d607e6" providerId="LiveId" clId="{A6951E8C-AD6B-463F-947F-7D1196FE482A}" dt="2024-02-28T06:18:41.831" v="182" actId="478"/>
          <ac:cxnSpMkLst>
            <pc:docMk/>
            <pc:sldMk cId="3429005775" sldId="319"/>
            <ac:cxnSpMk id="28" creationId="{4FCAA88A-69D9-E21A-E8E7-3244071994CE}"/>
          </ac:cxnSpMkLst>
        </pc:cxnChg>
        <pc:cxnChg chg="del mod">
          <ac:chgData name="Hemanth Palla" userId="fc53379814d607e6" providerId="LiveId" clId="{A6951E8C-AD6B-463F-947F-7D1196FE482A}" dt="2024-02-28T06:19:47.322" v="191" actId="478"/>
          <ac:cxnSpMkLst>
            <pc:docMk/>
            <pc:sldMk cId="3429005775" sldId="319"/>
            <ac:cxnSpMk id="32" creationId="{509873A6-C1BF-742D-66E5-16DE01602EFE}"/>
          </ac:cxnSpMkLst>
        </pc:cxnChg>
        <pc:cxnChg chg="mod">
          <ac:chgData name="Hemanth Palla" userId="fc53379814d607e6" providerId="LiveId" clId="{A6951E8C-AD6B-463F-947F-7D1196FE482A}" dt="2024-02-28T06:20:55.895" v="213" actId="1076"/>
          <ac:cxnSpMkLst>
            <pc:docMk/>
            <pc:sldMk cId="3429005775" sldId="319"/>
            <ac:cxnSpMk id="38" creationId="{19D65356-AB9D-6CFA-88CC-04CD6AE8DEC0}"/>
          </ac:cxnSpMkLst>
        </pc:cxnChg>
        <pc:cxnChg chg="mod">
          <ac:chgData name="Hemanth Palla" userId="fc53379814d607e6" providerId="LiveId" clId="{A6951E8C-AD6B-463F-947F-7D1196FE482A}" dt="2024-02-28T06:20:35.767" v="211" actId="1036"/>
          <ac:cxnSpMkLst>
            <pc:docMk/>
            <pc:sldMk cId="3429005775" sldId="319"/>
            <ac:cxnSpMk id="45" creationId="{89A269E9-9433-3A55-FC17-3310A5E4749A}"/>
          </ac:cxnSpMkLst>
        </pc:cxnChg>
        <pc:cxnChg chg="mod">
          <ac:chgData name="Hemanth Palla" userId="fc53379814d607e6" providerId="LiveId" clId="{A6951E8C-AD6B-463F-947F-7D1196FE482A}" dt="2024-02-28T06:20:35.767" v="211" actId="1036"/>
          <ac:cxnSpMkLst>
            <pc:docMk/>
            <pc:sldMk cId="3429005775" sldId="319"/>
            <ac:cxnSpMk id="53" creationId="{CBA67B14-0A6B-31C6-85BC-E874BE224320}"/>
          </ac:cxnSpMkLst>
        </pc:cxnChg>
        <pc:cxnChg chg="del mod">
          <ac:chgData name="Hemanth Palla" userId="fc53379814d607e6" providerId="LiveId" clId="{A6951E8C-AD6B-463F-947F-7D1196FE482A}" dt="2024-02-28T06:16:38.169" v="156" actId="478"/>
          <ac:cxnSpMkLst>
            <pc:docMk/>
            <pc:sldMk cId="3429005775" sldId="319"/>
            <ac:cxnSpMk id="60" creationId="{AFF31B34-1534-D36E-69EF-79627EE90280}"/>
          </ac:cxnSpMkLst>
        </pc:cxnChg>
        <pc:cxnChg chg="mod">
          <ac:chgData name="Hemanth Palla" userId="fc53379814d607e6" providerId="LiveId" clId="{A6951E8C-AD6B-463F-947F-7D1196FE482A}" dt="2024-02-28T06:20:45.918" v="212" actId="1076"/>
          <ac:cxnSpMkLst>
            <pc:docMk/>
            <pc:sldMk cId="3429005775" sldId="319"/>
            <ac:cxnSpMk id="66" creationId="{48147934-8BDD-B36F-8D10-47A96045CD56}"/>
          </ac:cxnSpMkLst>
        </pc:cxnChg>
        <pc:cxnChg chg="del mod">
          <ac:chgData name="Hemanth Palla" userId="fc53379814d607e6" providerId="LiveId" clId="{A6951E8C-AD6B-463F-947F-7D1196FE482A}" dt="2024-02-28T06:18:56.358" v="185" actId="478"/>
          <ac:cxnSpMkLst>
            <pc:docMk/>
            <pc:sldMk cId="3429005775" sldId="319"/>
            <ac:cxnSpMk id="70" creationId="{C4D91CEC-3624-C02F-0412-CC4DD9B3273D}"/>
          </ac:cxnSpMkLst>
        </pc:cxnChg>
        <pc:cxnChg chg="mod">
          <ac:chgData name="Hemanth Palla" userId="fc53379814d607e6" providerId="LiveId" clId="{A6951E8C-AD6B-463F-947F-7D1196FE482A}" dt="2024-02-28T06:20:55.895" v="213" actId="1076"/>
          <ac:cxnSpMkLst>
            <pc:docMk/>
            <pc:sldMk cId="3429005775" sldId="319"/>
            <ac:cxnSpMk id="74" creationId="{45A4FB77-94D7-01A9-12B6-F821ABC43D26}"/>
          </ac:cxnSpMkLst>
        </pc:cxnChg>
        <pc:cxnChg chg="mod">
          <ac:chgData name="Hemanth Palla" userId="fc53379814d607e6" providerId="LiveId" clId="{A6951E8C-AD6B-463F-947F-7D1196FE482A}" dt="2024-02-28T06:20:35.767" v="211" actId="1036"/>
          <ac:cxnSpMkLst>
            <pc:docMk/>
            <pc:sldMk cId="3429005775" sldId="319"/>
            <ac:cxnSpMk id="86" creationId="{316D6065-A0CD-6BD8-68A3-80804B577DA6}"/>
          </ac:cxnSpMkLst>
        </pc:cxnChg>
        <pc:cxnChg chg="mod">
          <ac:chgData name="Hemanth Palla" userId="fc53379814d607e6" providerId="LiveId" clId="{A6951E8C-AD6B-463F-947F-7D1196FE482A}" dt="2024-02-28T06:20:35.767" v="211" actId="1036"/>
          <ac:cxnSpMkLst>
            <pc:docMk/>
            <pc:sldMk cId="3429005775" sldId="319"/>
            <ac:cxnSpMk id="90" creationId="{A535A385-C546-4827-C33C-EB8C3ED76E13}"/>
          </ac:cxnSpMkLst>
        </pc:cxnChg>
      </pc:sldChg>
      <pc:sldChg chg="modAnim">
        <pc:chgData name="Hemanth Palla" userId="fc53379814d607e6" providerId="LiveId" clId="{A6951E8C-AD6B-463F-947F-7D1196FE482A}" dt="2024-02-28T06:41:34.538" v="224"/>
        <pc:sldMkLst>
          <pc:docMk/>
          <pc:sldMk cId="2856588117" sldId="32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05641" cy="2901694"/>
          </a:xfrm>
        </p:spPr>
        <p:txBody>
          <a:bodyPr anchor="b">
            <a:normAutofit/>
          </a:bodyPr>
          <a:lstStyle/>
          <a:p>
            <a:pPr algn="ctr"/>
            <a:r>
              <a:rPr lang="en-US" sz="3300" dirty="0">
                <a:solidFill>
                  <a:schemeClr val="tx1"/>
                </a:solidFill>
              </a:rPr>
              <a:t>WELCOME TO EXAMINATION</a:t>
            </a:r>
            <a:br>
              <a:rPr lang="en-US" sz="3300" dirty="0">
                <a:solidFill>
                  <a:schemeClr val="tx1"/>
                </a:solidFill>
              </a:rPr>
            </a:br>
            <a:r>
              <a:rPr lang="en-US" sz="3300" dirty="0">
                <a:solidFill>
                  <a:schemeClr val="tx1"/>
                </a:solidFill>
              </a:rPr>
              <a:t>CELL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VULCANTECHS.COM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3F9E-FC1D-AEE0-B57E-4AF97D0B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LOG-IN </a:t>
            </a:r>
            <a:br>
              <a:rPr lang="en-US" dirty="0"/>
            </a:br>
            <a:r>
              <a:rPr lang="en-US" dirty="0"/>
              <a:t>PAGE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CE306-DD13-93CB-280F-60AF6D4E1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This page work for both admin (teacher) side and the user (student) side.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This page contain for log-in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It check the id then open [ teacher/student] page.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71860E-D1DC-C760-ED82-0A42105EEAC7}"/>
              </a:ext>
            </a:extLst>
          </p:cNvPr>
          <p:cNvSpPr/>
          <p:nvPr/>
        </p:nvSpPr>
        <p:spPr>
          <a:xfrm>
            <a:off x="6983963" y="2033963"/>
            <a:ext cx="2761861" cy="5971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LOG-IN 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665F48-FD6D-40BE-597F-B0FACF34B552}"/>
              </a:ext>
            </a:extLst>
          </p:cNvPr>
          <p:cNvSpPr/>
          <p:nvPr/>
        </p:nvSpPr>
        <p:spPr>
          <a:xfrm>
            <a:off x="5103845" y="5808975"/>
            <a:ext cx="2761861" cy="5971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TEACHER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5E9438-EB6C-3190-2A01-5F9A58A34B32}"/>
              </a:ext>
            </a:extLst>
          </p:cNvPr>
          <p:cNvSpPr/>
          <p:nvPr/>
        </p:nvSpPr>
        <p:spPr>
          <a:xfrm>
            <a:off x="8864081" y="5808350"/>
            <a:ext cx="2761861" cy="5971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6A2319-C9C5-8957-E141-79AD08C085CA}"/>
              </a:ext>
            </a:extLst>
          </p:cNvPr>
          <p:cNvSpPr/>
          <p:nvPr/>
        </p:nvSpPr>
        <p:spPr>
          <a:xfrm>
            <a:off x="6484776" y="452491"/>
            <a:ext cx="3760236" cy="95472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LOG-IN PAGE</a:t>
            </a:r>
            <a:endParaRPr lang="en-IN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AC7C090-FE91-A11D-13AB-F3C5A84D6D03}"/>
              </a:ext>
            </a:extLst>
          </p:cNvPr>
          <p:cNvSpPr/>
          <p:nvPr/>
        </p:nvSpPr>
        <p:spPr>
          <a:xfrm>
            <a:off x="7252217" y="2929824"/>
            <a:ext cx="2225351" cy="9891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97281C-75E5-220C-8E0A-663D265FCADC}"/>
              </a:ext>
            </a:extLst>
          </p:cNvPr>
          <p:cNvSpPr/>
          <p:nvPr/>
        </p:nvSpPr>
        <p:spPr>
          <a:xfrm>
            <a:off x="7252217" y="4133459"/>
            <a:ext cx="2225351" cy="9891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F8C7C3-3B62-E204-EBAB-CA8E5D25C0DB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8364893" y="2631122"/>
            <a:ext cx="1" cy="298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F97AAE-E6C5-1802-6AAB-1420A8FA60AC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8364893" y="3918981"/>
            <a:ext cx="0" cy="214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34BE0C-A86F-01B0-053B-97BF6B518442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8364893" y="5122616"/>
            <a:ext cx="0" cy="335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38E309C-4195-9295-4655-13EB44DE2C11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8364582" y="3928545"/>
            <a:ext cx="625" cy="3760236"/>
          </a:xfrm>
          <a:prstGeom prst="bentConnector3">
            <a:avLst>
              <a:gd name="adj1" fmla="val 5906944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54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A298-F7D7-74B2-CC93-BD04D146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</a:t>
            </a:r>
            <a:br>
              <a:rPr lang="en-US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9CCA6-6F2B-C2E4-12C7-B17082174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Admin view page.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Create-student.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Create-exam.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delete-student.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view that how many students are there.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93B710-07EE-BF06-C92A-76459CC91B66}"/>
              </a:ext>
            </a:extLst>
          </p:cNvPr>
          <p:cNvSpPr/>
          <p:nvPr/>
        </p:nvSpPr>
        <p:spPr>
          <a:xfrm>
            <a:off x="6983963" y="2248598"/>
            <a:ext cx="2761861" cy="5971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TEACHER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6E8F7D-6E2A-2BF2-E389-4846C5502277}"/>
              </a:ext>
            </a:extLst>
          </p:cNvPr>
          <p:cNvSpPr/>
          <p:nvPr/>
        </p:nvSpPr>
        <p:spPr>
          <a:xfrm>
            <a:off x="9745824" y="3579905"/>
            <a:ext cx="2012301" cy="5971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DELETE-STUDENT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D362E5-7BF2-7189-8FA8-F7DFE0A5B5B5}"/>
              </a:ext>
            </a:extLst>
          </p:cNvPr>
          <p:cNvSpPr/>
          <p:nvPr/>
        </p:nvSpPr>
        <p:spPr>
          <a:xfrm>
            <a:off x="6127514" y="4682537"/>
            <a:ext cx="2012302" cy="5971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CREATE-EXAM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37E8A7-3373-D0D2-E5A8-A1BA208A7A25}"/>
              </a:ext>
            </a:extLst>
          </p:cNvPr>
          <p:cNvSpPr/>
          <p:nvPr/>
        </p:nvSpPr>
        <p:spPr>
          <a:xfrm>
            <a:off x="4971662" y="3579905"/>
            <a:ext cx="2012301" cy="5971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CREATE-STUDENT</a:t>
            </a:r>
            <a:endParaRPr lang="en-IN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99272A2-D574-2D1B-47A5-733C9ACE873B}"/>
              </a:ext>
            </a:extLst>
          </p:cNvPr>
          <p:cNvSpPr/>
          <p:nvPr/>
        </p:nvSpPr>
        <p:spPr>
          <a:xfrm>
            <a:off x="6484776" y="452491"/>
            <a:ext cx="3760236" cy="95472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STEP-1</a:t>
            </a:r>
            <a:endParaRPr lang="en-IN" b="1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A24FC93-3428-9FF4-1EE5-920B0BFAD4F1}"/>
              </a:ext>
            </a:extLst>
          </p:cNvPr>
          <p:cNvSpPr/>
          <p:nvPr/>
        </p:nvSpPr>
        <p:spPr>
          <a:xfrm>
            <a:off x="8501381" y="4682537"/>
            <a:ext cx="2012302" cy="5971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STUDENT-DETAILES-TABLE</a:t>
            </a:r>
            <a:endParaRPr lang="en-IN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1197020-84D9-0FC9-5DC7-5E4241256E7E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5400000" flipH="1" flipV="1">
            <a:off x="8364894" y="1192824"/>
            <a:ext cx="12700" cy="4774162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3D90078-B350-DF06-BAD3-666EE7AF0CC0}"/>
              </a:ext>
            </a:extLst>
          </p:cNvPr>
          <p:cNvCxnSpPr>
            <a:cxnSpLocks/>
            <a:stCxn id="7" idx="0"/>
            <a:endCxn id="41" idx="0"/>
          </p:cNvCxnSpPr>
          <p:nvPr/>
        </p:nvCxnSpPr>
        <p:spPr>
          <a:xfrm rot="5400000" flipH="1" flipV="1">
            <a:off x="8320598" y="3495604"/>
            <a:ext cx="12700" cy="2373867"/>
          </a:xfrm>
          <a:prstGeom prst="bentConnector3">
            <a:avLst>
              <a:gd name="adj1" fmla="val 10469386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E9AA946-DE5D-FAA7-0A02-5E5219C2D0E2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8364893" y="2845757"/>
            <a:ext cx="1" cy="50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35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 animBg="1"/>
      <p:bldP spid="6" grpId="0" animBg="1"/>
      <p:bldP spid="7" grpId="0" animBg="1"/>
      <p:bldP spid="8" grpId="0" animBg="1"/>
      <p:bldP spid="40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40AFF-C620-CB01-0E33-8F14F3464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EA89-175A-CAA3-8716-72B779F3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CREATE-STUDENT</a:t>
            </a:r>
            <a:br>
              <a:rPr lang="en-US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FDAD4-5B31-D7DC-90ED-74711C335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Create-student page.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Name.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Student-id.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Student-password.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6A6C0C-F92D-F876-3B00-F8482E4B0B68}"/>
              </a:ext>
            </a:extLst>
          </p:cNvPr>
          <p:cNvSpPr/>
          <p:nvPr/>
        </p:nvSpPr>
        <p:spPr>
          <a:xfrm>
            <a:off x="6983963" y="2248598"/>
            <a:ext cx="2761861" cy="5971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CREATE-STUDENT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1EB91A-9655-4D71-4E2C-1781087A5CD0}"/>
              </a:ext>
            </a:extLst>
          </p:cNvPr>
          <p:cNvSpPr/>
          <p:nvPr/>
        </p:nvSpPr>
        <p:spPr>
          <a:xfrm>
            <a:off x="6127514" y="4682537"/>
            <a:ext cx="2012302" cy="5971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STUDENT-ID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156085-C012-22E3-67A6-238D83A145F6}"/>
              </a:ext>
            </a:extLst>
          </p:cNvPr>
          <p:cNvSpPr/>
          <p:nvPr/>
        </p:nvSpPr>
        <p:spPr>
          <a:xfrm>
            <a:off x="7358742" y="3649809"/>
            <a:ext cx="2012301" cy="5971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  <a:endParaRPr lang="en-IN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F9403AE-0657-2E01-A8D2-F40BD7D70CD1}"/>
              </a:ext>
            </a:extLst>
          </p:cNvPr>
          <p:cNvSpPr/>
          <p:nvPr/>
        </p:nvSpPr>
        <p:spPr>
          <a:xfrm>
            <a:off x="6484776" y="452491"/>
            <a:ext cx="3760236" cy="95472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STEP-2</a:t>
            </a:r>
            <a:endParaRPr lang="en-IN" b="1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516F1AE-2CFE-72DD-254B-35FAAA12E9D0}"/>
              </a:ext>
            </a:extLst>
          </p:cNvPr>
          <p:cNvSpPr/>
          <p:nvPr/>
        </p:nvSpPr>
        <p:spPr>
          <a:xfrm>
            <a:off x="8739673" y="4676188"/>
            <a:ext cx="2012302" cy="5971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STUDENT-PASSWORD</a:t>
            </a:r>
            <a:endParaRPr lang="en-IN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E4C8DAC-C3AB-8D8D-B3C2-286E3E2592EB}"/>
              </a:ext>
            </a:extLst>
          </p:cNvPr>
          <p:cNvCxnSpPr>
            <a:cxnSpLocks/>
            <a:stCxn id="7" idx="0"/>
            <a:endCxn id="41" idx="0"/>
          </p:cNvCxnSpPr>
          <p:nvPr/>
        </p:nvCxnSpPr>
        <p:spPr>
          <a:xfrm rot="5400000" flipH="1" flipV="1">
            <a:off x="8436570" y="3373284"/>
            <a:ext cx="6349" cy="2612159"/>
          </a:xfrm>
          <a:prstGeom prst="bentConnector3">
            <a:avLst>
              <a:gd name="adj1" fmla="val 2118902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2C6BBA4-4751-22EE-358B-80532ACCB99A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8364893" y="2845757"/>
            <a:ext cx="1" cy="50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73C421-754A-736B-E4FA-B88DAB1C9B7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364892" y="3351230"/>
            <a:ext cx="1" cy="298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35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 animBg="1"/>
      <p:bldP spid="7" grpId="0" animBg="1"/>
      <p:bldP spid="8" grpId="0" animBg="1"/>
      <p:bldP spid="40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F4F80-91E4-E08E-6740-733EE046A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E25A-EACF-BD1D-7977-DBE1A03F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DELETE-STUDENT</a:t>
            </a:r>
            <a:br>
              <a:rPr lang="en-US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C7A23-4C98-72A5-7D43-1781F8BDB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Create-student page.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Student-id.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Student-name.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Delete.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9B3A9F5-7F32-20A8-D5AD-041843B2CAD7}"/>
              </a:ext>
            </a:extLst>
          </p:cNvPr>
          <p:cNvSpPr/>
          <p:nvPr/>
        </p:nvSpPr>
        <p:spPr>
          <a:xfrm>
            <a:off x="6983963" y="2248598"/>
            <a:ext cx="2761861" cy="5971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DELETE-STUDENT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5C167E-F19C-13AF-9FE2-D297EAA1372D}"/>
              </a:ext>
            </a:extLst>
          </p:cNvPr>
          <p:cNvSpPr/>
          <p:nvPr/>
        </p:nvSpPr>
        <p:spPr>
          <a:xfrm>
            <a:off x="9745824" y="3579905"/>
            <a:ext cx="2012301" cy="5971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STUDENT-NAME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5EB5E1-9F3A-6560-C802-DC0F887098C4}"/>
              </a:ext>
            </a:extLst>
          </p:cNvPr>
          <p:cNvSpPr/>
          <p:nvPr/>
        </p:nvSpPr>
        <p:spPr>
          <a:xfrm>
            <a:off x="7358742" y="4575302"/>
            <a:ext cx="2012302" cy="5971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3DBD8C-F762-A93A-AF6F-BA3EBF29EFB0}"/>
              </a:ext>
            </a:extLst>
          </p:cNvPr>
          <p:cNvSpPr/>
          <p:nvPr/>
        </p:nvSpPr>
        <p:spPr>
          <a:xfrm>
            <a:off x="4971662" y="3579905"/>
            <a:ext cx="2012301" cy="5971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STUDENT-ID</a:t>
            </a:r>
            <a:endParaRPr lang="en-IN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5E225D6-0E8E-0F03-19B5-C89072453BD6}"/>
              </a:ext>
            </a:extLst>
          </p:cNvPr>
          <p:cNvSpPr/>
          <p:nvPr/>
        </p:nvSpPr>
        <p:spPr>
          <a:xfrm>
            <a:off x="6484776" y="452491"/>
            <a:ext cx="3760236" cy="95472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STEP-3</a:t>
            </a:r>
            <a:endParaRPr lang="en-IN" b="1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92F1417-B87F-6741-D31A-8CFE7475EDC9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5400000" flipH="1" flipV="1">
            <a:off x="8364894" y="1192824"/>
            <a:ext cx="12700" cy="4774162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45E0A0-4E2D-4952-F098-602450D47470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8364893" y="2845757"/>
            <a:ext cx="1" cy="172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45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 animBg="1"/>
      <p:bldP spid="6" grpId="0" animBg="1"/>
      <p:bldP spid="7" grpId="0" animBg="1"/>
      <p:bldP spid="8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B0A54-4B06-1508-D200-862CFBEC6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9332-FE57-85C6-CBF7-A3DAC9D8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CREATE-EXAM</a:t>
            </a:r>
            <a:br>
              <a:rPr lang="en-US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F16AA-32CF-97A7-A730-851C44D67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Create-Exam page.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Exam-name.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No. of Questions.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Adding-Questions.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8DB9B5-C13C-C8AB-B401-777869BA657A}"/>
              </a:ext>
            </a:extLst>
          </p:cNvPr>
          <p:cNvSpPr/>
          <p:nvPr/>
        </p:nvSpPr>
        <p:spPr>
          <a:xfrm>
            <a:off x="4941126" y="1213501"/>
            <a:ext cx="2761861" cy="5971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CREATE-EXAM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901C18-05B1-5EAC-0D88-A6AC1FA34E9B}"/>
              </a:ext>
            </a:extLst>
          </p:cNvPr>
          <p:cNvSpPr/>
          <p:nvPr/>
        </p:nvSpPr>
        <p:spPr>
          <a:xfrm>
            <a:off x="8383942" y="363201"/>
            <a:ext cx="2012301" cy="5971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TIME-ALLOCATED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AB2BA5-083F-083B-1A5A-638E2A4F977A}"/>
              </a:ext>
            </a:extLst>
          </p:cNvPr>
          <p:cNvSpPr/>
          <p:nvPr/>
        </p:nvSpPr>
        <p:spPr>
          <a:xfrm>
            <a:off x="5612930" y="3659375"/>
            <a:ext cx="2012302" cy="5971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NO-OF QUESTIONS*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A1264B-BFCE-9BAA-F9F4-5719CCD1A71D}"/>
              </a:ext>
            </a:extLst>
          </p:cNvPr>
          <p:cNvSpPr/>
          <p:nvPr/>
        </p:nvSpPr>
        <p:spPr>
          <a:xfrm>
            <a:off x="5612930" y="2316708"/>
            <a:ext cx="2012301" cy="5971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EXAM-SUMMARY*</a:t>
            </a:r>
            <a:endParaRPr lang="en-IN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4A3D767-0573-641A-9B5E-BA6D3AA378F0}"/>
              </a:ext>
            </a:extLst>
          </p:cNvPr>
          <p:cNvSpPr/>
          <p:nvPr/>
        </p:nvSpPr>
        <p:spPr>
          <a:xfrm rot="5400000">
            <a:off x="9531178" y="2944449"/>
            <a:ext cx="3760236" cy="95472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wrap="square" lIns="360000" rtlCol="0" anchor="ctr"/>
          <a:lstStyle/>
          <a:p>
            <a:pPr algn="ctr"/>
            <a:r>
              <a:rPr lang="en-US" sz="2800" b="1" dirty="0"/>
              <a:t>STEP-4</a:t>
            </a:r>
            <a:endParaRPr lang="en-IN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A6E940-6D1D-FEC4-DA53-FD9B02988B1E}"/>
              </a:ext>
            </a:extLst>
          </p:cNvPr>
          <p:cNvSpPr/>
          <p:nvPr/>
        </p:nvSpPr>
        <p:spPr>
          <a:xfrm>
            <a:off x="5647142" y="5078147"/>
            <a:ext cx="2012302" cy="5971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ADDING-QUESTION*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739819-5F92-3FA0-846F-D0E444E5B45D}"/>
              </a:ext>
            </a:extLst>
          </p:cNvPr>
          <p:cNvSpPr/>
          <p:nvPr/>
        </p:nvSpPr>
        <p:spPr>
          <a:xfrm>
            <a:off x="8371242" y="1131700"/>
            <a:ext cx="2012301" cy="5971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START-TIME*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D65D10-87D6-F57B-492A-DB76F3336693}"/>
              </a:ext>
            </a:extLst>
          </p:cNvPr>
          <p:cNvSpPr/>
          <p:nvPr/>
        </p:nvSpPr>
        <p:spPr>
          <a:xfrm>
            <a:off x="8371242" y="1817304"/>
            <a:ext cx="2012301" cy="5971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END-TIME*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7541AB-0EC2-C0E9-D599-999F86183689}"/>
              </a:ext>
            </a:extLst>
          </p:cNvPr>
          <p:cNvSpPr/>
          <p:nvPr/>
        </p:nvSpPr>
        <p:spPr>
          <a:xfrm>
            <a:off x="8371242" y="2495072"/>
            <a:ext cx="2012301" cy="5971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TOTAL-MARKS*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0532CA-1AAC-A6AB-C7B4-014A27D832E3}"/>
              </a:ext>
            </a:extLst>
          </p:cNvPr>
          <p:cNvSpPr/>
          <p:nvPr/>
        </p:nvSpPr>
        <p:spPr>
          <a:xfrm>
            <a:off x="8371241" y="3166326"/>
            <a:ext cx="2012301" cy="5971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NEGATIVE MARKS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98B553B-153C-7F7B-241E-D4CF47B0B037}"/>
              </a:ext>
            </a:extLst>
          </p:cNvPr>
          <p:cNvSpPr/>
          <p:nvPr/>
        </p:nvSpPr>
        <p:spPr>
          <a:xfrm>
            <a:off x="8371242" y="3837580"/>
            <a:ext cx="2012301" cy="5971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SECTIONS*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3522A4-A949-7516-E385-290B710DC5D1}"/>
              </a:ext>
            </a:extLst>
          </p:cNvPr>
          <p:cNvSpPr/>
          <p:nvPr/>
        </p:nvSpPr>
        <p:spPr>
          <a:xfrm>
            <a:off x="8371240" y="4508834"/>
            <a:ext cx="2012301" cy="5971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CHOOSE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9AE22A-1F10-1CF1-1857-3650D4835884}"/>
              </a:ext>
            </a:extLst>
          </p:cNvPr>
          <p:cNvSpPr/>
          <p:nvPr/>
        </p:nvSpPr>
        <p:spPr>
          <a:xfrm>
            <a:off x="8371239" y="5188888"/>
            <a:ext cx="2012301" cy="5971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MULTILE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16E8DC-2AD2-7A46-5FD2-80943D636E77}"/>
              </a:ext>
            </a:extLst>
          </p:cNvPr>
          <p:cNvSpPr/>
          <p:nvPr/>
        </p:nvSpPr>
        <p:spPr>
          <a:xfrm>
            <a:off x="8371239" y="5874492"/>
            <a:ext cx="2012301" cy="5971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192BB63-61E5-4BCC-E379-160E49ACD57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988621" y="2615287"/>
            <a:ext cx="6243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9D65356-AB9D-6CFA-88CC-04CD6AE8DEC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998529" y="3957953"/>
            <a:ext cx="61440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A269E9-9433-3A55-FC17-3310A5E4749A}"/>
              </a:ext>
            </a:extLst>
          </p:cNvPr>
          <p:cNvCxnSpPr>
            <a:stCxn id="5" idx="2"/>
            <a:endCxn id="3" idx="1"/>
          </p:cNvCxnSpPr>
          <p:nvPr/>
        </p:nvCxnSpPr>
        <p:spPr>
          <a:xfrm rot="5400000">
            <a:off x="4201567" y="3256236"/>
            <a:ext cx="3566067" cy="674915"/>
          </a:xfrm>
          <a:prstGeom prst="bentConnector4">
            <a:avLst>
              <a:gd name="adj1" fmla="val 3950"/>
              <a:gd name="adj2" fmla="val 1974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BA67B14-0A6B-31C6-85BC-E874BE22432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8371242" y="1430280"/>
            <a:ext cx="12700" cy="685604"/>
          </a:xfrm>
          <a:prstGeom prst="bentConnector3">
            <a:avLst>
              <a:gd name="adj1" fmla="val 3034803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48147934-8BDD-B36F-8D10-47A96045CD56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7625231" y="2615288"/>
            <a:ext cx="746010" cy="849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5A4FB77-94D7-01A9-12B6-F821ABC43D26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7625232" y="3957955"/>
            <a:ext cx="746010" cy="178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316D6065-A0CD-6BD8-68A3-80804B577DA6}"/>
              </a:ext>
            </a:extLst>
          </p:cNvPr>
          <p:cNvCxnSpPr>
            <a:cxnSpLocks/>
            <a:stCxn id="14" idx="1"/>
            <a:endCxn id="16" idx="1"/>
          </p:cNvCxnSpPr>
          <p:nvPr/>
        </p:nvCxnSpPr>
        <p:spPr>
          <a:xfrm rot="10800000" flipV="1">
            <a:off x="8371240" y="4807414"/>
            <a:ext cx="1" cy="1365658"/>
          </a:xfrm>
          <a:prstGeom prst="bentConnector3">
            <a:avLst>
              <a:gd name="adj1" fmla="val 228601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A535A385-C546-4827-C33C-EB8C3ED76E13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>
            <a:off x="7659444" y="5376727"/>
            <a:ext cx="711795" cy="110741"/>
          </a:xfrm>
          <a:prstGeom prst="bentConnector3">
            <a:avLst>
              <a:gd name="adj1" fmla="val 670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155EA57-EA5D-6257-99BC-40FA27DA6F17}"/>
              </a:ext>
            </a:extLst>
          </p:cNvPr>
          <p:cNvCxnSpPr>
            <a:cxnSpLocks/>
            <a:stCxn id="6" idx="1"/>
            <a:endCxn id="11" idx="1"/>
          </p:cNvCxnSpPr>
          <p:nvPr/>
        </p:nvCxnSpPr>
        <p:spPr>
          <a:xfrm rot="10800000" flipV="1">
            <a:off x="8371242" y="661780"/>
            <a:ext cx="12700" cy="2131871"/>
          </a:xfrm>
          <a:prstGeom prst="bentConnector3">
            <a:avLst>
              <a:gd name="adj1" fmla="val 300203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00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 animBg="1"/>
      <p:bldP spid="6" grpId="0" animBg="1"/>
      <p:bldP spid="7" grpId="0" animBg="1"/>
      <p:bldP spid="8" grpId="0" animBg="1"/>
      <p:bldP spid="40" grpId="0" animBg="1"/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8F30A-8194-4A2B-27B8-6BCC16457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EEDFC8-42E7-2B88-0B18-52BBB14C8A0B}"/>
              </a:ext>
            </a:extLst>
          </p:cNvPr>
          <p:cNvSpPr txBox="1"/>
          <p:nvPr/>
        </p:nvSpPr>
        <p:spPr>
          <a:xfrm>
            <a:off x="2687216" y="2029809"/>
            <a:ext cx="68175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THANK YOU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285658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{72E798A9-6A34-4AEB-BA84-415F241F6CB0}tf22712842_win32</Template>
  <TotalTime>380</TotalTime>
  <Words>152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Bookman Old Style</vt:lpstr>
      <vt:lpstr>Calibri</vt:lpstr>
      <vt:lpstr>Courier New</vt:lpstr>
      <vt:lpstr>Franklin Gothic Book</vt:lpstr>
      <vt:lpstr>Custom</vt:lpstr>
      <vt:lpstr>WELCOME TO EXAMINATION CELL</vt:lpstr>
      <vt:lpstr>LOG-IN  PAGE</vt:lpstr>
      <vt:lpstr>TEACHER </vt:lpstr>
      <vt:lpstr>CREATE-STUDENT </vt:lpstr>
      <vt:lpstr>DELETE-STUDENT </vt:lpstr>
      <vt:lpstr>CREATE-EXAM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EXAMINATION CELL</dc:title>
  <dc:creator>Hemanth Palla</dc:creator>
  <cp:lastModifiedBy>Hemanth Palla</cp:lastModifiedBy>
  <cp:revision>1</cp:revision>
  <dcterms:created xsi:type="dcterms:W3CDTF">2024-02-27T14:53:37Z</dcterms:created>
  <dcterms:modified xsi:type="dcterms:W3CDTF">2024-02-28T06:44:25Z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