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m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h </a:t>
            </a:r>
            <a:r>
              <a:rPr dirty="0" sz="2400" lang="en-US" smtClean="0"/>
              <a:t>k</a:t>
            </a:r>
            <a:r>
              <a:rPr dirty="0" sz="2400" lang="en-US" smtClean="0"/>
              <a:t>u</a:t>
            </a:r>
            <a:r>
              <a:rPr dirty="0" sz="2400" lang="en-US" smtClean="0"/>
              <a:t>m</a:t>
            </a:r>
            <a:r>
              <a:rPr dirty="0" sz="2400" lang="en-US" smtClean="0"/>
              <a:t>ar </a:t>
            </a:r>
            <a:r>
              <a:rPr dirty="0" sz="2400" lang="en-US" smtClean="0"/>
              <a:t>D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</a:t>
            </a:r>
            <a:r>
              <a:rPr sz="2400" lang="en-US" smtClean="0"/>
              <a:t>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4</a:t>
            </a:r>
            <a:r>
              <a:rPr sz="2400" lang="en-US" smtClean="0"/>
              <a:t>5</a:t>
            </a:r>
            <a:r>
              <a:rPr sz="2400" lang="en-US" smtClean="0"/>
              <a:t>6</a:t>
            </a:r>
            <a:r>
              <a:rPr sz="2400" lang="en-US" smtClean="0"/>
              <a:t>6</a:t>
            </a:r>
            <a:r>
              <a:rPr sz="2400" lang="en-US" smtClean="0"/>
              <a:t>(</a:t>
            </a:r>
            <a:r>
              <a:rPr sz="2400" lang="en-US" smtClean="0"/>
              <a:t>asunm1719224089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ORATE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r>
              <a:rPr dirty="0" sz="2400" lang="en-US" smtClean="0"/>
              <a:t>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P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 COLLEGE OF ARTS &amp; SCIENCE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37490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4155440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29362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2024-09-09T06:58:59Z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