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a:xfrm>
            <a:off x="609600" y="1577340"/>
            <a:ext cx="10972800" cy="266700"/>
          </a:xfrm>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K</a:t>
            </a:r>
            <a:r>
              <a:rPr sz="2400" lang="en-US"/>
              <a:t>e</a:t>
            </a:r>
            <a:r>
              <a:rPr sz="2400" lang="en-US"/>
              <a:t>e</a:t>
            </a:r>
            <a:r>
              <a:rPr sz="2400" lang="en-US"/>
              <a:t>r</a:t>
            </a:r>
            <a:r>
              <a:rPr sz="2400" lang="en-US"/>
              <a:t>t</a:t>
            </a:r>
            <a:r>
              <a:rPr sz="2400" lang="en-US"/>
              <a:t>h</a:t>
            </a:r>
            <a:r>
              <a:rPr sz="2400" lang="en-US"/>
              <a:t>i</a:t>
            </a:r>
            <a:r>
              <a:rPr sz="2400" lang="en-US"/>
              <a:t>.</a:t>
            </a:r>
            <a:r>
              <a:rPr sz="2400" lang="en-US"/>
              <a:t> </a:t>
            </a:r>
            <a:r>
              <a:rPr sz="2400" lang="en-US"/>
              <a:t>M</a:t>
            </a:r>
            <a:endParaRPr dirty="0" sz="2400" lang="en-US"/>
          </a:p>
          <a:p>
            <a:r>
              <a:rPr dirty="0" sz="2400" lang="en-US"/>
              <a:t>REGISTER NO:</a:t>
            </a:r>
            <a:r>
              <a:rPr dirty="0" sz="2400" lang="en-US"/>
              <a:t> </a:t>
            </a:r>
            <a:r>
              <a:rPr dirty="0" sz="2400" lang="en-US"/>
              <a:t>4</a:t>
            </a:r>
            <a:r>
              <a:rPr dirty="0" sz="2400" lang="en-US"/>
              <a:t>5</a:t>
            </a:r>
            <a:r>
              <a:rPr dirty="0" sz="2400" lang="en-US"/>
              <a:t>2</a:t>
            </a:r>
            <a:r>
              <a:rPr dirty="0" sz="2400" lang="en-US"/>
              <a:t>C</a:t>
            </a:r>
            <a:r>
              <a:rPr dirty="0" sz="2400" lang="en-US"/>
              <a:t>8</a:t>
            </a:r>
            <a:r>
              <a:rPr dirty="0" sz="2400" lang="en-US"/>
              <a:t>2</a:t>
            </a:r>
            <a:r>
              <a:rPr dirty="0" sz="2400" lang="en-US"/>
              <a:t>9</a:t>
            </a:r>
            <a:r>
              <a:rPr dirty="0" sz="2400" lang="en-US"/>
              <a:t>E</a:t>
            </a:r>
            <a:r>
              <a:rPr dirty="0" sz="2400" lang="en-US"/>
              <a:t>4</a:t>
            </a:r>
            <a:r>
              <a:rPr dirty="0" sz="2400" lang="en-US"/>
              <a:t>3</a:t>
            </a:r>
            <a:r>
              <a:rPr dirty="0" sz="2400" lang="en-US"/>
              <a:t>1</a:t>
            </a:r>
            <a:r>
              <a:rPr dirty="0" sz="2400" lang="en-US"/>
              <a:t>5</a:t>
            </a:r>
            <a:r>
              <a:rPr dirty="0" sz="2400" lang="en-US"/>
              <a:t>0</a:t>
            </a:r>
            <a:r>
              <a:rPr dirty="0" sz="2400" lang="en-US"/>
              <a:t>8</a:t>
            </a:r>
            <a:r>
              <a:rPr dirty="0" sz="2400" lang="en-US"/>
              <a:t>4</a:t>
            </a:r>
            <a:r>
              <a:rPr dirty="0" sz="2400" lang="en-US"/>
              <a:t>B</a:t>
            </a:r>
            <a:r>
              <a:rPr dirty="0" sz="2400" lang="en-US"/>
              <a:t>F</a:t>
            </a:r>
            <a:r>
              <a:rPr dirty="0" sz="2400" lang="en-US"/>
              <a:t>F</a:t>
            </a:r>
            <a:r>
              <a:rPr dirty="0" sz="2400" lang="en-US"/>
              <a:t>8</a:t>
            </a:r>
            <a:r>
              <a:rPr dirty="0" sz="2400" lang="en-US"/>
              <a:t>4</a:t>
            </a:r>
            <a:r>
              <a:rPr dirty="0" sz="2400" lang="en-US"/>
              <a:t>9</a:t>
            </a:r>
            <a:r>
              <a:rPr dirty="0" sz="2400" lang="en-US"/>
              <a:t>2</a:t>
            </a:r>
            <a:r>
              <a:rPr dirty="0" sz="2400" lang="en-US"/>
              <a:t>2</a:t>
            </a:r>
            <a:r>
              <a:rPr dirty="0" sz="2400" lang="en-US"/>
              <a:t>A</a:t>
            </a:r>
            <a:r>
              <a:rPr dirty="0" sz="2400" lang="en-US"/>
              <a:t>F</a:t>
            </a:r>
            <a:r>
              <a:rPr dirty="0" sz="2400" lang="en-US"/>
              <a:t>1</a:t>
            </a:r>
            <a:r>
              <a:rPr dirty="0" sz="2400" lang="en-US"/>
              <a:t>3</a:t>
            </a:r>
            <a:r>
              <a:rPr dirty="0" sz="2400" lang="en-US"/>
              <a:t>3</a:t>
            </a:r>
            <a:r>
              <a:rPr dirty="0" sz="2400" lang="en-US"/>
              <a:t>F</a:t>
            </a:r>
            <a:r>
              <a:rPr dirty="0" sz="2400" lang="en-US"/>
              <a:t>3</a:t>
            </a:r>
            <a:r>
              <a:rPr dirty="0" sz="2400" lang="en-US"/>
              <a:t>3</a:t>
            </a:r>
            <a:r>
              <a:rPr dirty="0" sz="2400" lang="en-US"/>
              <a:t>7</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1487981" y="1125366"/>
            <a:ext cx="7013748" cy="5539740"/>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
          <p:cNvSpPr txBox="1"/>
          <p:nvPr/>
        </p:nvSpPr>
        <p:spPr>
          <a:xfrm>
            <a:off x="3810000" y="3251200"/>
            <a:ext cx="4572000" cy="510540"/>
          </a:xfrm>
          <a:prstGeom prst="rect"/>
        </p:spPr>
        <p:txBody>
          <a:bodyPr rtlCol="0" wrap="square">
            <a:spAutoFit/>
          </a:bodyPr>
          <a:p>
            <a:endParaRPr sz="2800" lang="en-US">
              <a:solidFill>
                <a:srgbClr val="000000"/>
              </a:solidFill>
            </a:endParaRPr>
          </a:p>
        </p:txBody>
      </p:sp>
      <p:pic>
        <p:nvPicPr>
          <p:cNvPr id="2097168" name=""/>
          <p:cNvPicPr>
            <a:picLocks/>
          </p:cNvPicPr>
          <p:nvPr/>
        </p:nvPicPr>
        <p:blipFill>
          <a:blip xmlns:r="http://schemas.openxmlformats.org/officeDocument/2006/relationships" r:embed="rId2"/>
          <a:srcRect l="0" t="37781" r="0" b="17492"/>
          <a:stretch>
            <a:fillRect/>
          </a:stretch>
        </p:blipFill>
        <p:spPr>
          <a:xfrm>
            <a:off x="1909411" y="1298813"/>
            <a:ext cx="7625113" cy="536629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7" name=""/>
          <p:cNvSpPr txBox="1"/>
          <p:nvPr/>
        </p:nvSpPr>
        <p:spPr>
          <a:xfrm>
            <a:off x="3119234" y="1287780"/>
            <a:ext cx="4572000" cy="42824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565748">
            <a:off x="835398" y="2019400"/>
            <a:ext cx="6714926" cy="3863340"/>
          </a:xfrm>
          <a:prstGeom prst="rect"/>
        </p:spPr>
        <p:txBody>
          <a:bodyPr rtlCol="0" wrap="square">
            <a:spAutoFit/>
          </a:bodyPr>
          <a:p>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The analysis will focus on internal equity, potential pay gaps, and factors impacting salary levels, as well as comparisons to industry benchmarks. The goal is to develop recommendations for salary adjustments, promotions, or policy changes to maintain a fair, competitive, and equitable compensation system.</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rot="15168">
            <a:off x="1377043" y="2202180"/>
            <a:ext cx="6584313" cy="42824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a:t>
            </a:r>
            <a:r>
              <a:rPr sz="2800" lang="en-US">
                <a:solidFill>
                  <a:srgbClr val="000000"/>
                </a:solidFill>
              </a:rPr>
              <a:t>n Employee Salary Analysis project involves collecting and analyzing salary data to assess compensation trends, fairness, and competitiveness. The analysis includes comparing salaries within the organization and against industry benchmarks, identifying trends like pay gaps, and evaluating budget allocation. The goal is to recommend adjustments for equitable and competitive pay practices.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flipH="1" flipV="1">
            <a:off x="8514855" y="-2118672"/>
            <a:ext cx="458773" cy="472675"/>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rot="17437">
            <a:off x="725182" y="538041"/>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723899" y="1240879"/>
            <a:ext cx="9207328" cy="4701541"/>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The end users of an Employee Salary Analysis project include various stakeholders within and outside the organization. The HR department uses the analysis to implement fair and competitive compensation strategies, while management and executives rely on it to make informed decisions regarding salary budgets and adjustments. The finance team ensures that salary expenses align with the company’s overall financial plans. Indirectly, employees benefit from fair pay policies and potential salary adjustments. Additionally, external auditors and regulators may use the data to verify compliance with labor laws and pay equity standards.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3598754" y="2146934"/>
            <a:ext cx="5754795" cy="3444241"/>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solution provides a comprehensive salary analysis tool that helps organizations assess and optimize their compensation structures. By offering insights into salary trends, pay gaps, and industry benchmarks, it ensures fair and competitive compensation practices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
          <p:cNvSpPr txBox="1"/>
          <p:nvPr/>
        </p:nvSpPr>
        <p:spPr>
          <a:xfrm>
            <a:off x="1734480" y="1654217"/>
            <a:ext cx="6707716" cy="4282439"/>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 dataset description provides an overview of the data used for analysis. It typically includes details such as the number of records (employees), the variables or columns (e.g., salary, bonuses, job roles, departments, experience, and location), and the format or types of data (e.g., numerical or categorical). This description helps users understand the scope and structure of the data, facilitating accurate analysis and interpretation.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3442136" y="2542221"/>
            <a:ext cx="5911414" cy="3444240"/>
          </a:xfrm>
          <a:prstGeom prst="rect"/>
        </p:spPr>
        <p:txBody>
          <a:bodyPr rtlCol="0" wrap="square">
            <a:spAutoFit/>
          </a:bodyPr>
          <a:p>
            <a:r>
              <a:rPr sz="2800" lang="en-US">
                <a:solidFill>
                  <a:srgbClr val="000000"/>
                </a:solidFill>
              </a:rPr>
              <a:t>The "wow" factor in our Employee Salary Analysis solution lies in its ability to provide deep, actionable insights into salary structures with minimal effort. It not only identifies pay gaps and ensures equitable compensation but also benchmarks salaries against industry standards in real-time.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2024-09-09T05:34:42Z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0f03f7df30d04dcb819faebd0965d001</vt:lpwstr>
  </property>
</Properties>
</file>