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DBDEE-D498-454F-8370-BA3F2A8FF5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758906"/>
            <a:ext cx="407685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HEMAVATHI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 – au2021502016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997</Words>
  <Application>Microsoft Office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HEMAVATHI SOMU</cp:lastModifiedBy>
  <cp:revision>83</cp:revision>
  <dcterms:created xsi:type="dcterms:W3CDTF">2021-04-26T07:43:48Z</dcterms:created>
  <dcterms:modified xsi:type="dcterms:W3CDTF">2024-05-05T06:32:23Z</dcterms:modified>
</cp:coreProperties>
</file>