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42" r:id="rId5"/>
    <p:sldId id="344" r:id="rId6"/>
    <p:sldId id="348" r:id="rId7"/>
    <p:sldId id="381" r:id="rId8"/>
    <p:sldId id="382" r:id="rId9"/>
    <p:sldId id="380" r:id="rId10"/>
    <p:sldId id="383" r:id="rId11"/>
    <p:sldId id="373" r:id="rId12"/>
    <p:sldId id="384" r:id="rId13"/>
    <p:sldId id="379" r:id="rId14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9"/>
    <a:srgbClr val="00FFCC"/>
    <a:srgbClr val="EC12B3"/>
    <a:srgbClr val="00CC99"/>
    <a:srgbClr val="6085FC"/>
    <a:srgbClr val="00CC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Luis López García" userId="1e283c04-7bea-48d7-abc8-ac182362566c" providerId="ADAL" clId="{A3442605-AC0E-4A9C-9486-3BA174D3268F}"/>
    <pc:docChg chg="undo custSel addSld delSld modSld sldOrd">
      <pc:chgData name="Henry Luis López García" userId="1e283c04-7bea-48d7-abc8-ac182362566c" providerId="ADAL" clId="{A3442605-AC0E-4A9C-9486-3BA174D3268F}" dt="2020-05-20T14:25:29.917" v="5755" actId="2165"/>
      <pc:docMkLst>
        <pc:docMk/>
      </pc:docMkLst>
      <pc:sldChg chg="modSp mod">
        <pc:chgData name="Henry Luis López García" userId="1e283c04-7bea-48d7-abc8-ac182362566c" providerId="ADAL" clId="{A3442605-AC0E-4A9C-9486-3BA174D3268F}" dt="2020-05-05T14:42:51.961" v="20" actId="20577"/>
        <pc:sldMkLst>
          <pc:docMk/>
          <pc:sldMk cId="459092040" sldId="256"/>
        </pc:sldMkLst>
        <pc:spChg chg="mod">
          <ac:chgData name="Henry Luis López García" userId="1e283c04-7bea-48d7-abc8-ac182362566c" providerId="ADAL" clId="{A3442605-AC0E-4A9C-9486-3BA174D3268F}" dt="2020-05-05T14:42:51.961" v="20" actId="20577"/>
          <ac:spMkLst>
            <pc:docMk/>
            <pc:sldMk cId="459092040" sldId="256"/>
            <ac:spMk id="2" creationId="{364EA53D-032B-4BA8-BF4F-02E423BA22C0}"/>
          </ac:spMkLst>
        </pc:spChg>
      </pc:sldChg>
      <pc:sldChg chg="del">
        <pc:chgData name="Henry Luis López García" userId="1e283c04-7bea-48d7-abc8-ac182362566c" providerId="ADAL" clId="{A3442605-AC0E-4A9C-9486-3BA174D3268F}" dt="2020-05-05T18:00:23.757" v="788" actId="47"/>
        <pc:sldMkLst>
          <pc:docMk/>
          <pc:sldMk cId="216494779" sldId="257"/>
        </pc:sldMkLst>
      </pc:sldChg>
      <pc:sldChg chg="del">
        <pc:chgData name="Henry Luis López García" userId="1e283c04-7bea-48d7-abc8-ac182362566c" providerId="ADAL" clId="{A3442605-AC0E-4A9C-9486-3BA174D3268F}" dt="2020-05-05T18:00:23.757" v="788" actId="47"/>
        <pc:sldMkLst>
          <pc:docMk/>
          <pc:sldMk cId="2948793881" sldId="258"/>
        </pc:sldMkLst>
      </pc:sldChg>
      <pc:sldChg chg="del">
        <pc:chgData name="Henry Luis López García" userId="1e283c04-7bea-48d7-abc8-ac182362566c" providerId="ADAL" clId="{A3442605-AC0E-4A9C-9486-3BA174D3268F}" dt="2020-05-05T18:00:23.757" v="788" actId="47"/>
        <pc:sldMkLst>
          <pc:docMk/>
          <pc:sldMk cId="3802643727" sldId="259"/>
        </pc:sldMkLst>
      </pc:sldChg>
      <pc:sldChg chg="del">
        <pc:chgData name="Henry Luis López García" userId="1e283c04-7bea-48d7-abc8-ac182362566c" providerId="ADAL" clId="{A3442605-AC0E-4A9C-9486-3BA174D3268F}" dt="2020-05-05T18:00:23.757" v="788" actId="47"/>
        <pc:sldMkLst>
          <pc:docMk/>
          <pc:sldMk cId="332007161" sldId="260"/>
        </pc:sldMkLst>
      </pc:sldChg>
      <pc:sldChg chg="del">
        <pc:chgData name="Henry Luis López García" userId="1e283c04-7bea-48d7-abc8-ac182362566c" providerId="ADAL" clId="{A3442605-AC0E-4A9C-9486-3BA174D3268F}" dt="2020-05-05T18:00:23.757" v="788" actId="47"/>
        <pc:sldMkLst>
          <pc:docMk/>
          <pc:sldMk cId="2802715287" sldId="262"/>
        </pc:sldMkLst>
      </pc:sldChg>
      <pc:sldChg chg="del">
        <pc:chgData name="Henry Luis López García" userId="1e283c04-7bea-48d7-abc8-ac182362566c" providerId="ADAL" clId="{A3442605-AC0E-4A9C-9486-3BA174D3268F}" dt="2020-05-05T18:00:23.757" v="788" actId="47"/>
        <pc:sldMkLst>
          <pc:docMk/>
          <pc:sldMk cId="3953991065" sldId="263"/>
        </pc:sldMkLst>
      </pc:sldChg>
      <pc:sldChg chg="del">
        <pc:chgData name="Henry Luis López García" userId="1e283c04-7bea-48d7-abc8-ac182362566c" providerId="ADAL" clId="{A3442605-AC0E-4A9C-9486-3BA174D3268F}" dt="2020-05-05T18:00:23.757" v="788" actId="47"/>
        <pc:sldMkLst>
          <pc:docMk/>
          <pc:sldMk cId="4179973785" sldId="264"/>
        </pc:sldMkLst>
      </pc:sldChg>
      <pc:sldChg chg="addSp delSp modSp new mod">
        <pc:chgData name="Henry Luis López García" userId="1e283c04-7bea-48d7-abc8-ac182362566c" providerId="ADAL" clId="{A3442605-AC0E-4A9C-9486-3BA174D3268F}" dt="2020-05-14T14:23:28.339" v="3463" actId="108"/>
        <pc:sldMkLst>
          <pc:docMk/>
          <pc:sldMk cId="2549930751" sldId="265"/>
        </pc:sldMkLst>
        <pc:spChg chg="mod">
          <ac:chgData name="Henry Luis López García" userId="1e283c04-7bea-48d7-abc8-ac182362566c" providerId="ADAL" clId="{A3442605-AC0E-4A9C-9486-3BA174D3268F}" dt="2020-05-05T14:43:26.593" v="32" actId="20577"/>
          <ac:spMkLst>
            <pc:docMk/>
            <pc:sldMk cId="2549930751" sldId="265"/>
            <ac:spMk id="2" creationId="{F2A853A5-5069-4D4B-B47D-A9019FE6402E}"/>
          </ac:spMkLst>
        </pc:spChg>
        <pc:spChg chg="add del">
          <ac:chgData name="Henry Luis López García" userId="1e283c04-7bea-48d7-abc8-ac182362566c" providerId="ADAL" clId="{A3442605-AC0E-4A9C-9486-3BA174D3268F}" dt="2020-05-05T14:48:36.553" v="41" actId="1032"/>
          <ac:spMkLst>
            <pc:docMk/>
            <pc:sldMk cId="2549930751" sldId="265"/>
            <ac:spMk id="3" creationId="{FE13A2ED-51F8-4C98-AAAF-EAA22C036B89}"/>
          </ac:spMkLst>
        </pc:spChg>
        <pc:spChg chg="add del mod">
          <ac:chgData name="Henry Luis López García" userId="1e283c04-7bea-48d7-abc8-ac182362566c" providerId="ADAL" clId="{A3442605-AC0E-4A9C-9486-3BA174D3268F}" dt="2020-05-05T14:49:10.751" v="48" actId="478"/>
          <ac:spMkLst>
            <pc:docMk/>
            <pc:sldMk cId="2549930751" sldId="265"/>
            <ac:spMk id="7" creationId="{89EFC1AF-DF1B-4A6B-A769-7D50FEA66943}"/>
          </ac:spMkLst>
        </pc:spChg>
        <pc:spChg chg="add del mod">
          <ac:chgData name="Henry Luis López García" userId="1e283c04-7bea-48d7-abc8-ac182362566c" providerId="ADAL" clId="{A3442605-AC0E-4A9C-9486-3BA174D3268F}" dt="2020-05-05T14:49:40.359" v="51" actId="1032"/>
          <ac:spMkLst>
            <pc:docMk/>
            <pc:sldMk cId="2549930751" sldId="265"/>
            <ac:spMk id="9" creationId="{B94EB8D2-D90E-490E-8B4D-10E1A8C95CAB}"/>
          </ac:spMkLst>
        </pc:spChg>
        <pc:graphicFrameChg chg="add del mod">
          <ac:chgData name="Henry Luis López García" userId="1e283c04-7bea-48d7-abc8-ac182362566c" providerId="ADAL" clId="{A3442605-AC0E-4A9C-9486-3BA174D3268F}" dt="2020-05-05T14:46:22.179" v="34" actId="478"/>
          <ac:graphicFrameMkLst>
            <pc:docMk/>
            <pc:sldMk cId="2549930751" sldId="265"/>
            <ac:graphicFrameMk id="4" creationId="{11A6AC35-A6E1-43A6-A5AE-07603F01D765}"/>
          </ac:graphicFrameMkLst>
        </pc:graphicFrameChg>
        <pc:graphicFrameChg chg="add del mod modGraphic">
          <ac:chgData name="Henry Luis López García" userId="1e283c04-7bea-48d7-abc8-ac182362566c" providerId="ADAL" clId="{A3442605-AC0E-4A9C-9486-3BA174D3268F}" dt="2020-05-05T14:48:13.397" v="40" actId="1032"/>
          <ac:graphicFrameMkLst>
            <pc:docMk/>
            <pc:sldMk cId="2549930751" sldId="265"/>
            <ac:graphicFrameMk id="5" creationId="{45FD6799-9ADE-45EC-A1D1-7510BCEDF929}"/>
          </ac:graphicFrameMkLst>
        </pc:graphicFrameChg>
        <pc:graphicFrameChg chg="add del mod modGraphic">
          <ac:chgData name="Henry Luis López García" userId="1e283c04-7bea-48d7-abc8-ac182362566c" providerId="ADAL" clId="{A3442605-AC0E-4A9C-9486-3BA174D3268F}" dt="2020-05-05T14:49:13.541" v="50" actId="478"/>
          <ac:graphicFrameMkLst>
            <pc:docMk/>
            <pc:sldMk cId="2549930751" sldId="265"/>
            <ac:graphicFrameMk id="6" creationId="{A0FB9B8F-B041-4684-BF43-6BE98252127E}"/>
          </ac:graphicFrameMkLst>
        </pc:graphicFrameChg>
        <pc:graphicFrameChg chg="add mod modGraphic">
          <ac:chgData name="Henry Luis López García" userId="1e283c04-7bea-48d7-abc8-ac182362566c" providerId="ADAL" clId="{A3442605-AC0E-4A9C-9486-3BA174D3268F}" dt="2020-05-14T14:23:28.339" v="3463" actId="108"/>
          <ac:graphicFrameMkLst>
            <pc:docMk/>
            <pc:sldMk cId="2549930751" sldId="265"/>
            <ac:graphicFrameMk id="10" creationId="{EE7CACE0-C878-4321-9C2C-649CB896BD8A}"/>
          </ac:graphicFrameMkLst>
        </pc:graphicFrameChg>
      </pc:sldChg>
      <pc:sldChg chg="addSp delSp modSp new del mod">
        <pc:chgData name="Henry Luis López García" userId="1e283c04-7bea-48d7-abc8-ac182362566c" providerId="ADAL" clId="{A3442605-AC0E-4A9C-9486-3BA174D3268F}" dt="2020-05-05T17:59:47.042" v="787" actId="47"/>
        <pc:sldMkLst>
          <pc:docMk/>
          <pc:sldMk cId="1187260958" sldId="266"/>
        </pc:sldMkLst>
        <pc:spChg chg="mod">
          <ac:chgData name="Henry Luis López García" userId="1e283c04-7bea-48d7-abc8-ac182362566c" providerId="ADAL" clId="{A3442605-AC0E-4A9C-9486-3BA174D3268F}" dt="2020-05-05T16:56:48.564" v="242" actId="5793"/>
          <ac:spMkLst>
            <pc:docMk/>
            <pc:sldMk cId="1187260958" sldId="266"/>
            <ac:spMk id="2" creationId="{110C1CAD-960F-477E-A6F9-B1069DAE7D4F}"/>
          </ac:spMkLst>
        </pc:spChg>
        <pc:spChg chg="del">
          <ac:chgData name="Henry Luis López García" userId="1e283c04-7bea-48d7-abc8-ac182362566c" providerId="ADAL" clId="{A3442605-AC0E-4A9C-9486-3BA174D3268F}" dt="2020-05-05T16:58:50.671" v="243" actId="1032"/>
          <ac:spMkLst>
            <pc:docMk/>
            <pc:sldMk cId="1187260958" sldId="266"/>
            <ac:spMk id="3" creationId="{351BCBB7-7C3B-4380-B4C0-3E59A34B67ED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5" creationId="{70839FA3-E033-48F5-9E67-3947D5817A3A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6" creationId="{1E19289D-33A4-4436-BBBC-F9205B2FB0FB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7" creationId="{9610B83F-BB2D-42E3-8882-14D6B43210D8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8" creationId="{0F33C00C-918A-4CC4-8B5D-636ACF8FADE5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9" creationId="{E1135AC6-06CA-4649-9406-91ECD6B16EC3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10" creationId="{0076CD7F-412B-4089-AF7E-4B124D8A1E9A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11" creationId="{C3A2B402-EC9B-4FF4-B4DB-B3022807D030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12" creationId="{684FF327-3BBE-49A4-A2DE-3F263338F388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13" creationId="{C8EB83BC-5F81-4D6F-9B38-6D8BC8BC696C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14" creationId="{13391D33-CAB9-477C-A05E-19676C70F6B2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15" creationId="{0928FFB0-8BFD-4ADB-9B9E-D85AC63B474F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16" creationId="{C825F1FE-767E-4A0A-98B0-2F01FBBAC434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17" creationId="{FB0380E4-59C7-437A-A240-E5B77E761725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18" creationId="{6C59FDC2-B1A3-4233-A3B9-28F2163E82CB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19" creationId="{0B573741-8D64-4250-8C70-1CFE24F6A584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20" creationId="{50E99054-CA66-4D65-AF73-202D5B8BD2D6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21" creationId="{FCD6617D-36EA-4B77-BC56-37B9E58FBA71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22" creationId="{929C1407-4795-4373-87A8-F83D9608E9CE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23" creationId="{5AD52E39-30E5-448D-8F13-78BB685EFBF2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24" creationId="{68A751CC-ECA3-471C-8675-B06BED5659EA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25" creationId="{6FC5A5B4-273D-4E7C-889A-7B203DBF1485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26" creationId="{3254DB81-EC2E-4626-948C-75384A38EA70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29" creationId="{BF0823DB-AF99-4815-949E-58107F3E2F42}"/>
          </ac:spMkLst>
        </pc:spChg>
        <pc:spChg chg="add del mod">
          <ac:chgData name="Henry Luis López García" userId="1e283c04-7bea-48d7-abc8-ac182362566c" providerId="ADAL" clId="{A3442605-AC0E-4A9C-9486-3BA174D3268F}" dt="2020-05-05T17:49:15.883" v="571"/>
          <ac:spMkLst>
            <pc:docMk/>
            <pc:sldMk cId="1187260958" sldId="266"/>
            <ac:spMk id="32" creationId="{9C3373F3-85ED-4A77-B0AF-0D5F6C7B2945}"/>
          </ac:spMkLst>
        </pc:spChg>
        <pc:graphicFrameChg chg="add mod modGraphic">
          <ac:chgData name="Henry Luis López García" userId="1e283c04-7bea-48d7-abc8-ac182362566c" providerId="ADAL" clId="{A3442605-AC0E-4A9C-9486-3BA174D3268F}" dt="2020-05-05T17:06:04.517" v="445" actId="404"/>
          <ac:graphicFrameMkLst>
            <pc:docMk/>
            <pc:sldMk cId="1187260958" sldId="266"/>
            <ac:graphicFrameMk id="4" creationId="{954157A2-4B9B-4670-B18F-2E6323360EAE}"/>
          </ac:graphicFrameMkLst>
        </pc:graphicFrameChg>
        <pc:graphicFrameChg chg="add mod">
          <ac:chgData name="Henry Luis López García" userId="1e283c04-7bea-48d7-abc8-ac182362566c" providerId="ADAL" clId="{A3442605-AC0E-4A9C-9486-3BA174D3268F}" dt="2020-05-05T17:49:51.001" v="578" actId="478"/>
          <ac:graphicFrameMkLst>
            <pc:docMk/>
            <pc:sldMk cId="1187260958" sldId="266"/>
            <ac:graphicFrameMk id="33" creationId="{3F6C2E49-84D1-4C0F-B7BF-3FD5EBB2C493}"/>
          </ac:graphicFrameMkLst>
        </pc:graphicFrameChg>
        <pc:cxnChg chg="add del mod">
          <ac:chgData name="Henry Luis López García" userId="1e283c04-7bea-48d7-abc8-ac182362566c" providerId="ADAL" clId="{A3442605-AC0E-4A9C-9486-3BA174D3268F}" dt="2020-05-05T17:49:15.883" v="571"/>
          <ac:cxnSpMkLst>
            <pc:docMk/>
            <pc:sldMk cId="1187260958" sldId="266"/>
            <ac:cxnSpMk id="27" creationId="{B8AAFFB2-A3A9-4559-9F6F-6DCA680574FC}"/>
          </ac:cxnSpMkLst>
        </pc:cxnChg>
        <pc:cxnChg chg="add del mod">
          <ac:chgData name="Henry Luis López García" userId="1e283c04-7bea-48d7-abc8-ac182362566c" providerId="ADAL" clId="{A3442605-AC0E-4A9C-9486-3BA174D3268F}" dt="2020-05-05T17:49:15.883" v="571"/>
          <ac:cxnSpMkLst>
            <pc:docMk/>
            <pc:sldMk cId="1187260958" sldId="266"/>
            <ac:cxnSpMk id="28" creationId="{F9069F17-0E86-47CB-B0F7-0A0A7249302B}"/>
          </ac:cxnSpMkLst>
        </pc:cxnChg>
        <pc:cxnChg chg="add del mod">
          <ac:chgData name="Henry Luis López García" userId="1e283c04-7bea-48d7-abc8-ac182362566c" providerId="ADAL" clId="{A3442605-AC0E-4A9C-9486-3BA174D3268F}" dt="2020-05-05T17:49:15.883" v="571"/>
          <ac:cxnSpMkLst>
            <pc:docMk/>
            <pc:sldMk cId="1187260958" sldId="266"/>
            <ac:cxnSpMk id="30" creationId="{35877399-C76F-4449-92EF-1D3EE868984E}"/>
          </ac:cxnSpMkLst>
        </pc:cxnChg>
        <pc:cxnChg chg="add del mod">
          <ac:chgData name="Henry Luis López García" userId="1e283c04-7bea-48d7-abc8-ac182362566c" providerId="ADAL" clId="{A3442605-AC0E-4A9C-9486-3BA174D3268F}" dt="2020-05-05T17:49:15.883" v="571"/>
          <ac:cxnSpMkLst>
            <pc:docMk/>
            <pc:sldMk cId="1187260958" sldId="266"/>
            <ac:cxnSpMk id="31" creationId="{4A1EE032-0AFA-487C-99C6-3DEBCCFCF029}"/>
          </ac:cxnSpMkLst>
        </pc:cxnChg>
      </pc:sldChg>
      <pc:sldChg chg="addSp delSp modSp new mod ord">
        <pc:chgData name="Henry Luis López García" userId="1e283c04-7bea-48d7-abc8-ac182362566c" providerId="ADAL" clId="{A3442605-AC0E-4A9C-9486-3BA174D3268F}" dt="2020-05-14T14:22:50.798" v="3461" actId="14100"/>
        <pc:sldMkLst>
          <pc:docMk/>
          <pc:sldMk cId="3410349974" sldId="267"/>
        </pc:sldMkLst>
        <pc:spChg chg="mod">
          <ac:chgData name="Henry Luis López García" userId="1e283c04-7bea-48d7-abc8-ac182362566c" providerId="ADAL" clId="{A3442605-AC0E-4A9C-9486-3BA174D3268F}" dt="2020-05-06T14:00:35.524" v="1009" actId="20577"/>
          <ac:spMkLst>
            <pc:docMk/>
            <pc:sldMk cId="3410349974" sldId="267"/>
            <ac:spMk id="2" creationId="{EA7F649D-394F-4E3B-8BE0-8AE4ECD3C769}"/>
          </ac:spMkLst>
        </pc:spChg>
        <pc:spChg chg="del">
          <ac:chgData name="Henry Luis López García" userId="1e283c04-7bea-48d7-abc8-ac182362566c" providerId="ADAL" clId="{A3442605-AC0E-4A9C-9486-3BA174D3268F}" dt="2020-05-05T17:03:05.104" v="329" actId="1032"/>
          <ac:spMkLst>
            <pc:docMk/>
            <pc:sldMk cId="3410349974" sldId="267"/>
            <ac:spMk id="3" creationId="{627F79BF-D236-4AA4-8A4F-073BE81342CC}"/>
          </ac:spMkLst>
        </pc:spChg>
        <pc:spChg chg="add mod ord">
          <ac:chgData name="Henry Luis López García" userId="1e283c04-7bea-48d7-abc8-ac182362566c" providerId="ADAL" clId="{A3442605-AC0E-4A9C-9486-3BA174D3268F}" dt="2020-05-14T14:22:50.798" v="3461" actId="14100"/>
          <ac:spMkLst>
            <pc:docMk/>
            <pc:sldMk cId="3410349974" sldId="267"/>
            <ac:spMk id="3" creationId="{D873F112-C48B-4875-B3F9-92C4F4201432}"/>
          </ac:spMkLst>
        </pc:spChg>
        <pc:spChg chg="add del mod">
          <ac:chgData name="Henry Luis López García" userId="1e283c04-7bea-48d7-abc8-ac182362566c" providerId="ADAL" clId="{A3442605-AC0E-4A9C-9486-3BA174D3268F}" dt="2020-05-05T17:04:20.762" v="356" actId="1032"/>
          <ac:spMkLst>
            <pc:docMk/>
            <pc:sldMk cId="3410349974" sldId="267"/>
            <ac:spMk id="6" creationId="{E16140C9-3620-498B-BE63-AE239EDF26C6}"/>
          </ac:spMkLst>
        </pc:spChg>
        <pc:graphicFrameChg chg="add del mod modGraphic">
          <ac:chgData name="Henry Luis López García" userId="1e283c04-7bea-48d7-abc8-ac182362566c" providerId="ADAL" clId="{A3442605-AC0E-4A9C-9486-3BA174D3268F}" dt="2020-05-05T17:03:55.082" v="355" actId="478"/>
          <ac:graphicFrameMkLst>
            <pc:docMk/>
            <pc:sldMk cId="3410349974" sldId="267"/>
            <ac:graphicFrameMk id="4" creationId="{5736DF70-83AD-496A-9528-9983F9957DA0}"/>
          </ac:graphicFrameMkLst>
        </pc:graphicFrameChg>
        <pc:graphicFrameChg chg="add mod modGraphic">
          <ac:chgData name="Henry Luis López García" userId="1e283c04-7bea-48d7-abc8-ac182362566c" providerId="ADAL" clId="{A3442605-AC0E-4A9C-9486-3BA174D3268F}" dt="2020-05-14T14:22:30.846" v="3457" actId="2085"/>
          <ac:graphicFrameMkLst>
            <pc:docMk/>
            <pc:sldMk cId="3410349974" sldId="267"/>
            <ac:graphicFrameMk id="7" creationId="{456C872F-B873-4B9A-86E5-4EFA18281C7F}"/>
          </ac:graphicFrameMkLst>
        </pc:graphicFrameChg>
      </pc:sldChg>
      <pc:sldChg chg="addSp delSp modSp new mod ord">
        <pc:chgData name="Henry Luis López García" userId="1e283c04-7bea-48d7-abc8-ac182362566c" providerId="ADAL" clId="{A3442605-AC0E-4A9C-9486-3BA174D3268F}" dt="2020-05-07T16:42:44.372" v="2070" actId="14100"/>
        <pc:sldMkLst>
          <pc:docMk/>
          <pc:sldMk cId="3543208934" sldId="268"/>
        </pc:sldMkLst>
        <pc:spChg chg="mod">
          <ac:chgData name="Henry Luis López García" userId="1e283c04-7bea-48d7-abc8-ac182362566c" providerId="ADAL" clId="{A3442605-AC0E-4A9C-9486-3BA174D3268F}" dt="2020-05-07T16:42:15.202" v="2065" actId="1037"/>
          <ac:spMkLst>
            <pc:docMk/>
            <pc:sldMk cId="3543208934" sldId="268"/>
            <ac:spMk id="2" creationId="{351E1917-725D-4DA0-8799-AC4901B7E33F}"/>
          </ac:spMkLst>
        </pc:spChg>
        <pc:spChg chg="del">
          <ac:chgData name="Henry Luis López García" userId="1e283c04-7bea-48d7-abc8-ac182362566c" providerId="ADAL" clId="{A3442605-AC0E-4A9C-9486-3BA174D3268F}" dt="2020-05-05T17:23:44.781" v="481" actId="1032"/>
          <ac:spMkLst>
            <pc:docMk/>
            <pc:sldMk cId="3543208934" sldId="268"/>
            <ac:spMk id="3" creationId="{1CE48270-9FD9-40C1-BB61-937D3A263772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4" creationId="{BDD1782C-00A2-43A5-995F-85A0EE138F21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5" creationId="{EB8C9843-FF16-4F7D-88E3-D6577B7BF7F2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6" creationId="{ABDA8842-935E-4DC1-ACC1-2B48497B580E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7" creationId="{95C35A4C-051F-4629-8395-2C8F6F404F5F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8" creationId="{DE4AF2D3-54D7-47B9-8E84-1D1B19774CA7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9" creationId="{51BD4AF1-E5DC-40DD-B851-A9F2CA443C45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10" creationId="{3EC59FC1-2071-48ED-83A2-9D91D1D11ED2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11" creationId="{E2B8246C-F0BE-4767-904B-AA4BD568FECC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12" creationId="{4CF48CA9-E46D-4810-833D-EDFB23834174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13" creationId="{1D3D1B92-CD18-4B6B-90EC-E169D269CE30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14" creationId="{065B92EA-1155-4363-9F77-09DC2B9D5C79}"/>
          </ac:spMkLst>
        </pc:spChg>
        <pc:spChg chg="add del mod">
          <ac:chgData name="Henry Luis López García" userId="1e283c04-7bea-48d7-abc8-ac182362566c" providerId="ADAL" clId="{A3442605-AC0E-4A9C-9486-3BA174D3268F}" dt="2020-05-06T15:52:16.262" v="1721" actId="478"/>
          <ac:spMkLst>
            <pc:docMk/>
            <pc:sldMk cId="3543208934" sldId="268"/>
            <ac:spMk id="14" creationId="{B31E6247-EAA0-41AB-9325-CF044AD57E39}"/>
          </ac:spMkLst>
        </pc:spChg>
        <pc:spChg chg="add del mod">
          <ac:chgData name="Henry Luis López García" userId="1e283c04-7bea-48d7-abc8-ac182362566c" providerId="ADAL" clId="{A3442605-AC0E-4A9C-9486-3BA174D3268F}" dt="2020-05-06T15:51:06.061" v="1650" actId="478"/>
          <ac:spMkLst>
            <pc:docMk/>
            <pc:sldMk cId="3543208934" sldId="268"/>
            <ac:spMk id="15" creationId="{1B19778F-376C-4146-98C9-8DAC3AE9EDE2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15" creationId="{82510765-0130-4460-A8FF-28A834D699FF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16" creationId="{866510EB-82CB-48D1-8A2D-714DDFDD816E}"/>
          </ac:spMkLst>
        </pc:spChg>
        <pc:spChg chg="add del mod">
          <ac:chgData name="Henry Luis López García" userId="1e283c04-7bea-48d7-abc8-ac182362566c" providerId="ADAL" clId="{A3442605-AC0E-4A9C-9486-3BA174D3268F}" dt="2020-05-06T15:52:17.424" v="1722" actId="478"/>
          <ac:spMkLst>
            <pc:docMk/>
            <pc:sldMk cId="3543208934" sldId="268"/>
            <ac:spMk id="16" creationId="{A0CC6133-4AFD-45D8-BF8B-2DBFB1355A81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17" creationId="{01885191-9F67-4F55-A253-AA02C34D02C6}"/>
          </ac:spMkLst>
        </pc:spChg>
        <pc:spChg chg="add mod">
          <ac:chgData name="Henry Luis López García" userId="1e283c04-7bea-48d7-abc8-ac182362566c" providerId="ADAL" clId="{A3442605-AC0E-4A9C-9486-3BA174D3268F}" dt="2020-05-07T16:42:15.202" v="2065" actId="1037"/>
          <ac:spMkLst>
            <pc:docMk/>
            <pc:sldMk cId="3543208934" sldId="268"/>
            <ac:spMk id="18" creationId="{906032C6-846B-4112-A04C-5C11800D5856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18" creationId="{A1CC8001-EC4B-4415-BD7F-3A5993562030}"/>
          </ac:spMkLst>
        </pc:spChg>
        <pc:spChg chg="add mod">
          <ac:chgData name="Henry Luis López García" userId="1e283c04-7bea-48d7-abc8-ac182362566c" providerId="ADAL" clId="{A3442605-AC0E-4A9C-9486-3BA174D3268F}" dt="2020-05-07T16:42:15.202" v="2065" actId="1037"/>
          <ac:spMkLst>
            <pc:docMk/>
            <pc:sldMk cId="3543208934" sldId="268"/>
            <ac:spMk id="19" creationId="{AA31E315-B720-4D65-A555-4C2C2DBC96E5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19" creationId="{C8F8B9EA-205D-4080-A61D-E0D68E45614E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20" creationId="{F4D3DC1C-B310-4D3A-B65C-4F2AAE9D4FE7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21" creationId="{18A1B289-033B-4263-BD66-74EDC2953296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22" creationId="{924EE902-14BB-4724-86BF-BD42D31015A7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23" creationId="{05185E6B-F9B7-4609-A995-40C31AF80948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24" creationId="{95CFFB58-2E3F-49DC-B3CD-5EBCEEFAD2C8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25" creationId="{458DCA50-ABB6-45C7-9080-B35981543DBF}"/>
          </ac:spMkLst>
        </pc:spChg>
        <pc:spChg chg="add del mod">
          <ac:chgData name="Henry Luis López García" userId="1e283c04-7bea-48d7-abc8-ac182362566c" providerId="ADAL" clId="{A3442605-AC0E-4A9C-9486-3BA174D3268F}" dt="2020-05-06T16:09:39.230" v="1791" actId="478"/>
          <ac:spMkLst>
            <pc:docMk/>
            <pc:sldMk cId="3543208934" sldId="268"/>
            <ac:spMk id="26" creationId="{1435FE01-522D-47AD-B2BA-11D172878492}"/>
          </ac:spMkLst>
        </pc:spChg>
        <pc:spChg chg="add mod">
          <ac:chgData name="Henry Luis López García" userId="1e283c04-7bea-48d7-abc8-ac182362566c" providerId="ADAL" clId="{A3442605-AC0E-4A9C-9486-3BA174D3268F}" dt="2020-05-07T16:42:15.202" v="2065" actId="1037"/>
          <ac:spMkLst>
            <pc:docMk/>
            <pc:sldMk cId="3543208934" sldId="268"/>
            <ac:spMk id="26" creationId="{2A2CCEA5-3092-4C57-8D97-4BA66BA4EAAE}"/>
          </ac:spMkLst>
        </pc:spChg>
        <pc:spChg chg="add del mod">
          <ac:chgData name="Henry Luis López García" userId="1e283c04-7bea-48d7-abc8-ac182362566c" providerId="ADAL" clId="{A3442605-AC0E-4A9C-9486-3BA174D3268F}" dt="2020-05-06T15:51:10.560" v="1652"/>
          <ac:spMkLst>
            <pc:docMk/>
            <pc:sldMk cId="3543208934" sldId="268"/>
            <ac:spMk id="27" creationId="{11609D38-D0EC-405D-BE43-57CB273B0C07}"/>
          </ac:spMkLst>
        </pc:spChg>
        <pc:spChg chg="add mod">
          <ac:chgData name="Henry Luis López García" userId="1e283c04-7bea-48d7-abc8-ac182362566c" providerId="ADAL" clId="{A3442605-AC0E-4A9C-9486-3BA174D3268F}" dt="2020-05-07T16:42:15.202" v="2065" actId="1037"/>
          <ac:spMkLst>
            <pc:docMk/>
            <pc:sldMk cId="3543208934" sldId="268"/>
            <ac:spMk id="27" creationId="{75319318-9F9C-4A3D-BADE-EA9BE4A5ADA0}"/>
          </ac:spMkLst>
        </pc:spChg>
        <pc:spChg chg="add del mod">
          <ac:chgData name="Henry Luis López García" userId="1e283c04-7bea-48d7-abc8-ac182362566c" providerId="ADAL" clId="{A3442605-AC0E-4A9C-9486-3BA174D3268F}" dt="2020-05-06T15:51:54.165" v="1715" actId="478"/>
          <ac:spMkLst>
            <pc:docMk/>
            <pc:sldMk cId="3543208934" sldId="268"/>
            <ac:spMk id="28" creationId="{08CF7D85-7B1B-47F5-B78C-2D95144C1B3B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28" creationId="{E7DB2B6D-AA7F-44CB-94E5-58A077149CE4}"/>
          </ac:spMkLst>
        </pc:spChg>
        <pc:spChg chg="add del mod">
          <ac:chgData name="Henry Luis López García" userId="1e283c04-7bea-48d7-abc8-ac182362566c" providerId="ADAL" clId="{A3442605-AC0E-4A9C-9486-3BA174D3268F}" dt="2020-05-06T16:25:16.847" v="1868" actId="478"/>
          <ac:spMkLst>
            <pc:docMk/>
            <pc:sldMk cId="3543208934" sldId="268"/>
            <ac:spMk id="29" creationId="{7CBD4A18-AB88-4B65-BDEB-A864E8A403C0}"/>
          </ac:spMkLst>
        </pc:spChg>
        <pc:spChg chg="add del mod">
          <ac:chgData name="Henry Luis López García" userId="1e283c04-7bea-48d7-abc8-ac182362566c" providerId="ADAL" clId="{A3442605-AC0E-4A9C-9486-3BA174D3268F}" dt="2020-05-06T16:25:19.433" v="1870" actId="478"/>
          <ac:spMkLst>
            <pc:docMk/>
            <pc:sldMk cId="3543208934" sldId="268"/>
            <ac:spMk id="30" creationId="{B9948B7B-5E25-44FB-AF48-66D5D7A82416}"/>
          </ac:spMkLst>
        </pc:spChg>
        <pc:spChg chg="add del mod">
          <ac:chgData name="Henry Luis López García" userId="1e283c04-7bea-48d7-abc8-ac182362566c" providerId="ADAL" clId="{A3442605-AC0E-4A9C-9486-3BA174D3268F}" dt="2020-05-06T16:09:08.354" v="1790" actId="478"/>
          <ac:spMkLst>
            <pc:docMk/>
            <pc:sldMk cId="3543208934" sldId="268"/>
            <ac:spMk id="31" creationId="{1997FA1F-B186-4C48-A311-4C5BF94C5C7B}"/>
          </ac:spMkLst>
        </pc:spChg>
        <pc:spChg chg="add del mod">
          <ac:chgData name="Henry Luis López García" userId="1e283c04-7bea-48d7-abc8-ac182362566c" providerId="ADAL" clId="{A3442605-AC0E-4A9C-9486-3BA174D3268F}" dt="2020-05-05T17:07:25.383" v="460"/>
          <ac:spMkLst>
            <pc:docMk/>
            <pc:sldMk cId="3543208934" sldId="268"/>
            <ac:spMk id="31" creationId="{8E71ECB5-963E-4453-88FF-18972B783CB6}"/>
          </ac:spMkLst>
        </pc:spChg>
        <pc:spChg chg="add del mod">
          <ac:chgData name="Henry Luis López García" userId="1e283c04-7bea-48d7-abc8-ac182362566c" providerId="ADAL" clId="{A3442605-AC0E-4A9C-9486-3BA174D3268F}" dt="2020-05-06T16:25:12.997" v="1865" actId="478"/>
          <ac:spMkLst>
            <pc:docMk/>
            <pc:sldMk cId="3543208934" sldId="268"/>
            <ac:spMk id="32" creationId="{7E4F7BF5-3808-4948-9416-1071A6BCD406}"/>
          </ac:spMkLst>
        </pc:spChg>
        <pc:spChg chg="add del mod">
          <ac:chgData name="Henry Luis López García" userId="1e283c04-7bea-48d7-abc8-ac182362566c" providerId="ADAL" clId="{A3442605-AC0E-4A9C-9486-3BA174D3268F}" dt="2020-05-06T16:25:12.446" v="1864" actId="478"/>
          <ac:spMkLst>
            <pc:docMk/>
            <pc:sldMk cId="3543208934" sldId="268"/>
            <ac:spMk id="33" creationId="{8A0C19BD-F447-46D9-9419-310383401212}"/>
          </ac:spMkLst>
        </pc:spChg>
        <pc:spChg chg="add del mod">
          <ac:chgData name="Henry Luis López García" userId="1e283c04-7bea-48d7-abc8-ac182362566c" providerId="ADAL" clId="{A3442605-AC0E-4A9C-9486-3BA174D3268F}" dt="2020-05-06T16:24:59.663" v="1860" actId="478"/>
          <ac:spMkLst>
            <pc:docMk/>
            <pc:sldMk cId="3543208934" sldId="268"/>
            <ac:spMk id="34" creationId="{62033703-50BE-4F69-97E8-132FBF2F7351}"/>
          </ac:spMkLst>
        </pc:spChg>
        <pc:spChg chg="add del mod">
          <ac:chgData name="Henry Luis López García" userId="1e283c04-7bea-48d7-abc8-ac182362566c" providerId="ADAL" clId="{A3442605-AC0E-4A9C-9486-3BA174D3268F}" dt="2020-05-06T16:25:01.172" v="1861" actId="478"/>
          <ac:spMkLst>
            <pc:docMk/>
            <pc:sldMk cId="3543208934" sldId="268"/>
            <ac:spMk id="35" creationId="{1F9F9E5D-E776-4BE9-A8D9-79C8D525573D}"/>
          </ac:spMkLst>
        </pc:spChg>
        <pc:spChg chg="add del mod">
          <ac:chgData name="Henry Luis López García" userId="1e283c04-7bea-48d7-abc8-ac182362566c" providerId="ADAL" clId="{A3442605-AC0E-4A9C-9486-3BA174D3268F}" dt="2020-05-05T17:50:05.565" v="579" actId="1032"/>
          <ac:spMkLst>
            <pc:docMk/>
            <pc:sldMk cId="3543208934" sldId="268"/>
            <ac:spMk id="37" creationId="{75E213D0-A87C-4254-9E62-3BCFDE41F061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38" creationId="{CACDDF35-1F98-451B-9600-ACBB34B49F93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39" creationId="{A7FC3078-CED8-4102-8ADC-F2CD817BE7A5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40" creationId="{EE0C5DC7-2044-452A-B6F6-04EFB144DCE1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41" creationId="{37E5B139-0D7A-40E3-BB60-2335F7E1EC23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42" creationId="{1F700297-5FA7-4351-8CF4-D14A28FEFA16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43" creationId="{5EAD6BCC-30D5-41C0-99FA-5B1D10E6B2D0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44" creationId="{F699E1D9-A3CF-492D-BAFF-4713062ACEA1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45" creationId="{AF1A1153-3570-4002-9966-E1BD7DFDED49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46" creationId="{6C1B18AA-01F9-450A-ACA7-520F4D5EB3C7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47" creationId="{AB02F5AA-5E5E-4133-9330-CC2060C97B48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48" creationId="{ECF751D6-3B54-4D82-B8F2-C26807112C3D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49" creationId="{80ED822A-CDDF-4CAF-B223-ED1DAB0DADE4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50" creationId="{D982ACCA-B426-43E6-8AEC-13F8D55D693C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51" creationId="{5598050E-D251-4932-B900-EEA4A102A156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52" creationId="{DD679B7D-9A48-4246-BB09-6EA6EE027454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53" creationId="{38C7AAF6-D1A1-4048-A957-8818E6B8D23A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54" creationId="{B9D4F154-6B11-4CCD-B331-848B5174DE7D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55" creationId="{DB04AC15-21C7-4BEE-81A9-3ECFB60FEBB5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56" creationId="{2AFE5DDB-3183-4069-AE72-7595FC61197F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57" creationId="{8DB5271E-D044-43C9-9B34-C501511E9099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58" creationId="{BA6F8078-94AD-4673-BC45-A00B8ADCE758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59" creationId="{24F75400-E520-48E7-B0C2-6477DFDE35BD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62" creationId="{C2818C4C-1378-486A-B700-3E94E6C106FF}"/>
          </ac:spMkLst>
        </pc:spChg>
        <pc:spChg chg="add del mod">
          <ac:chgData name="Henry Luis López García" userId="1e283c04-7bea-48d7-abc8-ac182362566c" providerId="ADAL" clId="{A3442605-AC0E-4A9C-9486-3BA174D3268F}" dt="2020-05-05T17:30:40.078" v="566"/>
          <ac:spMkLst>
            <pc:docMk/>
            <pc:sldMk cId="3543208934" sldId="268"/>
            <ac:spMk id="65" creationId="{37136C9A-9BC0-407A-8EED-B376C0399D57}"/>
          </ac:spMkLst>
        </pc:spChg>
        <pc:spChg chg="add del mod">
          <ac:chgData name="Henry Luis López García" userId="1e283c04-7bea-48d7-abc8-ac182362566c" providerId="ADAL" clId="{A3442605-AC0E-4A9C-9486-3BA174D3268F}" dt="2020-05-05T17:57:32.645" v="766" actId="478"/>
          <ac:spMkLst>
            <pc:docMk/>
            <pc:sldMk cId="3543208934" sldId="268"/>
            <ac:spMk id="74" creationId="{69D976A3-C294-4F61-BCEA-3F497721D74F}"/>
          </ac:spMkLst>
        </pc:spChg>
        <pc:spChg chg="add del mod">
          <ac:chgData name="Henry Luis López García" userId="1e283c04-7bea-48d7-abc8-ac182362566c" providerId="ADAL" clId="{A3442605-AC0E-4A9C-9486-3BA174D3268F}" dt="2020-05-07T16:42:17.928" v="2066" actId="1076"/>
          <ac:spMkLst>
            <pc:docMk/>
            <pc:sldMk cId="3543208934" sldId="268"/>
            <ac:spMk id="75" creationId="{AACFD583-F2A0-4AB1-97B5-D8FB150F1631}"/>
          </ac:spMkLst>
        </pc:spChg>
        <pc:spChg chg="add del mod">
          <ac:chgData name="Henry Luis López García" userId="1e283c04-7bea-48d7-abc8-ac182362566c" providerId="ADAL" clId="{A3442605-AC0E-4A9C-9486-3BA174D3268F}" dt="2020-05-05T17:53:18.798" v="608" actId="478"/>
          <ac:spMkLst>
            <pc:docMk/>
            <pc:sldMk cId="3543208934" sldId="268"/>
            <ac:spMk id="76" creationId="{B250E53D-74E0-4881-99CA-70F872986B32}"/>
          </ac:spMkLst>
        </pc:spChg>
        <pc:spChg chg="add del mod">
          <ac:chgData name="Henry Luis López García" userId="1e283c04-7bea-48d7-abc8-ac182362566c" providerId="ADAL" clId="{A3442605-AC0E-4A9C-9486-3BA174D3268F}" dt="2020-05-05T17:53:18.253" v="607" actId="478"/>
          <ac:spMkLst>
            <pc:docMk/>
            <pc:sldMk cId="3543208934" sldId="268"/>
            <ac:spMk id="77" creationId="{02BBE645-5878-4C7C-B130-C5C875B935E3}"/>
          </ac:spMkLst>
        </pc:spChg>
        <pc:spChg chg="add del mod">
          <ac:chgData name="Henry Luis López García" userId="1e283c04-7bea-48d7-abc8-ac182362566c" providerId="ADAL" clId="{A3442605-AC0E-4A9C-9486-3BA174D3268F}" dt="2020-05-05T17:53:19.216" v="610" actId="478"/>
          <ac:spMkLst>
            <pc:docMk/>
            <pc:sldMk cId="3543208934" sldId="268"/>
            <ac:spMk id="78" creationId="{2358E03B-BEDF-477B-9D67-47831981B808}"/>
          </ac:spMkLst>
        </pc:spChg>
        <pc:spChg chg="add del mod">
          <ac:chgData name="Henry Luis López García" userId="1e283c04-7bea-48d7-abc8-ac182362566c" providerId="ADAL" clId="{A3442605-AC0E-4A9C-9486-3BA174D3268F}" dt="2020-05-05T17:53:19.760" v="611" actId="478"/>
          <ac:spMkLst>
            <pc:docMk/>
            <pc:sldMk cId="3543208934" sldId="268"/>
            <ac:spMk id="79" creationId="{8C775422-E4B5-4BF8-87FC-06E1404E3BA5}"/>
          </ac:spMkLst>
        </pc:spChg>
        <pc:spChg chg="add del mod">
          <ac:chgData name="Henry Luis López García" userId="1e283c04-7bea-48d7-abc8-ac182362566c" providerId="ADAL" clId="{A3442605-AC0E-4A9C-9486-3BA174D3268F}" dt="2020-05-05T17:53:11.520" v="604" actId="478"/>
          <ac:spMkLst>
            <pc:docMk/>
            <pc:sldMk cId="3543208934" sldId="268"/>
            <ac:spMk id="80" creationId="{F1D0CE0B-83D8-464D-9494-07079BC32C49}"/>
          </ac:spMkLst>
        </pc:spChg>
        <pc:spChg chg="add mod">
          <ac:chgData name="Henry Luis López García" userId="1e283c04-7bea-48d7-abc8-ac182362566c" providerId="ADAL" clId="{A3442605-AC0E-4A9C-9486-3BA174D3268F}" dt="2020-05-07T16:42:15.202" v="2065" actId="1037"/>
          <ac:spMkLst>
            <pc:docMk/>
            <pc:sldMk cId="3543208934" sldId="268"/>
            <ac:spMk id="81" creationId="{AFD3850D-2092-4C2F-A9F4-5AD981A7D7B4}"/>
          </ac:spMkLst>
        </pc:spChg>
        <pc:spChg chg="add del mod">
          <ac:chgData name="Henry Luis López García" userId="1e283c04-7bea-48d7-abc8-ac182362566c" providerId="ADAL" clId="{A3442605-AC0E-4A9C-9486-3BA174D3268F}" dt="2020-05-06T16:09:47.462" v="1792" actId="478"/>
          <ac:spMkLst>
            <pc:docMk/>
            <pc:sldMk cId="3543208934" sldId="268"/>
            <ac:spMk id="82" creationId="{57E4207B-3A52-4D9E-9C84-CF3EA7E4FE49}"/>
          </ac:spMkLst>
        </pc:spChg>
        <pc:spChg chg="add mod">
          <ac:chgData name="Henry Luis López García" userId="1e283c04-7bea-48d7-abc8-ac182362566c" providerId="ADAL" clId="{A3442605-AC0E-4A9C-9486-3BA174D3268F}" dt="2020-05-07T16:42:15.202" v="2065" actId="1037"/>
          <ac:spMkLst>
            <pc:docMk/>
            <pc:sldMk cId="3543208934" sldId="268"/>
            <ac:spMk id="83" creationId="{38B59123-F74F-4B11-BB34-90DC111581E1}"/>
          </ac:spMkLst>
        </pc:spChg>
        <pc:spChg chg="add del mod">
          <ac:chgData name="Henry Luis López García" userId="1e283c04-7bea-48d7-abc8-ac182362566c" providerId="ADAL" clId="{A3442605-AC0E-4A9C-9486-3BA174D3268F}" dt="2020-05-06T15:24:43.563" v="1587" actId="478"/>
          <ac:spMkLst>
            <pc:docMk/>
            <pc:sldMk cId="3543208934" sldId="268"/>
            <ac:spMk id="84" creationId="{8D5FD73C-3861-4E4C-A342-2BD287C2E47E}"/>
          </ac:spMkLst>
        </pc:spChg>
        <pc:spChg chg="add mod">
          <ac:chgData name="Henry Luis López García" userId="1e283c04-7bea-48d7-abc8-ac182362566c" providerId="ADAL" clId="{A3442605-AC0E-4A9C-9486-3BA174D3268F}" dt="2020-05-07T16:42:15.202" v="2065" actId="1037"/>
          <ac:spMkLst>
            <pc:docMk/>
            <pc:sldMk cId="3543208934" sldId="268"/>
            <ac:spMk id="85" creationId="{B2106DBD-E24F-4E76-A4E6-489F16CB6535}"/>
          </ac:spMkLst>
        </pc:spChg>
        <pc:spChg chg="add mod">
          <ac:chgData name="Henry Luis López García" userId="1e283c04-7bea-48d7-abc8-ac182362566c" providerId="ADAL" clId="{A3442605-AC0E-4A9C-9486-3BA174D3268F}" dt="2020-05-07T16:42:20.856" v="2067" actId="1076"/>
          <ac:spMkLst>
            <pc:docMk/>
            <pc:sldMk cId="3543208934" sldId="268"/>
            <ac:spMk id="97" creationId="{95665FAB-E1A1-462C-BFFC-A64CE670B358}"/>
          </ac:spMkLst>
        </pc:spChg>
        <pc:graphicFrameChg chg="add del mod modGraphic">
          <ac:chgData name="Henry Luis López García" userId="1e283c04-7bea-48d7-abc8-ac182362566c" providerId="ADAL" clId="{A3442605-AC0E-4A9C-9486-3BA174D3268F}" dt="2020-05-05T17:29:42.984" v="556" actId="478"/>
          <ac:graphicFrameMkLst>
            <pc:docMk/>
            <pc:sldMk cId="3543208934" sldId="268"/>
            <ac:graphicFrameMk id="35" creationId="{C975F6E1-302B-4116-B701-718C724361A9}"/>
          </ac:graphicFrameMkLst>
        </pc:graphicFrameChg>
        <pc:graphicFrameChg chg="add del mod modGraphic">
          <ac:chgData name="Henry Luis López García" userId="1e283c04-7bea-48d7-abc8-ac182362566c" providerId="ADAL" clId="{A3442605-AC0E-4A9C-9486-3BA174D3268F}" dt="2020-05-05T17:45:40.996" v="569" actId="1032"/>
          <ac:graphicFrameMkLst>
            <pc:docMk/>
            <pc:sldMk cId="3543208934" sldId="268"/>
            <ac:graphicFrameMk id="71" creationId="{347A44BA-C870-4669-A372-6C7D90DEDB27}"/>
          </ac:graphicFrameMkLst>
        </pc:graphicFrameChg>
        <pc:graphicFrameChg chg="add del mod modGraphic">
          <ac:chgData name="Henry Luis López García" userId="1e283c04-7bea-48d7-abc8-ac182362566c" providerId="ADAL" clId="{A3442605-AC0E-4A9C-9486-3BA174D3268F}" dt="2020-05-05T17:50:22.850" v="581" actId="478"/>
          <ac:graphicFrameMkLst>
            <pc:docMk/>
            <pc:sldMk cId="3543208934" sldId="268"/>
            <ac:graphicFrameMk id="72" creationId="{9CCE1522-1916-498B-B928-9224F7242BDA}"/>
          </ac:graphicFrameMkLst>
        </pc:graphicFrameChg>
        <pc:cxnChg chg="add del mod">
          <ac:chgData name="Henry Luis López García" userId="1e283c04-7bea-48d7-abc8-ac182362566c" providerId="ADAL" clId="{A3442605-AC0E-4A9C-9486-3BA174D3268F}" dt="2020-05-06T16:25:11.747" v="1863" actId="478"/>
          <ac:cxnSpMkLst>
            <pc:docMk/>
            <pc:sldMk cId="3543208934" sldId="268"/>
            <ac:cxnSpMk id="10" creationId="{0481285F-FDF6-440A-926E-DF89ACBDA945}"/>
          </ac:cxnSpMkLst>
        </pc:cxnChg>
        <pc:cxnChg chg="add mod">
          <ac:chgData name="Henry Luis López García" userId="1e283c04-7bea-48d7-abc8-ac182362566c" providerId="ADAL" clId="{A3442605-AC0E-4A9C-9486-3BA174D3268F}" dt="2020-05-07T16:42:15.202" v="2065" actId="1037"/>
          <ac:cxnSpMkLst>
            <pc:docMk/>
            <pc:sldMk cId="3543208934" sldId="268"/>
            <ac:cxnSpMk id="14" creationId="{9E167F8B-0ED2-47C2-8934-3524ECC212B4}"/>
          </ac:cxnSpMkLst>
        </pc:cxnChg>
        <pc:cxnChg chg="add mod">
          <ac:chgData name="Henry Luis López García" userId="1e283c04-7bea-48d7-abc8-ac182362566c" providerId="ADAL" clId="{A3442605-AC0E-4A9C-9486-3BA174D3268F}" dt="2020-05-07T16:42:44.372" v="2070" actId="14100"/>
          <ac:cxnSpMkLst>
            <pc:docMk/>
            <pc:sldMk cId="3543208934" sldId="268"/>
            <ac:cxnSpMk id="20" creationId="{4F82898A-BC61-4F1C-8DF7-4FF2A0ADE3CC}"/>
          </ac:cxnSpMkLst>
        </pc:cxnChg>
        <pc:cxnChg chg="add mod">
          <ac:chgData name="Henry Luis López García" userId="1e283c04-7bea-48d7-abc8-ac182362566c" providerId="ADAL" clId="{A3442605-AC0E-4A9C-9486-3BA174D3268F}" dt="2020-05-07T16:42:15.202" v="2065" actId="1037"/>
          <ac:cxnSpMkLst>
            <pc:docMk/>
            <pc:sldMk cId="3543208934" sldId="268"/>
            <ac:cxnSpMk id="22" creationId="{6FFF7996-BDB9-43F3-BC1E-D5FD4F22A12C}"/>
          </ac:cxnSpMkLst>
        </pc:cxnChg>
        <pc:cxnChg chg="add del mod">
          <ac:chgData name="Henry Luis López García" userId="1e283c04-7bea-48d7-abc8-ac182362566c" providerId="ADAL" clId="{A3442605-AC0E-4A9C-9486-3BA174D3268F}" dt="2020-05-07T16:40:18.197" v="1994" actId="478"/>
          <ac:cxnSpMkLst>
            <pc:docMk/>
            <pc:sldMk cId="3543208934" sldId="268"/>
            <ac:cxnSpMk id="24" creationId="{7F49BDBD-86B0-4CDA-8488-CB7F7532F437}"/>
          </ac:cxnSpMkLst>
        </pc:cxnChg>
        <pc:cxnChg chg="add del mod">
          <ac:chgData name="Henry Luis López García" userId="1e283c04-7bea-48d7-abc8-ac182362566c" providerId="ADAL" clId="{A3442605-AC0E-4A9C-9486-3BA174D3268F}" dt="2020-05-06T16:25:10.628" v="1862" actId="478"/>
          <ac:cxnSpMkLst>
            <pc:docMk/>
            <pc:sldMk cId="3543208934" sldId="268"/>
            <ac:cxnSpMk id="25" creationId="{69058510-022F-40A9-818D-BA1D0586D1F9}"/>
          </ac:cxnSpMkLst>
        </pc:cxnChg>
        <pc:cxnChg chg="add del mod">
          <ac:chgData name="Henry Luis López García" userId="1e283c04-7bea-48d7-abc8-ac182362566c" providerId="ADAL" clId="{A3442605-AC0E-4A9C-9486-3BA174D3268F}" dt="2020-05-05T17:07:25.383" v="460"/>
          <ac:cxnSpMkLst>
            <pc:docMk/>
            <pc:sldMk cId="3543208934" sldId="268"/>
            <ac:cxnSpMk id="26" creationId="{EE603E37-A8AA-4836-8AC3-2AC8B55B8CA6}"/>
          </ac:cxnSpMkLst>
        </pc:cxnChg>
        <pc:cxnChg chg="add del mod">
          <ac:chgData name="Henry Luis López García" userId="1e283c04-7bea-48d7-abc8-ac182362566c" providerId="ADAL" clId="{A3442605-AC0E-4A9C-9486-3BA174D3268F}" dt="2020-05-05T17:07:25.383" v="460"/>
          <ac:cxnSpMkLst>
            <pc:docMk/>
            <pc:sldMk cId="3543208934" sldId="268"/>
            <ac:cxnSpMk id="27" creationId="{FE5817E0-8BF9-4B51-B83D-7867E79BD4CD}"/>
          </ac:cxnSpMkLst>
        </pc:cxnChg>
        <pc:cxnChg chg="add del mod">
          <ac:chgData name="Henry Luis López García" userId="1e283c04-7bea-48d7-abc8-ac182362566c" providerId="ADAL" clId="{A3442605-AC0E-4A9C-9486-3BA174D3268F}" dt="2020-05-05T17:07:25.383" v="460"/>
          <ac:cxnSpMkLst>
            <pc:docMk/>
            <pc:sldMk cId="3543208934" sldId="268"/>
            <ac:cxnSpMk id="29" creationId="{5D923FFB-A6A6-461B-8D30-BC18F3DFDD34}"/>
          </ac:cxnSpMkLst>
        </pc:cxnChg>
        <pc:cxnChg chg="add mod">
          <ac:chgData name="Henry Luis López García" userId="1e283c04-7bea-48d7-abc8-ac182362566c" providerId="ADAL" clId="{A3442605-AC0E-4A9C-9486-3BA174D3268F}" dt="2020-05-07T16:42:15.202" v="2065" actId="1037"/>
          <ac:cxnSpMkLst>
            <pc:docMk/>
            <pc:sldMk cId="3543208934" sldId="268"/>
            <ac:cxnSpMk id="29" creationId="{FED57FB2-549F-43BE-9507-77F76C649E19}"/>
          </ac:cxnSpMkLst>
        </pc:cxnChg>
        <pc:cxnChg chg="add del mod">
          <ac:chgData name="Henry Luis López García" userId="1e283c04-7bea-48d7-abc8-ac182362566c" providerId="ADAL" clId="{A3442605-AC0E-4A9C-9486-3BA174D3268F}" dt="2020-05-05T17:07:25.383" v="460"/>
          <ac:cxnSpMkLst>
            <pc:docMk/>
            <pc:sldMk cId="3543208934" sldId="268"/>
            <ac:cxnSpMk id="30" creationId="{337F5A16-F465-44FE-A83A-3C3F640D0F8C}"/>
          </ac:cxnSpMkLst>
        </pc:cxnChg>
        <pc:cxnChg chg="add mod">
          <ac:chgData name="Henry Luis López García" userId="1e283c04-7bea-48d7-abc8-ac182362566c" providerId="ADAL" clId="{A3442605-AC0E-4A9C-9486-3BA174D3268F}" dt="2020-05-07T16:42:15.202" v="2065" actId="1037"/>
          <ac:cxnSpMkLst>
            <pc:docMk/>
            <pc:sldMk cId="3543208934" sldId="268"/>
            <ac:cxnSpMk id="33" creationId="{80E913D0-6074-4B86-A462-F062DC483A08}"/>
          </ac:cxnSpMkLst>
        </pc:cxnChg>
        <pc:cxnChg chg="add del mod">
          <ac:chgData name="Henry Luis López García" userId="1e283c04-7bea-48d7-abc8-ac182362566c" providerId="ADAL" clId="{A3442605-AC0E-4A9C-9486-3BA174D3268F}" dt="2020-05-05T17:30:40.078" v="566"/>
          <ac:cxnSpMkLst>
            <pc:docMk/>
            <pc:sldMk cId="3543208934" sldId="268"/>
            <ac:cxnSpMk id="60" creationId="{7068C07A-DEAE-4C5F-8013-FC4B29AC1D32}"/>
          </ac:cxnSpMkLst>
        </pc:cxnChg>
        <pc:cxnChg chg="add del mod">
          <ac:chgData name="Henry Luis López García" userId="1e283c04-7bea-48d7-abc8-ac182362566c" providerId="ADAL" clId="{A3442605-AC0E-4A9C-9486-3BA174D3268F}" dt="2020-05-05T17:30:40.078" v="566"/>
          <ac:cxnSpMkLst>
            <pc:docMk/>
            <pc:sldMk cId="3543208934" sldId="268"/>
            <ac:cxnSpMk id="61" creationId="{CF587CF0-12C1-41B3-803A-5ED6DB2C0351}"/>
          </ac:cxnSpMkLst>
        </pc:cxnChg>
        <pc:cxnChg chg="add del mod">
          <ac:chgData name="Henry Luis López García" userId="1e283c04-7bea-48d7-abc8-ac182362566c" providerId="ADAL" clId="{A3442605-AC0E-4A9C-9486-3BA174D3268F}" dt="2020-05-05T17:30:40.078" v="566"/>
          <ac:cxnSpMkLst>
            <pc:docMk/>
            <pc:sldMk cId="3543208934" sldId="268"/>
            <ac:cxnSpMk id="63" creationId="{036A2D85-0807-4BE2-A2FE-53627A037A79}"/>
          </ac:cxnSpMkLst>
        </pc:cxnChg>
        <pc:cxnChg chg="add del mod">
          <ac:chgData name="Henry Luis López García" userId="1e283c04-7bea-48d7-abc8-ac182362566c" providerId="ADAL" clId="{A3442605-AC0E-4A9C-9486-3BA174D3268F}" dt="2020-05-05T17:30:40.078" v="566"/>
          <ac:cxnSpMkLst>
            <pc:docMk/>
            <pc:sldMk cId="3543208934" sldId="268"/>
            <ac:cxnSpMk id="64" creationId="{40E64AFC-1D47-4F66-94E1-D889F0A32F24}"/>
          </ac:cxnSpMkLst>
        </pc:cxnChg>
        <pc:cxnChg chg="add del mod">
          <ac:chgData name="Henry Luis López García" userId="1e283c04-7bea-48d7-abc8-ac182362566c" providerId="ADAL" clId="{A3442605-AC0E-4A9C-9486-3BA174D3268F}" dt="2020-05-06T15:24:35.869" v="1584" actId="478"/>
          <ac:cxnSpMkLst>
            <pc:docMk/>
            <pc:sldMk cId="3543208934" sldId="268"/>
            <ac:cxnSpMk id="87" creationId="{6D760C2A-0570-4B3D-AFBA-AB59F8684EE0}"/>
          </ac:cxnSpMkLst>
        </pc:cxnChg>
        <pc:cxnChg chg="add del mod">
          <ac:chgData name="Henry Luis López García" userId="1e283c04-7bea-48d7-abc8-ac182362566c" providerId="ADAL" clId="{A3442605-AC0E-4A9C-9486-3BA174D3268F}" dt="2020-05-07T16:35:53.650" v="1902" actId="478"/>
          <ac:cxnSpMkLst>
            <pc:docMk/>
            <pc:sldMk cId="3543208934" sldId="268"/>
            <ac:cxnSpMk id="90" creationId="{6A5C1BEC-3143-4C48-BB17-A1A3FD0744F5}"/>
          </ac:cxnSpMkLst>
        </pc:cxnChg>
        <pc:cxnChg chg="add del mod">
          <ac:chgData name="Henry Luis López García" userId="1e283c04-7bea-48d7-abc8-ac182362566c" providerId="ADAL" clId="{A3442605-AC0E-4A9C-9486-3BA174D3268F}" dt="2020-05-06T15:24:36.559" v="1585" actId="478"/>
          <ac:cxnSpMkLst>
            <pc:docMk/>
            <pc:sldMk cId="3543208934" sldId="268"/>
            <ac:cxnSpMk id="92" creationId="{13AD50D9-A184-445E-B93D-D2ADC242AF64}"/>
          </ac:cxnSpMkLst>
        </pc:cxnChg>
        <pc:cxnChg chg="add mod">
          <ac:chgData name="Henry Luis López García" userId="1e283c04-7bea-48d7-abc8-ac182362566c" providerId="ADAL" clId="{A3442605-AC0E-4A9C-9486-3BA174D3268F}" dt="2020-05-07T16:42:15.202" v="2065" actId="1037"/>
          <ac:cxnSpMkLst>
            <pc:docMk/>
            <pc:sldMk cId="3543208934" sldId="268"/>
            <ac:cxnSpMk id="94" creationId="{8AD5FA36-B3E0-427E-A081-37F729556EBA}"/>
          </ac:cxnSpMkLst>
        </pc:cxnChg>
      </pc:sldChg>
      <pc:sldChg chg="addSp delSp modSp new mod">
        <pc:chgData name="Henry Luis López García" userId="1e283c04-7bea-48d7-abc8-ac182362566c" providerId="ADAL" clId="{A3442605-AC0E-4A9C-9486-3BA174D3268F}" dt="2020-05-13T13:29:59.015" v="2071" actId="207"/>
        <pc:sldMkLst>
          <pc:docMk/>
          <pc:sldMk cId="2239807420" sldId="269"/>
        </pc:sldMkLst>
        <pc:spChg chg="mod">
          <ac:chgData name="Henry Luis López García" userId="1e283c04-7bea-48d7-abc8-ac182362566c" providerId="ADAL" clId="{A3442605-AC0E-4A9C-9486-3BA174D3268F}" dt="2020-05-05T18:01:46.650" v="816" actId="20577"/>
          <ac:spMkLst>
            <pc:docMk/>
            <pc:sldMk cId="2239807420" sldId="269"/>
            <ac:spMk id="2" creationId="{4044B99A-B85D-4BF1-A1BE-11C8FD802378}"/>
          </ac:spMkLst>
        </pc:spChg>
        <pc:spChg chg="del">
          <ac:chgData name="Henry Luis López García" userId="1e283c04-7bea-48d7-abc8-ac182362566c" providerId="ADAL" clId="{A3442605-AC0E-4A9C-9486-3BA174D3268F}" dt="2020-05-06T13:38:33.335" v="817"/>
          <ac:spMkLst>
            <pc:docMk/>
            <pc:sldMk cId="2239807420" sldId="269"/>
            <ac:spMk id="3" creationId="{6C862276-8676-488B-B019-50B6FDE5F279}"/>
          </ac:spMkLst>
        </pc:spChg>
        <pc:spChg chg="add mod">
          <ac:chgData name="Henry Luis López García" userId="1e283c04-7bea-48d7-abc8-ac182362566c" providerId="ADAL" clId="{A3442605-AC0E-4A9C-9486-3BA174D3268F}" dt="2020-05-06T13:42:23.951" v="854" actId="14100"/>
          <ac:spMkLst>
            <pc:docMk/>
            <pc:sldMk cId="2239807420" sldId="269"/>
            <ac:spMk id="6" creationId="{971FD89C-890F-4FC2-BA14-E29EDCD8A515}"/>
          </ac:spMkLst>
        </pc:spChg>
        <pc:spChg chg="add mod">
          <ac:chgData name="Henry Luis López García" userId="1e283c04-7bea-48d7-abc8-ac182362566c" providerId="ADAL" clId="{A3442605-AC0E-4A9C-9486-3BA174D3268F}" dt="2020-05-06T13:58:17.020" v="1004" actId="20577"/>
          <ac:spMkLst>
            <pc:docMk/>
            <pc:sldMk cId="2239807420" sldId="269"/>
            <ac:spMk id="11" creationId="{123D72F1-663B-4C6B-80EE-85839C3E0A5C}"/>
          </ac:spMkLst>
        </pc:spChg>
        <pc:spChg chg="add mod">
          <ac:chgData name="Henry Luis López García" userId="1e283c04-7bea-48d7-abc8-ac182362566c" providerId="ADAL" clId="{A3442605-AC0E-4A9C-9486-3BA174D3268F}" dt="2020-05-06T13:42:53.498" v="857" actId="208"/>
          <ac:spMkLst>
            <pc:docMk/>
            <pc:sldMk cId="2239807420" sldId="269"/>
            <ac:spMk id="12" creationId="{BD7FBBBA-6E8B-478C-82F4-09E07873AFD1}"/>
          </ac:spMkLst>
        </pc:spChg>
        <pc:spChg chg="add mod">
          <ac:chgData name="Henry Luis López García" userId="1e283c04-7bea-48d7-abc8-ac182362566c" providerId="ADAL" clId="{A3442605-AC0E-4A9C-9486-3BA174D3268F}" dt="2020-05-06T13:58:19.146" v="1005" actId="6549"/>
          <ac:spMkLst>
            <pc:docMk/>
            <pc:sldMk cId="2239807420" sldId="269"/>
            <ac:spMk id="15" creationId="{DCAA8F5A-4648-4A76-B1F3-0FCBD8E4726C}"/>
          </ac:spMkLst>
        </pc:spChg>
        <pc:spChg chg="add mod">
          <ac:chgData name="Henry Luis López García" userId="1e283c04-7bea-48d7-abc8-ac182362566c" providerId="ADAL" clId="{A3442605-AC0E-4A9C-9486-3BA174D3268F}" dt="2020-05-06T14:03:06.923" v="1010" actId="207"/>
          <ac:spMkLst>
            <pc:docMk/>
            <pc:sldMk cId="2239807420" sldId="269"/>
            <ac:spMk id="16" creationId="{EC34EF9F-6F1E-4234-A423-A865418595C1}"/>
          </ac:spMkLst>
        </pc:spChg>
        <pc:spChg chg="add del mod">
          <ac:chgData name="Henry Luis López García" userId="1e283c04-7bea-48d7-abc8-ac182362566c" providerId="ADAL" clId="{A3442605-AC0E-4A9C-9486-3BA174D3268F}" dt="2020-05-06T13:45:51.300" v="899" actId="478"/>
          <ac:spMkLst>
            <pc:docMk/>
            <pc:sldMk cId="2239807420" sldId="269"/>
            <ac:spMk id="17" creationId="{02E15C4D-6CE6-40D4-913D-C5AAC183E21F}"/>
          </ac:spMkLst>
        </pc:spChg>
        <pc:spChg chg="add del mod">
          <ac:chgData name="Henry Luis López García" userId="1e283c04-7bea-48d7-abc8-ac182362566c" providerId="ADAL" clId="{A3442605-AC0E-4A9C-9486-3BA174D3268F}" dt="2020-05-06T13:46:38.904" v="903" actId="478"/>
          <ac:spMkLst>
            <pc:docMk/>
            <pc:sldMk cId="2239807420" sldId="269"/>
            <ac:spMk id="18" creationId="{DDD8365D-B062-42A0-8957-08ACC5FFC83A}"/>
          </ac:spMkLst>
        </pc:spChg>
        <pc:spChg chg="add mod">
          <ac:chgData name="Henry Luis López García" userId="1e283c04-7bea-48d7-abc8-ac182362566c" providerId="ADAL" clId="{A3442605-AC0E-4A9C-9486-3BA174D3268F}" dt="2020-05-06T13:54:08.571" v="961" actId="1076"/>
          <ac:spMkLst>
            <pc:docMk/>
            <pc:sldMk cId="2239807420" sldId="269"/>
            <ac:spMk id="24" creationId="{714D2E6D-A016-496F-85F8-4E52F7A40D8B}"/>
          </ac:spMkLst>
        </pc:spChg>
        <pc:spChg chg="add mod">
          <ac:chgData name="Henry Luis López García" userId="1e283c04-7bea-48d7-abc8-ac182362566c" providerId="ADAL" clId="{A3442605-AC0E-4A9C-9486-3BA174D3268F}" dt="2020-05-13T13:29:59.015" v="2071" actId="207"/>
          <ac:spMkLst>
            <pc:docMk/>
            <pc:sldMk cId="2239807420" sldId="269"/>
            <ac:spMk id="25" creationId="{DFC62EC1-A821-49AF-A1CA-8D748E7E691B}"/>
          </ac:spMkLst>
        </pc:spChg>
        <pc:spChg chg="add del mod">
          <ac:chgData name="Henry Luis López García" userId="1e283c04-7bea-48d7-abc8-ac182362566c" providerId="ADAL" clId="{A3442605-AC0E-4A9C-9486-3BA174D3268F}" dt="2020-05-06T13:55:46.106" v="974" actId="478"/>
          <ac:spMkLst>
            <pc:docMk/>
            <pc:sldMk cId="2239807420" sldId="269"/>
            <ac:spMk id="27" creationId="{7C68DD9E-90A2-45B3-AF34-C81049FEBAD1}"/>
          </ac:spMkLst>
        </pc:spChg>
        <pc:spChg chg="add del mod">
          <ac:chgData name="Henry Luis López García" userId="1e283c04-7bea-48d7-abc8-ac182362566c" providerId="ADAL" clId="{A3442605-AC0E-4A9C-9486-3BA174D3268F}" dt="2020-05-06T13:56:04.711" v="978" actId="478"/>
          <ac:spMkLst>
            <pc:docMk/>
            <pc:sldMk cId="2239807420" sldId="269"/>
            <ac:spMk id="28" creationId="{29499C5A-C62C-42C7-BE69-E979DAABE3DB}"/>
          </ac:spMkLst>
        </pc:spChg>
        <pc:spChg chg="add del mod">
          <ac:chgData name="Henry Luis López García" userId="1e283c04-7bea-48d7-abc8-ac182362566c" providerId="ADAL" clId="{A3442605-AC0E-4A9C-9486-3BA174D3268F}" dt="2020-05-06T13:56:25.881" v="986" actId="11529"/>
          <ac:spMkLst>
            <pc:docMk/>
            <pc:sldMk cId="2239807420" sldId="269"/>
            <ac:spMk id="29" creationId="{9EA33047-2BA2-4F23-B992-0E9858779457}"/>
          </ac:spMkLst>
        </pc:spChg>
        <pc:picChg chg="add mod ord">
          <ac:chgData name="Henry Luis López García" userId="1e283c04-7bea-48d7-abc8-ac182362566c" providerId="ADAL" clId="{A3442605-AC0E-4A9C-9486-3BA174D3268F}" dt="2020-05-06T13:56:24.094" v="983" actId="1076"/>
          <ac:picMkLst>
            <pc:docMk/>
            <pc:sldMk cId="2239807420" sldId="269"/>
            <ac:picMk id="5" creationId="{217751C8-0D07-4C16-B37E-2225C78A48DF}"/>
          </ac:picMkLst>
        </pc:picChg>
        <pc:cxnChg chg="add mod">
          <ac:chgData name="Henry Luis López García" userId="1e283c04-7bea-48d7-abc8-ac182362566c" providerId="ADAL" clId="{A3442605-AC0E-4A9C-9486-3BA174D3268F}" dt="2020-05-06T13:43:56.385" v="860" actId="1076"/>
          <ac:cxnSpMkLst>
            <pc:docMk/>
            <pc:sldMk cId="2239807420" sldId="269"/>
            <ac:cxnSpMk id="8" creationId="{F2352134-7D04-4EA8-AAD0-8619F519ABD1}"/>
          </ac:cxnSpMkLst>
        </pc:cxnChg>
        <pc:cxnChg chg="add mod">
          <ac:chgData name="Henry Luis López García" userId="1e283c04-7bea-48d7-abc8-ac182362566c" providerId="ADAL" clId="{A3442605-AC0E-4A9C-9486-3BA174D3268F}" dt="2020-05-06T13:53:51.788" v="957" actId="1076"/>
          <ac:cxnSpMkLst>
            <pc:docMk/>
            <pc:sldMk cId="2239807420" sldId="269"/>
            <ac:cxnSpMk id="14" creationId="{B1ED0FD9-E0FB-48DB-A001-96CFCBA47C34}"/>
          </ac:cxnSpMkLst>
        </pc:cxnChg>
        <pc:cxnChg chg="add del mod">
          <ac:chgData name="Henry Luis López García" userId="1e283c04-7bea-48d7-abc8-ac182362566c" providerId="ADAL" clId="{A3442605-AC0E-4A9C-9486-3BA174D3268F}" dt="2020-05-06T13:55:24.342" v="965" actId="478"/>
          <ac:cxnSpMkLst>
            <pc:docMk/>
            <pc:sldMk cId="2239807420" sldId="269"/>
            <ac:cxnSpMk id="20" creationId="{9261EA58-3124-4F30-A0B1-E70653828F65}"/>
          </ac:cxnSpMkLst>
        </pc:cxnChg>
        <pc:cxnChg chg="add del mod">
          <ac:chgData name="Henry Luis López García" userId="1e283c04-7bea-48d7-abc8-ac182362566c" providerId="ADAL" clId="{A3442605-AC0E-4A9C-9486-3BA174D3268F}" dt="2020-05-06T13:55:26.814" v="966" actId="478"/>
          <ac:cxnSpMkLst>
            <pc:docMk/>
            <pc:sldMk cId="2239807420" sldId="269"/>
            <ac:cxnSpMk id="22" creationId="{7311A338-1348-4745-8C8A-00B38B654589}"/>
          </ac:cxnSpMkLst>
        </pc:cxnChg>
        <pc:cxnChg chg="add mod">
          <ac:chgData name="Henry Luis López García" userId="1e283c04-7bea-48d7-abc8-ac182362566c" providerId="ADAL" clId="{A3442605-AC0E-4A9C-9486-3BA174D3268F}" dt="2020-05-06T13:57:51.558" v="1001" actId="208"/>
          <ac:cxnSpMkLst>
            <pc:docMk/>
            <pc:sldMk cId="2239807420" sldId="269"/>
            <ac:cxnSpMk id="31" creationId="{7729564C-948C-4F59-A937-65832C59CE2B}"/>
          </ac:cxnSpMkLst>
        </pc:cxnChg>
        <pc:cxnChg chg="add mod">
          <ac:chgData name="Henry Luis López García" userId="1e283c04-7bea-48d7-abc8-ac182362566c" providerId="ADAL" clId="{A3442605-AC0E-4A9C-9486-3BA174D3268F}" dt="2020-05-06T13:57:55.582" v="1003" actId="208"/>
          <ac:cxnSpMkLst>
            <pc:docMk/>
            <pc:sldMk cId="2239807420" sldId="269"/>
            <ac:cxnSpMk id="35" creationId="{C1910F09-1424-47CA-B0D3-4ED3076ED836}"/>
          </ac:cxnSpMkLst>
        </pc:cxnChg>
        <pc:cxnChg chg="add mod">
          <ac:chgData name="Henry Luis López García" userId="1e283c04-7bea-48d7-abc8-ac182362566c" providerId="ADAL" clId="{A3442605-AC0E-4A9C-9486-3BA174D3268F}" dt="2020-05-06T13:57:53.841" v="1002" actId="208"/>
          <ac:cxnSpMkLst>
            <pc:docMk/>
            <pc:sldMk cId="2239807420" sldId="269"/>
            <ac:cxnSpMk id="39" creationId="{69339E78-6F41-46C6-96FE-2BDBA13AF23C}"/>
          </ac:cxnSpMkLst>
        </pc:cxnChg>
        <pc:cxnChg chg="add mod">
          <ac:chgData name="Henry Luis López García" userId="1e283c04-7bea-48d7-abc8-ac182362566c" providerId="ADAL" clId="{A3442605-AC0E-4A9C-9486-3BA174D3268F}" dt="2020-05-06T13:58:40.092" v="1006" actId="14100"/>
          <ac:cxnSpMkLst>
            <pc:docMk/>
            <pc:sldMk cId="2239807420" sldId="269"/>
            <ac:cxnSpMk id="44" creationId="{CF45E936-BA57-488E-879D-0334E561EAA3}"/>
          </ac:cxnSpMkLst>
        </pc:cxnChg>
      </pc:sldChg>
      <pc:sldChg chg="new del ord">
        <pc:chgData name="Henry Luis López García" userId="1e283c04-7bea-48d7-abc8-ac182362566c" providerId="ADAL" clId="{A3442605-AC0E-4A9C-9486-3BA174D3268F}" dt="2020-05-05T17:55:20.993" v="712" actId="47"/>
        <pc:sldMkLst>
          <pc:docMk/>
          <pc:sldMk cId="2827605142" sldId="269"/>
        </pc:sldMkLst>
      </pc:sldChg>
      <pc:sldChg chg="modSp new mod">
        <pc:chgData name="Henry Luis López García" userId="1e283c04-7bea-48d7-abc8-ac182362566c" providerId="ADAL" clId="{A3442605-AC0E-4A9C-9486-3BA174D3268F}" dt="2020-05-06T14:10:38.588" v="1097" actId="12"/>
        <pc:sldMkLst>
          <pc:docMk/>
          <pc:sldMk cId="3796940333" sldId="270"/>
        </pc:sldMkLst>
        <pc:spChg chg="mod">
          <ac:chgData name="Henry Luis López García" userId="1e283c04-7bea-48d7-abc8-ac182362566c" providerId="ADAL" clId="{A3442605-AC0E-4A9C-9486-3BA174D3268F}" dt="2020-05-06T14:07:12.352" v="1049" actId="20577"/>
          <ac:spMkLst>
            <pc:docMk/>
            <pc:sldMk cId="3796940333" sldId="270"/>
            <ac:spMk id="2" creationId="{AF3952D5-272F-4CCC-93CF-0B84B0D0FD1E}"/>
          </ac:spMkLst>
        </pc:spChg>
        <pc:spChg chg="mod">
          <ac:chgData name="Henry Luis López García" userId="1e283c04-7bea-48d7-abc8-ac182362566c" providerId="ADAL" clId="{A3442605-AC0E-4A9C-9486-3BA174D3268F}" dt="2020-05-06T14:10:38.588" v="1097" actId="12"/>
          <ac:spMkLst>
            <pc:docMk/>
            <pc:sldMk cId="3796940333" sldId="270"/>
            <ac:spMk id="3" creationId="{9C7DCD48-DF7F-4FD3-B17E-9DC52ADB5AFE}"/>
          </ac:spMkLst>
        </pc:spChg>
      </pc:sldChg>
      <pc:sldChg chg="modSp add mod">
        <pc:chgData name="Henry Luis López García" userId="1e283c04-7bea-48d7-abc8-ac182362566c" providerId="ADAL" clId="{A3442605-AC0E-4A9C-9486-3BA174D3268F}" dt="2020-05-06T14:06:29.260" v="1039" actId="20577"/>
        <pc:sldMkLst>
          <pc:docMk/>
          <pc:sldMk cId="1986846910" sldId="271"/>
        </pc:sldMkLst>
        <pc:spChg chg="mod">
          <ac:chgData name="Henry Luis López García" userId="1e283c04-7bea-48d7-abc8-ac182362566c" providerId="ADAL" clId="{A3442605-AC0E-4A9C-9486-3BA174D3268F}" dt="2020-05-06T14:06:29.260" v="1039" actId="20577"/>
          <ac:spMkLst>
            <pc:docMk/>
            <pc:sldMk cId="1986846910" sldId="271"/>
            <ac:spMk id="2" creationId="{364EA53D-032B-4BA8-BF4F-02E423BA22C0}"/>
          </ac:spMkLst>
        </pc:spChg>
      </pc:sldChg>
      <pc:sldChg chg="modSp new del mod">
        <pc:chgData name="Henry Luis López García" userId="1e283c04-7bea-48d7-abc8-ac182362566c" providerId="ADAL" clId="{A3442605-AC0E-4A9C-9486-3BA174D3268F}" dt="2020-05-13T14:22:20.997" v="2167" actId="47"/>
        <pc:sldMkLst>
          <pc:docMk/>
          <pc:sldMk cId="548659489" sldId="272"/>
        </pc:sldMkLst>
        <pc:spChg chg="mod">
          <ac:chgData name="Henry Luis López García" userId="1e283c04-7bea-48d7-abc8-ac182362566c" providerId="ADAL" clId="{A3442605-AC0E-4A9C-9486-3BA174D3268F}" dt="2020-05-06T14:15:25.076" v="1116" actId="20577"/>
          <ac:spMkLst>
            <pc:docMk/>
            <pc:sldMk cId="548659489" sldId="272"/>
            <ac:spMk id="2" creationId="{660ECC6E-C2FE-4F04-8000-1E6827F54C7B}"/>
          </ac:spMkLst>
        </pc:spChg>
        <pc:spChg chg="mod">
          <ac:chgData name="Henry Luis López García" userId="1e283c04-7bea-48d7-abc8-ac182362566c" providerId="ADAL" clId="{A3442605-AC0E-4A9C-9486-3BA174D3268F}" dt="2020-05-06T14:16:51.673" v="1125" actId="20577"/>
          <ac:spMkLst>
            <pc:docMk/>
            <pc:sldMk cId="548659489" sldId="272"/>
            <ac:spMk id="3" creationId="{45E73808-096F-401C-8810-28F1C2BA5581}"/>
          </ac:spMkLst>
        </pc:spChg>
      </pc:sldChg>
      <pc:sldChg chg="addSp modSp new del mod">
        <pc:chgData name="Henry Luis López García" userId="1e283c04-7bea-48d7-abc8-ac182362566c" providerId="ADAL" clId="{A3442605-AC0E-4A9C-9486-3BA174D3268F}" dt="2020-05-13T14:22:20.997" v="2167" actId="47"/>
        <pc:sldMkLst>
          <pc:docMk/>
          <pc:sldMk cId="1075926049" sldId="273"/>
        </pc:sldMkLst>
        <pc:spChg chg="mod">
          <ac:chgData name="Henry Luis López García" userId="1e283c04-7bea-48d7-abc8-ac182362566c" providerId="ADAL" clId="{A3442605-AC0E-4A9C-9486-3BA174D3268F}" dt="2020-05-06T14:17:37.895" v="1129" actId="2711"/>
          <ac:spMkLst>
            <pc:docMk/>
            <pc:sldMk cId="1075926049" sldId="273"/>
            <ac:spMk id="3" creationId="{1B782EFB-5E3E-4BDA-AB5E-78AE1BF229B9}"/>
          </ac:spMkLst>
        </pc:spChg>
        <pc:spChg chg="add mod">
          <ac:chgData name="Henry Luis López García" userId="1e283c04-7bea-48d7-abc8-ac182362566c" providerId="ADAL" clId="{A3442605-AC0E-4A9C-9486-3BA174D3268F}" dt="2020-05-06T14:18:11.905" v="1132" actId="2711"/>
          <ac:spMkLst>
            <pc:docMk/>
            <pc:sldMk cId="1075926049" sldId="273"/>
            <ac:spMk id="4" creationId="{86A3B917-5945-4384-A2B8-8D76D55FA5D7}"/>
          </ac:spMkLst>
        </pc:spChg>
      </pc:sldChg>
      <pc:sldChg chg="modSp new del">
        <pc:chgData name="Henry Luis López García" userId="1e283c04-7bea-48d7-abc8-ac182362566c" providerId="ADAL" clId="{A3442605-AC0E-4A9C-9486-3BA174D3268F}" dt="2020-05-13T14:22:20.997" v="2167" actId="47"/>
        <pc:sldMkLst>
          <pc:docMk/>
          <pc:sldMk cId="312687459" sldId="274"/>
        </pc:sldMkLst>
        <pc:spChg chg="mod">
          <ac:chgData name="Henry Luis López García" userId="1e283c04-7bea-48d7-abc8-ac182362566c" providerId="ADAL" clId="{A3442605-AC0E-4A9C-9486-3BA174D3268F}" dt="2020-05-13T14:07:27.145" v="2072" actId="6549"/>
          <ac:spMkLst>
            <pc:docMk/>
            <pc:sldMk cId="312687459" sldId="274"/>
            <ac:spMk id="3" creationId="{3290B389-9F05-4C1E-AB00-17D964FA56BB}"/>
          </ac:spMkLst>
        </pc:spChg>
      </pc:sldChg>
      <pc:sldChg chg="addSp modSp new del mod">
        <pc:chgData name="Henry Luis López García" userId="1e283c04-7bea-48d7-abc8-ac182362566c" providerId="ADAL" clId="{A3442605-AC0E-4A9C-9486-3BA174D3268F}" dt="2020-05-13T14:22:20.997" v="2167" actId="47"/>
        <pc:sldMkLst>
          <pc:docMk/>
          <pc:sldMk cId="2327613772" sldId="275"/>
        </pc:sldMkLst>
        <pc:spChg chg="add mod">
          <ac:chgData name="Henry Luis López García" userId="1e283c04-7bea-48d7-abc8-ac182362566c" providerId="ADAL" clId="{A3442605-AC0E-4A9C-9486-3BA174D3268F}" dt="2020-05-06T14:20:57.387" v="1142" actId="404"/>
          <ac:spMkLst>
            <pc:docMk/>
            <pc:sldMk cId="2327613772" sldId="275"/>
            <ac:spMk id="5" creationId="{3363DC01-B546-477B-AC06-0B2B7FF83989}"/>
          </ac:spMkLst>
        </pc:spChg>
        <pc:spChg chg="add mod">
          <ac:chgData name="Henry Luis López García" userId="1e283c04-7bea-48d7-abc8-ac182362566c" providerId="ADAL" clId="{A3442605-AC0E-4A9C-9486-3BA174D3268F}" dt="2020-05-06T14:20:57.387" v="1142" actId="404"/>
          <ac:spMkLst>
            <pc:docMk/>
            <pc:sldMk cId="2327613772" sldId="275"/>
            <ac:spMk id="6" creationId="{BC64CC25-9A5C-46D6-B1F6-187E751385B0}"/>
          </ac:spMkLst>
        </pc:spChg>
        <pc:spChg chg="add mod">
          <ac:chgData name="Henry Luis López García" userId="1e283c04-7bea-48d7-abc8-ac182362566c" providerId="ADAL" clId="{A3442605-AC0E-4A9C-9486-3BA174D3268F}" dt="2020-05-06T14:20:57.387" v="1142" actId="404"/>
          <ac:spMkLst>
            <pc:docMk/>
            <pc:sldMk cId="2327613772" sldId="275"/>
            <ac:spMk id="7" creationId="{78874763-D82C-432F-BCEE-1CC52B6F3F53}"/>
          </ac:spMkLst>
        </pc:spChg>
        <pc:spChg chg="add mod">
          <ac:chgData name="Henry Luis López García" userId="1e283c04-7bea-48d7-abc8-ac182362566c" providerId="ADAL" clId="{A3442605-AC0E-4A9C-9486-3BA174D3268F}" dt="2020-05-06T14:20:57.387" v="1142" actId="404"/>
          <ac:spMkLst>
            <pc:docMk/>
            <pc:sldMk cId="2327613772" sldId="275"/>
            <ac:spMk id="8" creationId="{B71FCE30-61C2-415C-B759-C785E44C33C2}"/>
          </ac:spMkLst>
        </pc:spChg>
        <pc:spChg chg="add mod">
          <ac:chgData name="Henry Luis López García" userId="1e283c04-7bea-48d7-abc8-ac182362566c" providerId="ADAL" clId="{A3442605-AC0E-4A9C-9486-3BA174D3268F}" dt="2020-05-06T14:20:57.387" v="1142" actId="404"/>
          <ac:spMkLst>
            <pc:docMk/>
            <pc:sldMk cId="2327613772" sldId="275"/>
            <ac:spMk id="9" creationId="{448AA9E9-A76B-4187-B924-3138775C52B7}"/>
          </ac:spMkLst>
        </pc:spChg>
        <pc:spChg chg="add mod">
          <ac:chgData name="Henry Luis López García" userId="1e283c04-7bea-48d7-abc8-ac182362566c" providerId="ADAL" clId="{A3442605-AC0E-4A9C-9486-3BA174D3268F}" dt="2020-05-06T14:20:57.387" v="1142" actId="404"/>
          <ac:spMkLst>
            <pc:docMk/>
            <pc:sldMk cId="2327613772" sldId="275"/>
            <ac:spMk id="10" creationId="{CFD1246E-446E-4866-9D80-EF4E98719ACA}"/>
          </ac:spMkLst>
        </pc:spChg>
        <pc:spChg chg="add mod">
          <ac:chgData name="Henry Luis López García" userId="1e283c04-7bea-48d7-abc8-ac182362566c" providerId="ADAL" clId="{A3442605-AC0E-4A9C-9486-3BA174D3268F}" dt="2020-05-06T14:20:57.387" v="1142" actId="404"/>
          <ac:spMkLst>
            <pc:docMk/>
            <pc:sldMk cId="2327613772" sldId="275"/>
            <ac:spMk id="11" creationId="{24F619A2-5671-4DF1-9E48-E61297655BE1}"/>
          </ac:spMkLst>
        </pc:spChg>
        <pc:spChg chg="add mod">
          <ac:chgData name="Henry Luis López García" userId="1e283c04-7bea-48d7-abc8-ac182362566c" providerId="ADAL" clId="{A3442605-AC0E-4A9C-9486-3BA174D3268F}" dt="2020-05-06T14:20:57.387" v="1142" actId="404"/>
          <ac:spMkLst>
            <pc:docMk/>
            <pc:sldMk cId="2327613772" sldId="275"/>
            <ac:spMk id="12" creationId="{DF60731B-E247-4289-AD1D-E9A989F544DC}"/>
          </ac:spMkLst>
        </pc:spChg>
        <pc:spChg chg="add mod">
          <ac:chgData name="Henry Luis López García" userId="1e283c04-7bea-48d7-abc8-ac182362566c" providerId="ADAL" clId="{A3442605-AC0E-4A9C-9486-3BA174D3268F}" dt="2020-05-06T14:20:57.387" v="1142" actId="404"/>
          <ac:spMkLst>
            <pc:docMk/>
            <pc:sldMk cId="2327613772" sldId="275"/>
            <ac:spMk id="13" creationId="{4DA33982-545D-4259-B3AD-C661B7E00ADA}"/>
          </ac:spMkLst>
        </pc:spChg>
        <pc:spChg chg="add mod">
          <ac:chgData name="Henry Luis López García" userId="1e283c04-7bea-48d7-abc8-ac182362566c" providerId="ADAL" clId="{A3442605-AC0E-4A9C-9486-3BA174D3268F}" dt="2020-05-06T14:20:57.387" v="1142" actId="404"/>
          <ac:spMkLst>
            <pc:docMk/>
            <pc:sldMk cId="2327613772" sldId="275"/>
            <ac:spMk id="14" creationId="{C9AE4C1E-DBB7-4FB5-B14F-CD1361DAB99B}"/>
          </ac:spMkLst>
        </pc:spChg>
        <pc:spChg chg="add mod">
          <ac:chgData name="Henry Luis López García" userId="1e283c04-7bea-48d7-abc8-ac182362566c" providerId="ADAL" clId="{A3442605-AC0E-4A9C-9486-3BA174D3268F}" dt="2020-05-06T14:20:57.387" v="1142" actId="404"/>
          <ac:spMkLst>
            <pc:docMk/>
            <pc:sldMk cId="2327613772" sldId="275"/>
            <ac:spMk id="15" creationId="{DF2B81DD-8059-4916-9E63-876AA75395F8}"/>
          </ac:spMkLst>
        </pc:spChg>
        <pc:picChg chg="add mod">
          <ac:chgData name="Henry Luis López García" userId="1e283c04-7bea-48d7-abc8-ac182362566c" providerId="ADAL" clId="{A3442605-AC0E-4A9C-9486-3BA174D3268F}" dt="2020-05-06T14:20:57.387" v="1142" actId="404"/>
          <ac:picMkLst>
            <pc:docMk/>
            <pc:sldMk cId="2327613772" sldId="275"/>
            <ac:picMk id="4" creationId="{AA24E76E-DE61-46CE-B71E-09593FF1A64E}"/>
          </ac:picMkLst>
        </pc:picChg>
      </pc:sldChg>
      <pc:sldChg chg="addSp modSp new del mod">
        <pc:chgData name="Henry Luis López García" userId="1e283c04-7bea-48d7-abc8-ac182362566c" providerId="ADAL" clId="{A3442605-AC0E-4A9C-9486-3BA174D3268F}" dt="2020-05-13T14:22:20.997" v="2167" actId="47"/>
        <pc:sldMkLst>
          <pc:docMk/>
          <pc:sldMk cId="1134438459" sldId="276"/>
        </pc:sldMkLst>
        <pc:spChg chg="mod">
          <ac:chgData name="Henry Luis López García" userId="1e283c04-7bea-48d7-abc8-ac182362566c" providerId="ADAL" clId="{A3442605-AC0E-4A9C-9486-3BA174D3268F}" dt="2020-05-06T14:50:14.887" v="1253"/>
          <ac:spMkLst>
            <pc:docMk/>
            <pc:sldMk cId="1134438459" sldId="276"/>
            <ac:spMk id="2" creationId="{5FADB340-0513-411E-BB8F-14FEB506B812}"/>
          </ac:spMkLst>
        </pc:spChg>
        <pc:spChg chg="mod">
          <ac:chgData name="Henry Luis López García" userId="1e283c04-7bea-48d7-abc8-ac182362566c" providerId="ADAL" clId="{A3442605-AC0E-4A9C-9486-3BA174D3268F}" dt="2020-05-06T14:37:58.031" v="1176" actId="27636"/>
          <ac:spMkLst>
            <pc:docMk/>
            <pc:sldMk cId="1134438459" sldId="276"/>
            <ac:spMk id="3" creationId="{72A0A4A5-1FC1-46D1-B195-4B11E90A9F10}"/>
          </ac:spMkLst>
        </pc:spChg>
        <pc:spChg chg="add mod">
          <ac:chgData name="Henry Luis López García" userId="1e283c04-7bea-48d7-abc8-ac182362566c" providerId="ADAL" clId="{A3442605-AC0E-4A9C-9486-3BA174D3268F}" dt="2020-05-06T14:38:42.193" v="1183" actId="20577"/>
          <ac:spMkLst>
            <pc:docMk/>
            <pc:sldMk cId="1134438459" sldId="276"/>
            <ac:spMk id="4" creationId="{B1B3217B-112F-4B68-A810-AC9833E80655}"/>
          </ac:spMkLst>
        </pc:spChg>
      </pc:sldChg>
      <pc:sldChg chg="modSp new del mod">
        <pc:chgData name="Henry Luis López García" userId="1e283c04-7bea-48d7-abc8-ac182362566c" providerId="ADAL" clId="{A3442605-AC0E-4A9C-9486-3BA174D3268F}" dt="2020-05-13T14:22:20.997" v="2167" actId="47"/>
        <pc:sldMkLst>
          <pc:docMk/>
          <pc:sldMk cId="3683179726" sldId="277"/>
        </pc:sldMkLst>
        <pc:spChg chg="mod">
          <ac:chgData name="Henry Luis López García" userId="1e283c04-7bea-48d7-abc8-ac182362566c" providerId="ADAL" clId="{A3442605-AC0E-4A9C-9486-3BA174D3268F}" dt="2020-05-06T14:40:26.402" v="1234" actId="113"/>
          <ac:spMkLst>
            <pc:docMk/>
            <pc:sldMk cId="3683179726" sldId="277"/>
            <ac:spMk id="2" creationId="{98B2D1F8-330C-4BAC-8A7B-CC425647A659}"/>
          </ac:spMkLst>
        </pc:spChg>
        <pc:spChg chg="mod">
          <ac:chgData name="Henry Luis López García" userId="1e283c04-7bea-48d7-abc8-ac182362566c" providerId="ADAL" clId="{A3442605-AC0E-4A9C-9486-3BA174D3268F}" dt="2020-05-06T14:40:44.850" v="1237" actId="2711"/>
          <ac:spMkLst>
            <pc:docMk/>
            <pc:sldMk cId="3683179726" sldId="277"/>
            <ac:spMk id="3" creationId="{1A387D8B-0E9E-4F54-AFBB-B97B2C2F9245}"/>
          </ac:spMkLst>
        </pc:spChg>
      </pc:sldChg>
      <pc:sldChg chg="modSp new del mod">
        <pc:chgData name="Henry Luis López García" userId="1e283c04-7bea-48d7-abc8-ac182362566c" providerId="ADAL" clId="{A3442605-AC0E-4A9C-9486-3BA174D3268F}" dt="2020-05-13T14:22:20.997" v="2167" actId="47"/>
        <pc:sldMkLst>
          <pc:docMk/>
          <pc:sldMk cId="3252279252" sldId="278"/>
        </pc:sldMkLst>
        <pc:spChg chg="mod">
          <ac:chgData name="Henry Luis López García" userId="1e283c04-7bea-48d7-abc8-ac182362566c" providerId="ADAL" clId="{A3442605-AC0E-4A9C-9486-3BA174D3268F}" dt="2020-05-06T14:50:22.405" v="1254"/>
          <ac:spMkLst>
            <pc:docMk/>
            <pc:sldMk cId="3252279252" sldId="278"/>
            <ac:spMk id="2" creationId="{81D29351-708F-4D98-86AB-D96F9EE6336B}"/>
          </ac:spMkLst>
        </pc:spChg>
        <pc:spChg chg="mod">
          <ac:chgData name="Henry Luis López García" userId="1e283c04-7bea-48d7-abc8-ac182362566c" providerId="ADAL" clId="{A3442605-AC0E-4A9C-9486-3BA174D3268F}" dt="2020-05-06T14:49:16.698" v="1252" actId="5793"/>
          <ac:spMkLst>
            <pc:docMk/>
            <pc:sldMk cId="3252279252" sldId="278"/>
            <ac:spMk id="3" creationId="{B378C232-AFB4-4967-801C-B6E52857A0E2}"/>
          </ac:spMkLst>
        </pc:spChg>
      </pc:sldChg>
      <pc:sldChg chg="modSp new del">
        <pc:chgData name="Henry Luis López García" userId="1e283c04-7bea-48d7-abc8-ac182362566c" providerId="ADAL" clId="{A3442605-AC0E-4A9C-9486-3BA174D3268F}" dt="2020-05-13T14:22:20.997" v="2167" actId="47"/>
        <pc:sldMkLst>
          <pc:docMk/>
          <pc:sldMk cId="3608561771" sldId="279"/>
        </pc:sldMkLst>
        <pc:spChg chg="mod">
          <ac:chgData name="Henry Luis López García" userId="1e283c04-7bea-48d7-abc8-ac182362566c" providerId="ADAL" clId="{A3442605-AC0E-4A9C-9486-3BA174D3268F}" dt="2020-05-06T14:50:25.962" v="1255"/>
          <ac:spMkLst>
            <pc:docMk/>
            <pc:sldMk cId="3608561771" sldId="279"/>
            <ac:spMk id="2" creationId="{0CB39B53-B24F-45D2-9542-A3363823DD91}"/>
          </ac:spMkLst>
        </pc:spChg>
      </pc:sldChg>
      <pc:sldChg chg="new del">
        <pc:chgData name="Henry Luis López García" userId="1e283c04-7bea-48d7-abc8-ac182362566c" providerId="ADAL" clId="{A3442605-AC0E-4A9C-9486-3BA174D3268F}" dt="2020-05-06T14:56:26.590" v="1258" actId="47"/>
        <pc:sldMkLst>
          <pc:docMk/>
          <pc:sldMk cId="1715356259" sldId="280"/>
        </pc:sldMkLst>
      </pc:sldChg>
      <pc:sldChg chg="addSp delSp modSp add mod">
        <pc:chgData name="Henry Luis López García" userId="1e283c04-7bea-48d7-abc8-ac182362566c" providerId="ADAL" clId="{A3442605-AC0E-4A9C-9486-3BA174D3268F}" dt="2020-05-06T15:16:55.549" v="1559" actId="1076"/>
        <pc:sldMkLst>
          <pc:docMk/>
          <pc:sldMk cId="3487061801" sldId="281"/>
        </pc:sldMkLst>
        <pc:spChg chg="mod">
          <ac:chgData name="Henry Luis López García" userId="1e283c04-7bea-48d7-abc8-ac182362566c" providerId="ADAL" clId="{A3442605-AC0E-4A9C-9486-3BA174D3268F}" dt="2020-05-06T15:06:46.385" v="1453" actId="1037"/>
          <ac:spMkLst>
            <pc:docMk/>
            <pc:sldMk cId="3487061801" sldId="281"/>
            <ac:spMk id="2" creationId="{351E1917-725D-4DA0-8799-AC4901B7E33F}"/>
          </ac:spMkLst>
        </pc:spChg>
        <pc:spChg chg="add mod">
          <ac:chgData name="Henry Luis López García" userId="1e283c04-7bea-48d7-abc8-ac182362566c" providerId="ADAL" clId="{A3442605-AC0E-4A9C-9486-3BA174D3268F}" dt="2020-05-06T15:12:39.596" v="1544" actId="207"/>
          <ac:spMkLst>
            <pc:docMk/>
            <pc:sldMk cId="3487061801" sldId="281"/>
            <ac:spMk id="3" creationId="{1342F481-7D59-43A0-A108-681723BF4C93}"/>
          </ac:spMkLst>
        </pc:spChg>
        <pc:spChg chg="add mod">
          <ac:chgData name="Henry Luis López García" userId="1e283c04-7bea-48d7-abc8-ac182362566c" providerId="ADAL" clId="{A3442605-AC0E-4A9C-9486-3BA174D3268F}" dt="2020-05-06T15:06:46.385" v="1453" actId="1037"/>
          <ac:spMkLst>
            <pc:docMk/>
            <pc:sldMk cId="3487061801" sldId="281"/>
            <ac:spMk id="4" creationId="{E4063F9F-F40C-415B-ADE9-2F69C86B39C5}"/>
          </ac:spMkLst>
        </pc:spChg>
        <pc:spChg chg="add del mod">
          <ac:chgData name="Henry Luis López García" userId="1e283c04-7bea-48d7-abc8-ac182362566c" providerId="ADAL" clId="{A3442605-AC0E-4A9C-9486-3BA174D3268F}" dt="2020-05-06T15:15:31.248" v="1558" actId="207"/>
          <ac:spMkLst>
            <pc:docMk/>
            <pc:sldMk cId="3487061801" sldId="281"/>
            <ac:spMk id="5" creationId="{519AB0C5-7424-43B9-AC2B-3B04565D43FD}"/>
          </ac:spMkLst>
        </pc:spChg>
        <pc:spChg chg="add del">
          <ac:chgData name="Henry Luis López García" userId="1e283c04-7bea-48d7-abc8-ac182362566c" providerId="ADAL" clId="{A3442605-AC0E-4A9C-9486-3BA174D3268F}" dt="2020-05-06T15:10:06.568" v="1509" actId="478"/>
          <ac:spMkLst>
            <pc:docMk/>
            <pc:sldMk cId="3487061801" sldId="281"/>
            <ac:spMk id="6" creationId="{9E344BF7-D67E-4CAE-AC00-C9FBFE383E91}"/>
          </ac:spMkLst>
        </pc:spChg>
        <pc:spChg chg="add del mod">
          <ac:chgData name="Henry Luis López García" userId="1e283c04-7bea-48d7-abc8-ac182362566c" providerId="ADAL" clId="{A3442605-AC0E-4A9C-9486-3BA174D3268F}" dt="2020-05-06T15:14:46.351" v="1552" actId="478"/>
          <ac:spMkLst>
            <pc:docMk/>
            <pc:sldMk cId="3487061801" sldId="281"/>
            <ac:spMk id="7" creationId="{15990721-0938-4899-BC64-BBEF92958C78}"/>
          </ac:spMkLst>
        </pc:spChg>
        <pc:spChg chg="add mod">
          <ac:chgData name="Henry Luis López García" userId="1e283c04-7bea-48d7-abc8-ac182362566c" providerId="ADAL" clId="{A3442605-AC0E-4A9C-9486-3BA174D3268F}" dt="2020-05-06T15:06:46.385" v="1453" actId="1037"/>
          <ac:spMkLst>
            <pc:docMk/>
            <pc:sldMk cId="3487061801" sldId="281"/>
            <ac:spMk id="16" creationId="{53A9CC6C-62C3-417B-A91F-B1FB02A0290F}"/>
          </ac:spMkLst>
        </pc:spChg>
        <pc:spChg chg="add mod">
          <ac:chgData name="Henry Luis López García" userId="1e283c04-7bea-48d7-abc8-ac182362566c" providerId="ADAL" clId="{A3442605-AC0E-4A9C-9486-3BA174D3268F}" dt="2020-05-06T15:06:46.385" v="1453" actId="1037"/>
          <ac:spMkLst>
            <pc:docMk/>
            <pc:sldMk cId="3487061801" sldId="281"/>
            <ac:spMk id="17" creationId="{E218F25E-BC3E-4CFD-B8FB-8D5C8A970ECE}"/>
          </ac:spMkLst>
        </pc:spChg>
        <pc:spChg chg="add mod">
          <ac:chgData name="Henry Luis López García" userId="1e283c04-7bea-48d7-abc8-ac182362566c" providerId="ADAL" clId="{A3442605-AC0E-4A9C-9486-3BA174D3268F}" dt="2020-05-06T15:06:46.385" v="1453" actId="1037"/>
          <ac:spMkLst>
            <pc:docMk/>
            <pc:sldMk cId="3487061801" sldId="281"/>
            <ac:spMk id="18" creationId="{711F8897-CA4C-482F-AB67-BF675C76401A}"/>
          </ac:spMkLst>
        </pc:spChg>
        <pc:spChg chg="add mod">
          <ac:chgData name="Henry Luis López García" userId="1e283c04-7bea-48d7-abc8-ac182362566c" providerId="ADAL" clId="{A3442605-AC0E-4A9C-9486-3BA174D3268F}" dt="2020-05-06T15:06:46.385" v="1453" actId="1037"/>
          <ac:spMkLst>
            <pc:docMk/>
            <pc:sldMk cId="3487061801" sldId="281"/>
            <ac:spMk id="19" creationId="{184235ED-18B3-407E-AFC0-DEA37F584251}"/>
          </ac:spMkLst>
        </pc:spChg>
        <pc:spChg chg="add mod">
          <ac:chgData name="Henry Luis López García" userId="1e283c04-7bea-48d7-abc8-ac182362566c" providerId="ADAL" clId="{A3442605-AC0E-4A9C-9486-3BA174D3268F}" dt="2020-05-06T15:06:46.385" v="1453" actId="1037"/>
          <ac:spMkLst>
            <pc:docMk/>
            <pc:sldMk cId="3487061801" sldId="281"/>
            <ac:spMk id="20" creationId="{D75CF9DE-DD55-4CED-9E2A-7B38337BD352}"/>
          </ac:spMkLst>
        </pc:spChg>
        <pc:spChg chg="add mod">
          <ac:chgData name="Henry Luis López García" userId="1e283c04-7bea-48d7-abc8-ac182362566c" providerId="ADAL" clId="{A3442605-AC0E-4A9C-9486-3BA174D3268F}" dt="2020-05-06T15:06:46.385" v="1453" actId="1037"/>
          <ac:spMkLst>
            <pc:docMk/>
            <pc:sldMk cId="3487061801" sldId="281"/>
            <ac:spMk id="21" creationId="{A69C9B46-7B61-4568-813B-794104C0CCF6}"/>
          </ac:spMkLst>
        </pc:spChg>
        <pc:spChg chg="add mod">
          <ac:chgData name="Henry Luis López García" userId="1e283c04-7bea-48d7-abc8-ac182362566c" providerId="ADAL" clId="{A3442605-AC0E-4A9C-9486-3BA174D3268F}" dt="2020-05-06T15:06:46.385" v="1453" actId="1037"/>
          <ac:spMkLst>
            <pc:docMk/>
            <pc:sldMk cId="3487061801" sldId="281"/>
            <ac:spMk id="22" creationId="{DBF22201-6F83-4361-BC76-82157ACD3335}"/>
          </ac:spMkLst>
        </pc:spChg>
        <pc:spChg chg="add mod">
          <ac:chgData name="Henry Luis López García" userId="1e283c04-7bea-48d7-abc8-ac182362566c" providerId="ADAL" clId="{A3442605-AC0E-4A9C-9486-3BA174D3268F}" dt="2020-05-06T15:07:12.470" v="1457" actId="1076"/>
          <ac:spMkLst>
            <pc:docMk/>
            <pc:sldMk cId="3487061801" sldId="281"/>
            <ac:spMk id="23" creationId="{60F78FA8-3B41-4C74-B013-9FA6F08F7671}"/>
          </ac:spMkLst>
        </pc:spChg>
        <pc:spChg chg="add mod">
          <ac:chgData name="Henry Luis López García" userId="1e283c04-7bea-48d7-abc8-ac182362566c" providerId="ADAL" clId="{A3442605-AC0E-4A9C-9486-3BA174D3268F}" dt="2020-05-06T15:07:17.482" v="1460" actId="1076"/>
          <ac:spMkLst>
            <pc:docMk/>
            <pc:sldMk cId="3487061801" sldId="281"/>
            <ac:spMk id="24" creationId="{344627C6-0DA0-4BEC-809A-550F355B83D6}"/>
          </ac:spMkLst>
        </pc:spChg>
        <pc:spChg chg="add mod">
          <ac:chgData name="Henry Luis López García" userId="1e283c04-7bea-48d7-abc8-ac182362566c" providerId="ADAL" clId="{A3442605-AC0E-4A9C-9486-3BA174D3268F}" dt="2020-05-06T15:12:30.894" v="1541" actId="207"/>
          <ac:spMkLst>
            <pc:docMk/>
            <pc:sldMk cId="3487061801" sldId="281"/>
            <ac:spMk id="25" creationId="{51E1A244-1E78-433C-8ECD-2734C80F6A79}"/>
          </ac:spMkLst>
        </pc:spChg>
        <pc:spChg chg="add del mod">
          <ac:chgData name="Henry Luis López García" userId="1e283c04-7bea-48d7-abc8-ac182362566c" providerId="ADAL" clId="{A3442605-AC0E-4A9C-9486-3BA174D3268F}" dt="2020-05-06T15:08:08.266" v="1481" actId="478"/>
          <ac:spMkLst>
            <pc:docMk/>
            <pc:sldMk cId="3487061801" sldId="281"/>
            <ac:spMk id="26" creationId="{B8975DA7-2332-49A2-B580-4FCCC0BC7610}"/>
          </ac:spMkLst>
        </pc:spChg>
        <pc:spChg chg="add mod">
          <ac:chgData name="Henry Luis López García" userId="1e283c04-7bea-48d7-abc8-ac182362566c" providerId="ADAL" clId="{A3442605-AC0E-4A9C-9486-3BA174D3268F}" dt="2020-05-06T15:16:55.549" v="1559" actId="1076"/>
          <ac:spMkLst>
            <pc:docMk/>
            <pc:sldMk cId="3487061801" sldId="281"/>
            <ac:spMk id="29" creationId="{AC7AFFF8-0BB6-473B-9D06-17E4D8A65420}"/>
          </ac:spMkLst>
        </pc:spChg>
        <pc:spChg chg="add del mod">
          <ac:chgData name="Henry Luis López García" userId="1e283c04-7bea-48d7-abc8-ac182362566c" providerId="ADAL" clId="{A3442605-AC0E-4A9C-9486-3BA174D3268F}" dt="2020-05-06T15:11:22.277" v="1510" actId="1076"/>
          <ac:spMkLst>
            <pc:docMk/>
            <pc:sldMk cId="3487061801" sldId="281"/>
            <ac:spMk id="75" creationId="{AACFD583-F2A0-4AB1-97B5-D8FB150F1631}"/>
          </ac:spMkLst>
        </pc:spChg>
        <pc:spChg chg="del mod">
          <ac:chgData name="Henry Luis López García" userId="1e283c04-7bea-48d7-abc8-ac182362566c" providerId="ADAL" clId="{A3442605-AC0E-4A9C-9486-3BA174D3268F}" dt="2020-05-06T14:56:30.144" v="1260" actId="478"/>
          <ac:spMkLst>
            <pc:docMk/>
            <pc:sldMk cId="3487061801" sldId="281"/>
            <ac:spMk id="81" creationId="{AFD3850D-2092-4C2F-A9F4-5AD981A7D7B4}"/>
          </ac:spMkLst>
        </pc:spChg>
        <pc:spChg chg="del">
          <ac:chgData name="Henry Luis López García" userId="1e283c04-7bea-48d7-abc8-ac182362566c" providerId="ADAL" clId="{A3442605-AC0E-4A9C-9486-3BA174D3268F}" dt="2020-05-06T14:56:43.207" v="1272" actId="478"/>
          <ac:spMkLst>
            <pc:docMk/>
            <pc:sldMk cId="3487061801" sldId="281"/>
            <ac:spMk id="82" creationId="{57E4207B-3A52-4D9E-9C84-CF3EA7E4FE49}"/>
          </ac:spMkLst>
        </pc:spChg>
        <pc:spChg chg="del">
          <ac:chgData name="Henry Luis López García" userId="1e283c04-7bea-48d7-abc8-ac182362566c" providerId="ADAL" clId="{A3442605-AC0E-4A9C-9486-3BA174D3268F}" dt="2020-05-06T14:56:40.290" v="1269" actId="478"/>
          <ac:spMkLst>
            <pc:docMk/>
            <pc:sldMk cId="3487061801" sldId="281"/>
            <ac:spMk id="83" creationId="{38B59123-F74F-4B11-BB34-90DC111581E1}"/>
          </ac:spMkLst>
        </pc:spChg>
        <pc:spChg chg="del">
          <ac:chgData name="Henry Luis López García" userId="1e283c04-7bea-48d7-abc8-ac182362566c" providerId="ADAL" clId="{A3442605-AC0E-4A9C-9486-3BA174D3268F}" dt="2020-05-06T14:56:41.517" v="1270" actId="478"/>
          <ac:spMkLst>
            <pc:docMk/>
            <pc:sldMk cId="3487061801" sldId="281"/>
            <ac:spMk id="84" creationId="{8D5FD73C-3861-4E4C-A342-2BD287C2E47E}"/>
          </ac:spMkLst>
        </pc:spChg>
        <pc:spChg chg="del">
          <ac:chgData name="Henry Luis López García" userId="1e283c04-7bea-48d7-abc8-ac182362566c" providerId="ADAL" clId="{A3442605-AC0E-4A9C-9486-3BA174D3268F}" dt="2020-05-06T14:56:33.630" v="1263" actId="478"/>
          <ac:spMkLst>
            <pc:docMk/>
            <pc:sldMk cId="3487061801" sldId="281"/>
            <ac:spMk id="85" creationId="{B2106DBD-E24F-4E76-A4E6-489F16CB6535}"/>
          </ac:spMkLst>
        </pc:spChg>
        <pc:spChg chg="mod">
          <ac:chgData name="Henry Luis López García" userId="1e283c04-7bea-48d7-abc8-ac182362566c" providerId="ADAL" clId="{A3442605-AC0E-4A9C-9486-3BA174D3268F}" dt="2020-05-06T15:06:51.436" v="1454" actId="1076"/>
          <ac:spMkLst>
            <pc:docMk/>
            <pc:sldMk cId="3487061801" sldId="281"/>
            <ac:spMk id="97" creationId="{95665FAB-E1A1-462C-BFFC-A64CE670B358}"/>
          </ac:spMkLst>
        </pc:spChg>
        <pc:cxnChg chg="del">
          <ac:chgData name="Henry Luis López García" userId="1e283c04-7bea-48d7-abc8-ac182362566c" providerId="ADAL" clId="{A3442605-AC0E-4A9C-9486-3BA174D3268F}" dt="2020-05-06T14:56:35.458" v="1265" actId="478"/>
          <ac:cxnSpMkLst>
            <pc:docMk/>
            <pc:sldMk cId="3487061801" sldId="281"/>
            <ac:cxnSpMk id="87" creationId="{6D760C2A-0570-4B3D-AFBA-AB59F8684EE0}"/>
          </ac:cxnSpMkLst>
        </pc:cxnChg>
        <pc:cxnChg chg="del">
          <ac:chgData name="Henry Luis López García" userId="1e283c04-7bea-48d7-abc8-ac182362566c" providerId="ADAL" clId="{A3442605-AC0E-4A9C-9486-3BA174D3268F}" dt="2020-05-06T14:56:39.193" v="1268" actId="478"/>
          <ac:cxnSpMkLst>
            <pc:docMk/>
            <pc:sldMk cId="3487061801" sldId="281"/>
            <ac:cxnSpMk id="90" creationId="{6A5C1BEC-3143-4C48-BB17-A1A3FD0744F5}"/>
          </ac:cxnSpMkLst>
        </pc:cxnChg>
        <pc:cxnChg chg="del">
          <ac:chgData name="Henry Luis López García" userId="1e283c04-7bea-48d7-abc8-ac182362566c" providerId="ADAL" clId="{A3442605-AC0E-4A9C-9486-3BA174D3268F}" dt="2020-05-06T14:56:42.340" v="1271" actId="478"/>
          <ac:cxnSpMkLst>
            <pc:docMk/>
            <pc:sldMk cId="3487061801" sldId="281"/>
            <ac:cxnSpMk id="92" creationId="{13AD50D9-A184-445E-B93D-D2ADC242AF64}"/>
          </ac:cxnSpMkLst>
        </pc:cxnChg>
        <pc:cxnChg chg="del">
          <ac:chgData name="Henry Luis López García" userId="1e283c04-7bea-48d7-abc8-ac182362566c" providerId="ADAL" clId="{A3442605-AC0E-4A9C-9486-3BA174D3268F}" dt="2020-05-06T14:56:34.580" v="1264" actId="478"/>
          <ac:cxnSpMkLst>
            <pc:docMk/>
            <pc:sldMk cId="3487061801" sldId="281"/>
            <ac:cxnSpMk id="94" creationId="{8AD5FA36-B3E0-427E-A081-37F729556EBA}"/>
          </ac:cxnSpMkLst>
        </pc:cxnChg>
      </pc:sldChg>
      <pc:sldChg chg="addSp delSp modSp new del mod">
        <pc:chgData name="Henry Luis López García" userId="1e283c04-7bea-48d7-abc8-ac182362566c" providerId="ADAL" clId="{A3442605-AC0E-4A9C-9486-3BA174D3268F}" dt="2020-05-13T14:21:11.103" v="2138" actId="47"/>
        <pc:sldMkLst>
          <pc:docMk/>
          <pc:sldMk cId="891708683" sldId="282"/>
        </pc:sldMkLst>
        <pc:spChg chg="mod">
          <ac:chgData name="Henry Luis López García" userId="1e283c04-7bea-48d7-abc8-ac182362566c" providerId="ADAL" clId="{A3442605-AC0E-4A9C-9486-3BA174D3268F}" dt="2020-05-13T14:12:26.731" v="2091" actId="5793"/>
          <ac:spMkLst>
            <pc:docMk/>
            <pc:sldMk cId="891708683" sldId="282"/>
            <ac:spMk id="2" creationId="{3B9EB2F3-8359-4D6A-9D64-B27041F34FEA}"/>
          </ac:spMkLst>
        </pc:spChg>
        <pc:spChg chg="mod">
          <ac:chgData name="Henry Luis López García" userId="1e283c04-7bea-48d7-abc8-ac182362566c" providerId="ADAL" clId="{A3442605-AC0E-4A9C-9486-3BA174D3268F}" dt="2020-05-13T14:20:31.712" v="2137" actId="20577"/>
          <ac:spMkLst>
            <pc:docMk/>
            <pc:sldMk cId="891708683" sldId="282"/>
            <ac:spMk id="3" creationId="{46B87E58-6BEC-4D01-90CC-DBA58CCF8BCB}"/>
          </ac:spMkLst>
        </pc:spChg>
        <pc:spChg chg="add mod">
          <ac:chgData name="Henry Luis López García" userId="1e283c04-7bea-48d7-abc8-ac182362566c" providerId="ADAL" clId="{A3442605-AC0E-4A9C-9486-3BA174D3268F}" dt="2020-05-13T14:12:49.086" v="2092"/>
          <ac:spMkLst>
            <pc:docMk/>
            <pc:sldMk cId="891708683" sldId="282"/>
            <ac:spMk id="4" creationId="{F561F392-9516-41D0-92F3-9D3C06F5E5A0}"/>
          </ac:spMkLst>
        </pc:spChg>
        <pc:spChg chg="add del mod">
          <ac:chgData name="Henry Luis López García" userId="1e283c04-7bea-48d7-abc8-ac182362566c" providerId="ADAL" clId="{A3442605-AC0E-4A9C-9486-3BA174D3268F}" dt="2020-05-13T14:13:50.626" v="2126"/>
          <ac:spMkLst>
            <pc:docMk/>
            <pc:sldMk cId="891708683" sldId="282"/>
            <ac:spMk id="6" creationId="{A4D44E47-27D6-476E-A7C4-F46ED7879C4F}"/>
          </ac:spMkLst>
        </pc:spChg>
        <pc:spChg chg="add del mod">
          <ac:chgData name="Henry Luis López García" userId="1e283c04-7bea-48d7-abc8-ac182362566c" providerId="ADAL" clId="{A3442605-AC0E-4A9C-9486-3BA174D3268F}" dt="2020-05-13T14:13:50.626" v="2126"/>
          <ac:spMkLst>
            <pc:docMk/>
            <pc:sldMk cId="891708683" sldId="282"/>
            <ac:spMk id="7" creationId="{28899C73-8B0E-491C-9F02-B321C74E1BC6}"/>
          </ac:spMkLst>
        </pc:spChg>
        <pc:spChg chg="add del mod">
          <ac:chgData name="Henry Luis López García" userId="1e283c04-7bea-48d7-abc8-ac182362566c" providerId="ADAL" clId="{A3442605-AC0E-4A9C-9486-3BA174D3268F}" dt="2020-05-13T14:13:50.626" v="2126"/>
          <ac:spMkLst>
            <pc:docMk/>
            <pc:sldMk cId="891708683" sldId="282"/>
            <ac:spMk id="8" creationId="{BFB4D35F-78AB-4DE2-90CA-3FBC445805B6}"/>
          </ac:spMkLst>
        </pc:spChg>
        <pc:spChg chg="add del mod">
          <ac:chgData name="Henry Luis López García" userId="1e283c04-7bea-48d7-abc8-ac182362566c" providerId="ADAL" clId="{A3442605-AC0E-4A9C-9486-3BA174D3268F}" dt="2020-05-13T14:13:50.626" v="2126"/>
          <ac:spMkLst>
            <pc:docMk/>
            <pc:sldMk cId="891708683" sldId="282"/>
            <ac:spMk id="9" creationId="{31A3959F-BB1C-46CF-ABC6-1AF2FF3AFA61}"/>
          </ac:spMkLst>
        </pc:spChg>
        <pc:spChg chg="add del mod">
          <ac:chgData name="Henry Luis López García" userId="1e283c04-7bea-48d7-abc8-ac182362566c" providerId="ADAL" clId="{A3442605-AC0E-4A9C-9486-3BA174D3268F}" dt="2020-05-13T14:13:50.626" v="2126"/>
          <ac:spMkLst>
            <pc:docMk/>
            <pc:sldMk cId="891708683" sldId="282"/>
            <ac:spMk id="10" creationId="{4967989E-D74B-4E1D-8F9D-52259735F305}"/>
          </ac:spMkLst>
        </pc:spChg>
        <pc:spChg chg="add del mod">
          <ac:chgData name="Henry Luis López García" userId="1e283c04-7bea-48d7-abc8-ac182362566c" providerId="ADAL" clId="{A3442605-AC0E-4A9C-9486-3BA174D3268F}" dt="2020-05-13T14:13:50.626" v="2126"/>
          <ac:spMkLst>
            <pc:docMk/>
            <pc:sldMk cId="891708683" sldId="282"/>
            <ac:spMk id="11" creationId="{949178F1-4991-4ED8-B251-3911420C3F25}"/>
          </ac:spMkLst>
        </pc:spChg>
        <pc:spChg chg="add del mod">
          <ac:chgData name="Henry Luis López García" userId="1e283c04-7bea-48d7-abc8-ac182362566c" providerId="ADAL" clId="{A3442605-AC0E-4A9C-9486-3BA174D3268F}" dt="2020-05-13T14:13:50.626" v="2126"/>
          <ac:spMkLst>
            <pc:docMk/>
            <pc:sldMk cId="891708683" sldId="282"/>
            <ac:spMk id="12" creationId="{05AD319F-BA5A-444F-BDFA-5260842A8F01}"/>
          </ac:spMkLst>
        </pc:spChg>
        <pc:picChg chg="add mod">
          <ac:chgData name="Henry Luis López García" userId="1e283c04-7bea-48d7-abc8-ac182362566c" providerId="ADAL" clId="{A3442605-AC0E-4A9C-9486-3BA174D3268F}" dt="2020-05-13T14:12:49.086" v="2092"/>
          <ac:picMkLst>
            <pc:docMk/>
            <pc:sldMk cId="891708683" sldId="282"/>
            <ac:picMk id="5" creationId="{D203A690-698F-4B31-8FDF-2343CA17C3E4}"/>
          </ac:picMkLst>
        </pc:picChg>
        <pc:picChg chg="add del mod">
          <ac:chgData name="Henry Luis López García" userId="1e283c04-7bea-48d7-abc8-ac182362566c" providerId="ADAL" clId="{A3442605-AC0E-4A9C-9486-3BA174D3268F}" dt="2020-05-13T14:18:15.680" v="2130" actId="478"/>
          <ac:picMkLst>
            <pc:docMk/>
            <pc:sldMk cId="891708683" sldId="282"/>
            <ac:picMk id="13" creationId="{C5124716-CB9F-4B8A-8B06-EEB8DF7979DA}"/>
          </ac:picMkLst>
        </pc:picChg>
      </pc:sldChg>
      <pc:sldChg chg="modSp new mod">
        <pc:chgData name="Henry Luis López García" userId="1e283c04-7bea-48d7-abc8-ac182362566c" providerId="ADAL" clId="{A3442605-AC0E-4A9C-9486-3BA174D3268F}" dt="2020-05-13T14:23:19.956" v="2173" actId="313"/>
        <pc:sldMkLst>
          <pc:docMk/>
          <pc:sldMk cId="2717339629" sldId="282"/>
        </pc:sldMkLst>
        <pc:spChg chg="mod">
          <ac:chgData name="Henry Luis López García" userId="1e283c04-7bea-48d7-abc8-ac182362566c" providerId="ADAL" clId="{A3442605-AC0E-4A9C-9486-3BA174D3268F}" dt="2020-05-13T14:23:19.956" v="2173" actId="313"/>
          <ac:spMkLst>
            <pc:docMk/>
            <pc:sldMk cId="2717339629" sldId="282"/>
            <ac:spMk id="2" creationId="{9CAA98FB-E1EF-4C59-A719-81ED940F4C8B}"/>
          </ac:spMkLst>
        </pc:spChg>
        <pc:spChg chg="mod">
          <ac:chgData name="Henry Luis López García" userId="1e283c04-7bea-48d7-abc8-ac182362566c" providerId="ADAL" clId="{A3442605-AC0E-4A9C-9486-3BA174D3268F}" dt="2020-05-13T14:22:48.856" v="2172" actId="12"/>
          <ac:spMkLst>
            <pc:docMk/>
            <pc:sldMk cId="2717339629" sldId="282"/>
            <ac:spMk id="3" creationId="{9661E4C9-0288-4994-8CFE-AB74512AF4EF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4:27:28.406" v="2212" actId="2711"/>
        <pc:sldMkLst>
          <pc:docMk/>
          <pc:sldMk cId="3194048650" sldId="283"/>
        </pc:sldMkLst>
        <pc:spChg chg="mod">
          <ac:chgData name="Henry Luis López García" userId="1e283c04-7bea-48d7-abc8-ac182362566c" providerId="ADAL" clId="{A3442605-AC0E-4A9C-9486-3BA174D3268F}" dt="2020-05-13T14:25:11.263" v="2190" actId="20577"/>
          <ac:spMkLst>
            <pc:docMk/>
            <pc:sldMk cId="3194048650" sldId="283"/>
            <ac:spMk id="2" creationId="{3087B870-3297-4A93-978A-053F18A4C2E7}"/>
          </ac:spMkLst>
        </pc:spChg>
        <pc:spChg chg="mod">
          <ac:chgData name="Henry Luis López García" userId="1e283c04-7bea-48d7-abc8-ac182362566c" providerId="ADAL" clId="{A3442605-AC0E-4A9C-9486-3BA174D3268F}" dt="2020-05-13T14:26:42.717" v="2209" actId="108"/>
          <ac:spMkLst>
            <pc:docMk/>
            <pc:sldMk cId="3194048650" sldId="283"/>
            <ac:spMk id="3" creationId="{31198C27-A6A5-45E7-BBAE-EEEC42CC4983}"/>
          </ac:spMkLst>
        </pc:spChg>
        <pc:spChg chg="add mod">
          <ac:chgData name="Henry Luis López García" userId="1e283c04-7bea-48d7-abc8-ac182362566c" providerId="ADAL" clId="{A3442605-AC0E-4A9C-9486-3BA174D3268F}" dt="2020-05-13T14:26:28.790" v="2205" actId="1076"/>
          <ac:spMkLst>
            <pc:docMk/>
            <pc:sldMk cId="3194048650" sldId="283"/>
            <ac:spMk id="4" creationId="{1D4A8CB8-30B2-436A-B891-C1CC649F2E3A}"/>
          </ac:spMkLst>
        </pc:spChg>
        <pc:spChg chg="add mod">
          <ac:chgData name="Henry Luis López García" userId="1e283c04-7bea-48d7-abc8-ac182362566c" providerId="ADAL" clId="{A3442605-AC0E-4A9C-9486-3BA174D3268F}" dt="2020-05-13T14:27:28.406" v="2212" actId="2711"/>
          <ac:spMkLst>
            <pc:docMk/>
            <pc:sldMk cId="3194048650" sldId="283"/>
            <ac:spMk id="5" creationId="{20CD8788-1854-4EC6-B2C8-FF469C07BE29}"/>
          </ac:spMkLst>
        </pc:spChg>
      </pc:sldChg>
      <pc:sldChg chg="modSp new mod">
        <pc:chgData name="Henry Luis López García" userId="1e283c04-7bea-48d7-abc8-ac182362566c" providerId="ADAL" clId="{A3442605-AC0E-4A9C-9486-3BA174D3268F}" dt="2020-05-13T14:29:14.332" v="2234" actId="20577"/>
        <pc:sldMkLst>
          <pc:docMk/>
          <pc:sldMk cId="1233904036" sldId="284"/>
        </pc:sldMkLst>
        <pc:spChg chg="mod">
          <ac:chgData name="Henry Luis López García" userId="1e283c04-7bea-48d7-abc8-ac182362566c" providerId="ADAL" clId="{A3442605-AC0E-4A9C-9486-3BA174D3268F}" dt="2020-05-13T14:28:44.664" v="2231" actId="20577"/>
          <ac:spMkLst>
            <pc:docMk/>
            <pc:sldMk cId="1233904036" sldId="284"/>
            <ac:spMk id="2" creationId="{86525B58-0DB5-4E44-9B85-47F14B706F44}"/>
          </ac:spMkLst>
        </pc:spChg>
        <pc:spChg chg="mod">
          <ac:chgData name="Henry Luis López García" userId="1e283c04-7bea-48d7-abc8-ac182362566c" providerId="ADAL" clId="{A3442605-AC0E-4A9C-9486-3BA174D3268F}" dt="2020-05-13T14:29:14.332" v="2234" actId="20577"/>
          <ac:spMkLst>
            <pc:docMk/>
            <pc:sldMk cId="1233904036" sldId="284"/>
            <ac:spMk id="3" creationId="{F5881D2F-60C6-4F62-B50F-676070C8121F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4:30:05.679" v="2333" actId="404"/>
        <pc:sldMkLst>
          <pc:docMk/>
          <pc:sldMk cId="3095685602" sldId="285"/>
        </pc:sldMkLst>
        <pc:spChg chg="add mod">
          <ac:chgData name="Henry Luis López García" userId="1e283c04-7bea-48d7-abc8-ac182362566c" providerId="ADAL" clId="{A3442605-AC0E-4A9C-9486-3BA174D3268F}" dt="2020-05-13T14:30:05.679" v="2333" actId="404"/>
          <ac:spMkLst>
            <pc:docMk/>
            <pc:sldMk cId="3095685602" sldId="285"/>
            <ac:spMk id="5" creationId="{CFAA9E70-FE98-4F71-8330-61DCAEFE9CB6}"/>
          </ac:spMkLst>
        </pc:spChg>
        <pc:spChg chg="add mod">
          <ac:chgData name="Henry Luis López García" userId="1e283c04-7bea-48d7-abc8-ac182362566c" providerId="ADAL" clId="{A3442605-AC0E-4A9C-9486-3BA174D3268F}" dt="2020-05-13T14:30:05.679" v="2333" actId="404"/>
          <ac:spMkLst>
            <pc:docMk/>
            <pc:sldMk cId="3095685602" sldId="285"/>
            <ac:spMk id="6" creationId="{3A831DE2-B732-49C5-97BC-D2D37EAF4567}"/>
          </ac:spMkLst>
        </pc:spChg>
        <pc:spChg chg="add mod">
          <ac:chgData name="Henry Luis López García" userId="1e283c04-7bea-48d7-abc8-ac182362566c" providerId="ADAL" clId="{A3442605-AC0E-4A9C-9486-3BA174D3268F}" dt="2020-05-13T14:30:05.679" v="2333" actId="404"/>
          <ac:spMkLst>
            <pc:docMk/>
            <pc:sldMk cId="3095685602" sldId="285"/>
            <ac:spMk id="7" creationId="{7DBBB12D-0542-4E50-B6C6-C12DC8977C5D}"/>
          </ac:spMkLst>
        </pc:spChg>
        <pc:spChg chg="add mod">
          <ac:chgData name="Henry Luis López García" userId="1e283c04-7bea-48d7-abc8-ac182362566c" providerId="ADAL" clId="{A3442605-AC0E-4A9C-9486-3BA174D3268F}" dt="2020-05-13T14:30:05.679" v="2333" actId="404"/>
          <ac:spMkLst>
            <pc:docMk/>
            <pc:sldMk cId="3095685602" sldId="285"/>
            <ac:spMk id="8" creationId="{265B0396-FFC8-46D4-8BE7-15594315F840}"/>
          </ac:spMkLst>
        </pc:spChg>
        <pc:spChg chg="add mod">
          <ac:chgData name="Henry Luis López García" userId="1e283c04-7bea-48d7-abc8-ac182362566c" providerId="ADAL" clId="{A3442605-AC0E-4A9C-9486-3BA174D3268F}" dt="2020-05-13T14:30:05.679" v="2333" actId="404"/>
          <ac:spMkLst>
            <pc:docMk/>
            <pc:sldMk cId="3095685602" sldId="285"/>
            <ac:spMk id="9" creationId="{E0B9657D-692B-49B7-B369-4F6B4BB6DDBF}"/>
          </ac:spMkLst>
        </pc:spChg>
        <pc:spChg chg="add mod">
          <ac:chgData name="Henry Luis López García" userId="1e283c04-7bea-48d7-abc8-ac182362566c" providerId="ADAL" clId="{A3442605-AC0E-4A9C-9486-3BA174D3268F}" dt="2020-05-13T14:30:05.679" v="2333" actId="404"/>
          <ac:spMkLst>
            <pc:docMk/>
            <pc:sldMk cId="3095685602" sldId="285"/>
            <ac:spMk id="10" creationId="{0983BD50-8380-4882-81CA-305C2D315A46}"/>
          </ac:spMkLst>
        </pc:spChg>
        <pc:spChg chg="add mod">
          <ac:chgData name="Henry Luis López García" userId="1e283c04-7bea-48d7-abc8-ac182362566c" providerId="ADAL" clId="{A3442605-AC0E-4A9C-9486-3BA174D3268F}" dt="2020-05-13T14:30:05.679" v="2333" actId="404"/>
          <ac:spMkLst>
            <pc:docMk/>
            <pc:sldMk cId="3095685602" sldId="285"/>
            <ac:spMk id="11" creationId="{69129A7A-B5F7-44E5-8089-87A682C617C1}"/>
          </ac:spMkLst>
        </pc:spChg>
        <pc:spChg chg="add mod">
          <ac:chgData name="Henry Luis López García" userId="1e283c04-7bea-48d7-abc8-ac182362566c" providerId="ADAL" clId="{A3442605-AC0E-4A9C-9486-3BA174D3268F}" dt="2020-05-13T14:30:05.679" v="2333" actId="404"/>
          <ac:spMkLst>
            <pc:docMk/>
            <pc:sldMk cId="3095685602" sldId="285"/>
            <ac:spMk id="12" creationId="{7978BC37-B63D-40B2-BD7C-2BB94EEAB57E}"/>
          </ac:spMkLst>
        </pc:spChg>
        <pc:spChg chg="add mod">
          <ac:chgData name="Henry Luis López García" userId="1e283c04-7bea-48d7-abc8-ac182362566c" providerId="ADAL" clId="{A3442605-AC0E-4A9C-9486-3BA174D3268F}" dt="2020-05-13T14:30:05.679" v="2333" actId="404"/>
          <ac:spMkLst>
            <pc:docMk/>
            <pc:sldMk cId="3095685602" sldId="285"/>
            <ac:spMk id="13" creationId="{8A40767D-7180-4FF8-90A6-513832836A88}"/>
          </ac:spMkLst>
        </pc:spChg>
        <pc:spChg chg="add mod">
          <ac:chgData name="Henry Luis López García" userId="1e283c04-7bea-48d7-abc8-ac182362566c" providerId="ADAL" clId="{A3442605-AC0E-4A9C-9486-3BA174D3268F}" dt="2020-05-13T14:30:05.679" v="2333" actId="404"/>
          <ac:spMkLst>
            <pc:docMk/>
            <pc:sldMk cId="3095685602" sldId="285"/>
            <ac:spMk id="14" creationId="{6FF1FD5C-0885-4F7E-8961-087F5AC1BB52}"/>
          </ac:spMkLst>
        </pc:spChg>
        <pc:spChg chg="add mod">
          <ac:chgData name="Henry Luis López García" userId="1e283c04-7bea-48d7-abc8-ac182362566c" providerId="ADAL" clId="{A3442605-AC0E-4A9C-9486-3BA174D3268F}" dt="2020-05-13T14:30:05.679" v="2333" actId="404"/>
          <ac:spMkLst>
            <pc:docMk/>
            <pc:sldMk cId="3095685602" sldId="285"/>
            <ac:spMk id="15" creationId="{C32AEA68-19CB-45D6-B287-863422F1F579}"/>
          </ac:spMkLst>
        </pc:spChg>
        <pc:picChg chg="add mod">
          <ac:chgData name="Henry Luis López García" userId="1e283c04-7bea-48d7-abc8-ac182362566c" providerId="ADAL" clId="{A3442605-AC0E-4A9C-9486-3BA174D3268F}" dt="2020-05-13T14:30:05.679" v="2333" actId="404"/>
          <ac:picMkLst>
            <pc:docMk/>
            <pc:sldMk cId="3095685602" sldId="285"/>
            <ac:picMk id="4" creationId="{6E43DA92-D0A6-4CC5-9B1B-4E01BD74F5C2}"/>
          </ac:picMkLst>
        </pc:picChg>
      </pc:sldChg>
      <pc:sldChg chg="modSp new mod">
        <pc:chgData name="Henry Luis López García" userId="1e283c04-7bea-48d7-abc8-ac182362566c" providerId="ADAL" clId="{A3442605-AC0E-4A9C-9486-3BA174D3268F}" dt="2020-05-13T14:31:27.246" v="2353" actId="2711"/>
        <pc:sldMkLst>
          <pc:docMk/>
          <pc:sldMk cId="2802223790" sldId="286"/>
        </pc:sldMkLst>
        <pc:spChg chg="mod">
          <ac:chgData name="Henry Luis López García" userId="1e283c04-7bea-48d7-abc8-ac182362566c" providerId="ADAL" clId="{A3442605-AC0E-4A9C-9486-3BA174D3268F}" dt="2020-05-13T14:31:08.455" v="2350" actId="108"/>
          <ac:spMkLst>
            <pc:docMk/>
            <pc:sldMk cId="2802223790" sldId="286"/>
            <ac:spMk id="2" creationId="{5CA546E6-C1EA-478F-90CD-21D948E615CF}"/>
          </ac:spMkLst>
        </pc:spChg>
        <pc:spChg chg="mod">
          <ac:chgData name="Henry Luis López García" userId="1e283c04-7bea-48d7-abc8-ac182362566c" providerId="ADAL" clId="{A3442605-AC0E-4A9C-9486-3BA174D3268F}" dt="2020-05-13T14:31:27.246" v="2353" actId="2711"/>
          <ac:spMkLst>
            <pc:docMk/>
            <pc:sldMk cId="2802223790" sldId="286"/>
            <ac:spMk id="3" creationId="{9FC61B71-FCEC-4BA2-9DBF-AA5A91E21FAE}"/>
          </ac:spMkLst>
        </pc:spChg>
      </pc:sldChg>
      <pc:sldChg chg="modSp new mod">
        <pc:chgData name="Henry Luis López García" userId="1e283c04-7bea-48d7-abc8-ac182362566c" providerId="ADAL" clId="{A3442605-AC0E-4A9C-9486-3BA174D3268F}" dt="2020-05-13T14:33:41.064" v="2389" actId="27636"/>
        <pc:sldMkLst>
          <pc:docMk/>
          <pc:sldMk cId="2216239124" sldId="287"/>
        </pc:sldMkLst>
        <pc:spChg chg="mod">
          <ac:chgData name="Henry Luis López García" userId="1e283c04-7bea-48d7-abc8-ac182362566c" providerId="ADAL" clId="{A3442605-AC0E-4A9C-9486-3BA174D3268F}" dt="2020-05-13T14:32:10.451" v="2355"/>
          <ac:spMkLst>
            <pc:docMk/>
            <pc:sldMk cId="2216239124" sldId="287"/>
            <ac:spMk id="2" creationId="{DE7F1FEE-2CC3-4AF1-A3A7-C276376623C7}"/>
          </ac:spMkLst>
        </pc:spChg>
        <pc:spChg chg="mod">
          <ac:chgData name="Henry Luis López García" userId="1e283c04-7bea-48d7-abc8-ac182362566c" providerId="ADAL" clId="{A3442605-AC0E-4A9C-9486-3BA174D3268F}" dt="2020-05-13T14:33:41.064" v="2389" actId="27636"/>
          <ac:spMkLst>
            <pc:docMk/>
            <pc:sldMk cId="2216239124" sldId="287"/>
            <ac:spMk id="3" creationId="{131DE92E-A872-4A1E-8AA9-BEBFE0455887}"/>
          </ac:spMkLst>
        </pc:spChg>
      </pc:sldChg>
      <pc:sldChg chg="modSp new mod">
        <pc:chgData name="Henry Luis López García" userId="1e283c04-7bea-48d7-abc8-ac182362566c" providerId="ADAL" clId="{A3442605-AC0E-4A9C-9486-3BA174D3268F}" dt="2020-05-13T14:35:47.775" v="2410" actId="27636"/>
        <pc:sldMkLst>
          <pc:docMk/>
          <pc:sldMk cId="2257378137" sldId="288"/>
        </pc:sldMkLst>
        <pc:spChg chg="mod">
          <ac:chgData name="Henry Luis López García" userId="1e283c04-7bea-48d7-abc8-ac182362566c" providerId="ADAL" clId="{A3442605-AC0E-4A9C-9486-3BA174D3268F}" dt="2020-05-13T14:34:27.136" v="2391"/>
          <ac:spMkLst>
            <pc:docMk/>
            <pc:sldMk cId="2257378137" sldId="288"/>
            <ac:spMk id="2" creationId="{AEB01BE1-974B-4DAF-85C4-EB3C322B8E8E}"/>
          </ac:spMkLst>
        </pc:spChg>
        <pc:spChg chg="mod">
          <ac:chgData name="Henry Luis López García" userId="1e283c04-7bea-48d7-abc8-ac182362566c" providerId="ADAL" clId="{A3442605-AC0E-4A9C-9486-3BA174D3268F}" dt="2020-05-13T14:35:47.775" v="2410" actId="27636"/>
          <ac:spMkLst>
            <pc:docMk/>
            <pc:sldMk cId="2257378137" sldId="288"/>
            <ac:spMk id="3" creationId="{F35B0EAC-C63A-43F1-9463-E589264FC60F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4:39:26.660" v="2482" actId="20577"/>
        <pc:sldMkLst>
          <pc:docMk/>
          <pc:sldMk cId="4264994524" sldId="289"/>
        </pc:sldMkLst>
        <pc:spChg chg="mod">
          <ac:chgData name="Henry Luis López García" userId="1e283c04-7bea-48d7-abc8-ac182362566c" providerId="ADAL" clId="{A3442605-AC0E-4A9C-9486-3BA174D3268F}" dt="2020-05-13T14:39:26.660" v="2482" actId="20577"/>
          <ac:spMkLst>
            <pc:docMk/>
            <pc:sldMk cId="4264994524" sldId="289"/>
            <ac:spMk id="2" creationId="{28F8F64E-772F-4608-AF68-7632EF83F1B9}"/>
          </ac:spMkLst>
        </pc:spChg>
        <pc:spChg chg="add mod">
          <ac:chgData name="Henry Luis López García" userId="1e283c04-7bea-48d7-abc8-ac182362566c" providerId="ADAL" clId="{A3442605-AC0E-4A9C-9486-3BA174D3268F}" dt="2020-05-13T14:38:10.843" v="2470" actId="1076"/>
          <ac:spMkLst>
            <pc:docMk/>
            <pc:sldMk cId="4264994524" sldId="289"/>
            <ac:spMk id="4" creationId="{CD182149-BFD7-4CDD-8FC2-097ACB06B975}"/>
          </ac:spMkLst>
        </pc:spChg>
        <pc:spChg chg="add mod">
          <ac:chgData name="Henry Luis López García" userId="1e283c04-7bea-48d7-abc8-ac182362566c" providerId="ADAL" clId="{A3442605-AC0E-4A9C-9486-3BA174D3268F}" dt="2020-05-13T14:38:19.594" v="2472" actId="1076"/>
          <ac:spMkLst>
            <pc:docMk/>
            <pc:sldMk cId="4264994524" sldId="289"/>
            <ac:spMk id="5" creationId="{55DEB746-F293-40CB-8DC4-1221FE9B2988}"/>
          </ac:spMkLst>
        </pc:spChg>
        <pc:spChg chg="add mod">
          <ac:chgData name="Henry Luis López García" userId="1e283c04-7bea-48d7-abc8-ac182362566c" providerId="ADAL" clId="{A3442605-AC0E-4A9C-9486-3BA174D3268F}" dt="2020-05-13T14:38:33.681" v="2474" actId="1076"/>
          <ac:spMkLst>
            <pc:docMk/>
            <pc:sldMk cId="4264994524" sldId="289"/>
            <ac:spMk id="6" creationId="{CEFCC415-6EAE-40E7-8D3B-AE9C8368D70A}"/>
          </ac:spMkLst>
        </pc:spChg>
        <pc:spChg chg="add mod">
          <ac:chgData name="Henry Luis López García" userId="1e283c04-7bea-48d7-abc8-ac182362566c" providerId="ADAL" clId="{A3442605-AC0E-4A9C-9486-3BA174D3268F}" dt="2020-05-13T14:38:54.128" v="2476" actId="1076"/>
          <ac:spMkLst>
            <pc:docMk/>
            <pc:sldMk cId="4264994524" sldId="289"/>
            <ac:spMk id="7" creationId="{B2E3B5FC-AB35-4F5D-B3ED-086F7CB8613D}"/>
          </ac:spMkLst>
        </pc:spChg>
        <pc:spChg chg="add mod">
          <ac:chgData name="Henry Luis López García" userId="1e283c04-7bea-48d7-abc8-ac182362566c" providerId="ADAL" clId="{A3442605-AC0E-4A9C-9486-3BA174D3268F}" dt="2020-05-13T14:39:02.460" v="2478" actId="1076"/>
          <ac:spMkLst>
            <pc:docMk/>
            <pc:sldMk cId="4264994524" sldId="289"/>
            <ac:spMk id="8" creationId="{E9131474-03A1-4F77-B4F9-DF29208177D3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4:43:22.261" v="2675" actId="1076"/>
        <pc:sldMkLst>
          <pc:docMk/>
          <pc:sldMk cId="4225750915" sldId="290"/>
        </pc:sldMkLst>
        <pc:spChg chg="mod">
          <ac:chgData name="Henry Luis López García" userId="1e283c04-7bea-48d7-abc8-ac182362566c" providerId="ADAL" clId="{A3442605-AC0E-4A9C-9486-3BA174D3268F}" dt="2020-05-13T14:39:44.592" v="2557" actId="20577"/>
          <ac:spMkLst>
            <pc:docMk/>
            <pc:sldMk cId="4225750915" sldId="290"/>
            <ac:spMk id="2" creationId="{CB534207-4369-4138-A47E-B5968C1C56A3}"/>
          </ac:spMkLst>
        </pc:spChg>
        <pc:spChg chg="mod">
          <ac:chgData name="Henry Luis López García" userId="1e283c04-7bea-48d7-abc8-ac182362566c" providerId="ADAL" clId="{A3442605-AC0E-4A9C-9486-3BA174D3268F}" dt="2020-05-13T14:43:16.555" v="2674" actId="120"/>
          <ac:spMkLst>
            <pc:docMk/>
            <pc:sldMk cId="4225750915" sldId="290"/>
            <ac:spMk id="3" creationId="{74B2EB30-B10C-4DCC-8F5A-C826B5B8B55D}"/>
          </ac:spMkLst>
        </pc:spChg>
        <pc:spChg chg="add mod">
          <ac:chgData name="Henry Luis López García" userId="1e283c04-7bea-48d7-abc8-ac182362566c" providerId="ADAL" clId="{A3442605-AC0E-4A9C-9486-3BA174D3268F}" dt="2020-05-13T14:43:03.533" v="2670" actId="1076"/>
          <ac:spMkLst>
            <pc:docMk/>
            <pc:sldMk cId="4225750915" sldId="290"/>
            <ac:spMk id="4" creationId="{599A2F98-274A-430F-AEA8-53A674E384BB}"/>
          </ac:spMkLst>
        </pc:spChg>
        <pc:spChg chg="add mod">
          <ac:chgData name="Henry Luis López García" userId="1e283c04-7bea-48d7-abc8-ac182362566c" providerId="ADAL" clId="{A3442605-AC0E-4A9C-9486-3BA174D3268F}" dt="2020-05-13T14:43:13.312" v="2673" actId="1076"/>
          <ac:spMkLst>
            <pc:docMk/>
            <pc:sldMk cId="4225750915" sldId="290"/>
            <ac:spMk id="5" creationId="{2A5638A6-C4D8-4769-B36D-0DAB3A5C0907}"/>
          </ac:spMkLst>
        </pc:spChg>
        <pc:spChg chg="add mod">
          <ac:chgData name="Henry Luis López García" userId="1e283c04-7bea-48d7-abc8-ac182362566c" providerId="ADAL" clId="{A3442605-AC0E-4A9C-9486-3BA174D3268F}" dt="2020-05-13T14:43:22.261" v="2675" actId="1076"/>
          <ac:spMkLst>
            <pc:docMk/>
            <pc:sldMk cId="4225750915" sldId="290"/>
            <ac:spMk id="6" creationId="{786B46AA-6918-42B7-82BB-75AA12911065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4:47:57.839" v="2690" actId="1076"/>
        <pc:sldMkLst>
          <pc:docMk/>
          <pc:sldMk cId="32665263" sldId="291"/>
        </pc:sldMkLst>
        <pc:spChg chg="mod">
          <ac:chgData name="Henry Luis López García" userId="1e283c04-7bea-48d7-abc8-ac182362566c" providerId="ADAL" clId="{A3442605-AC0E-4A9C-9486-3BA174D3268F}" dt="2020-05-13T14:46:46.669" v="2678" actId="2711"/>
          <ac:spMkLst>
            <pc:docMk/>
            <pc:sldMk cId="32665263" sldId="291"/>
            <ac:spMk id="2" creationId="{902B18FC-8EC6-4D45-8A9C-EA2AC7707D33}"/>
          </ac:spMkLst>
        </pc:spChg>
        <pc:spChg chg="mod">
          <ac:chgData name="Henry Luis López García" userId="1e283c04-7bea-48d7-abc8-ac182362566c" providerId="ADAL" clId="{A3442605-AC0E-4A9C-9486-3BA174D3268F}" dt="2020-05-13T14:47:07.879" v="2684" actId="108"/>
          <ac:spMkLst>
            <pc:docMk/>
            <pc:sldMk cId="32665263" sldId="291"/>
            <ac:spMk id="3" creationId="{D6F7CE86-2428-4168-86A0-7D7FBCE73665}"/>
          </ac:spMkLst>
        </pc:spChg>
        <pc:spChg chg="add mod">
          <ac:chgData name="Henry Luis López García" userId="1e283c04-7bea-48d7-abc8-ac182362566c" providerId="ADAL" clId="{A3442605-AC0E-4A9C-9486-3BA174D3268F}" dt="2020-05-13T14:47:18.786" v="2686" actId="1076"/>
          <ac:spMkLst>
            <pc:docMk/>
            <pc:sldMk cId="32665263" sldId="291"/>
            <ac:spMk id="4" creationId="{0AB57DF7-2079-4B6E-91F4-F3D05CEFD439}"/>
          </ac:spMkLst>
        </pc:spChg>
        <pc:spChg chg="add mod">
          <ac:chgData name="Henry Luis López García" userId="1e283c04-7bea-48d7-abc8-ac182362566c" providerId="ADAL" clId="{A3442605-AC0E-4A9C-9486-3BA174D3268F}" dt="2020-05-13T14:47:57.839" v="2690" actId="1076"/>
          <ac:spMkLst>
            <pc:docMk/>
            <pc:sldMk cId="32665263" sldId="291"/>
            <ac:spMk id="5" creationId="{783B6F56-52F1-4CF4-9598-1868A32E2EBB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4:53:11.953" v="2724" actId="1076"/>
        <pc:sldMkLst>
          <pc:docMk/>
          <pc:sldMk cId="1236702214" sldId="292"/>
        </pc:sldMkLst>
        <pc:spChg chg="mod">
          <ac:chgData name="Henry Luis López García" userId="1e283c04-7bea-48d7-abc8-ac182362566c" providerId="ADAL" clId="{A3442605-AC0E-4A9C-9486-3BA174D3268F}" dt="2020-05-13T14:52:42.938" v="2720" actId="20577"/>
          <ac:spMkLst>
            <pc:docMk/>
            <pc:sldMk cId="1236702214" sldId="292"/>
            <ac:spMk id="2" creationId="{8CC87CC0-EDAC-415F-8852-41110EE779DA}"/>
          </ac:spMkLst>
        </pc:spChg>
        <pc:spChg chg="mod">
          <ac:chgData name="Henry Luis López García" userId="1e283c04-7bea-48d7-abc8-ac182362566c" providerId="ADAL" clId="{A3442605-AC0E-4A9C-9486-3BA174D3268F}" dt="2020-05-13T14:53:00.858" v="2722" actId="2711"/>
          <ac:spMkLst>
            <pc:docMk/>
            <pc:sldMk cId="1236702214" sldId="292"/>
            <ac:spMk id="3" creationId="{2247AF36-481C-40BF-98FE-A4020B66239C}"/>
          </ac:spMkLst>
        </pc:spChg>
        <pc:spChg chg="add mod">
          <ac:chgData name="Henry Luis López García" userId="1e283c04-7bea-48d7-abc8-ac182362566c" providerId="ADAL" clId="{A3442605-AC0E-4A9C-9486-3BA174D3268F}" dt="2020-05-13T14:53:11.953" v="2724" actId="1076"/>
          <ac:spMkLst>
            <pc:docMk/>
            <pc:sldMk cId="1236702214" sldId="292"/>
            <ac:spMk id="4" creationId="{73FFAC60-14E9-418E-BD00-FF3D4FFD1DAA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4:53:55.227" v="2731" actId="1076"/>
        <pc:sldMkLst>
          <pc:docMk/>
          <pc:sldMk cId="3835825414" sldId="293"/>
        </pc:sldMkLst>
        <pc:spChg chg="mod">
          <ac:chgData name="Henry Luis López García" userId="1e283c04-7bea-48d7-abc8-ac182362566c" providerId="ADAL" clId="{A3442605-AC0E-4A9C-9486-3BA174D3268F}" dt="2020-05-13T14:53:22.255" v="2726"/>
          <ac:spMkLst>
            <pc:docMk/>
            <pc:sldMk cId="3835825414" sldId="293"/>
            <ac:spMk id="2" creationId="{6CA085E7-C64C-436C-8D5A-05B7732305E2}"/>
          </ac:spMkLst>
        </pc:spChg>
        <pc:spChg chg="mod">
          <ac:chgData name="Henry Luis López García" userId="1e283c04-7bea-48d7-abc8-ac182362566c" providerId="ADAL" clId="{A3442605-AC0E-4A9C-9486-3BA174D3268F}" dt="2020-05-13T14:53:39.673" v="2728" actId="2711"/>
          <ac:spMkLst>
            <pc:docMk/>
            <pc:sldMk cId="3835825414" sldId="293"/>
            <ac:spMk id="3" creationId="{2EF411E6-7CC9-4AAB-87B7-3DA1500A93E8}"/>
          </ac:spMkLst>
        </pc:spChg>
        <pc:spChg chg="add mod">
          <ac:chgData name="Henry Luis López García" userId="1e283c04-7bea-48d7-abc8-ac182362566c" providerId="ADAL" clId="{A3442605-AC0E-4A9C-9486-3BA174D3268F}" dt="2020-05-13T14:53:55.227" v="2731" actId="1076"/>
          <ac:spMkLst>
            <pc:docMk/>
            <pc:sldMk cId="3835825414" sldId="293"/>
            <ac:spMk id="4" creationId="{4C17C945-48E0-44BD-BDB0-23B68F976EF3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4:54:55.822" v="2739" actId="1076"/>
        <pc:sldMkLst>
          <pc:docMk/>
          <pc:sldMk cId="4079461851" sldId="294"/>
        </pc:sldMkLst>
        <pc:spChg chg="mod">
          <ac:chgData name="Henry Luis López García" userId="1e283c04-7bea-48d7-abc8-ac182362566c" providerId="ADAL" clId="{A3442605-AC0E-4A9C-9486-3BA174D3268F}" dt="2020-05-13T14:54:11.304" v="2733"/>
          <ac:spMkLst>
            <pc:docMk/>
            <pc:sldMk cId="4079461851" sldId="294"/>
            <ac:spMk id="2" creationId="{B70CB221-37FC-442F-8A2A-6EEBE76CF1A1}"/>
          </ac:spMkLst>
        </pc:spChg>
        <pc:spChg chg="mod">
          <ac:chgData name="Henry Luis López García" userId="1e283c04-7bea-48d7-abc8-ac182362566c" providerId="ADAL" clId="{A3442605-AC0E-4A9C-9486-3BA174D3268F}" dt="2020-05-13T14:54:38.142" v="2735" actId="2711"/>
          <ac:spMkLst>
            <pc:docMk/>
            <pc:sldMk cId="4079461851" sldId="294"/>
            <ac:spMk id="3" creationId="{AE80CF00-2C49-424C-B089-82ED339A5013}"/>
          </ac:spMkLst>
        </pc:spChg>
        <pc:spChg chg="add mod">
          <ac:chgData name="Henry Luis López García" userId="1e283c04-7bea-48d7-abc8-ac182362566c" providerId="ADAL" clId="{A3442605-AC0E-4A9C-9486-3BA174D3268F}" dt="2020-05-13T14:54:48.713" v="2737" actId="1076"/>
          <ac:spMkLst>
            <pc:docMk/>
            <pc:sldMk cId="4079461851" sldId="294"/>
            <ac:spMk id="4" creationId="{3BC9EBB8-8ECE-4872-9146-3BA95ACD36A7}"/>
          </ac:spMkLst>
        </pc:spChg>
        <pc:spChg chg="add mod">
          <ac:chgData name="Henry Luis López García" userId="1e283c04-7bea-48d7-abc8-ac182362566c" providerId="ADAL" clId="{A3442605-AC0E-4A9C-9486-3BA174D3268F}" dt="2020-05-13T14:54:55.822" v="2739" actId="1076"/>
          <ac:spMkLst>
            <pc:docMk/>
            <pc:sldMk cId="4079461851" sldId="294"/>
            <ac:spMk id="5" creationId="{9A33329C-AEFC-4B66-A641-588CB182F73B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4:55:39.983" v="2749" actId="1076"/>
        <pc:sldMkLst>
          <pc:docMk/>
          <pc:sldMk cId="507428135" sldId="295"/>
        </pc:sldMkLst>
        <pc:spChg chg="mod">
          <ac:chgData name="Henry Luis López García" userId="1e283c04-7bea-48d7-abc8-ac182362566c" providerId="ADAL" clId="{A3442605-AC0E-4A9C-9486-3BA174D3268F}" dt="2020-05-13T14:55:09.889" v="2742" actId="2711"/>
          <ac:spMkLst>
            <pc:docMk/>
            <pc:sldMk cId="507428135" sldId="295"/>
            <ac:spMk id="2" creationId="{6EA087AE-D514-4779-885F-AE3A9069AFFD}"/>
          </ac:spMkLst>
        </pc:spChg>
        <pc:spChg chg="mod">
          <ac:chgData name="Henry Luis López García" userId="1e283c04-7bea-48d7-abc8-ac182362566c" providerId="ADAL" clId="{A3442605-AC0E-4A9C-9486-3BA174D3268F}" dt="2020-05-13T14:55:22.109" v="2745" actId="2711"/>
          <ac:spMkLst>
            <pc:docMk/>
            <pc:sldMk cId="507428135" sldId="295"/>
            <ac:spMk id="3" creationId="{E3F4894B-A2DC-4C0E-9911-54842A59DBFE}"/>
          </ac:spMkLst>
        </pc:spChg>
        <pc:spChg chg="add mod">
          <ac:chgData name="Henry Luis López García" userId="1e283c04-7bea-48d7-abc8-ac182362566c" providerId="ADAL" clId="{A3442605-AC0E-4A9C-9486-3BA174D3268F}" dt="2020-05-13T14:55:31.380" v="2747" actId="1076"/>
          <ac:spMkLst>
            <pc:docMk/>
            <pc:sldMk cId="507428135" sldId="295"/>
            <ac:spMk id="4" creationId="{47C453F6-0C5C-46B9-8A30-96FE012237CA}"/>
          </ac:spMkLst>
        </pc:spChg>
        <pc:spChg chg="add mod">
          <ac:chgData name="Henry Luis López García" userId="1e283c04-7bea-48d7-abc8-ac182362566c" providerId="ADAL" clId="{A3442605-AC0E-4A9C-9486-3BA174D3268F}" dt="2020-05-13T14:55:39.983" v="2749" actId="1076"/>
          <ac:spMkLst>
            <pc:docMk/>
            <pc:sldMk cId="507428135" sldId="295"/>
            <ac:spMk id="5" creationId="{E80190C8-3DC7-4EFF-8E05-F1F544DE89E9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4:57:31.193" v="2766" actId="1076"/>
        <pc:sldMkLst>
          <pc:docMk/>
          <pc:sldMk cId="1868924601" sldId="296"/>
        </pc:sldMkLst>
        <pc:spChg chg="mod">
          <ac:chgData name="Henry Luis López García" userId="1e283c04-7bea-48d7-abc8-ac182362566c" providerId="ADAL" clId="{A3442605-AC0E-4A9C-9486-3BA174D3268F}" dt="2020-05-13T14:56:40.379" v="2751"/>
          <ac:spMkLst>
            <pc:docMk/>
            <pc:sldMk cId="1868924601" sldId="296"/>
            <ac:spMk id="2" creationId="{D20719EF-4C19-4244-9F5C-8AC979BD1E17}"/>
          </ac:spMkLst>
        </pc:spChg>
        <pc:spChg chg="mod">
          <ac:chgData name="Henry Luis López García" userId="1e283c04-7bea-48d7-abc8-ac182362566c" providerId="ADAL" clId="{A3442605-AC0E-4A9C-9486-3BA174D3268F}" dt="2020-05-13T14:57:23.883" v="2764" actId="5793"/>
          <ac:spMkLst>
            <pc:docMk/>
            <pc:sldMk cId="1868924601" sldId="296"/>
            <ac:spMk id="3" creationId="{55FE2E71-320D-424C-8F10-2D79BCCD304D}"/>
          </ac:spMkLst>
        </pc:spChg>
        <pc:spChg chg="add mod">
          <ac:chgData name="Henry Luis López García" userId="1e283c04-7bea-48d7-abc8-ac182362566c" providerId="ADAL" clId="{A3442605-AC0E-4A9C-9486-3BA174D3268F}" dt="2020-05-13T14:57:12.475" v="2761" actId="1076"/>
          <ac:spMkLst>
            <pc:docMk/>
            <pc:sldMk cId="1868924601" sldId="296"/>
            <ac:spMk id="4" creationId="{D7D21E7F-6A66-432D-9866-5454B963E371}"/>
          </ac:spMkLst>
        </pc:spChg>
        <pc:spChg chg="add mod">
          <ac:chgData name="Henry Luis López García" userId="1e283c04-7bea-48d7-abc8-ac182362566c" providerId="ADAL" clId="{A3442605-AC0E-4A9C-9486-3BA174D3268F}" dt="2020-05-13T14:57:20.669" v="2763" actId="1076"/>
          <ac:spMkLst>
            <pc:docMk/>
            <pc:sldMk cId="1868924601" sldId="296"/>
            <ac:spMk id="5" creationId="{B227D12D-6AB7-4A7B-AB2C-112973B2EBDA}"/>
          </ac:spMkLst>
        </pc:spChg>
        <pc:spChg chg="add mod">
          <ac:chgData name="Henry Luis López García" userId="1e283c04-7bea-48d7-abc8-ac182362566c" providerId="ADAL" clId="{A3442605-AC0E-4A9C-9486-3BA174D3268F}" dt="2020-05-13T14:57:31.193" v="2766" actId="1076"/>
          <ac:spMkLst>
            <pc:docMk/>
            <pc:sldMk cId="1868924601" sldId="296"/>
            <ac:spMk id="6" creationId="{D0CD9E98-02CE-492C-80DE-0FBCDC2088D8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4:58:13.509" v="2774" actId="1076"/>
        <pc:sldMkLst>
          <pc:docMk/>
          <pc:sldMk cId="603642331" sldId="297"/>
        </pc:sldMkLst>
        <pc:spChg chg="mod">
          <ac:chgData name="Henry Luis López García" userId="1e283c04-7bea-48d7-abc8-ac182362566c" providerId="ADAL" clId="{A3442605-AC0E-4A9C-9486-3BA174D3268F}" dt="2020-05-13T14:57:47.385" v="2768"/>
          <ac:spMkLst>
            <pc:docMk/>
            <pc:sldMk cId="603642331" sldId="297"/>
            <ac:spMk id="2" creationId="{00157D7D-ECAA-49A8-BC96-EE963AE664C3}"/>
          </ac:spMkLst>
        </pc:spChg>
        <pc:spChg chg="mod">
          <ac:chgData name="Henry Luis López García" userId="1e283c04-7bea-48d7-abc8-ac182362566c" providerId="ADAL" clId="{A3442605-AC0E-4A9C-9486-3BA174D3268F}" dt="2020-05-13T14:58:04.581" v="2772" actId="27636"/>
          <ac:spMkLst>
            <pc:docMk/>
            <pc:sldMk cId="603642331" sldId="297"/>
            <ac:spMk id="3" creationId="{95CD7A59-FFCA-4527-A54E-B1E2CB418D10}"/>
          </ac:spMkLst>
        </pc:spChg>
        <pc:spChg chg="add mod">
          <ac:chgData name="Henry Luis López García" userId="1e283c04-7bea-48d7-abc8-ac182362566c" providerId="ADAL" clId="{A3442605-AC0E-4A9C-9486-3BA174D3268F}" dt="2020-05-13T14:58:13.509" v="2774" actId="1076"/>
          <ac:spMkLst>
            <pc:docMk/>
            <pc:sldMk cId="603642331" sldId="297"/>
            <ac:spMk id="4" creationId="{2F98018E-1A26-4492-BABF-8F97789BD5F3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5:02:53.430" v="2796" actId="404"/>
        <pc:sldMkLst>
          <pc:docMk/>
          <pc:sldMk cId="1744821985" sldId="298"/>
        </pc:sldMkLst>
        <pc:spChg chg="mod">
          <ac:chgData name="Henry Luis López García" userId="1e283c04-7bea-48d7-abc8-ac182362566c" providerId="ADAL" clId="{A3442605-AC0E-4A9C-9486-3BA174D3268F}" dt="2020-05-13T15:02:53.430" v="2796" actId="404"/>
          <ac:spMkLst>
            <pc:docMk/>
            <pc:sldMk cId="1744821985" sldId="298"/>
            <ac:spMk id="2" creationId="{D40CDCAB-D28D-4E2B-8DCD-B1DD64F1980E}"/>
          </ac:spMkLst>
        </pc:spChg>
        <pc:spChg chg="mod">
          <ac:chgData name="Henry Luis López García" userId="1e283c04-7bea-48d7-abc8-ac182362566c" providerId="ADAL" clId="{A3442605-AC0E-4A9C-9486-3BA174D3268F}" dt="2020-05-13T15:00:51.954" v="2781" actId="2711"/>
          <ac:spMkLst>
            <pc:docMk/>
            <pc:sldMk cId="1744821985" sldId="298"/>
            <ac:spMk id="3" creationId="{CA041852-E713-4544-80D5-19163FCF93E1}"/>
          </ac:spMkLst>
        </pc:spChg>
        <pc:spChg chg="add mod">
          <ac:chgData name="Henry Luis López García" userId="1e283c04-7bea-48d7-abc8-ac182362566c" providerId="ADAL" clId="{A3442605-AC0E-4A9C-9486-3BA174D3268F}" dt="2020-05-13T15:01:01.645" v="2783" actId="1076"/>
          <ac:spMkLst>
            <pc:docMk/>
            <pc:sldMk cId="1744821985" sldId="298"/>
            <ac:spMk id="4" creationId="{E91C0913-591C-4F72-BD2D-059E213FA3CE}"/>
          </ac:spMkLst>
        </pc:spChg>
        <pc:spChg chg="add mod">
          <ac:chgData name="Henry Luis López García" userId="1e283c04-7bea-48d7-abc8-ac182362566c" providerId="ADAL" clId="{A3442605-AC0E-4A9C-9486-3BA174D3268F}" dt="2020-05-13T15:01:08.261" v="2785" actId="1076"/>
          <ac:spMkLst>
            <pc:docMk/>
            <pc:sldMk cId="1744821985" sldId="298"/>
            <ac:spMk id="5" creationId="{BF66F93C-DE30-4F4C-AA0D-C6BB4C572984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5:03:53.688" v="2804" actId="1076"/>
        <pc:sldMkLst>
          <pc:docMk/>
          <pc:sldMk cId="3387252379" sldId="299"/>
        </pc:sldMkLst>
        <pc:spChg chg="mod">
          <ac:chgData name="Henry Luis López García" userId="1e283c04-7bea-48d7-abc8-ac182362566c" providerId="ADAL" clId="{A3442605-AC0E-4A9C-9486-3BA174D3268F}" dt="2020-05-13T15:02:56.996" v="2797" actId="404"/>
          <ac:spMkLst>
            <pc:docMk/>
            <pc:sldMk cId="3387252379" sldId="299"/>
            <ac:spMk id="2" creationId="{E20A2E34-E5B6-405C-BB69-A25694B34368}"/>
          </ac:spMkLst>
        </pc:spChg>
        <pc:spChg chg="mod">
          <ac:chgData name="Henry Luis López García" userId="1e283c04-7bea-48d7-abc8-ac182362566c" providerId="ADAL" clId="{A3442605-AC0E-4A9C-9486-3BA174D3268F}" dt="2020-05-13T15:03:11.874" v="2799" actId="2711"/>
          <ac:spMkLst>
            <pc:docMk/>
            <pc:sldMk cId="3387252379" sldId="299"/>
            <ac:spMk id="3" creationId="{B6C15014-150D-495F-B19D-93EA27002128}"/>
          </ac:spMkLst>
        </pc:spChg>
        <pc:spChg chg="add mod">
          <ac:chgData name="Henry Luis López García" userId="1e283c04-7bea-48d7-abc8-ac182362566c" providerId="ADAL" clId="{A3442605-AC0E-4A9C-9486-3BA174D3268F}" dt="2020-05-13T15:03:53.688" v="2804" actId="1076"/>
          <ac:spMkLst>
            <pc:docMk/>
            <pc:sldMk cId="3387252379" sldId="299"/>
            <ac:spMk id="4" creationId="{59424F31-7AC0-4A30-AB88-3DBB9EE88964}"/>
          </ac:spMkLst>
        </pc:spChg>
        <pc:spChg chg="add mod">
          <ac:chgData name="Henry Luis López García" userId="1e283c04-7bea-48d7-abc8-ac182362566c" providerId="ADAL" clId="{A3442605-AC0E-4A9C-9486-3BA174D3268F}" dt="2020-05-13T15:03:36.065" v="2803" actId="1076"/>
          <ac:spMkLst>
            <pc:docMk/>
            <pc:sldMk cId="3387252379" sldId="299"/>
            <ac:spMk id="5" creationId="{418CDC47-DE10-4031-A86B-AEB3DF0089BE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5:05:12.395" v="2813" actId="1076"/>
        <pc:sldMkLst>
          <pc:docMk/>
          <pc:sldMk cId="1805402703" sldId="300"/>
        </pc:sldMkLst>
        <pc:spChg chg="mod">
          <ac:chgData name="Henry Luis López García" userId="1e283c04-7bea-48d7-abc8-ac182362566c" providerId="ADAL" clId="{A3442605-AC0E-4A9C-9486-3BA174D3268F}" dt="2020-05-13T15:04:29.978" v="2807" actId="404"/>
          <ac:spMkLst>
            <pc:docMk/>
            <pc:sldMk cId="1805402703" sldId="300"/>
            <ac:spMk id="2" creationId="{43046AB1-75B3-4A9F-A4C7-6838308141A3}"/>
          </ac:spMkLst>
        </pc:spChg>
        <pc:spChg chg="mod">
          <ac:chgData name="Henry Luis López García" userId="1e283c04-7bea-48d7-abc8-ac182362566c" providerId="ADAL" clId="{A3442605-AC0E-4A9C-9486-3BA174D3268F}" dt="2020-05-13T15:04:57.924" v="2809" actId="2711"/>
          <ac:spMkLst>
            <pc:docMk/>
            <pc:sldMk cId="1805402703" sldId="300"/>
            <ac:spMk id="3" creationId="{4BC719EF-8D0D-4F7E-97F4-137786A979D3}"/>
          </ac:spMkLst>
        </pc:spChg>
        <pc:spChg chg="add mod">
          <ac:chgData name="Henry Luis López García" userId="1e283c04-7bea-48d7-abc8-ac182362566c" providerId="ADAL" clId="{A3442605-AC0E-4A9C-9486-3BA174D3268F}" dt="2020-05-13T15:05:06.511" v="2811" actId="1076"/>
          <ac:spMkLst>
            <pc:docMk/>
            <pc:sldMk cId="1805402703" sldId="300"/>
            <ac:spMk id="4" creationId="{1661310F-37C4-436F-AC6B-C201B083210D}"/>
          </ac:spMkLst>
        </pc:spChg>
        <pc:spChg chg="add mod">
          <ac:chgData name="Henry Luis López García" userId="1e283c04-7bea-48d7-abc8-ac182362566c" providerId="ADAL" clId="{A3442605-AC0E-4A9C-9486-3BA174D3268F}" dt="2020-05-13T15:05:12.395" v="2813" actId="1076"/>
          <ac:spMkLst>
            <pc:docMk/>
            <pc:sldMk cId="1805402703" sldId="300"/>
            <ac:spMk id="5" creationId="{D820CC83-2D0A-403B-A904-55FE9747230A}"/>
          </ac:spMkLst>
        </pc:spChg>
      </pc:sldChg>
      <pc:sldChg chg="modSp new mod">
        <pc:chgData name="Henry Luis López García" userId="1e283c04-7bea-48d7-abc8-ac182362566c" providerId="ADAL" clId="{A3442605-AC0E-4A9C-9486-3BA174D3268F}" dt="2020-05-13T15:05:59.509" v="2821" actId="5793"/>
        <pc:sldMkLst>
          <pc:docMk/>
          <pc:sldMk cId="732970620" sldId="301"/>
        </pc:sldMkLst>
        <pc:spChg chg="mod">
          <ac:chgData name="Henry Luis López García" userId="1e283c04-7bea-48d7-abc8-ac182362566c" providerId="ADAL" clId="{A3442605-AC0E-4A9C-9486-3BA174D3268F}" dt="2020-05-13T15:05:43.089" v="2818" actId="2711"/>
          <ac:spMkLst>
            <pc:docMk/>
            <pc:sldMk cId="732970620" sldId="301"/>
            <ac:spMk id="2" creationId="{8B910D89-0B59-4E44-98D2-30867664078B}"/>
          </ac:spMkLst>
        </pc:spChg>
        <pc:spChg chg="mod">
          <ac:chgData name="Henry Luis López García" userId="1e283c04-7bea-48d7-abc8-ac182362566c" providerId="ADAL" clId="{A3442605-AC0E-4A9C-9486-3BA174D3268F}" dt="2020-05-13T15:05:59.509" v="2821" actId="5793"/>
          <ac:spMkLst>
            <pc:docMk/>
            <pc:sldMk cId="732970620" sldId="301"/>
            <ac:spMk id="3" creationId="{451D3F35-3F3E-4C69-8740-6A41CAABC3E7}"/>
          </ac:spMkLst>
        </pc:spChg>
      </pc:sldChg>
      <pc:sldChg chg="modSp new mod">
        <pc:chgData name="Henry Luis López García" userId="1e283c04-7bea-48d7-abc8-ac182362566c" providerId="ADAL" clId="{A3442605-AC0E-4A9C-9486-3BA174D3268F}" dt="2020-05-18T14:41:03.772" v="5459" actId="20577"/>
        <pc:sldMkLst>
          <pc:docMk/>
          <pc:sldMk cId="2873305841" sldId="302"/>
        </pc:sldMkLst>
        <pc:spChg chg="mod">
          <ac:chgData name="Henry Luis López García" userId="1e283c04-7bea-48d7-abc8-ac182362566c" providerId="ADAL" clId="{A3442605-AC0E-4A9C-9486-3BA174D3268F}" dt="2020-05-13T15:06:41.079" v="2827"/>
          <ac:spMkLst>
            <pc:docMk/>
            <pc:sldMk cId="2873305841" sldId="302"/>
            <ac:spMk id="2" creationId="{6BAC2DB9-E3FE-4C71-8A14-088790BF4BAB}"/>
          </ac:spMkLst>
        </pc:spChg>
        <pc:spChg chg="mod">
          <ac:chgData name="Henry Luis López García" userId="1e283c04-7bea-48d7-abc8-ac182362566c" providerId="ADAL" clId="{A3442605-AC0E-4A9C-9486-3BA174D3268F}" dt="2020-05-18T14:41:03.772" v="5459" actId="20577"/>
          <ac:spMkLst>
            <pc:docMk/>
            <pc:sldMk cId="2873305841" sldId="302"/>
            <ac:spMk id="3" creationId="{AC381D59-40F5-489F-9B2E-EF360628F707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5:09:18.645" v="2861"/>
        <pc:sldMkLst>
          <pc:docMk/>
          <pc:sldMk cId="4062622571" sldId="303"/>
        </pc:sldMkLst>
        <pc:spChg chg="mod">
          <ac:chgData name="Henry Luis López García" userId="1e283c04-7bea-48d7-abc8-ac182362566c" providerId="ADAL" clId="{A3442605-AC0E-4A9C-9486-3BA174D3268F}" dt="2020-05-13T15:09:18.645" v="2861"/>
          <ac:spMkLst>
            <pc:docMk/>
            <pc:sldMk cId="4062622571" sldId="303"/>
            <ac:spMk id="2" creationId="{9135DCAC-208F-4838-8A54-9A760023E9A0}"/>
          </ac:spMkLst>
        </pc:spChg>
        <pc:spChg chg="mod">
          <ac:chgData name="Henry Luis López García" userId="1e283c04-7bea-48d7-abc8-ac182362566c" providerId="ADAL" clId="{A3442605-AC0E-4A9C-9486-3BA174D3268F}" dt="2020-05-13T15:06:59.849" v="2831" actId="2711"/>
          <ac:spMkLst>
            <pc:docMk/>
            <pc:sldMk cId="4062622571" sldId="303"/>
            <ac:spMk id="3" creationId="{F2069EBC-C686-464A-BB05-6FB79A6A9349}"/>
          </ac:spMkLst>
        </pc:spChg>
        <pc:spChg chg="add mod">
          <ac:chgData name="Henry Luis López García" userId="1e283c04-7bea-48d7-abc8-ac182362566c" providerId="ADAL" clId="{A3442605-AC0E-4A9C-9486-3BA174D3268F}" dt="2020-05-13T15:07:22.836" v="2836" actId="1076"/>
          <ac:spMkLst>
            <pc:docMk/>
            <pc:sldMk cId="4062622571" sldId="303"/>
            <ac:spMk id="4" creationId="{668CF74B-64DA-415D-990D-F71762C9B7F9}"/>
          </ac:spMkLst>
        </pc:spChg>
        <pc:spChg chg="add mod">
          <ac:chgData name="Henry Luis López García" userId="1e283c04-7bea-48d7-abc8-ac182362566c" providerId="ADAL" clId="{A3442605-AC0E-4A9C-9486-3BA174D3268F}" dt="2020-05-13T15:07:25.155" v="2837" actId="1076"/>
          <ac:spMkLst>
            <pc:docMk/>
            <pc:sldMk cId="4062622571" sldId="303"/>
            <ac:spMk id="5" creationId="{89F11CB8-6BE3-47DC-A97D-88B40618AF4E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5:09:21.638" v="2862"/>
        <pc:sldMkLst>
          <pc:docMk/>
          <pc:sldMk cId="1644234784" sldId="304"/>
        </pc:sldMkLst>
        <pc:spChg chg="mod">
          <ac:chgData name="Henry Luis López García" userId="1e283c04-7bea-48d7-abc8-ac182362566c" providerId="ADAL" clId="{A3442605-AC0E-4A9C-9486-3BA174D3268F}" dt="2020-05-13T15:09:21.638" v="2862"/>
          <ac:spMkLst>
            <pc:docMk/>
            <pc:sldMk cId="1644234784" sldId="304"/>
            <ac:spMk id="2" creationId="{01DAC5C4-7D5E-44B9-BF85-B726C0C05508}"/>
          </ac:spMkLst>
        </pc:spChg>
        <pc:spChg chg="mod">
          <ac:chgData name="Henry Luis López García" userId="1e283c04-7bea-48d7-abc8-ac182362566c" providerId="ADAL" clId="{A3442605-AC0E-4A9C-9486-3BA174D3268F}" dt="2020-05-13T15:07:43.915" v="2841" actId="2711"/>
          <ac:spMkLst>
            <pc:docMk/>
            <pc:sldMk cId="1644234784" sldId="304"/>
            <ac:spMk id="3" creationId="{8D65C767-E67F-43F9-AE7E-879127F307C3}"/>
          </ac:spMkLst>
        </pc:spChg>
        <pc:spChg chg="add mod">
          <ac:chgData name="Henry Luis López García" userId="1e283c04-7bea-48d7-abc8-ac182362566c" providerId="ADAL" clId="{A3442605-AC0E-4A9C-9486-3BA174D3268F}" dt="2020-05-13T15:07:52.218" v="2843" actId="1076"/>
          <ac:spMkLst>
            <pc:docMk/>
            <pc:sldMk cId="1644234784" sldId="304"/>
            <ac:spMk id="4" creationId="{6F5D9779-3380-43B3-AA0E-EFFEE20B5377}"/>
          </ac:spMkLst>
        </pc:spChg>
        <pc:spChg chg="add mod">
          <ac:chgData name="Henry Luis López García" userId="1e283c04-7bea-48d7-abc8-ac182362566c" providerId="ADAL" clId="{A3442605-AC0E-4A9C-9486-3BA174D3268F}" dt="2020-05-13T15:08:00.703" v="2845" actId="1076"/>
          <ac:spMkLst>
            <pc:docMk/>
            <pc:sldMk cId="1644234784" sldId="304"/>
            <ac:spMk id="5" creationId="{6CEB14AE-1D2A-4FB2-A6D0-C02550607F05}"/>
          </ac:spMkLst>
        </pc:spChg>
        <pc:spChg chg="add mod">
          <ac:chgData name="Henry Luis López García" userId="1e283c04-7bea-48d7-abc8-ac182362566c" providerId="ADAL" clId="{A3442605-AC0E-4A9C-9486-3BA174D3268F}" dt="2020-05-13T15:08:13.214" v="2850" actId="1076"/>
          <ac:spMkLst>
            <pc:docMk/>
            <pc:sldMk cId="1644234784" sldId="304"/>
            <ac:spMk id="6" creationId="{F3D4AF8D-2E89-4EC8-A614-A762D84BB1F6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5:09:24.147" v="2863"/>
        <pc:sldMkLst>
          <pc:docMk/>
          <pc:sldMk cId="1046371583" sldId="305"/>
        </pc:sldMkLst>
        <pc:spChg chg="mod">
          <ac:chgData name="Henry Luis López García" userId="1e283c04-7bea-48d7-abc8-ac182362566c" providerId="ADAL" clId="{A3442605-AC0E-4A9C-9486-3BA174D3268F}" dt="2020-05-13T15:09:24.147" v="2863"/>
          <ac:spMkLst>
            <pc:docMk/>
            <pc:sldMk cId="1046371583" sldId="305"/>
            <ac:spMk id="2" creationId="{A9B72455-E776-4977-A03C-CF5DF59FABE7}"/>
          </ac:spMkLst>
        </pc:spChg>
        <pc:spChg chg="mod">
          <ac:chgData name="Henry Luis López García" userId="1e283c04-7bea-48d7-abc8-ac182362566c" providerId="ADAL" clId="{A3442605-AC0E-4A9C-9486-3BA174D3268F}" dt="2020-05-13T15:08:40.690" v="2857" actId="1076"/>
          <ac:spMkLst>
            <pc:docMk/>
            <pc:sldMk cId="1046371583" sldId="305"/>
            <ac:spMk id="3" creationId="{3E57E1B0-1E3C-4F15-ADDE-DD794232484B}"/>
          </ac:spMkLst>
        </pc:spChg>
        <pc:spChg chg="add mod">
          <ac:chgData name="Henry Luis López García" userId="1e283c04-7bea-48d7-abc8-ac182362566c" providerId="ADAL" clId="{A3442605-AC0E-4A9C-9486-3BA174D3268F}" dt="2020-05-13T15:08:42.873" v="2858" actId="1076"/>
          <ac:spMkLst>
            <pc:docMk/>
            <pc:sldMk cId="1046371583" sldId="305"/>
            <ac:spMk id="4" creationId="{C2D7EB83-9A44-4176-A99C-E9B5A2C705FF}"/>
          </ac:spMkLst>
        </pc:spChg>
        <pc:spChg chg="add mod">
          <ac:chgData name="Henry Luis López García" userId="1e283c04-7bea-48d7-abc8-ac182362566c" providerId="ADAL" clId="{A3442605-AC0E-4A9C-9486-3BA174D3268F}" dt="2020-05-13T15:08:48.977" v="2860" actId="1076"/>
          <ac:spMkLst>
            <pc:docMk/>
            <pc:sldMk cId="1046371583" sldId="305"/>
            <ac:spMk id="5" creationId="{F4EF9F61-397A-423A-AFB3-37CE8B77B5DF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5:11:04.605" v="2899" actId="1038"/>
        <pc:sldMkLst>
          <pc:docMk/>
          <pc:sldMk cId="2673401044" sldId="306"/>
        </pc:sldMkLst>
        <pc:spChg chg="mod">
          <ac:chgData name="Henry Luis López García" userId="1e283c04-7bea-48d7-abc8-ac182362566c" providerId="ADAL" clId="{A3442605-AC0E-4A9C-9486-3BA174D3268F}" dt="2020-05-13T15:10:45.422" v="2865"/>
          <ac:spMkLst>
            <pc:docMk/>
            <pc:sldMk cId="2673401044" sldId="306"/>
            <ac:spMk id="2" creationId="{958A3F20-DCBB-4EE4-8F44-A47E4DA5F587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6" creationId="{DD20EE56-E542-4EDF-847C-EB4C45CBC2A8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7" creationId="{C310D20F-8C67-4A2D-8122-787549D28D63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9" creationId="{FD61FC1D-D840-4FCF-99C4-8FFD6345685D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11" creationId="{D668F3BF-D050-47E3-8E0B-5C4666AB2C66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12" creationId="{76324D88-49EE-4A47-BF52-F86D3B65EB16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13" creationId="{F39A9E49-C416-4891-89BD-0C844765FD86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14" creationId="{44AAE5D7-FA7F-4F0E-9A21-DB77846F46DD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15" creationId="{8BA63727-F7FF-4C0C-A8A2-0AE091E77D90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16" creationId="{7EAFA8AF-9F8E-446B-BB90-24BD6913782E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17" creationId="{30630595-4866-40F2-9C36-FF68483D9824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18" creationId="{FD7828FC-03F6-4A8C-B888-328F7414A775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19" creationId="{C0837BB1-9595-4027-B156-68CDC75726B2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20" creationId="{C467755C-E7EA-462F-8F35-889147AB214C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21" creationId="{7C661D8A-69C5-4971-974E-EA4F1E980981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22" creationId="{D50F2B91-A1AC-4FBA-A447-12FC392E118A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23" creationId="{11C12A58-C212-4237-AA31-801DE3CFA4D5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24" creationId="{D0F00033-FF0F-412E-B89A-14243BAEBBA5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25" creationId="{28CCFA57-C066-4345-BC7C-3734D07BF62B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27" creationId="{06154A9D-77B9-4B86-A83B-BB61390FB584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28" creationId="{4CF0601B-08F4-4DAC-93ED-84CEB200CDC1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29" creationId="{01798F16-4279-47D0-B07A-39D476A20699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30" creationId="{97850249-5BE9-46C9-92FD-B28495133D0F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31" creationId="{A7D7688C-D664-4C0E-B5AF-AA66F2E8D53C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32" creationId="{34A2AF77-4EDF-440F-A290-89B24A036B17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33" creationId="{1A38595E-D571-4924-A828-22F749F5387A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36" creationId="{0DAF1657-DFC4-4869-BF95-8F40BA6CF5FA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37" creationId="{99EA10A9-47EB-43A1-9691-4041B77DEB12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38" creationId="{D38FF819-D4C3-43EF-8E41-1AEF3D54E8DA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39" creationId="{AA25A5A9-B7C6-4983-ADEA-B99F4BA4A567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40" creationId="{7B5BD781-B309-4BF7-A89C-191C3A80D19A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42" creationId="{9DB1724C-EE29-409B-B080-CCB6BD35C7C8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43" creationId="{2B681F1F-5D60-4451-9D90-95FD83403718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44" creationId="{15A8D1F2-0D52-451D-AC2A-5643FCC21AA5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45" creationId="{30294016-8211-4322-8C9A-496331C8D275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46" creationId="{4593EE41-3F9D-4BA7-8AAA-3CCD96D7EAEB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47" creationId="{70A38DE0-C0C7-44B0-B8FE-38DFB7B7426B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48" creationId="{922A98D5-01F8-4CA8-80A5-FD4A7C71A2EB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49" creationId="{5C0494D4-73DC-4DF1-A8FD-F3873B147ED4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50" creationId="{92C60B3F-7D44-480D-A02E-2594406AC3B4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51" creationId="{FF868829-60F4-4418-B89D-E47EAF5FB6D7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52" creationId="{65238BB9-3AEE-4930-868C-C81E7C221E13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53" creationId="{943D1BE3-19D9-45D4-A930-AC6A31AF6D0D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54" creationId="{C68CD8AB-353D-43D7-966F-B3AE2498D957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55" creationId="{6EE0FD88-6273-471B-8837-E07C8B0F4292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56" creationId="{E3C970AB-B060-49EB-A7BB-819EA4B9FD67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57" creationId="{9DD9E7FC-0A39-404B-B79F-D19BA991A5F6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58" creationId="{26FCA6FD-F14E-4C79-B0B9-9BED377E0D37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59" creationId="{16DC1634-E021-4F3D-BFAA-9A2A895310B9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60" creationId="{8270857B-455B-45DE-8956-F765E8A10DA0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61" creationId="{30591014-58A9-49BB-ABD6-BF1833D16211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62" creationId="{90652440-EF5C-4EB0-9DE1-98D3BCE4E89E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63" creationId="{B9BF98DC-A02C-4415-8E23-AC55ACD97B71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64" creationId="{C3CDE88A-29FD-4F91-995F-11580106CC12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65" creationId="{8EB5AC90-12FD-4BC2-8A70-3F5F7048FDBC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66" creationId="{CDE5ED5D-063F-4100-B1B0-AE4A773F8D67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67" creationId="{6A65763F-EB89-49D5-8FBE-B50828D290A0}"/>
          </ac:spMkLst>
        </pc:spChg>
        <pc:spChg chg="add mod">
          <ac:chgData name="Henry Luis López García" userId="1e283c04-7bea-48d7-abc8-ac182362566c" providerId="ADAL" clId="{A3442605-AC0E-4A9C-9486-3BA174D3268F}" dt="2020-05-13T15:11:04.605" v="2899" actId="1038"/>
          <ac:spMkLst>
            <pc:docMk/>
            <pc:sldMk cId="2673401044" sldId="306"/>
            <ac:spMk id="68" creationId="{94DD3CF6-208E-4008-BD28-17D6A03AF6D7}"/>
          </ac:spMkLst>
        </pc:spChg>
        <pc:cxnChg chg="add mod">
          <ac:chgData name="Henry Luis López García" userId="1e283c04-7bea-48d7-abc8-ac182362566c" providerId="ADAL" clId="{A3442605-AC0E-4A9C-9486-3BA174D3268F}" dt="2020-05-13T15:11:04.605" v="2899" actId="1038"/>
          <ac:cxnSpMkLst>
            <pc:docMk/>
            <pc:sldMk cId="2673401044" sldId="306"/>
            <ac:cxnSpMk id="4" creationId="{168016A3-55F6-4E8B-9AEC-30B65911EBF1}"/>
          </ac:cxnSpMkLst>
        </pc:cxnChg>
        <pc:cxnChg chg="add mod">
          <ac:chgData name="Henry Luis López García" userId="1e283c04-7bea-48d7-abc8-ac182362566c" providerId="ADAL" clId="{A3442605-AC0E-4A9C-9486-3BA174D3268F}" dt="2020-05-13T15:11:04.605" v="2899" actId="1038"/>
          <ac:cxnSpMkLst>
            <pc:docMk/>
            <pc:sldMk cId="2673401044" sldId="306"/>
            <ac:cxnSpMk id="5" creationId="{B7B0EF5F-65CF-4C8C-B5EF-7F4E269587ED}"/>
          </ac:cxnSpMkLst>
        </pc:cxnChg>
        <pc:cxnChg chg="add mod">
          <ac:chgData name="Henry Luis López García" userId="1e283c04-7bea-48d7-abc8-ac182362566c" providerId="ADAL" clId="{A3442605-AC0E-4A9C-9486-3BA174D3268F}" dt="2020-05-13T15:11:04.605" v="2899" actId="1038"/>
          <ac:cxnSpMkLst>
            <pc:docMk/>
            <pc:sldMk cId="2673401044" sldId="306"/>
            <ac:cxnSpMk id="8" creationId="{3A87A3C0-12D9-43D1-BE98-EA49F76F0D4D}"/>
          </ac:cxnSpMkLst>
        </pc:cxnChg>
        <pc:cxnChg chg="add mod">
          <ac:chgData name="Henry Luis López García" userId="1e283c04-7bea-48d7-abc8-ac182362566c" providerId="ADAL" clId="{A3442605-AC0E-4A9C-9486-3BA174D3268F}" dt="2020-05-13T15:11:04.605" v="2899" actId="1038"/>
          <ac:cxnSpMkLst>
            <pc:docMk/>
            <pc:sldMk cId="2673401044" sldId="306"/>
            <ac:cxnSpMk id="10" creationId="{1960BD57-CE95-4881-8F33-F9EEB6BF8B5A}"/>
          </ac:cxnSpMkLst>
        </pc:cxnChg>
        <pc:cxnChg chg="add mod">
          <ac:chgData name="Henry Luis López García" userId="1e283c04-7bea-48d7-abc8-ac182362566c" providerId="ADAL" clId="{A3442605-AC0E-4A9C-9486-3BA174D3268F}" dt="2020-05-13T15:11:04.605" v="2899" actId="1038"/>
          <ac:cxnSpMkLst>
            <pc:docMk/>
            <pc:sldMk cId="2673401044" sldId="306"/>
            <ac:cxnSpMk id="26" creationId="{93307960-3935-4F2E-8BD1-870B23327A77}"/>
          </ac:cxnSpMkLst>
        </pc:cxnChg>
        <pc:cxnChg chg="add mod">
          <ac:chgData name="Henry Luis López García" userId="1e283c04-7bea-48d7-abc8-ac182362566c" providerId="ADAL" clId="{A3442605-AC0E-4A9C-9486-3BA174D3268F}" dt="2020-05-13T15:11:04.605" v="2899" actId="1038"/>
          <ac:cxnSpMkLst>
            <pc:docMk/>
            <pc:sldMk cId="2673401044" sldId="306"/>
            <ac:cxnSpMk id="34" creationId="{57B242B5-83D6-41A7-A4C5-B968040491FF}"/>
          </ac:cxnSpMkLst>
        </pc:cxnChg>
        <pc:cxnChg chg="add mod">
          <ac:chgData name="Henry Luis López García" userId="1e283c04-7bea-48d7-abc8-ac182362566c" providerId="ADAL" clId="{A3442605-AC0E-4A9C-9486-3BA174D3268F}" dt="2020-05-13T15:11:04.605" v="2899" actId="1038"/>
          <ac:cxnSpMkLst>
            <pc:docMk/>
            <pc:sldMk cId="2673401044" sldId="306"/>
            <ac:cxnSpMk id="35" creationId="{8A27E86A-9A47-4E23-9F11-51201D988B45}"/>
          </ac:cxnSpMkLst>
        </pc:cxnChg>
        <pc:cxnChg chg="add mod">
          <ac:chgData name="Henry Luis López García" userId="1e283c04-7bea-48d7-abc8-ac182362566c" providerId="ADAL" clId="{A3442605-AC0E-4A9C-9486-3BA174D3268F}" dt="2020-05-13T15:11:04.605" v="2899" actId="1038"/>
          <ac:cxnSpMkLst>
            <pc:docMk/>
            <pc:sldMk cId="2673401044" sldId="306"/>
            <ac:cxnSpMk id="41" creationId="{C2EA5112-3149-4F17-BC0C-788296D0C1AE}"/>
          </ac:cxnSpMkLst>
        </pc:cxnChg>
      </pc:sldChg>
      <pc:sldChg chg="addSp delSp modSp new mod">
        <pc:chgData name="Henry Luis López García" userId="1e283c04-7bea-48d7-abc8-ac182362566c" providerId="ADAL" clId="{A3442605-AC0E-4A9C-9486-3BA174D3268F}" dt="2020-05-13T15:19:27.977" v="3299" actId="20577"/>
        <pc:sldMkLst>
          <pc:docMk/>
          <pc:sldMk cId="3105390787" sldId="307"/>
        </pc:sldMkLst>
        <pc:spChg chg="mod">
          <ac:chgData name="Henry Luis López García" userId="1e283c04-7bea-48d7-abc8-ac182362566c" providerId="ADAL" clId="{A3442605-AC0E-4A9C-9486-3BA174D3268F}" dt="2020-05-13T15:11:24.756" v="2901"/>
          <ac:spMkLst>
            <pc:docMk/>
            <pc:sldMk cId="3105390787" sldId="307"/>
            <ac:spMk id="2" creationId="{B62B5372-02FA-4F50-82F1-25ACC1BDF5D2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6" creationId="{FC614A51-EB1A-4572-8FFC-977AB942A27C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7" creationId="{219B3E72-1AFA-4D8E-A0E1-1383C99B50FE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9" creationId="{0670AE3A-216A-4AC3-B95A-44F63EFAF6DD}"/>
          </ac:spMkLst>
        </pc:spChg>
        <pc:spChg chg="add mod">
          <ac:chgData name="Henry Luis López García" userId="1e283c04-7bea-48d7-abc8-ac182362566c" providerId="ADAL" clId="{A3442605-AC0E-4A9C-9486-3BA174D3268F}" dt="2020-05-13T15:16:18.928" v="2918"/>
          <ac:spMkLst>
            <pc:docMk/>
            <pc:sldMk cId="3105390787" sldId="307"/>
            <ac:spMk id="11" creationId="{BE31D93F-D9CA-4BED-9A78-E6A59B6AE352}"/>
          </ac:spMkLst>
        </pc:spChg>
        <pc:spChg chg="add mod">
          <ac:chgData name="Henry Luis López García" userId="1e283c04-7bea-48d7-abc8-ac182362566c" providerId="ADAL" clId="{A3442605-AC0E-4A9C-9486-3BA174D3268F}" dt="2020-05-13T15:19:22.608" v="3297" actId="20577"/>
          <ac:spMkLst>
            <pc:docMk/>
            <pc:sldMk cId="3105390787" sldId="307"/>
            <ac:spMk id="12" creationId="{DCE15ECC-456C-486B-A79E-1DF31654CB57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13" creationId="{6BC8E879-70B7-4CF5-A013-74B70B2474B9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14" creationId="{25F935EA-483E-4A29-85DF-5F9249399703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15" creationId="{76FCAA65-E274-44CE-B024-AB2FA8A626C0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16" creationId="{30247E8E-8CA5-4347-BA36-BADC8E9A4EC4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17" creationId="{5E5F5F3E-0D6C-4485-A792-FE3040AB02C1}"/>
          </ac:spMkLst>
        </pc:spChg>
        <pc:spChg chg="add mod">
          <ac:chgData name="Henry Luis López García" userId="1e283c04-7bea-48d7-abc8-ac182362566c" providerId="ADAL" clId="{A3442605-AC0E-4A9C-9486-3BA174D3268F}" dt="2020-05-13T15:16:44.490" v="3025" actId="1035"/>
          <ac:spMkLst>
            <pc:docMk/>
            <pc:sldMk cId="3105390787" sldId="307"/>
            <ac:spMk id="18" creationId="{F004B136-2B24-415B-985C-792678D7153B}"/>
          </ac:spMkLst>
        </pc:spChg>
        <pc:spChg chg="add mod">
          <ac:chgData name="Henry Luis López García" userId="1e283c04-7bea-48d7-abc8-ac182362566c" providerId="ADAL" clId="{A3442605-AC0E-4A9C-9486-3BA174D3268F}" dt="2020-05-13T15:16:28.920" v="2944" actId="1036"/>
          <ac:spMkLst>
            <pc:docMk/>
            <pc:sldMk cId="3105390787" sldId="307"/>
            <ac:spMk id="19" creationId="{81A5923B-B3D9-4FEE-982D-D76B0985646F}"/>
          </ac:spMkLst>
        </pc:spChg>
        <pc:spChg chg="add mod">
          <ac:chgData name="Henry Luis López García" userId="1e283c04-7bea-48d7-abc8-ac182362566c" providerId="ADAL" clId="{A3442605-AC0E-4A9C-9486-3BA174D3268F}" dt="2020-05-13T15:16:34.240" v="2973" actId="1036"/>
          <ac:spMkLst>
            <pc:docMk/>
            <pc:sldMk cId="3105390787" sldId="307"/>
            <ac:spMk id="20" creationId="{0017FFB2-43DD-4F9A-9284-7653AE8A717A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21" creationId="{60D1A968-F0D0-486E-8048-0154A23FA3B8}"/>
          </ac:spMkLst>
        </pc:spChg>
        <pc:spChg chg="add mod">
          <ac:chgData name="Henry Luis López García" userId="1e283c04-7bea-48d7-abc8-ac182362566c" providerId="ADAL" clId="{A3442605-AC0E-4A9C-9486-3BA174D3268F}" dt="2020-05-13T15:16:53.228" v="3052" actId="1036"/>
          <ac:spMkLst>
            <pc:docMk/>
            <pc:sldMk cId="3105390787" sldId="307"/>
            <ac:spMk id="22" creationId="{B4A399B9-B6F4-4572-AD81-1B2EEFA50CDE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23" creationId="{F8E8E2D2-4049-43FA-9EA8-EFF59BDEFFEB}"/>
          </ac:spMkLst>
        </pc:spChg>
        <pc:spChg chg="add mod">
          <ac:chgData name="Henry Luis López García" userId="1e283c04-7bea-48d7-abc8-ac182362566c" providerId="ADAL" clId="{A3442605-AC0E-4A9C-9486-3BA174D3268F}" dt="2020-05-13T15:16:38.626" v="2993" actId="1036"/>
          <ac:spMkLst>
            <pc:docMk/>
            <pc:sldMk cId="3105390787" sldId="307"/>
            <ac:spMk id="24" creationId="{A834D80B-8D15-459E-989B-4F8319BF0F81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25" creationId="{B8140D60-4D40-4A0C-BCCE-4CC31128C517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27" creationId="{FDAE5066-4170-4F0E-AD2D-2D44E99561C4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28" creationId="{8C34525F-E904-401B-B1FC-4C1951A664EF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29" creationId="{1FB7ECEE-0C47-4957-9E81-A5B35514B930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30" creationId="{06966BE6-0CBD-4980-98E7-6BD2357E5210}"/>
          </ac:spMkLst>
        </pc:spChg>
        <pc:spChg chg="add mod">
          <ac:chgData name="Henry Luis López García" userId="1e283c04-7bea-48d7-abc8-ac182362566c" providerId="ADAL" clId="{A3442605-AC0E-4A9C-9486-3BA174D3268F}" dt="2020-05-13T15:16:48.903" v="3040" actId="1035"/>
          <ac:spMkLst>
            <pc:docMk/>
            <pc:sldMk cId="3105390787" sldId="307"/>
            <ac:spMk id="31" creationId="{7023D8A5-F83F-4495-B97E-F30F462CA1B5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32" creationId="{C8A29302-7772-465C-B898-68169F6B4CFE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33" creationId="{7BD7A776-2197-46EA-A8F5-9BA993BE1BCF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36" creationId="{46D33138-63AB-496A-B024-E168F9B2E9FC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37" creationId="{EAD48FBC-823D-4F5F-ADC5-4D59E6BEFB56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38" creationId="{FDF9DBF8-B5BA-40C9-B973-EB89E7778E92}"/>
          </ac:spMkLst>
        </pc:spChg>
        <pc:spChg chg="add mod">
          <ac:chgData name="Henry Luis López García" userId="1e283c04-7bea-48d7-abc8-ac182362566c" providerId="ADAL" clId="{A3442605-AC0E-4A9C-9486-3BA174D3268F}" dt="2020-05-13T15:19:27.977" v="3299" actId="20577"/>
          <ac:spMkLst>
            <pc:docMk/>
            <pc:sldMk cId="3105390787" sldId="307"/>
            <ac:spMk id="39" creationId="{AE3EA5E8-242E-47D1-A9DD-B7863C4BCD6F}"/>
          </ac:spMkLst>
        </pc:spChg>
        <pc:spChg chg="add mod">
          <ac:chgData name="Henry Luis López García" userId="1e283c04-7bea-48d7-abc8-ac182362566c" providerId="ADAL" clId="{A3442605-AC0E-4A9C-9486-3BA174D3268F}" dt="2020-05-13T15:18:08.795" v="3065"/>
          <ac:spMkLst>
            <pc:docMk/>
            <pc:sldMk cId="3105390787" sldId="307"/>
            <ac:spMk id="40" creationId="{E9DCF23B-C6B8-4EF7-A14E-D6804E8AE98B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42" creationId="{4AAEA0F0-08E9-4D8A-B468-62CB33E19ED5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43" creationId="{0CED5538-F32E-4B52-8926-F2922D85C39B}"/>
          </ac:spMkLst>
        </pc:spChg>
        <pc:spChg chg="add mod">
          <ac:chgData name="Henry Luis López García" userId="1e283c04-7bea-48d7-abc8-ac182362566c" providerId="ADAL" clId="{A3442605-AC0E-4A9C-9486-3BA174D3268F}" dt="2020-05-13T15:18:34.997" v="3151" actId="1036"/>
          <ac:spMkLst>
            <pc:docMk/>
            <pc:sldMk cId="3105390787" sldId="307"/>
            <ac:spMk id="44" creationId="{28F0EB35-69CD-46C5-A5B7-886CEE2D5F48}"/>
          </ac:spMkLst>
        </pc:spChg>
        <pc:spChg chg="add mod">
          <ac:chgData name="Henry Luis López García" userId="1e283c04-7bea-48d7-abc8-ac182362566c" providerId="ADAL" clId="{A3442605-AC0E-4A9C-9486-3BA174D3268F}" dt="2020-05-13T15:18:43.450" v="3188" actId="1036"/>
          <ac:spMkLst>
            <pc:docMk/>
            <pc:sldMk cId="3105390787" sldId="307"/>
            <ac:spMk id="45" creationId="{3134E3EF-3F1C-444F-BE2A-B1819A98CCBF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46" creationId="{B7885733-741F-4FE5-B828-1AE135FA597F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47" creationId="{9CE87ABE-739C-4879-BC6A-F082AB03A350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48" creationId="{919A78FB-AD3B-4823-8C30-DC43C2D7E8AA}"/>
          </ac:spMkLst>
        </pc:spChg>
        <pc:spChg chg="add mod">
          <ac:chgData name="Henry Luis López García" userId="1e283c04-7bea-48d7-abc8-ac182362566c" providerId="ADAL" clId="{A3442605-AC0E-4A9C-9486-3BA174D3268F}" dt="2020-05-13T15:18:38.580" v="3165" actId="1036"/>
          <ac:spMkLst>
            <pc:docMk/>
            <pc:sldMk cId="3105390787" sldId="307"/>
            <ac:spMk id="49" creationId="{984D5647-D877-4128-A80A-7276207FA547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50" creationId="{FCEDC803-D212-48E3-BC68-D631987006B6}"/>
          </ac:spMkLst>
        </pc:spChg>
        <pc:spChg chg="add del mod">
          <ac:chgData name="Henry Luis López García" userId="1e283c04-7bea-48d7-abc8-ac182362566c" providerId="ADAL" clId="{A3442605-AC0E-4A9C-9486-3BA174D3268F}" dt="2020-05-13T15:19:01.714" v="3278" actId="478"/>
          <ac:spMkLst>
            <pc:docMk/>
            <pc:sldMk cId="3105390787" sldId="307"/>
            <ac:spMk id="51" creationId="{3E2C7659-C75A-4D8E-9E38-27A8E61D8C4A}"/>
          </ac:spMkLst>
        </pc:spChg>
        <pc:spChg chg="add mod">
          <ac:chgData name="Henry Luis López García" userId="1e283c04-7bea-48d7-abc8-ac182362566c" providerId="ADAL" clId="{A3442605-AC0E-4A9C-9486-3BA174D3268F}" dt="2020-05-13T15:18:28.706" v="3134" actId="1036"/>
          <ac:spMkLst>
            <pc:docMk/>
            <pc:sldMk cId="3105390787" sldId="307"/>
            <ac:spMk id="52" creationId="{94BA6529-8462-4386-8CCC-C3CC931F6710}"/>
          </ac:spMkLst>
        </pc:spChg>
        <pc:spChg chg="add mod">
          <ac:chgData name="Henry Luis López García" userId="1e283c04-7bea-48d7-abc8-ac182362566c" providerId="ADAL" clId="{A3442605-AC0E-4A9C-9486-3BA174D3268F}" dt="2020-05-13T15:18:25.397" v="3116" actId="1036"/>
          <ac:spMkLst>
            <pc:docMk/>
            <pc:sldMk cId="3105390787" sldId="307"/>
            <ac:spMk id="53" creationId="{4C1024CD-B178-4FBC-948C-F4D305DBBD4D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54" creationId="{08C1799C-67B1-4B5C-BA02-E87C9A973940}"/>
          </ac:spMkLst>
        </pc:spChg>
        <pc:spChg chg="add mod">
          <ac:chgData name="Henry Luis López García" userId="1e283c04-7bea-48d7-abc8-ac182362566c" providerId="ADAL" clId="{A3442605-AC0E-4A9C-9486-3BA174D3268F}" dt="2020-05-13T15:18:20.674" v="3104" actId="1038"/>
          <ac:spMkLst>
            <pc:docMk/>
            <pc:sldMk cId="3105390787" sldId="307"/>
            <ac:spMk id="55" creationId="{E4090D85-1ABB-4416-A1F3-B4A21A373ED1}"/>
          </ac:spMkLst>
        </pc:spChg>
        <pc:spChg chg="add del mod">
          <ac:chgData name="Henry Luis López García" userId="1e283c04-7bea-48d7-abc8-ac182362566c" providerId="ADAL" clId="{A3442605-AC0E-4A9C-9486-3BA174D3268F}" dt="2020-05-13T15:19:03.886" v="3279" actId="478"/>
          <ac:spMkLst>
            <pc:docMk/>
            <pc:sldMk cId="3105390787" sldId="307"/>
            <ac:spMk id="56" creationId="{163A9309-19F2-4236-9F61-131C12D68E9D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57" creationId="{2C2FB30D-B660-4A5D-9E28-8747032CD349}"/>
          </ac:spMkLst>
        </pc:spChg>
        <pc:spChg chg="add del mod">
          <ac:chgData name="Henry Luis López García" userId="1e283c04-7bea-48d7-abc8-ac182362566c" providerId="ADAL" clId="{A3442605-AC0E-4A9C-9486-3BA174D3268F}" dt="2020-05-13T15:19:01.178" v="3277" actId="478"/>
          <ac:spMkLst>
            <pc:docMk/>
            <pc:sldMk cId="3105390787" sldId="307"/>
            <ac:spMk id="58" creationId="{8353C8D7-D18B-45D3-9222-CADBCEB8DE7A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59" creationId="{3C828460-6B66-44A9-910C-B0A56C159231}"/>
          </ac:spMkLst>
        </pc:spChg>
        <pc:spChg chg="add mod">
          <ac:chgData name="Henry Luis López García" userId="1e283c04-7bea-48d7-abc8-ac182362566c" providerId="ADAL" clId="{A3442605-AC0E-4A9C-9486-3BA174D3268F}" dt="2020-05-13T15:18:48.463" v="3223" actId="1035"/>
          <ac:spMkLst>
            <pc:docMk/>
            <pc:sldMk cId="3105390787" sldId="307"/>
            <ac:spMk id="60" creationId="{DB360605-A58F-49ED-993B-21401C79F28E}"/>
          </ac:spMkLst>
        </pc:spChg>
        <pc:spChg chg="add del mod">
          <ac:chgData name="Henry Luis López García" userId="1e283c04-7bea-48d7-abc8-ac182362566c" providerId="ADAL" clId="{A3442605-AC0E-4A9C-9486-3BA174D3268F}" dt="2020-05-13T15:19:04.867" v="3280" actId="478"/>
          <ac:spMkLst>
            <pc:docMk/>
            <pc:sldMk cId="3105390787" sldId="307"/>
            <ac:spMk id="61" creationId="{716F4EBB-421F-462C-A665-3FEBA1AF1795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62" creationId="{AA2D4CF1-9FDC-481A-AFC5-03BF21F73C98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63" creationId="{EB1AC798-7270-45A9-8D4C-C0159C432067}"/>
          </ac:spMkLst>
        </pc:spChg>
        <pc:spChg chg="add mod">
          <ac:chgData name="Henry Luis López García" userId="1e283c04-7bea-48d7-abc8-ac182362566c" providerId="ADAL" clId="{A3442605-AC0E-4A9C-9486-3BA174D3268F}" dt="2020-05-13T15:18:57.487" v="3275" actId="1037"/>
          <ac:spMkLst>
            <pc:docMk/>
            <pc:sldMk cId="3105390787" sldId="307"/>
            <ac:spMk id="64" creationId="{3326C0AD-05E8-4F44-B4D0-5DBADD2C7BA2}"/>
          </ac:spMkLst>
        </pc:spChg>
        <pc:spChg chg="add mod">
          <ac:chgData name="Henry Luis López García" userId="1e283c04-7bea-48d7-abc8-ac182362566c" providerId="ADAL" clId="{A3442605-AC0E-4A9C-9486-3BA174D3268F}" dt="2020-05-13T15:11:35.001" v="2902"/>
          <ac:spMkLst>
            <pc:docMk/>
            <pc:sldMk cId="3105390787" sldId="307"/>
            <ac:spMk id="65" creationId="{A80093D9-E009-4AB5-BB34-E2524326215F}"/>
          </ac:spMkLst>
        </pc:spChg>
        <pc:spChg chg="add del mod">
          <ac:chgData name="Henry Luis López García" userId="1e283c04-7bea-48d7-abc8-ac182362566c" providerId="ADAL" clId="{A3442605-AC0E-4A9C-9486-3BA174D3268F}" dt="2020-05-13T15:19:00.193" v="3276" actId="478"/>
          <ac:spMkLst>
            <pc:docMk/>
            <pc:sldMk cId="3105390787" sldId="307"/>
            <ac:spMk id="66" creationId="{4EA3F5EF-479D-4521-931A-74FCB8198729}"/>
          </ac:spMkLst>
        </pc:spChg>
        <pc:spChg chg="add mod">
          <ac:chgData name="Henry Luis López García" userId="1e283c04-7bea-48d7-abc8-ac182362566c" providerId="ADAL" clId="{A3442605-AC0E-4A9C-9486-3BA174D3268F}" dt="2020-05-13T15:19:08.844" v="3295" actId="1038"/>
          <ac:spMkLst>
            <pc:docMk/>
            <pc:sldMk cId="3105390787" sldId="307"/>
            <ac:spMk id="67" creationId="{BF2E5490-31ED-42CA-87DD-59D939FF0193}"/>
          </ac:spMkLst>
        </pc:spChg>
        <pc:spChg chg="add mod">
          <ac:chgData name="Henry Luis López García" userId="1e283c04-7bea-48d7-abc8-ac182362566c" providerId="ADAL" clId="{A3442605-AC0E-4A9C-9486-3BA174D3268F}" dt="2020-05-13T15:18:31.779" v="3140" actId="1036"/>
          <ac:spMkLst>
            <pc:docMk/>
            <pc:sldMk cId="3105390787" sldId="307"/>
            <ac:spMk id="68" creationId="{AE7A0A2F-4719-404E-99FA-82A8921A0484}"/>
          </ac:spMkLst>
        </pc:spChg>
        <pc:spChg chg="add del">
          <ac:chgData name="Henry Luis López García" userId="1e283c04-7bea-48d7-abc8-ac182362566c" providerId="ADAL" clId="{A3442605-AC0E-4A9C-9486-3BA174D3268F}" dt="2020-05-13T15:15:24.213" v="2910" actId="478"/>
          <ac:spMkLst>
            <pc:docMk/>
            <pc:sldMk cId="3105390787" sldId="307"/>
            <ac:spMk id="69" creationId="{BD41913E-CDBC-4B00-A9C9-0118486CD1FB}"/>
          </ac:spMkLst>
        </pc:spChg>
        <pc:cxnChg chg="add mod">
          <ac:chgData name="Henry Luis López García" userId="1e283c04-7bea-48d7-abc8-ac182362566c" providerId="ADAL" clId="{A3442605-AC0E-4A9C-9486-3BA174D3268F}" dt="2020-05-13T15:11:35.001" v="2902"/>
          <ac:cxnSpMkLst>
            <pc:docMk/>
            <pc:sldMk cId="3105390787" sldId="307"/>
            <ac:cxnSpMk id="4" creationId="{37D9F903-E26C-497D-92BA-4B3B72009FEF}"/>
          </ac:cxnSpMkLst>
        </pc:cxnChg>
        <pc:cxnChg chg="add mod">
          <ac:chgData name="Henry Luis López García" userId="1e283c04-7bea-48d7-abc8-ac182362566c" providerId="ADAL" clId="{A3442605-AC0E-4A9C-9486-3BA174D3268F}" dt="2020-05-13T15:11:35.001" v="2902"/>
          <ac:cxnSpMkLst>
            <pc:docMk/>
            <pc:sldMk cId="3105390787" sldId="307"/>
            <ac:cxnSpMk id="5" creationId="{EC6BCFA1-924C-4DE5-807E-FF7781E7C544}"/>
          </ac:cxnSpMkLst>
        </pc:cxnChg>
        <pc:cxnChg chg="add del mod">
          <ac:chgData name="Henry Luis López García" userId="1e283c04-7bea-48d7-abc8-ac182362566c" providerId="ADAL" clId="{A3442605-AC0E-4A9C-9486-3BA174D3268F}" dt="2020-05-13T15:16:02.328" v="2912" actId="478"/>
          <ac:cxnSpMkLst>
            <pc:docMk/>
            <pc:sldMk cId="3105390787" sldId="307"/>
            <ac:cxnSpMk id="8" creationId="{07B59DA1-9F31-4550-8440-D173D391FDBA}"/>
          </ac:cxnSpMkLst>
        </pc:cxnChg>
        <pc:cxnChg chg="add mod">
          <ac:chgData name="Henry Luis López García" userId="1e283c04-7bea-48d7-abc8-ac182362566c" providerId="ADAL" clId="{A3442605-AC0E-4A9C-9486-3BA174D3268F}" dt="2020-05-13T15:11:35.001" v="2902"/>
          <ac:cxnSpMkLst>
            <pc:docMk/>
            <pc:sldMk cId="3105390787" sldId="307"/>
            <ac:cxnSpMk id="10" creationId="{2402A18D-A408-4124-9FAC-0CFDDCA3EED4}"/>
          </ac:cxnSpMkLst>
        </pc:cxnChg>
        <pc:cxnChg chg="add mod">
          <ac:chgData name="Henry Luis López García" userId="1e283c04-7bea-48d7-abc8-ac182362566c" providerId="ADAL" clId="{A3442605-AC0E-4A9C-9486-3BA174D3268F}" dt="2020-05-13T15:15:05.490" v="2908"/>
          <ac:cxnSpMkLst>
            <pc:docMk/>
            <pc:sldMk cId="3105390787" sldId="307"/>
            <ac:cxnSpMk id="26" creationId="{5797F4DB-EECA-429D-9523-269BD575AEA5}"/>
          </ac:cxnSpMkLst>
        </pc:cxnChg>
        <pc:cxnChg chg="add mod">
          <ac:chgData name="Henry Luis López García" userId="1e283c04-7bea-48d7-abc8-ac182362566c" providerId="ADAL" clId="{A3442605-AC0E-4A9C-9486-3BA174D3268F}" dt="2020-05-13T15:11:35.001" v="2902"/>
          <ac:cxnSpMkLst>
            <pc:docMk/>
            <pc:sldMk cId="3105390787" sldId="307"/>
            <ac:cxnSpMk id="34" creationId="{AC1611B0-2A3F-42B2-ABDB-E3DE965617AA}"/>
          </ac:cxnSpMkLst>
        </pc:cxnChg>
        <pc:cxnChg chg="add mod">
          <ac:chgData name="Henry Luis López García" userId="1e283c04-7bea-48d7-abc8-ac182362566c" providerId="ADAL" clId="{A3442605-AC0E-4A9C-9486-3BA174D3268F}" dt="2020-05-13T15:11:35.001" v="2902"/>
          <ac:cxnSpMkLst>
            <pc:docMk/>
            <pc:sldMk cId="3105390787" sldId="307"/>
            <ac:cxnSpMk id="35" creationId="{C255EF12-F3B9-4A66-A399-6091F7796F69}"/>
          </ac:cxnSpMkLst>
        </pc:cxnChg>
        <pc:cxnChg chg="add mod">
          <ac:chgData name="Henry Luis López García" userId="1e283c04-7bea-48d7-abc8-ac182362566c" providerId="ADAL" clId="{A3442605-AC0E-4A9C-9486-3BA174D3268F}" dt="2020-05-13T15:11:35.001" v="2902"/>
          <ac:cxnSpMkLst>
            <pc:docMk/>
            <pc:sldMk cId="3105390787" sldId="307"/>
            <ac:cxnSpMk id="41" creationId="{CB6B07A6-F71F-41BD-B388-6087A3520A96}"/>
          </ac:cxnSpMkLst>
        </pc:cxnChg>
      </pc:sldChg>
      <pc:sldChg chg="addSp modSp new mod">
        <pc:chgData name="Henry Luis López García" userId="1e283c04-7bea-48d7-abc8-ac182362566c" providerId="ADAL" clId="{A3442605-AC0E-4A9C-9486-3BA174D3268F}" dt="2020-05-13T15:42:28.969" v="3337" actId="20577"/>
        <pc:sldMkLst>
          <pc:docMk/>
          <pc:sldMk cId="322571609" sldId="308"/>
        </pc:sldMkLst>
        <pc:spChg chg="mod">
          <ac:chgData name="Henry Luis López García" userId="1e283c04-7bea-48d7-abc8-ac182362566c" providerId="ADAL" clId="{A3442605-AC0E-4A9C-9486-3BA174D3268F}" dt="2020-05-13T15:20:30.018" v="3305" actId="2711"/>
          <ac:spMkLst>
            <pc:docMk/>
            <pc:sldMk cId="322571609" sldId="308"/>
            <ac:spMk id="3" creationId="{6085124B-9D1F-4136-82D2-B60603DB957C}"/>
          </ac:spMkLst>
        </pc:spChg>
        <pc:spChg chg="add mod">
          <ac:chgData name="Henry Luis López García" userId="1e283c04-7bea-48d7-abc8-ac182362566c" providerId="ADAL" clId="{A3442605-AC0E-4A9C-9486-3BA174D3268F}" dt="2020-05-13T15:42:28.969" v="3337" actId="20577"/>
          <ac:spMkLst>
            <pc:docMk/>
            <pc:sldMk cId="322571609" sldId="308"/>
            <ac:spMk id="4" creationId="{553DC907-8BD5-464E-AA1B-249AD0912A44}"/>
          </ac:spMkLst>
        </pc:spChg>
      </pc:sldChg>
      <pc:sldChg chg="modSp add mod">
        <pc:chgData name="Henry Luis López García" userId="1e283c04-7bea-48d7-abc8-ac182362566c" providerId="ADAL" clId="{A3442605-AC0E-4A9C-9486-3BA174D3268F}" dt="2020-05-13T17:20:44.269" v="3358" actId="20577"/>
        <pc:sldMkLst>
          <pc:docMk/>
          <pc:sldMk cId="2367748766" sldId="309"/>
        </pc:sldMkLst>
        <pc:spChg chg="mod">
          <ac:chgData name="Henry Luis López García" userId="1e283c04-7bea-48d7-abc8-ac182362566c" providerId="ADAL" clId="{A3442605-AC0E-4A9C-9486-3BA174D3268F}" dt="2020-05-13T17:20:44.269" v="3358" actId="20577"/>
          <ac:spMkLst>
            <pc:docMk/>
            <pc:sldMk cId="2367748766" sldId="309"/>
            <ac:spMk id="2" creationId="{364EA53D-032B-4BA8-BF4F-02E423BA22C0}"/>
          </ac:spMkLst>
        </pc:spChg>
      </pc:sldChg>
      <pc:sldChg chg="addSp modSp new mod">
        <pc:chgData name="Henry Luis López García" userId="1e283c04-7bea-48d7-abc8-ac182362566c" providerId="ADAL" clId="{A3442605-AC0E-4A9C-9486-3BA174D3268F}" dt="2020-05-13T15:42:11.269" v="3335" actId="207"/>
        <pc:sldMkLst>
          <pc:docMk/>
          <pc:sldMk cId="1824188611" sldId="310"/>
        </pc:sldMkLst>
        <pc:spChg chg="mod">
          <ac:chgData name="Henry Luis López García" userId="1e283c04-7bea-48d7-abc8-ac182362566c" providerId="ADAL" clId="{A3442605-AC0E-4A9C-9486-3BA174D3268F}" dt="2020-05-13T15:42:11.269" v="3335" actId="207"/>
          <ac:spMkLst>
            <pc:docMk/>
            <pc:sldMk cId="1824188611" sldId="310"/>
            <ac:spMk id="3" creationId="{A6C64869-785E-4005-B801-CDE11DC0AE7F}"/>
          </ac:spMkLst>
        </pc:spChg>
        <pc:spChg chg="add mod">
          <ac:chgData name="Henry Luis López García" userId="1e283c04-7bea-48d7-abc8-ac182362566c" providerId="ADAL" clId="{A3442605-AC0E-4A9C-9486-3BA174D3268F}" dt="2020-05-13T15:41:17.362" v="3331" actId="1076"/>
          <ac:spMkLst>
            <pc:docMk/>
            <pc:sldMk cId="1824188611" sldId="310"/>
            <ac:spMk id="4" creationId="{1A88B05F-8603-40C1-AD01-368A7DE8A00B}"/>
          </ac:spMkLst>
        </pc:spChg>
      </pc:sldChg>
      <pc:sldChg chg="add">
        <pc:chgData name="Henry Luis López García" userId="1e283c04-7bea-48d7-abc8-ac182362566c" providerId="ADAL" clId="{A3442605-AC0E-4A9C-9486-3BA174D3268F}" dt="2020-05-13T16:13:10.579" v="3338"/>
        <pc:sldMkLst>
          <pc:docMk/>
          <pc:sldMk cId="656440217" sldId="311"/>
        </pc:sldMkLst>
      </pc:sldChg>
      <pc:sldChg chg="new del">
        <pc:chgData name="Henry Luis López García" userId="1e283c04-7bea-48d7-abc8-ac182362566c" providerId="ADAL" clId="{A3442605-AC0E-4A9C-9486-3BA174D3268F}" dt="2020-05-13T17:20:39.417" v="3354" actId="47"/>
        <pc:sldMkLst>
          <pc:docMk/>
          <pc:sldMk cId="2390042846" sldId="312"/>
        </pc:sldMkLst>
      </pc:sldChg>
      <pc:sldChg chg="modSp add del mod">
        <pc:chgData name="Henry Luis López García" userId="1e283c04-7bea-48d7-abc8-ac182362566c" providerId="ADAL" clId="{A3442605-AC0E-4A9C-9486-3BA174D3268F}" dt="2020-05-18T21:55:04.661" v="5700" actId="47"/>
        <pc:sldMkLst>
          <pc:docMk/>
          <pc:sldMk cId="4267965149" sldId="312"/>
        </pc:sldMkLst>
        <pc:spChg chg="mod">
          <ac:chgData name="Henry Luis López García" userId="1e283c04-7bea-48d7-abc8-ac182362566c" providerId="ADAL" clId="{A3442605-AC0E-4A9C-9486-3BA174D3268F}" dt="2020-05-14T15:28:00.738" v="3479" actId="20577"/>
          <ac:spMkLst>
            <pc:docMk/>
            <pc:sldMk cId="4267965149" sldId="312"/>
            <ac:spMk id="2" creationId="{364EA53D-032B-4BA8-BF4F-02E423BA22C0}"/>
          </ac:spMkLst>
        </pc:spChg>
      </pc:sldChg>
      <pc:sldChg chg="addSp delSp modSp new del mod">
        <pc:chgData name="Henry Luis López García" userId="1e283c04-7bea-48d7-abc8-ac182362566c" providerId="ADAL" clId="{A3442605-AC0E-4A9C-9486-3BA174D3268F}" dt="2020-05-14T15:54:06.225" v="3653" actId="2696"/>
        <pc:sldMkLst>
          <pc:docMk/>
          <pc:sldMk cId="1415421916" sldId="313"/>
        </pc:sldMkLst>
        <pc:spChg chg="del">
          <ac:chgData name="Henry Luis López García" userId="1e283c04-7bea-48d7-abc8-ac182362566c" providerId="ADAL" clId="{A3442605-AC0E-4A9C-9486-3BA174D3268F}" dt="2020-05-14T15:32:23.763" v="3483"/>
          <ac:spMkLst>
            <pc:docMk/>
            <pc:sldMk cId="1415421916" sldId="313"/>
            <ac:spMk id="3" creationId="{E39DAF8C-6BC2-4CB1-B9B1-57C7F7A2B13E}"/>
          </ac:spMkLst>
        </pc:spChg>
        <pc:spChg chg="add mod">
          <ac:chgData name="Henry Luis López García" userId="1e283c04-7bea-48d7-abc8-ac182362566c" providerId="ADAL" clId="{A3442605-AC0E-4A9C-9486-3BA174D3268F}" dt="2020-05-14T15:34:32.927" v="3503" actId="2711"/>
          <ac:spMkLst>
            <pc:docMk/>
            <pc:sldMk cId="1415421916" sldId="313"/>
            <ac:spMk id="7" creationId="{51CB0930-57D9-4420-AB46-D865D8896178}"/>
          </ac:spMkLst>
        </pc:spChg>
        <pc:spChg chg="add del mod">
          <ac:chgData name="Henry Luis López García" userId="1e283c04-7bea-48d7-abc8-ac182362566c" providerId="ADAL" clId="{A3442605-AC0E-4A9C-9486-3BA174D3268F}" dt="2020-05-14T15:36:14.034" v="3511"/>
          <ac:spMkLst>
            <pc:docMk/>
            <pc:sldMk cId="1415421916" sldId="313"/>
            <ac:spMk id="9" creationId="{47434024-A4FE-4D05-BDF0-246366E2A527}"/>
          </ac:spMkLst>
        </pc:spChg>
        <pc:picChg chg="add del mod">
          <ac:chgData name="Henry Luis López García" userId="1e283c04-7bea-48d7-abc8-ac182362566c" providerId="ADAL" clId="{A3442605-AC0E-4A9C-9486-3BA174D3268F}" dt="2020-05-14T15:28:28.168" v="3482"/>
          <ac:picMkLst>
            <pc:docMk/>
            <pc:sldMk cId="1415421916" sldId="313"/>
            <ac:picMk id="4" creationId="{700EF2A5-EF7D-4710-AA63-4765265FCACF}"/>
          </ac:picMkLst>
        </pc:picChg>
        <pc:picChg chg="add del mod">
          <ac:chgData name="Henry Luis López García" userId="1e283c04-7bea-48d7-abc8-ac182362566c" providerId="ADAL" clId="{A3442605-AC0E-4A9C-9486-3BA174D3268F}" dt="2020-05-14T15:35:42.042" v="3506" actId="478"/>
          <ac:picMkLst>
            <pc:docMk/>
            <pc:sldMk cId="1415421916" sldId="313"/>
            <ac:picMk id="6" creationId="{DEA2E522-A7D4-4027-8D76-40E6EC6BA36D}"/>
          </ac:picMkLst>
        </pc:picChg>
        <pc:picChg chg="add del mod">
          <ac:chgData name="Henry Luis López García" userId="1e283c04-7bea-48d7-abc8-ac182362566c" providerId="ADAL" clId="{A3442605-AC0E-4A9C-9486-3BA174D3268F}" dt="2020-05-14T15:35:59.964" v="3509"/>
          <ac:picMkLst>
            <pc:docMk/>
            <pc:sldMk cId="1415421916" sldId="313"/>
            <ac:picMk id="11" creationId="{2EFB76B5-F2D8-40B0-9E12-87A79E6E77C9}"/>
          </ac:picMkLst>
        </pc:picChg>
        <pc:picChg chg="add mod">
          <ac:chgData name="Henry Luis López García" userId="1e283c04-7bea-48d7-abc8-ac182362566c" providerId="ADAL" clId="{A3442605-AC0E-4A9C-9486-3BA174D3268F}" dt="2020-05-14T15:36:14.034" v="3511"/>
          <ac:picMkLst>
            <pc:docMk/>
            <pc:sldMk cId="1415421916" sldId="313"/>
            <ac:picMk id="13" creationId="{667D5AC3-C5B5-45C5-A038-0C2E5909E899}"/>
          </ac:picMkLst>
        </pc:picChg>
      </pc:sldChg>
      <pc:sldChg chg="add">
        <pc:chgData name="Henry Luis López García" userId="1e283c04-7bea-48d7-abc8-ac182362566c" providerId="ADAL" clId="{A3442605-AC0E-4A9C-9486-3BA174D3268F}" dt="2020-05-14T15:54:11.408" v="3654"/>
        <pc:sldMkLst>
          <pc:docMk/>
          <pc:sldMk cId="2291530565" sldId="313"/>
        </pc:sldMkLst>
      </pc:sldChg>
      <pc:sldChg chg="addSp delSp modSp new del mod">
        <pc:chgData name="Henry Luis López García" userId="1e283c04-7bea-48d7-abc8-ac182362566c" providerId="ADAL" clId="{A3442605-AC0E-4A9C-9486-3BA174D3268F}" dt="2020-05-14T15:54:06.225" v="3653" actId="2696"/>
        <pc:sldMkLst>
          <pc:docMk/>
          <pc:sldMk cId="2659867798" sldId="314"/>
        </pc:sldMkLst>
        <pc:spChg chg="del">
          <ac:chgData name="Henry Luis López García" userId="1e283c04-7bea-48d7-abc8-ac182362566c" providerId="ADAL" clId="{A3442605-AC0E-4A9C-9486-3BA174D3268F}" dt="2020-05-14T15:33:38.987" v="3489"/>
          <ac:spMkLst>
            <pc:docMk/>
            <pc:sldMk cId="2659867798" sldId="314"/>
            <ac:spMk id="3" creationId="{6FE7AC4F-AD72-4BC4-A1A0-D5425C7F9321}"/>
          </ac:spMkLst>
        </pc:spChg>
        <pc:spChg chg="add mod">
          <ac:chgData name="Henry Luis López García" userId="1e283c04-7bea-48d7-abc8-ac182362566c" providerId="ADAL" clId="{A3442605-AC0E-4A9C-9486-3BA174D3268F}" dt="2020-05-14T15:34:39.010" v="3504"/>
          <ac:spMkLst>
            <pc:docMk/>
            <pc:sldMk cId="2659867798" sldId="314"/>
            <ac:spMk id="6" creationId="{813CF20B-0CE0-4DF2-A2F9-62F7AA764275}"/>
          </ac:spMkLst>
        </pc:spChg>
        <pc:spChg chg="add del mod">
          <ac:chgData name="Henry Luis López García" userId="1e283c04-7bea-48d7-abc8-ac182362566c" providerId="ADAL" clId="{A3442605-AC0E-4A9C-9486-3BA174D3268F}" dt="2020-05-14T15:36:02.523" v="3510"/>
          <ac:spMkLst>
            <pc:docMk/>
            <pc:sldMk cId="2659867798" sldId="314"/>
            <ac:spMk id="8" creationId="{E0F5B72E-B8A6-4EDF-B77C-745064592F0F}"/>
          </ac:spMkLst>
        </pc:spChg>
        <pc:picChg chg="add del mod">
          <ac:chgData name="Henry Luis López García" userId="1e283c04-7bea-48d7-abc8-ac182362566c" providerId="ADAL" clId="{A3442605-AC0E-4A9C-9486-3BA174D3268F}" dt="2020-05-14T15:35:43.101" v="3507" actId="478"/>
          <ac:picMkLst>
            <pc:docMk/>
            <pc:sldMk cId="2659867798" sldId="314"/>
            <ac:picMk id="5" creationId="{736A678E-9A35-4D9B-8D2D-5A44091F319D}"/>
          </ac:picMkLst>
        </pc:picChg>
        <pc:picChg chg="add mod">
          <ac:chgData name="Henry Luis López García" userId="1e283c04-7bea-48d7-abc8-ac182362566c" providerId="ADAL" clId="{A3442605-AC0E-4A9C-9486-3BA174D3268F}" dt="2020-05-14T15:36:02.523" v="3510"/>
          <ac:picMkLst>
            <pc:docMk/>
            <pc:sldMk cId="2659867798" sldId="314"/>
            <ac:picMk id="10" creationId="{62F82372-C27E-45D9-A132-D52F0C2293FD}"/>
          </ac:picMkLst>
        </pc:picChg>
      </pc:sldChg>
      <pc:sldChg chg="add">
        <pc:chgData name="Henry Luis López García" userId="1e283c04-7bea-48d7-abc8-ac182362566c" providerId="ADAL" clId="{A3442605-AC0E-4A9C-9486-3BA174D3268F}" dt="2020-05-14T15:54:11.408" v="3654"/>
        <pc:sldMkLst>
          <pc:docMk/>
          <pc:sldMk cId="3876086193" sldId="314"/>
        </pc:sldMkLst>
      </pc:sldChg>
      <pc:sldChg chg="modSp new del mod">
        <pc:chgData name="Henry Luis López García" userId="1e283c04-7bea-48d7-abc8-ac182362566c" providerId="ADAL" clId="{A3442605-AC0E-4A9C-9486-3BA174D3268F}" dt="2020-05-18T21:55:04.661" v="5700" actId="47"/>
        <pc:sldMkLst>
          <pc:docMk/>
          <pc:sldMk cId="1752421371" sldId="315"/>
        </pc:sldMkLst>
        <pc:spChg chg="mod">
          <ac:chgData name="Henry Luis López García" userId="1e283c04-7bea-48d7-abc8-ac182362566c" providerId="ADAL" clId="{A3442605-AC0E-4A9C-9486-3BA174D3268F}" dt="2020-05-14T15:37:00.266" v="3551" actId="20577"/>
          <ac:spMkLst>
            <pc:docMk/>
            <pc:sldMk cId="1752421371" sldId="315"/>
            <ac:spMk id="2" creationId="{7AC870A0-6145-43AE-BD6D-6522F1954D1C}"/>
          </ac:spMkLst>
        </pc:spChg>
        <pc:spChg chg="mod">
          <ac:chgData name="Henry Luis López García" userId="1e283c04-7bea-48d7-abc8-ac182362566c" providerId="ADAL" clId="{A3442605-AC0E-4A9C-9486-3BA174D3268F}" dt="2020-05-14T15:38:40.887" v="3555" actId="12"/>
          <ac:spMkLst>
            <pc:docMk/>
            <pc:sldMk cId="1752421371" sldId="315"/>
            <ac:spMk id="3" creationId="{785B4960-2B63-4D3F-A4CD-3960AD5FC928}"/>
          </ac:spMkLst>
        </pc:spChg>
      </pc:sldChg>
      <pc:sldChg chg="modSp new del mod">
        <pc:chgData name="Henry Luis López García" userId="1e283c04-7bea-48d7-abc8-ac182362566c" providerId="ADAL" clId="{A3442605-AC0E-4A9C-9486-3BA174D3268F}" dt="2020-05-18T21:55:04.661" v="5700" actId="47"/>
        <pc:sldMkLst>
          <pc:docMk/>
          <pc:sldMk cId="2062234998" sldId="316"/>
        </pc:sldMkLst>
        <pc:spChg chg="mod">
          <ac:chgData name="Henry Luis López García" userId="1e283c04-7bea-48d7-abc8-ac182362566c" providerId="ADAL" clId="{A3442605-AC0E-4A9C-9486-3BA174D3268F}" dt="2020-05-14T15:39:12.961" v="3567" actId="20577"/>
          <ac:spMkLst>
            <pc:docMk/>
            <pc:sldMk cId="2062234998" sldId="316"/>
            <ac:spMk id="2" creationId="{CDCB4AF8-39A4-4132-8270-4ABF90AF171A}"/>
          </ac:spMkLst>
        </pc:spChg>
        <pc:spChg chg="mod">
          <ac:chgData name="Henry Luis López García" userId="1e283c04-7bea-48d7-abc8-ac182362566c" providerId="ADAL" clId="{A3442605-AC0E-4A9C-9486-3BA174D3268F}" dt="2020-05-14T15:39:42.574" v="3570" actId="12"/>
          <ac:spMkLst>
            <pc:docMk/>
            <pc:sldMk cId="2062234998" sldId="316"/>
            <ac:spMk id="3" creationId="{B4DBB37F-64C5-4776-B120-80C32DCD731C}"/>
          </ac:spMkLst>
        </pc:spChg>
      </pc:sldChg>
      <pc:sldChg chg="modSp new del mod">
        <pc:chgData name="Henry Luis López García" userId="1e283c04-7bea-48d7-abc8-ac182362566c" providerId="ADAL" clId="{A3442605-AC0E-4A9C-9486-3BA174D3268F}" dt="2020-05-18T21:55:04.661" v="5700" actId="47"/>
        <pc:sldMkLst>
          <pc:docMk/>
          <pc:sldMk cId="473792930" sldId="317"/>
        </pc:sldMkLst>
        <pc:spChg chg="mod">
          <ac:chgData name="Henry Luis López García" userId="1e283c04-7bea-48d7-abc8-ac182362566c" providerId="ADAL" clId="{A3442605-AC0E-4A9C-9486-3BA174D3268F}" dt="2020-05-14T15:41:33.229" v="3587" actId="20577"/>
          <ac:spMkLst>
            <pc:docMk/>
            <pc:sldMk cId="473792930" sldId="317"/>
            <ac:spMk id="2" creationId="{315AE4E7-7609-4AB1-A10D-CEB45902B735}"/>
          </ac:spMkLst>
        </pc:spChg>
        <pc:spChg chg="mod">
          <ac:chgData name="Henry Luis López García" userId="1e283c04-7bea-48d7-abc8-ac182362566c" providerId="ADAL" clId="{A3442605-AC0E-4A9C-9486-3BA174D3268F}" dt="2020-05-18T15:21:45.502" v="5460" actId="12"/>
          <ac:spMkLst>
            <pc:docMk/>
            <pc:sldMk cId="473792930" sldId="317"/>
            <ac:spMk id="3" creationId="{103561F2-DDE3-4EFE-A9D3-DFD2F6422FEE}"/>
          </ac:spMkLst>
        </pc:spChg>
      </pc:sldChg>
      <pc:sldChg chg="modSp new del mod">
        <pc:chgData name="Henry Luis López García" userId="1e283c04-7bea-48d7-abc8-ac182362566c" providerId="ADAL" clId="{A3442605-AC0E-4A9C-9486-3BA174D3268F}" dt="2020-05-18T21:55:04.661" v="5700" actId="47"/>
        <pc:sldMkLst>
          <pc:docMk/>
          <pc:sldMk cId="1843800291" sldId="318"/>
        </pc:sldMkLst>
        <pc:spChg chg="mod">
          <ac:chgData name="Henry Luis López García" userId="1e283c04-7bea-48d7-abc8-ac182362566c" providerId="ADAL" clId="{A3442605-AC0E-4A9C-9486-3BA174D3268F}" dt="2020-05-14T15:43:30.150" v="3600" actId="20577"/>
          <ac:spMkLst>
            <pc:docMk/>
            <pc:sldMk cId="1843800291" sldId="318"/>
            <ac:spMk id="2" creationId="{0D5BB6CD-801C-47B6-A777-E5A2AE0A68EC}"/>
          </ac:spMkLst>
        </pc:spChg>
        <pc:spChg chg="mod">
          <ac:chgData name="Henry Luis López García" userId="1e283c04-7bea-48d7-abc8-ac182362566c" providerId="ADAL" clId="{A3442605-AC0E-4A9C-9486-3BA174D3268F}" dt="2020-05-14T15:49:04.199" v="3652" actId="20577"/>
          <ac:spMkLst>
            <pc:docMk/>
            <pc:sldMk cId="1843800291" sldId="318"/>
            <ac:spMk id="3" creationId="{FF11015B-BDBA-4C94-9EC7-27136D1CAF03}"/>
          </ac:spMkLst>
        </pc:spChg>
      </pc:sldChg>
      <pc:sldChg chg="addSp modSp new del mod">
        <pc:chgData name="Henry Luis López García" userId="1e283c04-7bea-48d7-abc8-ac182362566c" providerId="ADAL" clId="{A3442605-AC0E-4A9C-9486-3BA174D3268F}" dt="2020-05-18T21:53:10.390" v="5694" actId="47"/>
        <pc:sldMkLst>
          <pc:docMk/>
          <pc:sldMk cId="1234136049" sldId="319"/>
        </pc:sldMkLst>
        <pc:spChg chg="mod">
          <ac:chgData name="Henry Luis López García" userId="1e283c04-7bea-48d7-abc8-ac182362566c" providerId="ADAL" clId="{A3442605-AC0E-4A9C-9486-3BA174D3268F}" dt="2020-05-14T17:38:38.838" v="4428" actId="20577"/>
          <ac:spMkLst>
            <pc:docMk/>
            <pc:sldMk cId="1234136049" sldId="319"/>
            <ac:spMk id="2" creationId="{2E1C2F6B-0B81-48D0-96D1-6958BF166C00}"/>
          </ac:spMkLst>
        </pc:spChg>
        <pc:spChg chg="mod">
          <ac:chgData name="Henry Luis López García" userId="1e283c04-7bea-48d7-abc8-ac182362566c" providerId="ADAL" clId="{A3442605-AC0E-4A9C-9486-3BA174D3268F}" dt="2020-05-14T17:02:30.217" v="3776" actId="207"/>
          <ac:spMkLst>
            <pc:docMk/>
            <pc:sldMk cId="1234136049" sldId="319"/>
            <ac:spMk id="3" creationId="{FF929578-8F64-403C-A0A1-DC2C06C530EE}"/>
          </ac:spMkLst>
        </pc:spChg>
        <pc:spChg chg="add mod">
          <ac:chgData name="Henry Luis López García" userId="1e283c04-7bea-48d7-abc8-ac182362566c" providerId="ADAL" clId="{A3442605-AC0E-4A9C-9486-3BA174D3268F}" dt="2020-05-14T17:02:35.203" v="3777" actId="207"/>
          <ac:spMkLst>
            <pc:docMk/>
            <pc:sldMk cId="1234136049" sldId="319"/>
            <ac:spMk id="4" creationId="{352D899C-B826-4B25-95F6-411839BDC181}"/>
          </ac:spMkLst>
        </pc:spChg>
      </pc:sldChg>
      <pc:sldChg chg="addSp delSp modSp new mod">
        <pc:chgData name="Henry Luis López García" userId="1e283c04-7bea-48d7-abc8-ac182362566c" providerId="ADAL" clId="{A3442605-AC0E-4A9C-9486-3BA174D3268F}" dt="2020-05-20T14:25:29.917" v="5755" actId="2165"/>
        <pc:sldMkLst>
          <pc:docMk/>
          <pc:sldMk cId="2901285976" sldId="320"/>
        </pc:sldMkLst>
        <pc:spChg chg="mod">
          <ac:chgData name="Henry Luis López García" userId="1e283c04-7bea-48d7-abc8-ac182362566c" providerId="ADAL" clId="{A3442605-AC0E-4A9C-9486-3BA174D3268F}" dt="2020-05-14T17:07:22.979" v="3825" actId="20577"/>
          <ac:spMkLst>
            <pc:docMk/>
            <pc:sldMk cId="2901285976" sldId="320"/>
            <ac:spMk id="2" creationId="{FF646D93-3E5A-4185-BF6B-E3ECA0C574F2}"/>
          </ac:spMkLst>
        </pc:spChg>
        <pc:spChg chg="del">
          <ac:chgData name="Henry Luis López García" userId="1e283c04-7bea-48d7-abc8-ac182362566c" providerId="ADAL" clId="{A3442605-AC0E-4A9C-9486-3BA174D3268F}" dt="2020-05-14T17:08:45.101" v="3828" actId="3680"/>
          <ac:spMkLst>
            <pc:docMk/>
            <pc:sldMk cId="2901285976" sldId="320"/>
            <ac:spMk id="3" creationId="{D21B6B03-CE7B-4B60-BF7A-0F48087E0E75}"/>
          </ac:spMkLst>
        </pc:spChg>
        <pc:graphicFrameChg chg="add del mod">
          <ac:chgData name="Henry Luis López García" userId="1e283c04-7bea-48d7-abc8-ac182362566c" providerId="ADAL" clId="{A3442605-AC0E-4A9C-9486-3BA174D3268F}" dt="2020-05-14T17:05:33.159" v="3787" actId="478"/>
          <ac:graphicFrameMkLst>
            <pc:docMk/>
            <pc:sldMk cId="2901285976" sldId="320"/>
            <ac:graphicFrameMk id="4" creationId="{AACC7E3A-F453-4A5E-9BB3-B0FF7D042F2B}"/>
          </ac:graphicFrameMkLst>
        </pc:graphicFrameChg>
        <pc:graphicFrameChg chg="add del mod">
          <ac:chgData name="Henry Luis López García" userId="1e283c04-7bea-48d7-abc8-ac182362566c" providerId="ADAL" clId="{A3442605-AC0E-4A9C-9486-3BA174D3268F}" dt="2020-05-14T17:08:16.737" v="3827" actId="478"/>
          <ac:graphicFrameMkLst>
            <pc:docMk/>
            <pc:sldMk cId="2901285976" sldId="320"/>
            <ac:graphicFrameMk id="5" creationId="{BA23D0CA-CEC9-4D2E-92D2-AA6E7728DCC4}"/>
          </ac:graphicFrameMkLst>
        </pc:graphicFrameChg>
        <pc:graphicFrameChg chg="add mod ord modGraphic">
          <ac:chgData name="Henry Luis López García" userId="1e283c04-7bea-48d7-abc8-ac182362566c" providerId="ADAL" clId="{A3442605-AC0E-4A9C-9486-3BA174D3268F}" dt="2020-05-20T14:25:29.917" v="5755" actId="2165"/>
          <ac:graphicFrameMkLst>
            <pc:docMk/>
            <pc:sldMk cId="2901285976" sldId="320"/>
            <ac:graphicFrameMk id="6" creationId="{B950C6B2-5C0B-46AA-BD30-18FE24B9BE26}"/>
          </ac:graphicFrameMkLst>
        </pc:graphicFrameChg>
      </pc:sldChg>
      <pc:sldChg chg="new del">
        <pc:chgData name="Henry Luis López García" userId="1e283c04-7bea-48d7-abc8-ac182362566c" providerId="ADAL" clId="{A3442605-AC0E-4A9C-9486-3BA174D3268F}" dt="2020-05-14T17:16:02.655" v="4259" actId="47"/>
        <pc:sldMkLst>
          <pc:docMk/>
          <pc:sldMk cId="332766338" sldId="321"/>
        </pc:sldMkLst>
      </pc:sldChg>
      <pc:sldChg chg="modSp new mod">
        <pc:chgData name="Henry Luis López García" userId="1e283c04-7bea-48d7-abc8-ac182362566c" providerId="ADAL" clId="{A3442605-AC0E-4A9C-9486-3BA174D3268F}" dt="2020-05-14T17:24:05.170" v="4325" actId="207"/>
        <pc:sldMkLst>
          <pc:docMk/>
          <pc:sldMk cId="435837848" sldId="321"/>
        </pc:sldMkLst>
        <pc:spChg chg="mod">
          <ac:chgData name="Henry Luis López García" userId="1e283c04-7bea-48d7-abc8-ac182362566c" providerId="ADAL" clId="{A3442605-AC0E-4A9C-9486-3BA174D3268F}" dt="2020-05-14T17:23:34.993" v="4312" actId="207"/>
          <ac:spMkLst>
            <pc:docMk/>
            <pc:sldMk cId="435837848" sldId="321"/>
            <ac:spMk id="2" creationId="{BD573601-1939-44EC-83A6-CFB75C0FDD07}"/>
          </ac:spMkLst>
        </pc:spChg>
        <pc:spChg chg="mod">
          <ac:chgData name="Henry Luis López García" userId="1e283c04-7bea-48d7-abc8-ac182362566c" providerId="ADAL" clId="{A3442605-AC0E-4A9C-9486-3BA174D3268F}" dt="2020-05-14T17:24:05.170" v="4325" actId="207"/>
          <ac:spMkLst>
            <pc:docMk/>
            <pc:sldMk cId="435837848" sldId="321"/>
            <ac:spMk id="3" creationId="{30F64D4B-3F6E-45A5-BB4F-93299F47384A}"/>
          </ac:spMkLst>
        </pc:spChg>
      </pc:sldChg>
      <pc:sldChg chg="modSp new del mod">
        <pc:chgData name="Henry Luis López García" userId="1e283c04-7bea-48d7-abc8-ac182362566c" providerId="ADAL" clId="{A3442605-AC0E-4A9C-9486-3BA174D3268F}" dt="2020-05-18T21:53:10.390" v="5694" actId="47"/>
        <pc:sldMkLst>
          <pc:docMk/>
          <pc:sldMk cId="983924652" sldId="322"/>
        </pc:sldMkLst>
        <pc:spChg chg="mod">
          <ac:chgData name="Henry Luis López García" userId="1e283c04-7bea-48d7-abc8-ac182362566c" providerId="ADAL" clId="{A3442605-AC0E-4A9C-9486-3BA174D3268F}" dt="2020-05-14T17:33:04.305" v="4331"/>
          <ac:spMkLst>
            <pc:docMk/>
            <pc:sldMk cId="983924652" sldId="322"/>
            <ac:spMk id="2" creationId="{6C2594D8-39FA-4C25-9C51-3C62C5C77668}"/>
          </ac:spMkLst>
        </pc:spChg>
        <pc:spChg chg="mod">
          <ac:chgData name="Henry Luis López García" userId="1e283c04-7bea-48d7-abc8-ac182362566c" providerId="ADAL" clId="{A3442605-AC0E-4A9C-9486-3BA174D3268F}" dt="2020-05-14T17:35:16.357" v="4421" actId="207"/>
          <ac:spMkLst>
            <pc:docMk/>
            <pc:sldMk cId="983924652" sldId="322"/>
            <ac:spMk id="3" creationId="{36FC455D-1846-40D8-9C84-4144383D5557}"/>
          </ac:spMkLst>
        </pc:spChg>
      </pc:sldChg>
      <pc:sldChg chg="new del">
        <pc:chgData name="Henry Luis López García" userId="1e283c04-7bea-48d7-abc8-ac182362566c" providerId="ADAL" clId="{A3442605-AC0E-4A9C-9486-3BA174D3268F}" dt="2020-05-18T16:59:46.708" v="5461" actId="47"/>
        <pc:sldMkLst>
          <pc:docMk/>
          <pc:sldMk cId="2370870051" sldId="323"/>
        </pc:sldMkLst>
      </pc:sldChg>
      <pc:sldChg chg="new del">
        <pc:chgData name="Henry Luis López García" userId="1e283c04-7bea-48d7-abc8-ac182362566c" providerId="ADAL" clId="{A3442605-AC0E-4A9C-9486-3BA174D3268F}" dt="2020-05-18T16:59:47.096" v="5462" actId="47"/>
        <pc:sldMkLst>
          <pc:docMk/>
          <pc:sldMk cId="162164208" sldId="324"/>
        </pc:sldMkLst>
      </pc:sldChg>
      <pc:sldChg chg="addSp delSp modSp new del mod">
        <pc:chgData name="Henry Luis López García" userId="1e283c04-7bea-48d7-abc8-ac182362566c" providerId="ADAL" clId="{A3442605-AC0E-4A9C-9486-3BA174D3268F}" dt="2020-05-15T15:15:49.401" v="4723" actId="47"/>
        <pc:sldMkLst>
          <pc:docMk/>
          <pc:sldMk cId="1831461703" sldId="325"/>
        </pc:sldMkLst>
        <pc:spChg chg="mod">
          <ac:chgData name="Henry Luis López García" userId="1e283c04-7bea-48d7-abc8-ac182362566c" providerId="ADAL" clId="{A3442605-AC0E-4A9C-9486-3BA174D3268F}" dt="2020-05-15T14:52:30.749" v="4456" actId="20577"/>
          <ac:spMkLst>
            <pc:docMk/>
            <pc:sldMk cId="1831461703" sldId="325"/>
            <ac:spMk id="2" creationId="{5C6EC938-A4E1-4B96-8249-D0FBDFDC096B}"/>
          </ac:spMkLst>
        </pc:spChg>
        <pc:spChg chg="add mod">
          <ac:chgData name="Henry Luis López García" userId="1e283c04-7bea-48d7-abc8-ac182362566c" providerId="ADAL" clId="{A3442605-AC0E-4A9C-9486-3BA174D3268F}" dt="2020-05-15T14:56:59.248" v="4473" actId="1076"/>
          <ac:spMkLst>
            <pc:docMk/>
            <pc:sldMk cId="1831461703" sldId="325"/>
            <ac:spMk id="7" creationId="{BFE08458-185B-48D3-BF89-62119DE48619}"/>
          </ac:spMkLst>
        </pc:spChg>
        <pc:spChg chg="add mod">
          <ac:chgData name="Henry Luis López García" userId="1e283c04-7bea-48d7-abc8-ac182362566c" providerId="ADAL" clId="{A3442605-AC0E-4A9C-9486-3BA174D3268F}" dt="2020-05-15T14:57:45.719" v="4483" actId="1076"/>
          <ac:spMkLst>
            <pc:docMk/>
            <pc:sldMk cId="1831461703" sldId="325"/>
            <ac:spMk id="8" creationId="{09A8490B-774F-4AA9-B372-1D2241CD3706}"/>
          </ac:spMkLst>
        </pc:spChg>
        <pc:spChg chg="add mod">
          <ac:chgData name="Henry Luis López García" userId="1e283c04-7bea-48d7-abc8-ac182362566c" providerId="ADAL" clId="{A3442605-AC0E-4A9C-9486-3BA174D3268F}" dt="2020-05-15T15:00:23" v="4592" actId="20577"/>
          <ac:spMkLst>
            <pc:docMk/>
            <pc:sldMk cId="1831461703" sldId="325"/>
            <ac:spMk id="11" creationId="{56AFCD5F-7ECB-48B6-99B9-0B0C892138E5}"/>
          </ac:spMkLst>
        </pc:spChg>
        <pc:graphicFrameChg chg="del">
          <ac:chgData name="Henry Luis López García" userId="1e283c04-7bea-48d7-abc8-ac182362566c" providerId="ADAL" clId="{A3442605-AC0E-4A9C-9486-3BA174D3268F}" dt="2020-05-15T14:54:51.109" v="4457" actId="478"/>
          <ac:graphicFrameMkLst>
            <pc:docMk/>
            <pc:sldMk cId="1831461703" sldId="325"/>
            <ac:graphicFrameMk id="4" creationId="{FC4DDCED-F3BE-44C0-B538-06AAD6B68CF3}"/>
          </ac:graphicFrameMkLst>
        </pc:graphicFrameChg>
        <pc:picChg chg="add mod">
          <ac:chgData name="Henry Luis López García" userId="1e283c04-7bea-48d7-abc8-ac182362566c" providerId="ADAL" clId="{A3442605-AC0E-4A9C-9486-3BA174D3268F}" dt="2020-05-15T14:58:10.278" v="4488" actId="1076"/>
          <ac:picMkLst>
            <pc:docMk/>
            <pc:sldMk cId="1831461703" sldId="325"/>
            <ac:picMk id="5" creationId="{FA31E202-BCC8-412A-8B85-7A0BB85A334E}"/>
          </ac:picMkLst>
        </pc:picChg>
        <pc:picChg chg="add mod">
          <ac:chgData name="Henry Luis López García" userId="1e283c04-7bea-48d7-abc8-ac182362566c" providerId="ADAL" clId="{A3442605-AC0E-4A9C-9486-3BA174D3268F}" dt="2020-05-15T14:56:32.350" v="4468" actId="1076"/>
          <ac:picMkLst>
            <pc:docMk/>
            <pc:sldMk cId="1831461703" sldId="325"/>
            <ac:picMk id="6" creationId="{D2783FD6-F8B4-487A-B1DC-6A09BEF0A5D8}"/>
          </ac:picMkLst>
        </pc:picChg>
        <pc:cxnChg chg="add mod">
          <ac:chgData name="Henry Luis López García" userId="1e283c04-7bea-48d7-abc8-ac182362566c" providerId="ADAL" clId="{A3442605-AC0E-4A9C-9486-3BA174D3268F}" dt="2020-05-15T14:58:01.232" v="4487" actId="208"/>
          <ac:cxnSpMkLst>
            <pc:docMk/>
            <pc:sldMk cId="1831461703" sldId="325"/>
            <ac:cxnSpMk id="10" creationId="{B7E9B4D3-D653-4AFB-B158-B479C7F8F547}"/>
          </ac:cxnSpMkLst>
        </pc:cxnChg>
      </pc:sldChg>
      <pc:sldChg chg="addSp modSp new del mod ord">
        <pc:chgData name="Henry Luis López García" userId="1e283c04-7bea-48d7-abc8-ac182362566c" providerId="ADAL" clId="{A3442605-AC0E-4A9C-9486-3BA174D3268F}" dt="2020-05-18T21:53:10.390" v="5694" actId="47"/>
        <pc:sldMkLst>
          <pc:docMk/>
          <pc:sldMk cId="4171739117" sldId="326"/>
        </pc:sldMkLst>
        <pc:spChg chg="mod">
          <ac:chgData name="Henry Luis López García" userId="1e283c04-7bea-48d7-abc8-ac182362566c" providerId="ADAL" clId="{A3442605-AC0E-4A9C-9486-3BA174D3268F}" dt="2020-05-18T14:30:56.822" v="5454" actId="20577"/>
          <ac:spMkLst>
            <pc:docMk/>
            <pc:sldMk cId="4171739117" sldId="326"/>
            <ac:spMk id="2" creationId="{6109F359-CBC4-452A-AB0E-757B1103FDD9}"/>
          </ac:spMkLst>
        </pc:spChg>
        <pc:spChg chg="add mod">
          <ac:chgData name="Henry Luis López García" userId="1e283c04-7bea-48d7-abc8-ac182362566c" providerId="ADAL" clId="{A3442605-AC0E-4A9C-9486-3BA174D3268F}" dt="2020-05-15T15:06:21.458" v="4636" actId="207"/>
          <ac:spMkLst>
            <pc:docMk/>
            <pc:sldMk cId="4171739117" sldId="326"/>
            <ac:spMk id="6" creationId="{4F9AA4CD-482C-4EEC-84F9-E130649D3CF6}"/>
          </ac:spMkLst>
        </pc:spChg>
        <pc:spChg chg="add mod">
          <ac:chgData name="Henry Luis López García" userId="1e283c04-7bea-48d7-abc8-ac182362566c" providerId="ADAL" clId="{A3442605-AC0E-4A9C-9486-3BA174D3268F}" dt="2020-05-15T15:08:33.640" v="4683" actId="122"/>
          <ac:spMkLst>
            <pc:docMk/>
            <pc:sldMk cId="4171739117" sldId="326"/>
            <ac:spMk id="12" creationId="{656D49C6-25DD-40B9-AF45-35EF0F4632B6}"/>
          </ac:spMkLst>
        </pc:spChg>
        <pc:spChg chg="add mod">
          <ac:chgData name="Henry Luis López García" userId="1e283c04-7bea-48d7-abc8-ac182362566c" providerId="ADAL" clId="{A3442605-AC0E-4A9C-9486-3BA174D3268F}" dt="2020-05-15T15:08:48.891" v="4686" actId="208"/>
          <ac:spMkLst>
            <pc:docMk/>
            <pc:sldMk cId="4171739117" sldId="326"/>
            <ac:spMk id="15" creationId="{13320F8E-AD40-4326-9231-9D9D05289A4E}"/>
          </ac:spMkLst>
        </pc:spChg>
        <pc:spChg chg="add mod">
          <ac:chgData name="Henry Luis López García" userId="1e283c04-7bea-48d7-abc8-ac182362566c" providerId="ADAL" clId="{A3442605-AC0E-4A9C-9486-3BA174D3268F}" dt="2020-05-15T15:08:58.043" v="4689" actId="208"/>
          <ac:spMkLst>
            <pc:docMk/>
            <pc:sldMk cId="4171739117" sldId="326"/>
            <ac:spMk id="16" creationId="{FAF4F232-595B-4580-9ECF-84CFEFB805BE}"/>
          </ac:spMkLst>
        </pc:spChg>
        <pc:spChg chg="add mod">
          <ac:chgData name="Henry Luis López García" userId="1e283c04-7bea-48d7-abc8-ac182362566c" providerId="ADAL" clId="{A3442605-AC0E-4A9C-9486-3BA174D3268F}" dt="2020-05-15T15:15:31.714" v="4721" actId="14100"/>
          <ac:spMkLst>
            <pc:docMk/>
            <pc:sldMk cId="4171739117" sldId="326"/>
            <ac:spMk id="30" creationId="{305B7C84-2586-4811-BFA4-0F7630EFDB32}"/>
          </ac:spMkLst>
        </pc:spChg>
        <pc:spChg chg="add mod">
          <ac:chgData name="Henry Luis López García" userId="1e283c04-7bea-48d7-abc8-ac182362566c" providerId="ADAL" clId="{A3442605-AC0E-4A9C-9486-3BA174D3268F}" dt="2020-05-15T15:15:34.300" v="4722" actId="1076"/>
          <ac:spMkLst>
            <pc:docMk/>
            <pc:sldMk cId="4171739117" sldId="326"/>
            <ac:spMk id="31" creationId="{99A3958C-40D9-4B04-B241-2958C6EB9E73}"/>
          </ac:spMkLst>
        </pc:spChg>
        <pc:picChg chg="add mod">
          <ac:chgData name="Henry Luis López García" userId="1e283c04-7bea-48d7-abc8-ac182362566c" providerId="ADAL" clId="{A3442605-AC0E-4A9C-9486-3BA174D3268F}" dt="2020-05-15T15:05:07.353" v="4611" actId="1076"/>
          <ac:picMkLst>
            <pc:docMk/>
            <pc:sldMk cId="4171739117" sldId="326"/>
            <ac:picMk id="4" creationId="{A1F5B665-F138-49B9-87ED-FC3461F88580}"/>
          </ac:picMkLst>
        </pc:picChg>
        <pc:picChg chg="add mod">
          <ac:chgData name="Henry Luis López García" userId="1e283c04-7bea-48d7-abc8-ac182362566c" providerId="ADAL" clId="{A3442605-AC0E-4A9C-9486-3BA174D3268F}" dt="2020-05-15T15:05:51.623" v="4619" actId="1076"/>
          <ac:picMkLst>
            <pc:docMk/>
            <pc:sldMk cId="4171739117" sldId="326"/>
            <ac:picMk id="5" creationId="{E91DD4A7-C133-4A4D-AE70-52B4DCB4DD40}"/>
          </ac:picMkLst>
        </pc:picChg>
        <pc:cxnChg chg="add mod">
          <ac:chgData name="Henry Luis López García" userId="1e283c04-7bea-48d7-abc8-ac182362566c" providerId="ADAL" clId="{A3442605-AC0E-4A9C-9486-3BA174D3268F}" dt="2020-05-15T15:06:50.338" v="4641" actId="14100"/>
          <ac:cxnSpMkLst>
            <pc:docMk/>
            <pc:sldMk cId="4171739117" sldId="326"/>
            <ac:cxnSpMk id="8" creationId="{47E80F93-EEC1-4C42-B4C4-9C667EED92A0}"/>
          </ac:cxnSpMkLst>
        </pc:cxnChg>
        <pc:cxnChg chg="add mod">
          <ac:chgData name="Henry Luis López García" userId="1e283c04-7bea-48d7-abc8-ac182362566c" providerId="ADAL" clId="{A3442605-AC0E-4A9C-9486-3BA174D3268F}" dt="2020-05-15T15:14:26.512" v="4709" actId="14100"/>
          <ac:cxnSpMkLst>
            <pc:docMk/>
            <pc:sldMk cId="4171739117" sldId="326"/>
            <ac:cxnSpMk id="14" creationId="{1B9E1E54-FDB7-41FE-BC49-6659B18CA346}"/>
          </ac:cxnSpMkLst>
        </pc:cxnChg>
        <pc:cxnChg chg="add mod">
          <ac:chgData name="Henry Luis López García" userId="1e283c04-7bea-48d7-abc8-ac182362566c" providerId="ADAL" clId="{A3442605-AC0E-4A9C-9486-3BA174D3268F}" dt="2020-05-15T15:13:22.894" v="4691" actId="208"/>
          <ac:cxnSpMkLst>
            <pc:docMk/>
            <pc:sldMk cId="4171739117" sldId="326"/>
            <ac:cxnSpMk id="18" creationId="{B725F48D-ADA0-4223-8214-59F9B86BCD5F}"/>
          </ac:cxnSpMkLst>
        </pc:cxnChg>
        <pc:cxnChg chg="add mod">
          <ac:chgData name="Henry Luis López García" userId="1e283c04-7bea-48d7-abc8-ac182362566c" providerId="ADAL" clId="{A3442605-AC0E-4A9C-9486-3BA174D3268F}" dt="2020-05-15T15:14:29.652" v="4711" actId="1036"/>
          <ac:cxnSpMkLst>
            <pc:docMk/>
            <pc:sldMk cId="4171739117" sldId="326"/>
            <ac:cxnSpMk id="20" creationId="{620EAC16-FC5A-48F5-A64D-4DF5955CE440}"/>
          </ac:cxnSpMkLst>
        </pc:cxnChg>
        <pc:cxnChg chg="add mod">
          <ac:chgData name="Henry Luis López García" userId="1e283c04-7bea-48d7-abc8-ac182362566c" providerId="ADAL" clId="{A3442605-AC0E-4A9C-9486-3BA174D3268F}" dt="2020-05-15T15:38:36.743" v="4801" actId="14100"/>
          <ac:cxnSpMkLst>
            <pc:docMk/>
            <pc:sldMk cId="4171739117" sldId="326"/>
            <ac:cxnSpMk id="33" creationId="{BD943449-27D5-4DC4-8760-7AA585DC9EB5}"/>
          </ac:cxnSpMkLst>
        </pc:cxnChg>
      </pc:sldChg>
      <pc:sldChg chg="addSp delSp modSp new del mod">
        <pc:chgData name="Henry Luis López García" userId="1e283c04-7bea-48d7-abc8-ac182362566c" providerId="ADAL" clId="{A3442605-AC0E-4A9C-9486-3BA174D3268F}" dt="2020-05-18T21:53:10.390" v="5694" actId="47"/>
        <pc:sldMkLst>
          <pc:docMk/>
          <pc:sldMk cId="540961731" sldId="327"/>
        </pc:sldMkLst>
        <pc:spChg chg="mod">
          <ac:chgData name="Henry Luis López García" userId="1e283c04-7bea-48d7-abc8-ac182362566c" providerId="ADAL" clId="{A3442605-AC0E-4A9C-9486-3BA174D3268F}" dt="2020-05-15T15:15:57.612" v="4725"/>
          <ac:spMkLst>
            <pc:docMk/>
            <pc:sldMk cId="540961731" sldId="327"/>
            <ac:spMk id="2" creationId="{DB3D9725-B1E1-4E8A-ABA3-D5739A3AE14F}"/>
          </ac:spMkLst>
        </pc:spChg>
        <pc:spChg chg="add mod">
          <ac:chgData name="Henry Luis López García" userId="1e283c04-7bea-48d7-abc8-ac182362566c" providerId="ADAL" clId="{A3442605-AC0E-4A9C-9486-3BA174D3268F}" dt="2020-05-15T15:20:21.374" v="4754" actId="1076"/>
          <ac:spMkLst>
            <pc:docMk/>
            <pc:sldMk cId="540961731" sldId="327"/>
            <ac:spMk id="5" creationId="{1A4B63A0-27BE-4F1A-B1F2-EF2C960F01E0}"/>
          </ac:spMkLst>
        </pc:spChg>
        <pc:spChg chg="add mod">
          <ac:chgData name="Henry Luis López García" userId="1e283c04-7bea-48d7-abc8-ac182362566c" providerId="ADAL" clId="{A3442605-AC0E-4A9C-9486-3BA174D3268F}" dt="2020-05-15T15:21:44.897" v="4787" actId="1076"/>
          <ac:spMkLst>
            <pc:docMk/>
            <pc:sldMk cId="540961731" sldId="327"/>
            <ac:spMk id="12" creationId="{FA4C0BBF-49D3-4BA5-929C-AAE12A7E90AB}"/>
          </ac:spMkLst>
        </pc:spChg>
        <pc:spChg chg="add mod">
          <ac:chgData name="Henry Luis López García" userId="1e283c04-7bea-48d7-abc8-ac182362566c" providerId="ADAL" clId="{A3442605-AC0E-4A9C-9486-3BA174D3268F}" dt="2020-05-15T15:21:50.882" v="4789" actId="1076"/>
          <ac:spMkLst>
            <pc:docMk/>
            <pc:sldMk cId="540961731" sldId="327"/>
            <ac:spMk id="15" creationId="{70886C25-2537-4E71-B41C-99C30DEDE58B}"/>
          </ac:spMkLst>
        </pc:spChg>
        <pc:spChg chg="add mod">
          <ac:chgData name="Henry Luis López García" userId="1e283c04-7bea-48d7-abc8-ac182362566c" providerId="ADAL" clId="{A3442605-AC0E-4A9C-9486-3BA174D3268F}" dt="2020-05-15T15:37:36.541" v="4794" actId="207"/>
          <ac:spMkLst>
            <pc:docMk/>
            <pc:sldMk cId="540961731" sldId="327"/>
            <ac:spMk id="16" creationId="{5F701376-A1DC-44EC-A4E1-CA0841D652BA}"/>
          </ac:spMkLst>
        </pc:spChg>
        <pc:picChg chg="add mod">
          <ac:chgData name="Henry Luis López García" userId="1e283c04-7bea-48d7-abc8-ac182362566c" providerId="ADAL" clId="{A3442605-AC0E-4A9C-9486-3BA174D3268F}" dt="2020-05-15T15:20:56.254" v="4767" actId="1076"/>
          <ac:picMkLst>
            <pc:docMk/>
            <pc:sldMk cId="540961731" sldId="327"/>
            <ac:picMk id="4" creationId="{029618F7-F7AD-48DB-A956-11D0353A93F7}"/>
          </ac:picMkLst>
        </pc:picChg>
        <pc:cxnChg chg="add del">
          <ac:chgData name="Henry Luis López García" userId="1e283c04-7bea-48d7-abc8-ac182362566c" providerId="ADAL" clId="{A3442605-AC0E-4A9C-9486-3BA174D3268F}" dt="2020-05-15T15:20:11.076" v="4752" actId="478"/>
          <ac:cxnSpMkLst>
            <pc:docMk/>
            <pc:sldMk cId="540961731" sldId="327"/>
            <ac:cxnSpMk id="7" creationId="{115C69BA-B98B-4D1F-BA67-BD4F1681F691}"/>
          </ac:cxnSpMkLst>
        </pc:cxnChg>
        <pc:cxnChg chg="add del">
          <ac:chgData name="Henry Luis López García" userId="1e283c04-7bea-48d7-abc8-ac182362566c" providerId="ADAL" clId="{A3442605-AC0E-4A9C-9486-3BA174D3268F}" dt="2020-05-15T15:20:22.930" v="4755" actId="478"/>
          <ac:cxnSpMkLst>
            <pc:docMk/>
            <pc:sldMk cId="540961731" sldId="327"/>
            <ac:cxnSpMk id="9" creationId="{32CFB354-6899-4C3B-B949-08C74B7303D3}"/>
          </ac:cxnSpMkLst>
        </pc:cxnChg>
        <pc:cxnChg chg="add mod">
          <ac:chgData name="Henry Luis López García" userId="1e283c04-7bea-48d7-abc8-ac182362566c" providerId="ADAL" clId="{A3442605-AC0E-4A9C-9486-3BA174D3268F}" dt="2020-05-15T15:20:31.570" v="4757" actId="208"/>
          <ac:cxnSpMkLst>
            <pc:docMk/>
            <pc:sldMk cId="540961731" sldId="327"/>
            <ac:cxnSpMk id="11" creationId="{51F3DDB9-D035-4B75-84C5-A41450F7C591}"/>
          </ac:cxnSpMkLst>
        </pc:cxnChg>
        <pc:cxnChg chg="add mod">
          <ac:chgData name="Henry Luis López García" userId="1e283c04-7bea-48d7-abc8-ac182362566c" providerId="ADAL" clId="{A3442605-AC0E-4A9C-9486-3BA174D3268F}" dt="2020-05-15T15:21:48.636" v="4788" actId="1076"/>
          <ac:cxnSpMkLst>
            <pc:docMk/>
            <pc:sldMk cId="540961731" sldId="327"/>
            <ac:cxnSpMk id="14" creationId="{F3CF0D04-53A7-4D21-925F-03A490F9E168}"/>
          </ac:cxnSpMkLst>
        </pc:cxnChg>
        <pc:cxnChg chg="add mod">
          <ac:chgData name="Henry Luis López García" userId="1e283c04-7bea-48d7-abc8-ac182362566c" providerId="ADAL" clId="{A3442605-AC0E-4A9C-9486-3BA174D3268F}" dt="2020-05-15T15:37:55.508" v="4797" actId="208"/>
          <ac:cxnSpMkLst>
            <pc:docMk/>
            <pc:sldMk cId="540961731" sldId="327"/>
            <ac:cxnSpMk id="18" creationId="{59AB91F4-0664-4607-BB2B-91380307B2D3}"/>
          </ac:cxnSpMkLst>
        </pc:cxnChg>
      </pc:sldChg>
      <pc:sldChg chg="addSp modSp new del mod">
        <pc:chgData name="Henry Luis López García" userId="1e283c04-7bea-48d7-abc8-ac182362566c" providerId="ADAL" clId="{A3442605-AC0E-4A9C-9486-3BA174D3268F}" dt="2020-05-18T21:53:10.390" v="5694" actId="47"/>
        <pc:sldMkLst>
          <pc:docMk/>
          <pc:sldMk cId="3820067822" sldId="328"/>
        </pc:sldMkLst>
        <pc:spChg chg="mod">
          <ac:chgData name="Henry Luis López García" userId="1e283c04-7bea-48d7-abc8-ac182362566c" providerId="ADAL" clId="{A3442605-AC0E-4A9C-9486-3BA174D3268F}" dt="2020-05-15T15:39:38.867" v="4805"/>
          <ac:spMkLst>
            <pc:docMk/>
            <pc:sldMk cId="3820067822" sldId="328"/>
            <ac:spMk id="2" creationId="{74850FC8-4FAC-45E8-809A-E0FEE2979676}"/>
          </ac:spMkLst>
        </pc:spChg>
        <pc:spChg chg="add mod">
          <ac:chgData name="Henry Luis López García" userId="1e283c04-7bea-48d7-abc8-ac182362566c" providerId="ADAL" clId="{A3442605-AC0E-4A9C-9486-3BA174D3268F}" dt="2020-05-15T15:39:59.128" v="4810" actId="208"/>
          <ac:spMkLst>
            <pc:docMk/>
            <pc:sldMk cId="3820067822" sldId="328"/>
            <ac:spMk id="5" creationId="{5FC3A5D8-F5A8-49BB-A97F-6B6F7FAE0B9E}"/>
          </ac:spMkLst>
        </pc:spChg>
        <pc:picChg chg="add mod">
          <ac:chgData name="Henry Luis López García" userId="1e283c04-7bea-48d7-abc8-ac182362566c" providerId="ADAL" clId="{A3442605-AC0E-4A9C-9486-3BA174D3268F}" dt="2020-05-15T15:43:57.141" v="4907" actId="1076"/>
          <ac:picMkLst>
            <pc:docMk/>
            <pc:sldMk cId="3820067822" sldId="328"/>
            <ac:picMk id="4" creationId="{AC9E2E0C-B40D-4461-BFCD-F029D3DC3D9C}"/>
          </ac:picMkLst>
        </pc:picChg>
      </pc:sldChg>
      <pc:sldChg chg="addSp delSp modSp new del mod">
        <pc:chgData name="Henry Luis López García" userId="1e283c04-7bea-48d7-abc8-ac182362566c" providerId="ADAL" clId="{A3442605-AC0E-4A9C-9486-3BA174D3268F}" dt="2020-05-18T21:53:10.390" v="5694" actId="47"/>
        <pc:sldMkLst>
          <pc:docMk/>
          <pc:sldMk cId="1251820852" sldId="329"/>
        </pc:sldMkLst>
        <pc:spChg chg="mod">
          <ac:chgData name="Henry Luis López García" userId="1e283c04-7bea-48d7-abc8-ac182362566c" providerId="ADAL" clId="{A3442605-AC0E-4A9C-9486-3BA174D3268F}" dt="2020-05-15T15:41:21.385" v="4825" actId="20577"/>
          <ac:spMkLst>
            <pc:docMk/>
            <pc:sldMk cId="1251820852" sldId="329"/>
            <ac:spMk id="2" creationId="{98A7124F-0358-4737-9F26-998722187050}"/>
          </ac:spMkLst>
        </pc:spChg>
        <pc:spChg chg="add mod">
          <ac:chgData name="Henry Luis López García" userId="1e283c04-7bea-48d7-abc8-ac182362566c" providerId="ADAL" clId="{A3442605-AC0E-4A9C-9486-3BA174D3268F}" dt="2020-05-15T16:15:38.306" v="5075" actId="20577"/>
          <ac:spMkLst>
            <pc:docMk/>
            <pc:sldMk cId="1251820852" sldId="329"/>
            <ac:spMk id="6" creationId="{FFD29C23-086B-4336-9C8F-8F8EBDA2DD34}"/>
          </ac:spMkLst>
        </pc:spChg>
        <pc:picChg chg="add del">
          <ac:chgData name="Henry Luis López García" userId="1e283c04-7bea-48d7-abc8-ac182362566c" providerId="ADAL" clId="{A3442605-AC0E-4A9C-9486-3BA174D3268F}" dt="2020-05-15T15:42:20.816" v="4826" actId="478"/>
          <ac:picMkLst>
            <pc:docMk/>
            <pc:sldMk cId="1251820852" sldId="329"/>
            <ac:picMk id="4" creationId="{EE470091-9C31-4E65-BBDB-1E46E6BC1DBB}"/>
          </ac:picMkLst>
        </pc:picChg>
        <pc:picChg chg="add">
          <ac:chgData name="Henry Luis López García" userId="1e283c04-7bea-48d7-abc8-ac182362566c" providerId="ADAL" clId="{A3442605-AC0E-4A9C-9486-3BA174D3268F}" dt="2020-05-15T15:42:50.867" v="4827"/>
          <ac:picMkLst>
            <pc:docMk/>
            <pc:sldMk cId="1251820852" sldId="329"/>
            <ac:picMk id="5" creationId="{0BBF521D-FA84-4DE4-96EF-F227F4C85DB3}"/>
          </ac:picMkLst>
        </pc:picChg>
        <pc:picChg chg="add del mod modCrop">
          <ac:chgData name="Henry Luis López García" userId="1e283c04-7bea-48d7-abc8-ac182362566c" providerId="ADAL" clId="{A3442605-AC0E-4A9C-9486-3BA174D3268F}" dt="2020-05-15T15:46:10.833" v="5039" actId="478"/>
          <ac:picMkLst>
            <pc:docMk/>
            <pc:sldMk cId="1251820852" sldId="329"/>
            <ac:picMk id="7" creationId="{9F777165-97FF-46E1-A253-133297008818}"/>
          </ac:picMkLst>
        </pc:picChg>
        <pc:picChg chg="add mod">
          <ac:chgData name="Henry Luis López García" userId="1e283c04-7bea-48d7-abc8-ac182362566c" providerId="ADAL" clId="{A3442605-AC0E-4A9C-9486-3BA174D3268F}" dt="2020-05-15T15:46:37.622" v="5043" actId="1076"/>
          <ac:picMkLst>
            <pc:docMk/>
            <pc:sldMk cId="1251820852" sldId="329"/>
            <ac:picMk id="8" creationId="{7BD7E1D1-ABB2-4A1F-9153-CAD4D530145B}"/>
          </ac:picMkLst>
        </pc:picChg>
      </pc:sldChg>
      <pc:sldChg chg="addSp delSp modSp new mod ord">
        <pc:chgData name="Henry Luis López García" userId="1e283c04-7bea-48d7-abc8-ac182362566c" providerId="ADAL" clId="{A3442605-AC0E-4A9C-9486-3BA174D3268F}" dt="2020-05-15T16:18:43.009" v="5100" actId="208"/>
        <pc:sldMkLst>
          <pc:docMk/>
          <pc:sldMk cId="3133970922" sldId="330"/>
        </pc:sldMkLst>
        <pc:spChg chg="mod">
          <ac:chgData name="Henry Luis López García" userId="1e283c04-7bea-48d7-abc8-ac182362566c" providerId="ADAL" clId="{A3442605-AC0E-4A9C-9486-3BA174D3268F}" dt="2020-05-15T16:16:22.787" v="5080" actId="27636"/>
          <ac:spMkLst>
            <pc:docMk/>
            <pc:sldMk cId="3133970922" sldId="330"/>
            <ac:spMk id="2" creationId="{42510842-C09B-45F4-9405-CBAA308DBA5C}"/>
          </ac:spMkLst>
        </pc:spChg>
        <pc:spChg chg="add mod">
          <ac:chgData name="Henry Luis López García" userId="1e283c04-7bea-48d7-abc8-ac182362566c" providerId="ADAL" clId="{A3442605-AC0E-4A9C-9486-3BA174D3268F}" dt="2020-05-15T16:18:43.009" v="5100" actId="208"/>
          <ac:spMkLst>
            <pc:docMk/>
            <pc:sldMk cId="3133970922" sldId="330"/>
            <ac:spMk id="9" creationId="{6D1C2728-9788-4A42-9004-D36180181EF1}"/>
          </ac:spMkLst>
        </pc:spChg>
        <pc:picChg chg="add mod">
          <ac:chgData name="Henry Luis López García" userId="1e283c04-7bea-48d7-abc8-ac182362566c" providerId="ADAL" clId="{A3442605-AC0E-4A9C-9486-3BA174D3268F}" dt="2020-05-15T16:18:22.245" v="5095" actId="1076"/>
          <ac:picMkLst>
            <pc:docMk/>
            <pc:sldMk cId="3133970922" sldId="330"/>
            <ac:picMk id="4" creationId="{6AE17215-C059-4C6E-8F0F-1D19E091FA5E}"/>
          </ac:picMkLst>
        </pc:picChg>
        <pc:picChg chg="add del mod">
          <ac:chgData name="Henry Luis López García" userId="1e283c04-7bea-48d7-abc8-ac182362566c" providerId="ADAL" clId="{A3442605-AC0E-4A9C-9486-3BA174D3268F}" dt="2020-05-15T16:18:03.962" v="5089" actId="478"/>
          <ac:picMkLst>
            <pc:docMk/>
            <pc:sldMk cId="3133970922" sldId="330"/>
            <ac:picMk id="5" creationId="{001EDEF4-8168-4385-8F4C-6F9A04F6A76C}"/>
          </ac:picMkLst>
        </pc:picChg>
        <pc:picChg chg="add mod">
          <ac:chgData name="Henry Luis López García" userId="1e283c04-7bea-48d7-abc8-ac182362566c" providerId="ADAL" clId="{A3442605-AC0E-4A9C-9486-3BA174D3268F}" dt="2020-05-15T16:18:18.177" v="5093" actId="1076"/>
          <ac:picMkLst>
            <pc:docMk/>
            <pc:sldMk cId="3133970922" sldId="330"/>
            <ac:picMk id="6" creationId="{74BE7AD4-4170-4347-B2BB-5DA0E313BD21}"/>
          </ac:picMkLst>
        </pc:picChg>
        <pc:cxnChg chg="add mod">
          <ac:chgData name="Henry Luis López García" userId="1e283c04-7bea-48d7-abc8-ac182362566c" providerId="ADAL" clId="{A3442605-AC0E-4A9C-9486-3BA174D3268F}" dt="2020-05-15T16:18:32.111" v="5097" actId="208"/>
          <ac:cxnSpMkLst>
            <pc:docMk/>
            <pc:sldMk cId="3133970922" sldId="330"/>
            <ac:cxnSpMk id="8" creationId="{9259F913-FA79-4024-A630-C62F9298B0C5}"/>
          </ac:cxnSpMkLst>
        </pc:cxnChg>
      </pc:sldChg>
      <pc:sldChg chg="addSp modSp new mod">
        <pc:chgData name="Henry Luis López García" userId="1e283c04-7bea-48d7-abc8-ac182362566c" providerId="ADAL" clId="{A3442605-AC0E-4A9C-9486-3BA174D3268F}" dt="2020-05-15T16:21:03.157" v="5123" actId="14100"/>
        <pc:sldMkLst>
          <pc:docMk/>
          <pc:sldMk cId="4173511681" sldId="331"/>
        </pc:sldMkLst>
        <pc:spChg chg="add mod">
          <ac:chgData name="Henry Luis López García" userId="1e283c04-7bea-48d7-abc8-ac182362566c" providerId="ADAL" clId="{A3442605-AC0E-4A9C-9486-3BA174D3268F}" dt="2020-05-15T16:20:33.283" v="5115" actId="1076"/>
          <ac:spMkLst>
            <pc:docMk/>
            <pc:sldMk cId="4173511681" sldId="331"/>
            <ac:spMk id="5" creationId="{3625DB0E-DB78-4329-B729-BCDB67D3AB93}"/>
          </ac:spMkLst>
        </pc:spChg>
        <pc:spChg chg="add mod">
          <ac:chgData name="Henry Luis López García" userId="1e283c04-7bea-48d7-abc8-ac182362566c" providerId="ADAL" clId="{A3442605-AC0E-4A9C-9486-3BA174D3268F}" dt="2020-05-15T16:20:45.331" v="5119" actId="208"/>
          <ac:spMkLst>
            <pc:docMk/>
            <pc:sldMk cId="4173511681" sldId="331"/>
            <ac:spMk id="7" creationId="{75ABBBCC-5FD0-4C4C-B26C-1D8A42C68CAE}"/>
          </ac:spMkLst>
        </pc:spChg>
        <pc:picChg chg="add mod">
          <ac:chgData name="Henry Luis López García" userId="1e283c04-7bea-48d7-abc8-ac182362566c" providerId="ADAL" clId="{A3442605-AC0E-4A9C-9486-3BA174D3268F}" dt="2020-05-15T16:20:27.293" v="5114" actId="1076"/>
          <ac:picMkLst>
            <pc:docMk/>
            <pc:sldMk cId="4173511681" sldId="331"/>
            <ac:picMk id="4" creationId="{033E916A-B178-4B96-97B6-C5218A53C48D}"/>
          </ac:picMkLst>
        </pc:picChg>
        <pc:picChg chg="add mod">
          <ac:chgData name="Henry Luis López García" userId="1e283c04-7bea-48d7-abc8-ac182362566c" providerId="ADAL" clId="{A3442605-AC0E-4A9C-9486-3BA174D3268F}" dt="2020-05-15T16:20:14.578" v="5108" actId="1076"/>
          <ac:picMkLst>
            <pc:docMk/>
            <pc:sldMk cId="4173511681" sldId="331"/>
            <ac:picMk id="6" creationId="{9B7BE8E1-4825-4F92-BFF6-0052799C308D}"/>
          </ac:picMkLst>
        </pc:picChg>
        <pc:cxnChg chg="add mod">
          <ac:chgData name="Henry Luis López García" userId="1e283c04-7bea-48d7-abc8-ac182362566c" providerId="ADAL" clId="{A3442605-AC0E-4A9C-9486-3BA174D3268F}" dt="2020-05-15T16:21:03.157" v="5123" actId="14100"/>
          <ac:cxnSpMkLst>
            <pc:docMk/>
            <pc:sldMk cId="4173511681" sldId="331"/>
            <ac:cxnSpMk id="9" creationId="{9F8BA803-BEA5-4BB7-B5B3-2A2E839DC077}"/>
          </ac:cxnSpMkLst>
        </pc:cxnChg>
      </pc:sldChg>
      <pc:sldChg chg="addSp delSp modSp new mod">
        <pc:chgData name="Henry Luis López García" userId="1e283c04-7bea-48d7-abc8-ac182362566c" providerId="ADAL" clId="{A3442605-AC0E-4A9C-9486-3BA174D3268F}" dt="2020-05-15T16:31:07.038" v="5416" actId="478"/>
        <pc:sldMkLst>
          <pc:docMk/>
          <pc:sldMk cId="3788239655" sldId="332"/>
        </pc:sldMkLst>
        <pc:spChg chg="add mod">
          <ac:chgData name="Henry Luis López García" userId="1e283c04-7bea-48d7-abc8-ac182362566c" providerId="ADAL" clId="{A3442605-AC0E-4A9C-9486-3BA174D3268F}" dt="2020-05-15T16:29:30.348" v="5396" actId="1037"/>
          <ac:spMkLst>
            <pc:docMk/>
            <pc:sldMk cId="3788239655" sldId="332"/>
            <ac:spMk id="9" creationId="{83C06B7F-B063-405C-BAB0-223C5434EF3E}"/>
          </ac:spMkLst>
        </pc:spChg>
        <pc:spChg chg="add mod">
          <ac:chgData name="Henry Luis López García" userId="1e283c04-7bea-48d7-abc8-ac182362566c" providerId="ADAL" clId="{A3442605-AC0E-4A9C-9486-3BA174D3268F}" dt="2020-05-15T16:29:21.391" v="5382" actId="1076"/>
          <ac:spMkLst>
            <pc:docMk/>
            <pc:sldMk cId="3788239655" sldId="332"/>
            <ac:spMk id="10" creationId="{3BD0D4BC-16A1-482B-8F0A-7298C9A23058}"/>
          </ac:spMkLst>
        </pc:spChg>
        <pc:spChg chg="add mod">
          <ac:chgData name="Henry Luis López García" userId="1e283c04-7bea-48d7-abc8-ac182362566c" providerId="ADAL" clId="{A3442605-AC0E-4A9C-9486-3BA174D3268F}" dt="2020-05-15T16:29:15.133" v="5380" actId="1076"/>
          <ac:spMkLst>
            <pc:docMk/>
            <pc:sldMk cId="3788239655" sldId="332"/>
            <ac:spMk id="11" creationId="{623509C9-4D22-4B6C-90C7-D26950727AEB}"/>
          </ac:spMkLst>
        </pc:spChg>
        <pc:spChg chg="add mod">
          <ac:chgData name="Henry Luis López García" userId="1e283c04-7bea-48d7-abc8-ac182362566c" providerId="ADAL" clId="{A3442605-AC0E-4A9C-9486-3BA174D3268F}" dt="2020-05-15T16:30:16.139" v="5408" actId="208"/>
          <ac:spMkLst>
            <pc:docMk/>
            <pc:sldMk cId="3788239655" sldId="332"/>
            <ac:spMk id="17" creationId="{CB71D192-C4FA-4CD7-B96C-81682D98FF00}"/>
          </ac:spMkLst>
        </pc:spChg>
        <pc:spChg chg="add mod">
          <ac:chgData name="Henry Luis López García" userId="1e283c04-7bea-48d7-abc8-ac182362566c" providerId="ADAL" clId="{A3442605-AC0E-4A9C-9486-3BA174D3268F}" dt="2020-05-15T16:30:37.229" v="5411" actId="207"/>
          <ac:spMkLst>
            <pc:docMk/>
            <pc:sldMk cId="3788239655" sldId="332"/>
            <ac:spMk id="18" creationId="{B0C04706-402F-42D9-A1D7-D2E0F0099D90}"/>
          </ac:spMkLst>
        </pc:spChg>
        <pc:picChg chg="add mod">
          <ac:chgData name="Henry Luis López García" userId="1e283c04-7bea-48d7-abc8-ac182362566c" providerId="ADAL" clId="{A3442605-AC0E-4A9C-9486-3BA174D3268F}" dt="2020-05-15T16:23:39.836" v="5133" actId="1076"/>
          <ac:picMkLst>
            <pc:docMk/>
            <pc:sldMk cId="3788239655" sldId="332"/>
            <ac:picMk id="4" creationId="{CA8B05B4-0084-4F78-84C0-F383F4695784}"/>
          </ac:picMkLst>
        </pc:picChg>
        <pc:picChg chg="add del mod">
          <ac:chgData name="Henry Luis López García" userId="1e283c04-7bea-48d7-abc8-ac182362566c" providerId="ADAL" clId="{A3442605-AC0E-4A9C-9486-3BA174D3268F}" dt="2020-05-15T16:23:17.701" v="5130" actId="478"/>
          <ac:picMkLst>
            <pc:docMk/>
            <pc:sldMk cId="3788239655" sldId="332"/>
            <ac:picMk id="5" creationId="{89B4FC34-13EA-4EF7-9209-3F7EE67188AB}"/>
          </ac:picMkLst>
        </pc:picChg>
        <pc:picChg chg="add mod">
          <ac:chgData name="Henry Luis López García" userId="1e283c04-7bea-48d7-abc8-ac182362566c" providerId="ADAL" clId="{A3442605-AC0E-4A9C-9486-3BA174D3268F}" dt="2020-05-15T16:29:08.717" v="5379" actId="1076"/>
          <ac:picMkLst>
            <pc:docMk/>
            <pc:sldMk cId="3788239655" sldId="332"/>
            <ac:picMk id="6" creationId="{DE8E5562-3028-4E79-B924-C38D66675A14}"/>
          </ac:picMkLst>
        </pc:picChg>
        <pc:picChg chg="add mod">
          <ac:chgData name="Henry Luis López García" userId="1e283c04-7bea-48d7-abc8-ac182362566c" providerId="ADAL" clId="{A3442605-AC0E-4A9C-9486-3BA174D3268F}" dt="2020-05-15T16:29:38.591" v="5399" actId="1076"/>
          <ac:picMkLst>
            <pc:docMk/>
            <pc:sldMk cId="3788239655" sldId="332"/>
            <ac:picMk id="12" creationId="{3483C4CB-5165-4E7A-9F1E-3C79A634151F}"/>
          </ac:picMkLst>
        </pc:picChg>
        <pc:cxnChg chg="add mod">
          <ac:chgData name="Henry Luis López García" userId="1e283c04-7bea-48d7-abc8-ac182362566c" providerId="ADAL" clId="{A3442605-AC0E-4A9C-9486-3BA174D3268F}" dt="2020-05-15T16:29:55.708" v="5403" actId="14100"/>
          <ac:cxnSpMkLst>
            <pc:docMk/>
            <pc:sldMk cId="3788239655" sldId="332"/>
            <ac:cxnSpMk id="8" creationId="{028D0753-9D78-4FA6-8FA2-B83BB3374CDA}"/>
          </ac:cxnSpMkLst>
        </pc:cxnChg>
        <pc:cxnChg chg="add mod">
          <ac:chgData name="Henry Luis López García" userId="1e283c04-7bea-48d7-abc8-ac182362566c" providerId="ADAL" clId="{A3442605-AC0E-4A9C-9486-3BA174D3268F}" dt="2020-05-15T16:30:45.984" v="5413" actId="208"/>
          <ac:cxnSpMkLst>
            <pc:docMk/>
            <pc:sldMk cId="3788239655" sldId="332"/>
            <ac:cxnSpMk id="20" creationId="{D3CD7D0B-1868-43D0-9724-500716270B59}"/>
          </ac:cxnSpMkLst>
        </pc:cxnChg>
        <pc:cxnChg chg="add del mod">
          <ac:chgData name="Henry Luis López García" userId="1e283c04-7bea-48d7-abc8-ac182362566c" providerId="ADAL" clId="{A3442605-AC0E-4A9C-9486-3BA174D3268F}" dt="2020-05-15T16:31:07.038" v="5416" actId="478"/>
          <ac:cxnSpMkLst>
            <pc:docMk/>
            <pc:sldMk cId="3788239655" sldId="332"/>
            <ac:cxnSpMk id="22" creationId="{100C2BEF-A5D0-4FE4-91B9-C57C6DA60E2E}"/>
          </ac:cxnSpMkLst>
        </pc:cxnChg>
      </pc:sldChg>
      <pc:sldChg chg="addSp delSp modSp new mod">
        <pc:chgData name="Henry Luis López García" userId="1e283c04-7bea-48d7-abc8-ac182362566c" providerId="ADAL" clId="{A3442605-AC0E-4A9C-9486-3BA174D3268F}" dt="2020-05-18T21:54:46.496" v="5699" actId="14100"/>
        <pc:sldMkLst>
          <pc:docMk/>
          <pc:sldMk cId="3906489145" sldId="333"/>
        </pc:sldMkLst>
        <pc:spChg chg="add mod">
          <ac:chgData name="Henry Luis López García" userId="1e283c04-7bea-48d7-abc8-ac182362566c" providerId="ADAL" clId="{A3442605-AC0E-4A9C-9486-3BA174D3268F}" dt="2020-05-15T16:26:57.636" v="5371" actId="122"/>
          <ac:spMkLst>
            <pc:docMk/>
            <pc:sldMk cId="3906489145" sldId="333"/>
            <ac:spMk id="5" creationId="{568A84A9-6085-4C42-88DE-5E574C7BE4A0}"/>
          </ac:spMkLst>
        </pc:spChg>
        <pc:picChg chg="add del mod">
          <ac:chgData name="Henry Luis López García" userId="1e283c04-7bea-48d7-abc8-ac182362566c" providerId="ADAL" clId="{A3442605-AC0E-4A9C-9486-3BA174D3268F}" dt="2020-05-18T21:53:45.649" v="5695" actId="478"/>
          <ac:picMkLst>
            <pc:docMk/>
            <pc:sldMk cId="3906489145" sldId="333"/>
            <ac:picMk id="4" creationId="{F4FCDBD7-528E-401A-8C87-B8A703D5EDF6}"/>
          </ac:picMkLst>
        </pc:picChg>
        <pc:picChg chg="add mod">
          <ac:chgData name="Henry Luis López García" userId="1e283c04-7bea-48d7-abc8-ac182362566c" providerId="ADAL" clId="{A3442605-AC0E-4A9C-9486-3BA174D3268F}" dt="2020-05-18T21:54:46.496" v="5699" actId="14100"/>
          <ac:picMkLst>
            <pc:docMk/>
            <pc:sldMk cId="3906489145" sldId="333"/>
            <ac:picMk id="6" creationId="{FADCACE5-7048-4D1B-B110-A95BB7043C77}"/>
          </ac:picMkLst>
        </pc:picChg>
        <pc:picChg chg="add mod">
          <ac:chgData name="Henry Luis López García" userId="1e283c04-7bea-48d7-abc8-ac182362566c" providerId="ADAL" clId="{A3442605-AC0E-4A9C-9486-3BA174D3268F}" dt="2020-05-18T21:54:14.754" v="5697" actId="1076"/>
          <ac:picMkLst>
            <pc:docMk/>
            <pc:sldMk cId="3906489145" sldId="333"/>
            <ac:picMk id="7" creationId="{DC804043-AD81-47B6-B45C-BCE7DCCF23E1}"/>
          </ac:picMkLst>
        </pc:picChg>
      </pc:sldChg>
      <pc:sldChg chg="addSp delSp modSp new mod">
        <pc:chgData name="Henry Luis López García" userId="1e283c04-7bea-48d7-abc8-ac182362566c" providerId="ADAL" clId="{A3442605-AC0E-4A9C-9486-3BA174D3268F}" dt="2020-05-18T21:44:42.513" v="5624" actId="208"/>
        <pc:sldMkLst>
          <pc:docMk/>
          <pc:sldMk cId="712231875" sldId="334"/>
        </pc:sldMkLst>
        <pc:spChg chg="mod">
          <ac:chgData name="Henry Luis López García" userId="1e283c04-7bea-48d7-abc8-ac182362566c" providerId="ADAL" clId="{A3442605-AC0E-4A9C-9486-3BA174D3268F}" dt="2020-05-18T21:35:46.153" v="5528" actId="207"/>
          <ac:spMkLst>
            <pc:docMk/>
            <pc:sldMk cId="712231875" sldId="334"/>
            <ac:spMk id="2" creationId="{09C38D7D-BCED-4F64-B659-E06E8CDBCA88}"/>
          </ac:spMkLst>
        </pc:spChg>
        <pc:spChg chg="add mod">
          <ac:chgData name="Henry Luis López García" userId="1e283c04-7bea-48d7-abc8-ac182362566c" providerId="ADAL" clId="{A3442605-AC0E-4A9C-9486-3BA174D3268F}" dt="2020-05-18T21:42:24.752" v="5596" actId="122"/>
          <ac:spMkLst>
            <pc:docMk/>
            <pc:sldMk cId="712231875" sldId="334"/>
            <ac:spMk id="6" creationId="{2C2842BD-D5BA-41C9-B06A-E7D0EB4233E2}"/>
          </ac:spMkLst>
        </pc:spChg>
        <pc:spChg chg="add mod">
          <ac:chgData name="Henry Luis López García" userId="1e283c04-7bea-48d7-abc8-ac182362566c" providerId="ADAL" clId="{A3442605-AC0E-4A9C-9486-3BA174D3268F}" dt="2020-05-18T21:44:42.513" v="5624" actId="208"/>
          <ac:spMkLst>
            <pc:docMk/>
            <pc:sldMk cId="712231875" sldId="334"/>
            <ac:spMk id="35" creationId="{4AAF2F2F-A743-4D1C-9490-F3A99845E49B}"/>
          </ac:spMkLst>
        </pc:spChg>
        <pc:picChg chg="add mod">
          <ac:chgData name="Henry Luis López García" userId="1e283c04-7bea-48d7-abc8-ac182362566c" providerId="ADAL" clId="{A3442605-AC0E-4A9C-9486-3BA174D3268F}" dt="2020-05-18T21:39:16.924" v="5533" actId="14100"/>
          <ac:picMkLst>
            <pc:docMk/>
            <pc:sldMk cId="712231875" sldId="334"/>
            <ac:picMk id="4" creationId="{C1EF1DE1-5919-4270-9A7D-0F04D5418378}"/>
          </ac:picMkLst>
        </pc:picChg>
        <pc:picChg chg="add mod">
          <ac:chgData name="Henry Luis López García" userId="1e283c04-7bea-48d7-abc8-ac182362566c" providerId="ADAL" clId="{A3442605-AC0E-4A9C-9486-3BA174D3268F}" dt="2020-05-18T21:41:47.062" v="5587" actId="1076"/>
          <ac:picMkLst>
            <pc:docMk/>
            <pc:sldMk cId="712231875" sldId="334"/>
            <ac:picMk id="5" creationId="{E88D109A-B5DD-478B-A1C2-123ABC990920}"/>
          </ac:picMkLst>
        </pc:picChg>
        <pc:cxnChg chg="add del mod">
          <ac:chgData name="Henry Luis López García" userId="1e283c04-7bea-48d7-abc8-ac182362566c" providerId="ADAL" clId="{A3442605-AC0E-4A9C-9486-3BA174D3268F}" dt="2020-05-18T21:40:15.319" v="5560" actId="478"/>
          <ac:cxnSpMkLst>
            <pc:docMk/>
            <pc:sldMk cId="712231875" sldId="334"/>
            <ac:cxnSpMk id="8" creationId="{2247A5A3-C15E-4229-A145-BC382E00178F}"/>
          </ac:cxnSpMkLst>
        </pc:cxnChg>
        <pc:cxnChg chg="add del mod">
          <ac:chgData name="Henry Luis López García" userId="1e283c04-7bea-48d7-abc8-ac182362566c" providerId="ADAL" clId="{A3442605-AC0E-4A9C-9486-3BA174D3268F}" dt="2020-05-18T21:42:30.533" v="5597" actId="478"/>
          <ac:cxnSpMkLst>
            <pc:docMk/>
            <pc:sldMk cId="712231875" sldId="334"/>
            <ac:cxnSpMk id="11" creationId="{CC96A409-3B95-4511-B082-B0FCEB1BB60B}"/>
          </ac:cxnSpMkLst>
        </pc:cxnChg>
        <pc:cxnChg chg="add del mod">
          <ac:chgData name="Henry Luis López García" userId="1e283c04-7bea-48d7-abc8-ac182362566c" providerId="ADAL" clId="{A3442605-AC0E-4A9C-9486-3BA174D3268F}" dt="2020-05-18T21:41:22.275" v="5584" actId="478"/>
          <ac:cxnSpMkLst>
            <pc:docMk/>
            <pc:sldMk cId="712231875" sldId="334"/>
            <ac:cxnSpMk id="13" creationId="{0E5A043D-067D-4E3C-A4DA-E60BA783157A}"/>
          </ac:cxnSpMkLst>
        </pc:cxnChg>
        <pc:cxnChg chg="add mod">
          <ac:chgData name="Henry Luis López García" userId="1e283c04-7bea-48d7-abc8-ac182362566c" providerId="ADAL" clId="{A3442605-AC0E-4A9C-9486-3BA174D3268F}" dt="2020-05-18T21:42:11.478" v="5595" actId="14100"/>
          <ac:cxnSpMkLst>
            <pc:docMk/>
            <pc:sldMk cId="712231875" sldId="334"/>
            <ac:cxnSpMk id="19" creationId="{9D67CFB4-321B-487B-B54F-7E425C1E148A}"/>
          </ac:cxnSpMkLst>
        </pc:cxnChg>
        <pc:cxnChg chg="add mod">
          <ac:chgData name="Henry Luis López García" userId="1e283c04-7bea-48d7-abc8-ac182362566c" providerId="ADAL" clId="{A3442605-AC0E-4A9C-9486-3BA174D3268F}" dt="2020-05-18T21:42:08.136" v="5594" actId="208"/>
          <ac:cxnSpMkLst>
            <pc:docMk/>
            <pc:sldMk cId="712231875" sldId="334"/>
            <ac:cxnSpMk id="24" creationId="{7C350C4E-7214-4F49-8AF2-773548E3893B}"/>
          </ac:cxnSpMkLst>
        </pc:cxnChg>
        <pc:cxnChg chg="add del">
          <ac:chgData name="Henry Luis López García" userId="1e283c04-7bea-48d7-abc8-ac182362566c" providerId="ADAL" clId="{A3442605-AC0E-4A9C-9486-3BA174D3268F}" dt="2020-05-18T21:42:36.862" v="5599" actId="478"/>
          <ac:cxnSpMkLst>
            <pc:docMk/>
            <pc:sldMk cId="712231875" sldId="334"/>
            <ac:cxnSpMk id="28" creationId="{2FF5D9A6-DEC9-4732-8196-713074A29CB7}"/>
          </ac:cxnSpMkLst>
        </pc:cxnChg>
        <pc:cxnChg chg="add mod">
          <ac:chgData name="Henry Luis López García" userId="1e283c04-7bea-48d7-abc8-ac182362566c" providerId="ADAL" clId="{A3442605-AC0E-4A9C-9486-3BA174D3268F}" dt="2020-05-18T21:42:53.326" v="5605" actId="208"/>
          <ac:cxnSpMkLst>
            <pc:docMk/>
            <pc:sldMk cId="712231875" sldId="334"/>
            <ac:cxnSpMk id="30" creationId="{DDF07446-45F2-4B27-9E04-43AF2CBBE5C5}"/>
          </ac:cxnSpMkLst>
        </pc:cxnChg>
      </pc:sldChg>
      <pc:sldChg chg="addSp delSp modSp new mod">
        <pc:chgData name="Henry Luis López García" userId="1e283c04-7bea-48d7-abc8-ac182362566c" providerId="ADAL" clId="{A3442605-AC0E-4A9C-9486-3BA174D3268F}" dt="2020-05-18T21:45:52.630" v="5642" actId="1036"/>
        <pc:sldMkLst>
          <pc:docMk/>
          <pc:sldMk cId="3893266861" sldId="335"/>
        </pc:sldMkLst>
        <pc:spChg chg="add mod">
          <ac:chgData name="Henry Luis López García" userId="1e283c04-7bea-48d7-abc8-ac182362566c" providerId="ADAL" clId="{A3442605-AC0E-4A9C-9486-3BA174D3268F}" dt="2020-05-18T21:45:52.630" v="5642" actId="1036"/>
          <ac:spMkLst>
            <pc:docMk/>
            <pc:sldMk cId="3893266861" sldId="335"/>
            <ac:spMk id="8" creationId="{71223CEB-BC6F-4201-8747-76AC9468046E}"/>
          </ac:spMkLst>
        </pc:spChg>
        <pc:spChg chg="add mod">
          <ac:chgData name="Henry Luis López García" userId="1e283c04-7bea-48d7-abc8-ac182362566c" providerId="ADAL" clId="{A3442605-AC0E-4A9C-9486-3BA174D3268F}" dt="2020-05-18T21:45:23.888" v="5632" actId="208"/>
          <ac:spMkLst>
            <pc:docMk/>
            <pc:sldMk cId="3893266861" sldId="335"/>
            <ac:spMk id="10" creationId="{AEEB794F-ECB9-4DEB-94B1-E24B66BC8D13}"/>
          </ac:spMkLst>
        </pc:spChg>
        <pc:picChg chg="add del mod">
          <ac:chgData name="Henry Luis López García" userId="1e283c04-7bea-48d7-abc8-ac182362566c" providerId="ADAL" clId="{A3442605-AC0E-4A9C-9486-3BA174D3268F}" dt="2020-05-18T21:43:36.575" v="5610" actId="478"/>
          <ac:picMkLst>
            <pc:docMk/>
            <pc:sldMk cId="3893266861" sldId="335"/>
            <ac:picMk id="4" creationId="{B60AED67-1F05-4574-8BC9-4882F542E616}"/>
          </ac:picMkLst>
        </pc:picChg>
        <pc:picChg chg="add del">
          <ac:chgData name="Henry Luis López García" userId="1e283c04-7bea-48d7-abc8-ac182362566c" providerId="ADAL" clId="{A3442605-AC0E-4A9C-9486-3BA174D3268F}" dt="2020-05-18T21:44:10.914" v="5614" actId="478"/>
          <ac:picMkLst>
            <pc:docMk/>
            <pc:sldMk cId="3893266861" sldId="335"/>
            <ac:picMk id="5" creationId="{A77C30CA-F01A-443C-9A78-9C687F633FC6}"/>
          </ac:picMkLst>
        </pc:picChg>
        <pc:picChg chg="add del mod">
          <ac:chgData name="Henry Luis López García" userId="1e283c04-7bea-48d7-abc8-ac182362566c" providerId="ADAL" clId="{A3442605-AC0E-4A9C-9486-3BA174D3268F}" dt="2020-05-18T21:44:09.518" v="5613" actId="478"/>
          <ac:picMkLst>
            <pc:docMk/>
            <pc:sldMk cId="3893266861" sldId="335"/>
            <ac:picMk id="6" creationId="{19426B82-116C-4277-B7AF-A32B36880FBC}"/>
          </ac:picMkLst>
        </pc:picChg>
        <pc:picChg chg="add mod">
          <ac:chgData name="Henry Luis López García" userId="1e283c04-7bea-48d7-abc8-ac182362566c" providerId="ADAL" clId="{A3442605-AC0E-4A9C-9486-3BA174D3268F}" dt="2020-05-18T21:44:18.252" v="5617" actId="14100"/>
          <ac:picMkLst>
            <pc:docMk/>
            <pc:sldMk cId="3893266861" sldId="335"/>
            <ac:picMk id="7" creationId="{D258CAA0-01C4-4478-BB6F-E3ADA77C47F1}"/>
          </ac:picMkLst>
        </pc:picChg>
        <pc:picChg chg="add mod">
          <ac:chgData name="Henry Luis López García" userId="1e283c04-7bea-48d7-abc8-ac182362566c" providerId="ADAL" clId="{A3442605-AC0E-4A9C-9486-3BA174D3268F}" dt="2020-05-18T21:45:13.969" v="5628" actId="14100"/>
          <ac:picMkLst>
            <pc:docMk/>
            <pc:sldMk cId="3893266861" sldId="335"/>
            <ac:picMk id="9" creationId="{18FEB94B-7AEF-45E2-A926-D2637055CB72}"/>
          </ac:picMkLst>
        </pc:picChg>
        <pc:cxnChg chg="add mod">
          <ac:chgData name="Henry Luis López García" userId="1e283c04-7bea-48d7-abc8-ac182362566c" providerId="ADAL" clId="{A3442605-AC0E-4A9C-9486-3BA174D3268F}" dt="2020-05-18T21:45:47.141" v="5639" actId="14100"/>
          <ac:cxnSpMkLst>
            <pc:docMk/>
            <pc:sldMk cId="3893266861" sldId="335"/>
            <ac:cxnSpMk id="12" creationId="{9BE167E5-5D90-41A6-93C1-177D771EABAF}"/>
          </ac:cxnSpMkLst>
        </pc:cxnChg>
      </pc:sldChg>
      <pc:sldChg chg="addSp modSp new mod">
        <pc:chgData name="Henry Luis López García" userId="1e283c04-7bea-48d7-abc8-ac182362566c" providerId="ADAL" clId="{A3442605-AC0E-4A9C-9486-3BA174D3268F}" dt="2020-05-18T21:47:35.235" v="5650" actId="14100"/>
        <pc:sldMkLst>
          <pc:docMk/>
          <pc:sldMk cId="2898603452" sldId="336"/>
        </pc:sldMkLst>
        <pc:spChg chg="add mod">
          <ac:chgData name="Henry Luis López García" userId="1e283c04-7bea-48d7-abc8-ac182362566c" providerId="ADAL" clId="{A3442605-AC0E-4A9C-9486-3BA174D3268F}" dt="2020-05-18T21:47:22.911" v="5647" actId="1076"/>
          <ac:spMkLst>
            <pc:docMk/>
            <pc:sldMk cId="2898603452" sldId="336"/>
            <ac:spMk id="5" creationId="{74FBECF7-51E6-4419-8675-E4BCC317167C}"/>
          </ac:spMkLst>
        </pc:spChg>
        <pc:picChg chg="add mod">
          <ac:chgData name="Henry Luis López García" userId="1e283c04-7bea-48d7-abc8-ac182362566c" providerId="ADAL" clId="{A3442605-AC0E-4A9C-9486-3BA174D3268F}" dt="2020-05-18T21:47:08.549" v="5644" actId="1076"/>
          <ac:picMkLst>
            <pc:docMk/>
            <pc:sldMk cId="2898603452" sldId="336"/>
            <ac:picMk id="4" creationId="{9CE96030-61C6-46D7-84D2-E469398984F9}"/>
          </ac:picMkLst>
        </pc:picChg>
        <pc:picChg chg="add mod">
          <ac:chgData name="Henry Luis López García" userId="1e283c04-7bea-48d7-abc8-ac182362566c" providerId="ADAL" clId="{A3442605-AC0E-4A9C-9486-3BA174D3268F}" dt="2020-05-18T21:47:35.235" v="5650" actId="14100"/>
          <ac:picMkLst>
            <pc:docMk/>
            <pc:sldMk cId="2898603452" sldId="336"/>
            <ac:picMk id="6" creationId="{66396312-68D5-4A4C-AB1A-24DF10307AE6}"/>
          </ac:picMkLst>
        </pc:picChg>
      </pc:sldChg>
      <pc:sldChg chg="new del">
        <pc:chgData name="Henry Luis López García" userId="1e283c04-7bea-48d7-abc8-ac182362566c" providerId="ADAL" clId="{A3442605-AC0E-4A9C-9486-3BA174D3268F}" dt="2020-05-18T21:55:27.791" v="5701" actId="47"/>
        <pc:sldMkLst>
          <pc:docMk/>
          <pc:sldMk cId="1044588554" sldId="337"/>
        </pc:sldMkLst>
      </pc:sldChg>
      <pc:sldChg chg="addSp modSp add mod ord">
        <pc:chgData name="Henry Luis López García" userId="1e283c04-7bea-48d7-abc8-ac182362566c" providerId="ADAL" clId="{A3442605-AC0E-4A9C-9486-3BA174D3268F}" dt="2020-05-18T21:52:41.776" v="5692" actId="207"/>
        <pc:sldMkLst>
          <pc:docMk/>
          <pc:sldMk cId="2901423296" sldId="338"/>
        </pc:sldMkLst>
        <pc:spChg chg="mod">
          <ac:chgData name="Henry Luis López García" userId="1e283c04-7bea-48d7-abc8-ac182362566c" providerId="ADAL" clId="{A3442605-AC0E-4A9C-9486-3BA174D3268F}" dt="2020-05-18T21:47:53.495" v="5654" actId="20577"/>
          <ac:spMkLst>
            <pc:docMk/>
            <pc:sldMk cId="2901423296" sldId="338"/>
            <ac:spMk id="2" creationId="{2E1C2F6B-0B81-48D0-96D1-6958BF166C00}"/>
          </ac:spMkLst>
        </pc:spChg>
        <pc:spChg chg="mod">
          <ac:chgData name="Henry Luis López García" userId="1e283c04-7bea-48d7-abc8-ac182362566c" providerId="ADAL" clId="{A3442605-AC0E-4A9C-9486-3BA174D3268F}" dt="2020-05-18T21:52:29.137" v="5689" actId="207"/>
          <ac:spMkLst>
            <pc:docMk/>
            <pc:sldMk cId="2901423296" sldId="338"/>
            <ac:spMk id="3" creationId="{FF929578-8F64-403C-A0A1-DC2C06C530EE}"/>
          </ac:spMkLst>
        </pc:spChg>
        <pc:spChg chg="mod">
          <ac:chgData name="Henry Luis López García" userId="1e283c04-7bea-48d7-abc8-ac182362566c" providerId="ADAL" clId="{A3442605-AC0E-4A9C-9486-3BA174D3268F}" dt="2020-05-18T21:47:58.701" v="5656" actId="6549"/>
          <ac:spMkLst>
            <pc:docMk/>
            <pc:sldMk cId="2901423296" sldId="338"/>
            <ac:spMk id="4" creationId="{352D899C-B826-4B25-95F6-411839BDC181}"/>
          </ac:spMkLst>
        </pc:spChg>
        <pc:spChg chg="add mod">
          <ac:chgData name="Henry Luis López García" userId="1e283c04-7bea-48d7-abc8-ac182362566c" providerId="ADAL" clId="{A3442605-AC0E-4A9C-9486-3BA174D3268F}" dt="2020-05-18T21:52:41.776" v="5692" actId="207"/>
          <ac:spMkLst>
            <pc:docMk/>
            <pc:sldMk cId="2901423296" sldId="338"/>
            <ac:spMk id="5" creationId="{D1FE1817-53DE-4870-A4F8-9018D5B5AFD9}"/>
          </ac:spMkLst>
        </pc:spChg>
      </pc:sldChg>
      <pc:sldChg chg="add">
        <pc:chgData name="Henry Luis López García" userId="1e283c04-7bea-48d7-abc8-ac182362566c" providerId="ADAL" clId="{A3442605-AC0E-4A9C-9486-3BA174D3268F}" dt="2020-05-18T21:52:55.605" v="5693"/>
        <pc:sldMkLst>
          <pc:docMk/>
          <pc:sldMk cId="4212212047" sldId="339"/>
        </pc:sldMkLst>
      </pc:sldChg>
    </pc:docChg>
  </pc:docChgLst>
  <pc:docChgLst>
    <pc:chgData name="Henry Luis López García" userId="1e283c04-7bea-48d7-abc8-ac182362566c" providerId="ADAL" clId="{7F22225A-258E-4B35-80EB-67EBD3F1C830}"/>
    <pc:docChg chg="undo custSel addSld delSld modSld sldOrd">
      <pc:chgData name="Henry Luis López García" userId="1e283c04-7bea-48d7-abc8-ac182362566c" providerId="ADAL" clId="{7F22225A-258E-4B35-80EB-67EBD3F1C830}" dt="2020-05-04T21:39:19.311" v="4658" actId="20577"/>
      <pc:docMkLst>
        <pc:docMk/>
      </pc:docMkLst>
      <pc:sldChg chg="addSp delSp modSp mod">
        <pc:chgData name="Henry Luis López García" userId="1e283c04-7bea-48d7-abc8-ac182362566c" providerId="ADAL" clId="{7F22225A-258E-4B35-80EB-67EBD3F1C830}" dt="2020-05-04T21:26:16.781" v="4252" actId="1076"/>
        <pc:sldMkLst>
          <pc:docMk/>
          <pc:sldMk cId="459092040" sldId="256"/>
        </pc:sldMkLst>
        <pc:spChg chg="mod">
          <ac:chgData name="Henry Luis López García" userId="1e283c04-7bea-48d7-abc8-ac182362566c" providerId="ADAL" clId="{7F22225A-258E-4B35-80EB-67EBD3F1C830}" dt="2020-05-04T17:27:27.834" v="1176" actId="108"/>
          <ac:spMkLst>
            <pc:docMk/>
            <pc:sldMk cId="459092040" sldId="256"/>
            <ac:spMk id="2" creationId="{364EA53D-032B-4BA8-BF4F-02E423BA22C0}"/>
          </ac:spMkLst>
        </pc:spChg>
        <pc:spChg chg="mod">
          <ac:chgData name="Henry Luis López García" userId="1e283c04-7bea-48d7-abc8-ac182362566c" providerId="ADAL" clId="{7F22225A-258E-4B35-80EB-67EBD3F1C830}" dt="2020-05-04T21:25:28.026" v="4233" actId="948"/>
          <ac:spMkLst>
            <pc:docMk/>
            <pc:sldMk cId="459092040" sldId="256"/>
            <ac:spMk id="3" creationId="{61A6B3B0-474F-4BED-9745-2DDC34A8BDFE}"/>
          </ac:spMkLst>
        </pc:spChg>
        <pc:spChg chg="add del mod">
          <ac:chgData name="Henry Luis López García" userId="1e283c04-7bea-48d7-abc8-ac182362566c" providerId="ADAL" clId="{7F22225A-258E-4B35-80EB-67EBD3F1C830}" dt="2020-05-04T16:27:39.362" v="98"/>
          <ac:spMkLst>
            <pc:docMk/>
            <pc:sldMk cId="459092040" sldId="256"/>
            <ac:spMk id="4" creationId="{4E91EEF7-BE65-4962-B662-E650C058385A}"/>
          </ac:spMkLst>
        </pc:spChg>
        <pc:spChg chg="add mod">
          <ac:chgData name="Henry Luis López García" userId="1e283c04-7bea-48d7-abc8-ac182362566c" providerId="ADAL" clId="{7F22225A-258E-4B35-80EB-67EBD3F1C830}" dt="2020-05-04T21:26:16.781" v="4252" actId="1076"/>
          <ac:spMkLst>
            <pc:docMk/>
            <pc:sldMk cId="459092040" sldId="256"/>
            <ac:spMk id="5" creationId="{C1F1F936-548C-40BD-ADEF-6C8464873A18}"/>
          </ac:spMkLst>
        </pc:spChg>
        <pc:spChg chg="add mod">
          <ac:chgData name="Henry Luis López García" userId="1e283c04-7bea-48d7-abc8-ac182362566c" providerId="ADAL" clId="{7F22225A-258E-4B35-80EB-67EBD3F1C830}" dt="2020-05-04T21:26:16.781" v="4252" actId="1076"/>
          <ac:spMkLst>
            <pc:docMk/>
            <pc:sldMk cId="459092040" sldId="256"/>
            <ac:spMk id="6" creationId="{BB0B7945-1946-4C6F-A115-F1CE0F4D72D3}"/>
          </ac:spMkLst>
        </pc:spChg>
      </pc:sldChg>
      <pc:sldChg chg="modSp new mod">
        <pc:chgData name="Henry Luis López García" userId="1e283c04-7bea-48d7-abc8-ac182362566c" providerId="ADAL" clId="{7F22225A-258E-4B35-80EB-67EBD3F1C830}" dt="2020-05-04T17:17:56.558" v="1060" actId="2711"/>
        <pc:sldMkLst>
          <pc:docMk/>
          <pc:sldMk cId="216494779" sldId="257"/>
        </pc:sldMkLst>
        <pc:spChg chg="mod">
          <ac:chgData name="Henry Luis López García" userId="1e283c04-7bea-48d7-abc8-ac182362566c" providerId="ADAL" clId="{7F22225A-258E-4B35-80EB-67EBD3F1C830}" dt="2020-05-04T16:33:46.742" v="185" actId="20577"/>
          <ac:spMkLst>
            <pc:docMk/>
            <pc:sldMk cId="216494779" sldId="257"/>
            <ac:spMk id="2" creationId="{DDA2B6DD-B038-4757-91CB-91562BD7FB11}"/>
          </ac:spMkLst>
        </pc:spChg>
        <pc:spChg chg="mod">
          <ac:chgData name="Henry Luis López García" userId="1e283c04-7bea-48d7-abc8-ac182362566c" providerId="ADAL" clId="{7F22225A-258E-4B35-80EB-67EBD3F1C830}" dt="2020-05-04T17:17:56.558" v="1060" actId="2711"/>
          <ac:spMkLst>
            <pc:docMk/>
            <pc:sldMk cId="216494779" sldId="257"/>
            <ac:spMk id="3" creationId="{E6463AF9-A7F4-4A57-A259-F5E422576B8D}"/>
          </ac:spMkLst>
        </pc:spChg>
      </pc:sldChg>
      <pc:sldChg chg="modSp new mod">
        <pc:chgData name="Henry Luis López García" userId="1e283c04-7bea-48d7-abc8-ac182362566c" providerId="ADAL" clId="{7F22225A-258E-4B35-80EB-67EBD3F1C830}" dt="2020-05-04T20:12:40.574" v="3364" actId="403"/>
        <pc:sldMkLst>
          <pc:docMk/>
          <pc:sldMk cId="2948793881" sldId="258"/>
        </pc:sldMkLst>
        <pc:spChg chg="mod">
          <ac:chgData name="Henry Luis López García" userId="1e283c04-7bea-48d7-abc8-ac182362566c" providerId="ADAL" clId="{7F22225A-258E-4B35-80EB-67EBD3F1C830}" dt="2020-05-04T17:16:48.177" v="1032" actId="20577"/>
          <ac:spMkLst>
            <pc:docMk/>
            <pc:sldMk cId="2948793881" sldId="258"/>
            <ac:spMk id="2" creationId="{555477BB-D438-43DA-AD35-1E609470CEEB}"/>
          </ac:spMkLst>
        </pc:spChg>
        <pc:spChg chg="mod">
          <ac:chgData name="Henry Luis López García" userId="1e283c04-7bea-48d7-abc8-ac182362566c" providerId="ADAL" clId="{7F22225A-258E-4B35-80EB-67EBD3F1C830}" dt="2020-05-04T20:12:40.574" v="3364" actId="403"/>
          <ac:spMkLst>
            <pc:docMk/>
            <pc:sldMk cId="2948793881" sldId="258"/>
            <ac:spMk id="3" creationId="{5F18A296-ACF8-45A4-8F4A-FA7723C181B9}"/>
          </ac:spMkLst>
        </pc:spChg>
      </pc:sldChg>
      <pc:sldChg chg="modSp new mod">
        <pc:chgData name="Henry Luis López García" userId="1e283c04-7bea-48d7-abc8-ac182362566c" providerId="ADAL" clId="{7F22225A-258E-4B35-80EB-67EBD3F1C830}" dt="2020-05-04T20:13:40.424" v="3378" actId="6549"/>
        <pc:sldMkLst>
          <pc:docMk/>
          <pc:sldMk cId="3802643727" sldId="259"/>
        </pc:sldMkLst>
        <pc:spChg chg="mod">
          <ac:chgData name="Henry Luis López García" userId="1e283c04-7bea-48d7-abc8-ac182362566c" providerId="ADAL" clId="{7F22225A-258E-4B35-80EB-67EBD3F1C830}" dt="2020-05-04T17:20:55.008" v="1118" actId="20577"/>
          <ac:spMkLst>
            <pc:docMk/>
            <pc:sldMk cId="3802643727" sldId="259"/>
            <ac:spMk id="2" creationId="{6449CC3D-0BCF-423D-96D6-4859792AF01F}"/>
          </ac:spMkLst>
        </pc:spChg>
        <pc:spChg chg="mod">
          <ac:chgData name="Henry Luis López García" userId="1e283c04-7bea-48d7-abc8-ac182362566c" providerId="ADAL" clId="{7F22225A-258E-4B35-80EB-67EBD3F1C830}" dt="2020-05-04T20:13:40.424" v="3378" actId="6549"/>
          <ac:spMkLst>
            <pc:docMk/>
            <pc:sldMk cId="3802643727" sldId="259"/>
            <ac:spMk id="3" creationId="{7C884046-6DBC-4A83-B75B-B7869BF4715A}"/>
          </ac:spMkLst>
        </pc:spChg>
      </pc:sldChg>
      <pc:sldChg chg="addSp delSp modSp new mod">
        <pc:chgData name="Henry Luis López García" userId="1e283c04-7bea-48d7-abc8-ac182362566c" providerId="ADAL" clId="{7F22225A-258E-4B35-80EB-67EBD3F1C830}" dt="2020-05-04T20:05:58.102" v="3361" actId="14100"/>
        <pc:sldMkLst>
          <pc:docMk/>
          <pc:sldMk cId="332007161" sldId="260"/>
        </pc:sldMkLst>
        <pc:spChg chg="mod">
          <ac:chgData name="Henry Luis López García" userId="1e283c04-7bea-48d7-abc8-ac182362566c" providerId="ADAL" clId="{7F22225A-258E-4B35-80EB-67EBD3F1C830}" dt="2020-05-04T17:26:14.518" v="1149" actId="20577"/>
          <ac:spMkLst>
            <pc:docMk/>
            <pc:sldMk cId="332007161" sldId="260"/>
            <ac:spMk id="2" creationId="{29A16BC1-61F6-4F9E-978C-67FB429EE62C}"/>
          </ac:spMkLst>
        </pc:spChg>
        <pc:spChg chg="del mod">
          <ac:chgData name="Henry Luis López García" userId="1e283c04-7bea-48d7-abc8-ac182362566c" providerId="ADAL" clId="{7F22225A-258E-4B35-80EB-67EBD3F1C830}" dt="2020-05-04T17:28:02.082" v="1177" actId="3680"/>
          <ac:spMkLst>
            <pc:docMk/>
            <pc:sldMk cId="332007161" sldId="260"/>
            <ac:spMk id="3" creationId="{81A012C9-5767-4D6C-894F-B49C426309C8}"/>
          </ac:spMkLst>
        </pc:spChg>
        <pc:graphicFrameChg chg="add mod ord modGraphic">
          <ac:chgData name="Henry Luis López García" userId="1e283c04-7bea-48d7-abc8-ac182362566c" providerId="ADAL" clId="{7F22225A-258E-4B35-80EB-67EBD3F1C830}" dt="2020-05-04T20:05:58.102" v="3361" actId="14100"/>
          <ac:graphicFrameMkLst>
            <pc:docMk/>
            <pc:sldMk cId="332007161" sldId="260"/>
            <ac:graphicFrameMk id="4" creationId="{1A7A75F9-DE93-4C74-A895-5FE3F71C9FFD}"/>
          </ac:graphicFrameMkLst>
        </pc:graphicFrameChg>
      </pc:sldChg>
      <pc:sldChg chg="modSp new del mod">
        <pc:chgData name="Henry Luis López García" userId="1e283c04-7bea-48d7-abc8-ac182362566c" providerId="ADAL" clId="{7F22225A-258E-4B35-80EB-67EBD3F1C830}" dt="2020-05-04T20:15:19.305" v="3379" actId="47"/>
        <pc:sldMkLst>
          <pc:docMk/>
          <pc:sldMk cId="2313404943" sldId="261"/>
        </pc:sldMkLst>
        <pc:spChg chg="mod">
          <ac:chgData name="Henry Luis López García" userId="1e283c04-7bea-48d7-abc8-ac182362566c" providerId="ADAL" clId="{7F22225A-258E-4B35-80EB-67EBD3F1C830}" dt="2020-05-04T19:31:45.775" v="2364" actId="20577"/>
          <ac:spMkLst>
            <pc:docMk/>
            <pc:sldMk cId="2313404943" sldId="261"/>
            <ac:spMk id="2" creationId="{68202792-BB04-4D16-B7DB-E61365F00C1D}"/>
          </ac:spMkLst>
        </pc:spChg>
        <pc:spChg chg="mod">
          <ac:chgData name="Henry Luis López García" userId="1e283c04-7bea-48d7-abc8-ac182362566c" providerId="ADAL" clId="{7F22225A-258E-4B35-80EB-67EBD3F1C830}" dt="2020-05-04T20:09:50.630" v="3362" actId="404"/>
          <ac:spMkLst>
            <pc:docMk/>
            <pc:sldMk cId="2313404943" sldId="261"/>
            <ac:spMk id="3" creationId="{CC069D90-91D6-405B-B936-50ED0521BE88}"/>
          </ac:spMkLst>
        </pc:spChg>
      </pc:sldChg>
      <pc:sldChg chg="modSp new del mod">
        <pc:chgData name="Henry Luis López García" userId="1e283c04-7bea-48d7-abc8-ac182362566c" providerId="ADAL" clId="{7F22225A-258E-4B35-80EB-67EBD3F1C830}" dt="2020-05-04T21:05:36.029" v="3600" actId="47"/>
        <pc:sldMkLst>
          <pc:docMk/>
          <pc:sldMk cId="2641962230" sldId="261"/>
        </pc:sldMkLst>
        <pc:spChg chg="mod">
          <ac:chgData name="Henry Luis López García" userId="1e283c04-7bea-48d7-abc8-ac182362566c" providerId="ADAL" clId="{7F22225A-258E-4B35-80EB-67EBD3F1C830}" dt="2020-05-04T20:49:26.728" v="3401" actId="20577"/>
          <ac:spMkLst>
            <pc:docMk/>
            <pc:sldMk cId="2641962230" sldId="261"/>
            <ac:spMk id="2" creationId="{7B8C1F16-8101-428C-9E76-49605023E92F}"/>
          </ac:spMkLst>
        </pc:spChg>
        <pc:spChg chg="mod">
          <ac:chgData name="Henry Luis López García" userId="1e283c04-7bea-48d7-abc8-ac182362566c" providerId="ADAL" clId="{7F22225A-258E-4B35-80EB-67EBD3F1C830}" dt="2020-05-04T20:51:41.629" v="3538" actId="12"/>
          <ac:spMkLst>
            <pc:docMk/>
            <pc:sldMk cId="2641962230" sldId="261"/>
            <ac:spMk id="3" creationId="{3E77A273-341A-4C48-A298-5E0F893A94B6}"/>
          </ac:spMkLst>
        </pc:spChg>
      </pc:sldChg>
      <pc:sldChg chg="addSp delSp modSp new del mod">
        <pc:chgData name="Henry Luis López García" userId="1e283c04-7bea-48d7-abc8-ac182362566c" providerId="ADAL" clId="{7F22225A-258E-4B35-80EB-67EBD3F1C830}" dt="2020-05-04T19:49:58.254" v="3189" actId="47"/>
        <pc:sldMkLst>
          <pc:docMk/>
          <pc:sldMk cId="2755477393" sldId="262"/>
        </pc:sldMkLst>
        <pc:spChg chg="mod">
          <ac:chgData name="Henry Luis López García" userId="1e283c04-7bea-48d7-abc8-ac182362566c" providerId="ADAL" clId="{7F22225A-258E-4B35-80EB-67EBD3F1C830}" dt="2020-05-04T19:46:22.400" v="3076" actId="20577"/>
          <ac:spMkLst>
            <pc:docMk/>
            <pc:sldMk cId="2755477393" sldId="262"/>
            <ac:spMk id="2" creationId="{729E553A-1E05-4439-A02A-F3B90D0CE600}"/>
          </ac:spMkLst>
        </pc:spChg>
        <pc:spChg chg="del">
          <ac:chgData name="Henry Luis López García" userId="1e283c04-7bea-48d7-abc8-ac182362566c" providerId="ADAL" clId="{7F22225A-258E-4B35-80EB-67EBD3F1C830}" dt="2020-05-04T19:47:52.003" v="3077" actId="478"/>
          <ac:spMkLst>
            <pc:docMk/>
            <pc:sldMk cId="2755477393" sldId="262"/>
            <ac:spMk id="3" creationId="{507A92E7-89A2-4084-BFCD-39748BC5B902}"/>
          </ac:spMkLst>
        </pc:spChg>
        <pc:spChg chg="add mod">
          <ac:chgData name="Henry Luis López García" userId="1e283c04-7bea-48d7-abc8-ac182362566c" providerId="ADAL" clId="{7F22225A-258E-4B35-80EB-67EBD3F1C830}" dt="2020-05-04T19:49:51.718" v="3186" actId="1076"/>
          <ac:spMkLst>
            <pc:docMk/>
            <pc:sldMk cId="2755477393" sldId="262"/>
            <ac:spMk id="4" creationId="{422708F8-FA26-4885-A6ED-C39A5AB9DDB1}"/>
          </ac:spMkLst>
        </pc:spChg>
        <pc:spChg chg="add mod">
          <ac:chgData name="Henry Luis López García" userId="1e283c04-7bea-48d7-abc8-ac182362566c" providerId="ADAL" clId="{7F22225A-258E-4B35-80EB-67EBD3F1C830}" dt="2020-05-04T19:49:52.282" v="3187" actId="1076"/>
          <ac:spMkLst>
            <pc:docMk/>
            <pc:sldMk cId="2755477393" sldId="262"/>
            <ac:spMk id="5" creationId="{DC85815C-A358-4524-83C3-C3CB01B0D42D}"/>
          </ac:spMkLst>
        </pc:spChg>
        <pc:spChg chg="add mod">
          <ac:chgData name="Henry Luis López García" userId="1e283c04-7bea-48d7-abc8-ac182362566c" providerId="ADAL" clId="{7F22225A-258E-4B35-80EB-67EBD3F1C830}" dt="2020-05-04T19:49:52.679" v="3188" actId="1076"/>
          <ac:spMkLst>
            <pc:docMk/>
            <pc:sldMk cId="2755477393" sldId="262"/>
            <ac:spMk id="6" creationId="{BDBE05D0-B454-463B-BA0F-CEDF5C873890}"/>
          </ac:spMkLst>
        </pc:spChg>
        <pc:spChg chg="add mod">
          <ac:chgData name="Henry Luis López García" userId="1e283c04-7bea-48d7-abc8-ac182362566c" providerId="ADAL" clId="{7F22225A-258E-4B35-80EB-67EBD3F1C830}" dt="2020-05-04T19:48:11.089" v="3088" actId="1076"/>
          <ac:spMkLst>
            <pc:docMk/>
            <pc:sldMk cId="2755477393" sldId="262"/>
            <ac:spMk id="7" creationId="{58F3B699-87D0-4635-95B7-C2A8B740FDD8}"/>
          </ac:spMkLst>
        </pc:spChg>
        <pc:spChg chg="add del mod">
          <ac:chgData name="Henry Luis López García" userId="1e283c04-7bea-48d7-abc8-ac182362566c" providerId="ADAL" clId="{7F22225A-258E-4B35-80EB-67EBD3F1C830}" dt="2020-05-04T19:47:53.662" v="3078" actId="478"/>
          <ac:spMkLst>
            <pc:docMk/>
            <pc:sldMk cId="2755477393" sldId="262"/>
            <ac:spMk id="8" creationId="{C8D6458A-4935-490C-A216-074A46489650}"/>
          </ac:spMkLst>
        </pc:spChg>
        <pc:spChg chg="add del mod">
          <ac:chgData name="Henry Luis López García" userId="1e283c04-7bea-48d7-abc8-ac182362566c" providerId="ADAL" clId="{7F22225A-258E-4B35-80EB-67EBD3F1C830}" dt="2020-05-04T19:47:56.043" v="3081" actId="478"/>
          <ac:spMkLst>
            <pc:docMk/>
            <pc:sldMk cId="2755477393" sldId="262"/>
            <ac:spMk id="9" creationId="{44D419FC-D16F-4E65-9297-CE8C3F59A231}"/>
          </ac:spMkLst>
        </pc:spChg>
        <pc:spChg chg="add del mod">
          <ac:chgData name="Henry Luis López García" userId="1e283c04-7bea-48d7-abc8-ac182362566c" providerId="ADAL" clId="{7F22225A-258E-4B35-80EB-67EBD3F1C830}" dt="2020-05-04T19:47:57.301" v="3082" actId="478"/>
          <ac:spMkLst>
            <pc:docMk/>
            <pc:sldMk cId="2755477393" sldId="262"/>
            <ac:spMk id="10" creationId="{EB8BE207-CE50-444C-94C9-26FFD6BE17C5}"/>
          </ac:spMkLst>
        </pc:spChg>
        <pc:spChg chg="add del mod">
          <ac:chgData name="Henry Luis López García" userId="1e283c04-7bea-48d7-abc8-ac182362566c" providerId="ADAL" clId="{7F22225A-258E-4B35-80EB-67EBD3F1C830}" dt="2020-05-04T19:47:58.503" v="3083" actId="478"/>
          <ac:spMkLst>
            <pc:docMk/>
            <pc:sldMk cId="2755477393" sldId="262"/>
            <ac:spMk id="11" creationId="{A4457178-4F77-49D3-A708-E9A1B33EA934}"/>
          </ac:spMkLst>
        </pc:spChg>
        <pc:spChg chg="add del mod">
          <ac:chgData name="Henry Luis López García" userId="1e283c04-7bea-48d7-abc8-ac182362566c" providerId="ADAL" clId="{7F22225A-258E-4B35-80EB-67EBD3F1C830}" dt="2020-05-04T19:47:55.011" v="3080" actId="478"/>
          <ac:spMkLst>
            <pc:docMk/>
            <pc:sldMk cId="2755477393" sldId="262"/>
            <ac:spMk id="12" creationId="{71BC2E6C-8168-46F8-A6AB-633650D79525}"/>
          </ac:spMkLst>
        </pc:spChg>
        <pc:spChg chg="add del mod">
          <ac:chgData name="Henry Luis López García" userId="1e283c04-7bea-48d7-abc8-ac182362566c" providerId="ADAL" clId="{7F22225A-258E-4B35-80EB-67EBD3F1C830}" dt="2020-05-04T19:49:50.766" v="3185"/>
          <ac:spMkLst>
            <pc:docMk/>
            <pc:sldMk cId="2755477393" sldId="262"/>
            <ac:spMk id="13" creationId="{A8DBAEEF-0768-498F-BC64-14EE8C1F1FDC}"/>
          </ac:spMkLst>
        </pc:spChg>
      </pc:sldChg>
      <pc:sldChg chg="addSp delSp modSp new mod ord">
        <pc:chgData name="Henry Luis López García" userId="1e283c04-7bea-48d7-abc8-ac182362566c" providerId="ADAL" clId="{7F22225A-258E-4B35-80EB-67EBD3F1C830}" dt="2020-05-04T21:23:43.681" v="4227" actId="478"/>
        <pc:sldMkLst>
          <pc:docMk/>
          <pc:sldMk cId="2802715287" sldId="262"/>
        </pc:sldMkLst>
        <pc:spChg chg="mod">
          <ac:chgData name="Henry Luis López García" userId="1e283c04-7bea-48d7-abc8-ac182362566c" providerId="ADAL" clId="{7F22225A-258E-4B35-80EB-67EBD3F1C830}" dt="2020-05-04T21:01:03.012" v="3563" actId="5793"/>
          <ac:spMkLst>
            <pc:docMk/>
            <pc:sldMk cId="2802715287" sldId="262"/>
            <ac:spMk id="2" creationId="{0506152A-559E-4DD0-B3E1-05ECD59634CE}"/>
          </ac:spMkLst>
        </pc:spChg>
        <pc:spChg chg="del">
          <ac:chgData name="Henry Luis López García" userId="1e283c04-7bea-48d7-abc8-ac182362566c" providerId="ADAL" clId="{7F22225A-258E-4B35-80EB-67EBD3F1C830}" dt="2020-05-04T21:01:34.354" v="3564" actId="1032"/>
          <ac:spMkLst>
            <pc:docMk/>
            <pc:sldMk cId="2802715287" sldId="262"/>
            <ac:spMk id="3" creationId="{F3D8078F-9193-4E54-9954-B195AAD5A069}"/>
          </ac:spMkLst>
        </pc:spChg>
        <pc:spChg chg="add del">
          <ac:chgData name="Henry Luis López García" userId="1e283c04-7bea-48d7-abc8-ac182362566c" providerId="ADAL" clId="{7F22225A-258E-4B35-80EB-67EBD3F1C830}" dt="2020-05-04T21:23:31.663" v="4224" actId="11529"/>
          <ac:spMkLst>
            <pc:docMk/>
            <pc:sldMk cId="2802715287" sldId="262"/>
            <ac:spMk id="5" creationId="{1FD289F4-784D-4D8B-9F83-B94E93FC6443}"/>
          </ac:spMkLst>
        </pc:spChg>
        <pc:graphicFrameChg chg="add mod modGraphic">
          <ac:chgData name="Henry Luis López García" userId="1e283c04-7bea-48d7-abc8-ac182362566c" providerId="ADAL" clId="{7F22225A-258E-4B35-80EB-67EBD3F1C830}" dt="2020-05-04T21:21:41.125" v="4222" actId="20577"/>
          <ac:graphicFrameMkLst>
            <pc:docMk/>
            <pc:sldMk cId="2802715287" sldId="262"/>
            <ac:graphicFrameMk id="4" creationId="{E13C0446-BAD4-4D5A-9570-61FF76976EBF}"/>
          </ac:graphicFrameMkLst>
        </pc:graphicFrameChg>
        <pc:cxnChg chg="add del mod">
          <ac:chgData name="Henry Luis López García" userId="1e283c04-7bea-48d7-abc8-ac182362566c" providerId="ADAL" clId="{7F22225A-258E-4B35-80EB-67EBD3F1C830}" dt="2020-05-04T21:23:43.681" v="4227" actId="478"/>
          <ac:cxnSpMkLst>
            <pc:docMk/>
            <pc:sldMk cId="2802715287" sldId="262"/>
            <ac:cxnSpMk id="7" creationId="{1579784F-55D3-423B-8897-AF56B8BF308B}"/>
          </ac:cxnSpMkLst>
        </pc:cxnChg>
      </pc:sldChg>
      <pc:sldChg chg="modSp new del mod">
        <pc:chgData name="Henry Luis López García" userId="1e283c04-7bea-48d7-abc8-ac182362566c" providerId="ADAL" clId="{7F22225A-258E-4B35-80EB-67EBD3F1C830}" dt="2020-05-04T20:15:21.124" v="3380" actId="47"/>
        <pc:sldMkLst>
          <pc:docMk/>
          <pc:sldMk cId="1840943241" sldId="263"/>
        </pc:sldMkLst>
        <pc:spChg chg="mod">
          <ac:chgData name="Henry Luis López García" userId="1e283c04-7bea-48d7-abc8-ac182362566c" providerId="ADAL" clId="{7F22225A-258E-4B35-80EB-67EBD3F1C830}" dt="2020-05-04T19:43:20.825" v="2897" actId="20577"/>
          <ac:spMkLst>
            <pc:docMk/>
            <pc:sldMk cId="1840943241" sldId="263"/>
            <ac:spMk id="2" creationId="{4DEB541B-D813-4F71-B4CC-34257C4675F3}"/>
          </ac:spMkLst>
        </pc:spChg>
        <pc:spChg chg="mod">
          <ac:chgData name="Henry Luis López García" userId="1e283c04-7bea-48d7-abc8-ac182362566c" providerId="ADAL" clId="{7F22225A-258E-4B35-80EB-67EBD3F1C830}" dt="2020-05-04T19:56:30.566" v="3300" actId="20577"/>
          <ac:spMkLst>
            <pc:docMk/>
            <pc:sldMk cId="1840943241" sldId="263"/>
            <ac:spMk id="3" creationId="{5CEBC192-911E-4422-A5B7-F4B1D672358D}"/>
          </ac:spMkLst>
        </pc:spChg>
      </pc:sldChg>
      <pc:sldChg chg="add del">
        <pc:chgData name="Henry Luis López García" userId="1e283c04-7bea-48d7-abc8-ac182362566c" providerId="ADAL" clId="{7F22225A-258E-4B35-80EB-67EBD3F1C830}" dt="2020-05-04T21:26:25.595" v="4253" actId="47"/>
        <pc:sldMkLst>
          <pc:docMk/>
          <pc:sldMk cId="2381623940" sldId="263"/>
        </pc:sldMkLst>
      </pc:sldChg>
      <pc:sldChg chg="add del">
        <pc:chgData name="Henry Luis López García" userId="1e283c04-7bea-48d7-abc8-ac182362566c" providerId="ADAL" clId="{7F22225A-258E-4B35-80EB-67EBD3F1C830}" dt="2020-05-04T21:24:13.592" v="4229" actId="47"/>
        <pc:sldMkLst>
          <pc:docMk/>
          <pc:sldMk cId="3612675876" sldId="263"/>
        </pc:sldMkLst>
      </pc:sldChg>
      <pc:sldChg chg="add">
        <pc:chgData name="Henry Luis López García" userId="1e283c04-7bea-48d7-abc8-ac182362566c" providerId="ADAL" clId="{7F22225A-258E-4B35-80EB-67EBD3F1C830}" dt="2020-05-04T21:26:27.628" v="4254"/>
        <pc:sldMkLst>
          <pc:docMk/>
          <pc:sldMk cId="3953991065" sldId="263"/>
        </pc:sldMkLst>
      </pc:sldChg>
      <pc:sldChg chg="addSp modSp new del mod">
        <pc:chgData name="Henry Luis López García" userId="1e283c04-7bea-48d7-abc8-ac182362566c" providerId="ADAL" clId="{7F22225A-258E-4B35-80EB-67EBD3F1C830}" dt="2020-05-04T19:55:28.230" v="3293" actId="47"/>
        <pc:sldMkLst>
          <pc:docMk/>
          <pc:sldMk cId="1943164951" sldId="264"/>
        </pc:sldMkLst>
        <pc:spChg chg="add mod">
          <ac:chgData name="Henry Luis López García" userId="1e283c04-7bea-48d7-abc8-ac182362566c" providerId="ADAL" clId="{7F22225A-258E-4B35-80EB-67EBD3F1C830}" dt="2020-05-04T19:50:59.075" v="3214" actId="1037"/>
          <ac:spMkLst>
            <pc:docMk/>
            <pc:sldMk cId="1943164951" sldId="264"/>
            <ac:spMk id="4" creationId="{BB7D9D8C-A3C3-4287-850B-3A7C2FF4E13D}"/>
          </ac:spMkLst>
        </pc:spChg>
        <pc:spChg chg="add mod">
          <ac:chgData name="Henry Luis López García" userId="1e283c04-7bea-48d7-abc8-ac182362566c" providerId="ADAL" clId="{7F22225A-258E-4B35-80EB-67EBD3F1C830}" dt="2020-05-04T19:50:59.075" v="3214" actId="1037"/>
          <ac:spMkLst>
            <pc:docMk/>
            <pc:sldMk cId="1943164951" sldId="264"/>
            <ac:spMk id="5" creationId="{C913E4A0-4709-482D-9B3C-6A34AEF8FB5A}"/>
          </ac:spMkLst>
        </pc:spChg>
        <pc:spChg chg="add mod">
          <ac:chgData name="Henry Luis López García" userId="1e283c04-7bea-48d7-abc8-ac182362566c" providerId="ADAL" clId="{7F22225A-258E-4B35-80EB-67EBD3F1C830}" dt="2020-05-04T19:50:59.075" v="3214" actId="1037"/>
          <ac:spMkLst>
            <pc:docMk/>
            <pc:sldMk cId="1943164951" sldId="264"/>
            <ac:spMk id="6" creationId="{36317B55-D8F9-49B5-960D-7C17AE654762}"/>
          </ac:spMkLst>
        </pc:spChg>
        <pc:spChg chg="add mod">
          <ac:chgData name="Henry Luis López García" userId="1e283c04-7bea-48d7-abc8-ac182362566c" providerId="ADAL" clId="{7F22225A-258E-4B35-80EB-67EBD3F1C830}" dt="2020-05-04T19:50:59.075" v="3214" actId="1037"/>
          <ac:spMkLst>
            <pc:docMk/>
            <pc:sldMk cId="1943164951" sldId="264"/>
            <ac:spMk id="7" creationId="{9865312C-7438-4379-8DB5-22B40B31AF22}"/>
          </ac:spMkLst>
        </pc:spChg>
        <pc:spChg chg="add mod">
          <ac:chgData name="Henry Luis López García" userId="1e283c04-7bea-48d7-abc8-ac182362566c" providerId="ADAL" clId="{7F22225A-258E-4B35-80EB-67EBD3F1C830}" dt="2020-05-04T19:50:59.075" v="3214" actId="1037"/>
          <ac:spMkLst>
            <pc:docMk/>
            <pc:sldMk cId="1943164951" sldId="264"/>
            <ac:spMk id="8" creationId="{A9459DF2-0205-4357-9B75-19BEC6F651F9}"/>
          </ac:spMkLst>
        </pc:spChg>
        <pc:spChg chg="add mod">
          <ac:chgData name="Henry Luis López García" userId="1e283c04-7bea-48d7-abc8-ac182362566c" providerId="ADAL" clId="{7F22225A-258E-4B35-80EB-67EBD3F1C830}" dt="2020-05-04T19:50:59.075" v="3214" actId="1037"/>
          <ac:spMkLst>
            <pc:docMk/>
            <pc:sldMk cId="1943164951" sldId="264"/>
            <ac:spMk id="9" creationId="{BE836E2D-74B5-479F-9208-5489035472BF}"/>
          </ac:spMkLst>
        </pc:spChg>
        <pc:spChg chg="add mod">
          <ac:chgData name="Henry Luis López García" userId="1e283c04-7bea-48d7-abc8-ac182362566c" providerId="ADAL" clId="{7F22225A-258E-4B35-80EB-67EBD3F1C830}" dt="2020-05-04T19:50:59.075" v="3214" actId="1037"/>
          <ac:spMkLst>
            <pc:docMk/>
            <pc:sldMk cId="1943164951" sldId="264"/>
            <ac:spMk id="10" creationId="{54A4DA67-753D-42EE-9B24-C1260B9897C0}"/>
          </ac:spMkLst>
        </pc:spChg>
        <pc:spChg chg="add mod">
          <ac:chgData name="Henry Luis López García" userId="1e283c04-7bea-48d7-abc8-ac182362566c" providerId="ADAL" clId="{7F22225A-258E-4B35-80EB-67EBD3F1C830}" dt="2020-05-04T19:50:59.075" v="3214" actId="1037"/>
          <ac:spMkLst>
            <pc:docMk/>
            <pc:sldMk cId="1943164951" sldId="264"/>
            <ac:spMk id="11" creationId="{0102C656-14FD-4391-833C-7369646CBBEF}"/>
          </ac:spMkLst>
        </pc:spChg>
        <pc:spChg chg="add mod">
          <ac:chgData name="Henry Luis López García" userId="1e283c04-7bea-48d7-abc8-ac182362566c" providerId="ADAL" clId="{7F22225A-258E-4B35-80EB-67EBD3F1C830}" dt="2020-05-04T19:51:12.317" v="3216" actId="1076"/>
          <ac:spMkLst>
            <pc:docMk/>
            <pc:sldMk cId="1943164951" sldId="264"/>
            <ac:spMk id="12" creationId="{031C3D66-AB1C-4E2D-8931-63B59E55C997}"/>
          </ac:spMkLst>
        </pc:spChg>
      </pc:sldChg>
      <pc:sldChg chg="modSp new del mod">
        <pc:chgData name="Henry Luis López García" userId="1e283c04-7bea-48d7-abc8-ac182362566c" providerId="ADAL" clId="{7F22225A-258E-4B35-80EB-67EBD3F1C830}" dt="2020-05-04T19:49:50.729" v="3183" actId="680"/>
        <pc:sldMkLst>
          <pc:docMk/>
          <pc:sldMk cId="2247618510" sldId="264"/>
        </pc:sldMkLst>
        <pc:spChg chg="mod">
          <ac:chgData name="Henry Luis López García" userId="1e283c04-7bea-48d7-abc8-ac182362566c" providerId="ADAL" clId="{7F22225A-258E-4B35-80EB-67EBD3F1C830}" dt="2020-05-04T19:49:50.036" v="3182" actId="20577"/>
          <ac:spMkLst>
            <pc:docMk/>
            <pc:sldMk cId="2247618510" sldId="264"/>
            <ac:spMk id="2" creationId="{B2483CB9-E2A6-409B-A2A5-E5F38083FBED}"/>
          </ac:spMkLst>
        </pc:spChg>
        <pc:spChg chg="mod">
          <ac:chgData name="Henry Luis López García" userId="1e283c04-7bea-48d7-abc8-ac182362566c" providerId="ADAL" clId="{7F22225A-258E-4B35-80EB-67EBD3F1C830}" dt="2020-05-04T19:49:49.161" v="3179" actId="20577"/>
          <ac:spMkLst>
            <pc:docMk/>
            <pc:sldMk cId="2247618510" sldId="264"/>
            <ac:spMk id="3" creationId="{93090C96-6E26-4832-AF27-58CDAEC5146A}"/>
          </ac:spMkLst>
        </pc:spChg>
      </pc:sldChg>
      <pc:sldChg chg="addSp delSp modSp new mod">
        <pc:chgData name="Henry Luis López García" userId="1e283c04-7bea-48d7-abc8-ac182362566c" providerId="ADAL" clId="{7F22225A-258E-4B35-80EB-67EBD3F1C830}" dt="2020-05-04T21:39:19.311" v="4658" actId="20577"/>
        <pc:sldMkLst>
          <pc:docMk/>
          <pc:sldMk cId="4179973785" sldId="264"/>
        </pc:sldMkLst>
        <pc:spChg chg="mod">
          <ac:chgData name="Henry Luis López García" userId="1e283c04-7bea-48d7-abc8-ac182362566c" providerId="ADAL" clId="{7F22225A-258E-4B35-80EB-67EBD3F1C830}" dt="2020-05-04T21:36:21.352" v="4508" actId="1076"/>
          <ac:spMkLst>
            <pc:docMk/>
            <pc:sldMk cId="4179973785" sldId="264"/>
            <ac:spMk id="2" creationId="{18B4569D-DBE2-4BD1-ABBB-3CE50F252DE2}"/>
          </ac:spMkLst>
        </pc:spChg>
        <pc:spChg chg="del">
          <ac:chgData name="Henry Luis López García" userId="1e283c04-7bea-48d7-abc8-ac182362566c" providerId="ADAL" clId="{7F22225A-258E-4B35-80EB-67EBD3F1C830}" dt="2020-05-04T21:30:26.759" v="4278" actId="1032"/>
          <ac:spMkLst>
            <pc:docMk/>
            <pc:sldMk cId="4179973785" sldId="264"/>
            <ac:spMk id="3" creationId="{9FA5D5FF-B721-4D38-9453-5F51A6029254}"/>
          </ac:spMkLst>
        </pc:spChg>
        <pc:spChg chg="add del mod">
          <ac:chgData name="Henry Luis López García" userId="1e283c04-7bea-48d7-abc8-ac182362566c" providerId="ADAL" clId="{7F22225A-258E-4B35-80EB-67EBD3F1C830}" dt="2020-05-04T21:32:49.338" v="4285" actId="1032"/>
          <ac:spMkLst>
            <pc:docMk/>
            <pc:sldMk cId="4179973785" sldId="264"/>
            <ac:spMk id="6" creationId="{32629CF1-F041-4B0E-A244-F4E2DD720942}"/>
          </ac:spMkLst>
        </pc:spChg>
        <pc:spChg chg="add del mod">
          <ac:chgData name="Henry Luis López García" userId="1e283c04-7bea-48d7-abc8-ac182362566c" providerId="ADAL" clId="{7F22225A-258E-4B35-80EB-67EBD3F1C830}" dt="2020-05-04T21:37:16.046" v="4510" actId="3680"/>
          <ac:spMkLst>
            <pc:docMk/>
            <pc:sldMk cId="4179973785" sldId="264"/>
            <ac:spMk id="9" creationId="{21021D83-7DCD-45C4-9126-29D923A1EFB6}"/>
          </ac:spMkLst>
        </pc:spChg>
        <pc:graphicFrameChg chg="add del mod modGraphic">
          <ac:chgData name="Henry Luis López García" userId="1e283c04-7bea-48d7-abc8-ac182362566c" providerId="ADAL" clId="{7F22225A-258E-4B35-80EB-67EBD3F1C830}" dt="2020-05-04T21:31:35.867" v="4284" actId="478"/>
          <ac:graphicFrameMkLst>
            <pc:docMk/>
            <pc:sldMk cId="4179973785" sldId="264"/>
            <ac:graphicFrameMk id="4" creationId="{6D25DC3A-C0BD-42BA-BA3C-7B3A2321047B}"/>
          </ac:graphicFrameMkLst>
        </pc:graphicFrameChg>
        <pc:graphicFrameChg chg="add del mod modGraphic">
          <ac:chgData name="Henry Luis López García" userId="1e283c04-7bea-48d7-abc8-ac182362566c" providerId="ADAL" clId="{7F22225A-258E-4B35-80EB-67EBD3F1C830}" dt="2020-05-04T21:36:25.617" v="4509" actId="478"/>
          <ac:graphicFrameMkLst>
            <pc:docMk/>
            <pc:sldMk cId="4179973785" sldId="264"/>
            <ac:graphicFrameMk id="7" creationId="{465806AB-0C7A-4F9E-B4C5-3A6701E1A439}"/>
          </ac:graphicFrameMkLst>
        </pc:graphicFrameChg>
        <pc:graphicFrameChg chg="add mod ord modGraphic">
          <ac:chgData name="Henry Luis López García" userId="1e283c04-7bea-48d7-abc8-ac182362566c" providerId="ADAL" clId="{7F22225A-258E-4B35-80EB-67EBD3F1C830}" dt="2020-05-04T21:39:19.311" v="4658" actId="20577"/>
          <ac:graphicFrameMkLst>
            <pc:docMk/>
            <pc:sldMk cId="4179973785" sldId="264"/>
            <ac:graphicFrameMk id="10" creationId="{6200C342-4C95-4ECA-90A7-2D26B2DAB138}"/>
          </ac:graphicFrameMkLst>
        </pc:graphicFrameChg>
      </pc:sldChg>
      <pc:sldChg chg="addSp delSp modSp new del mod">
        <pc:chgData name="Henry Luis López García" userId="1e283c04-7bea-48d7-abc8-ac182362566c" providerId="ADAL" clId="{7F22225A-258E-4B35-80EB-67EBD3F1C830}" dt="2020-05-04T20:12:21.574" v="3363" actId="47"/>
        <pc:sldMkLst>
          <pc:docMk/>
          <pc:sldMk cId="2639225537" sldId="265"/>
        </pc:sldMkLst>
        <pc:spChg chg="mod">
          <ac:chgData name="Henry Luis López García" userId="1e283c04-7bea-48d7-abc8-ac182362566c" providerId="ADAL" clId="{7F22225A-258E-4B35-80EB-67EBD3F1C830}" dt="2020-05-04T19:52:28.822" v="3247" actId="20577"/>
          <ac:spMkLst>
            <pc:docMk/>
            <pc:sldMk cId="2639225537" sldId="265"/>
            <ac:spMk id="2" creationId="{D45BB141-D358-417A-B542-7B9A2E864F02}"/>
          </ac:spMkLst>
        </pc:spChg>
        <pc:spChg chg="del">
          <ac:chgData name="Henry Luis López García" userId="1e283c04-7bea-48d7-abc8-ac182362566c" providerId="ADAL" clId="{7F22225A-258E-4B35-80EB-67EBD3F1C830}" dt="2020-05-04T19:52:44.937" v="3248" actId="1032"/>
          <ac:spMkLst>
            <pc:docMk/>
            <pc:sldMk cId="2639225537" sldId="265"/>
            <ac:spMk id="3" creationId="{6A8F1020-C0FA-4F57-AFFA-08E551E02A0E}"/>
          </ac:spMkLst>
        </pc:spChg>
        <pc:graphicFrameChg chg="add mod modGraphic">
          <ac:chgData name="Henry Luis López García" userId="1e283c04-7bea-48d7-abc8-ac182362566c" providerId="ADAL" clId="{7F22225A-258E-4B35-80EB-67EBD3F1C830}" dt="2020-05-04T20:02:08.181" v="3323"/>
          <ac:graphicFrameMkLst>
            <pc:docMk/>
            <pc:sldMk cId="2639225537" sldId="265"/>
            <ac:graphicFrameMk id="4" creationId="{73857A3A-BA29-4209-9E0E-62DD5BC25527}"/>
          </ac:graphicFrameMkLst>
        </pc:graphicFrameChg>
      </pc:sldChg>
    </pc:docChg>
  </pc:docChgLst>
  <pc:docChgLst>
    <pc:chgData name="Henry Luis López García" userId="1e283c04-7bea-48d7-abc8-ac182362566c" providerId="ADAL" clId="{8ED1C526-2615-44BD-AA63-DCE37B735A00}"/>
    <pc:docChg chg="undo custSel addSld delSld modSld sldOrd">
      <pc:chgData name="Henry Luis López García" userId="1e283c04-7bea-48d7-abc8-ac182362566c" providerId="ADAL" clId="{8ED1C526-2615-44BD-AA63-DCE37B735A00}" dt="2020-07-21T15:12:25.265" v="30" actId="22"/>
      <pc:docMkLst>
        <pc:docMk/>
      </pc:docMkLst>
      <pc:sldChg chg="del">
        <pc:chgData name="Henry Luis López García" userId="1e283c04-7bea-48d7-abc8-ac182362566c" providerId="ADAL" clId="{8ED1C526-2615-44BD-AA63-DCE37B735A00}" dt="2020-07-21T15:07:49.103" v="0" actId="47"/>
        <pc:sldMkLst>
          <pc:docMk/>
          <pc:sldMk cId="459092040" sldId="256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3796940333" sldId="270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1986846910" sldId="271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2717339629" sldId="282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3194048650" sldId="283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1233904036" sldId="284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3095685602" sldId="285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2802223790" sldId="286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2216239124" sldId="287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2257378137" sldId="288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4264994524" sldId="289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4225750915" sldId="290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32665263" sldId="291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1236702214" sldId="292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3835825414" sldId="293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4079461851" sldId="294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507428135" sldId="295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1868924601" sldId="296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603642331" sldId="297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1744821985" sldId="298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3387252379" sldId="299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1805402703" sldId="300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732970620" sldId="301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2873305841" sldId="302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4062622571" sldId="303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1644234784" sldId="304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1046371583" sldId="305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2673401044" sldId="306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3105390787" sldId="307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2367748766" sldId="309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656440217" sldId="311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2901285976" sldId="320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435837848" sldId="321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3133970922" sldId="330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4173511681" sldId="331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3788239655" sldId="332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3906489145" sldId="333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712231875" sldId="334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3893266861" sldId="335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2898603452" sldId="336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2901423296" sldId="338"/>
        </pc:sldMkLst>
      </pc:sldChg>
      <pc:sldChg chg="del">
        <pc:chgData name="Henry Luis López García" userId="1e283c04-7bea-48d7-abc8-ac182362566c" providerId="ADAL" clId="{8ED1C526-2615-44BD-AA63-DCE37B735A00}" dt="2020-07-21T15:11:07.563" v="29" actId="47"/>
        <pc:sldMkLst>
          <pc:docMk/>
          <pc:sldMk cId="4212212047" sldId="339"/>
        </pc:sldMkLst>
      </pc:sldChg>
      <pc:sldChg chg="modSp add mod ord">
        <pc:chgData name="Henry Luis López García" userId="1e283c04-7bea-48d7-abc8-ac182362566c" providerId="ADAL" clId="{8ED1C526-2615-44BD-AA63-DCE37B735A00}" dt="2020-07-21T15:10:12.643" v="28" actId="20577"/>
        <pc:sldMkLst>
          <pc:docMk/>
          <pc:sldMk cId="459092040" sldId="340"/>
        </pc:sldMkLst>
        <pc:spChg chg="mod">
          <ac:chgData name="Henry Luis López García" userId="1e283c04-7bea-48d7-abc8-ac182362566c" providerId="ADAL" clId="{8ED1C526-2615-44BD-AA63-DCE37B735A00}" dt="2020-07-21T15:10:12.643" v="28" actId="20577"/>
          <ac:spMkLst>
            <pc:docMk/>
            <pc:sldMk cId="459092040" sldId="340"/>
            <ac:spMk id="2" creationId="{364EA53D-032B-4BA8-BF4F-02E423BA22C0}"/>
          </ac:spMkLst>
        </pc:spChg>
      </pc:sldChg>
      <pc:sldChg chg="add">
        <pc:chgData name="Henry Luis López García" userId="1e283c04-7bea-48d7-abc8-ac182362566c" providerId="ADAL" clId="{8ED1C526-2615-44BD-AA63-DCE37B735A00}" dt="2020-07-21T15:12:25.265" v="30" actId="22"/>
        <pc:sldMkLst>
          <pc:docMk/>
          <pc:sldMk cId="694980528" sldId="34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9CD7-CFCB-4F06-8048-E324F88D5B2B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E890-FBF5-4628-AA24-7990EF396F1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6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9CD7-CFCB-4F06-8048-E324F88D5B2B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E890-FBF5-4628-AA24-7990EF396F1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9CD7-CFCB-4F06-8048-E324F88D5B2B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E890-FBF5-4628-AA24-7990EF396F1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7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9CD7-CFCB-4F06-8048-E324F88D5B2B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E890-FBF5-4628-AA24-7990EF396F1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1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9CD7-CFCB-4F06-8048-E324F88D5B2B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E890-FBF5-4628-AA24-7990EF396F1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9CD7-CFCB-4F06-8048-E324F88D5B2B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E890-FBF5-4628-AA24-7990EF396F1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7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9CD7-CFCB-4F06-8048-E324F88D5B2B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E890-FBF5-4628-AA24-7990EF396F1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7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9CD7-CFCB-4F06-8048-E324F88D5B2B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E890-FBF5-4628-AA24-7990EF396F1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6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9CD7-CFCB-4F06-8048-E324F88D5B2B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E890-FBF5-4628-AA24-7990EF396F1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9CD7-CFCB-4F06-8048-E324F88D5B2B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E890-FBF5-4628-AA24-7990EF396F1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8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9CD7-CFCB-4F06-8048-E324F88D5B2B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E890-FBF5-4628-AA24-7990EF396F1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9CD7-CFCB-4F06-8048-E324F88D5B2B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1E890-FBF5-4628-AA24-7990EF396F1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9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EA53D-032B-4BA8-BF4F-02E423BA2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7964"/>
            <a:ext cx="7772400" cy="2387600"/>
          </a:xfrm>
        </p:spPr>
        <p:txBody>
          <a:bodyPr/>
          <a:lstStyle/>
          <a:p>
            <a:r>
              <a:rPr lang="es-NI" sz="4000" dirty="0" smtClean="0">
                <a:solidFill>
                  <a:srgbClr val="000099"/>
                </a:solidFill>
              </a:rPr>
              <a:t>“R: Gráficos básicos”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A6B3B0-474F-4BED-9745-2DDC34A8B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635" y="2595564"/>
            <a:ext cx="750673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s-NI" sz="1800" dirty="0" err="1">
                <a:latin typeface="+mj-lt"/>
              </a:rPr>
              <a:t>M.Sc</a:t>
            </a:r>
            <a:r>
              <a:rPr lang="es-NI" sz="1800" dirty="0">
                <a:latin typeface="+mj-lt"/>
              </a:rPr>
              <a:t>. Henry Luis López García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s-NI" sz="1800" dirty="0">
                <a:latin typeface="+mj-lt"/>
              </a:rPr>
              <a:t>Universidad Nacional Autónoma de Nicaragua, UNAN-Managua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s-NI" sz="1800" dirty="0" smtClean="0">
                <a:latin typeface="+mj-lt"/>
              </a:rPr>
              <a:t>Vicerrectorado de Investigación, Posgrado y Extensión Universitaria  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s-NI" sz="1800" dirty="0" smtClean="0">
                <a:latin typeface="+mj-lt"/>
              </a:rPr>
              <a:t>Dirección de Investigación </a:t>
            </a:r>
            <a:endParaRPr lang="en-US" sz="1800" dirty="0">
              <a:latin typeface="+mj-lt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3F02CE5-4575-488E-B6C9-962EC561E012}"/>
              </a:ext>
            </a:extLst>
          </p:cNvPr>
          <p:cNvSpPr/>
          <p:nvPr/>
        </p:nvSpPr>
        <p:spPr>
          <a:xfrm>
            <a:off x="2710302" y="4066660"/>
            <a:ext cx="403601" cy="430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C84079-8A89-41CD-B502-52AC3F1F9A4B}"/>
              </a:ext>
            </a:extLst>
          </p:cNvPr>
          <p:cNvSpPr txBox="1"/>
          <p:nvPr/>
        </p:nvSpPr>
        <p:spPr>
          <a:xfrm>
            <a:off x="3113903" y="4066660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NI" sz="1600" dirty="0">
                <a:latin typeface="+mj-lt"/>
              </a:rPr>
              <a:t>@Hen1985</a:t>
            </a:r>
            <a:endParaRPr lang="en-US" sz="1600" dirty="0">
              <a:latin typeface="+mj-l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42941DB-969A-4698-99E6-9DFE1BD010D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240" y="4067602"/>
            <a:ext cx="500639" cy="5006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CEDC231-043D-43BA-9075-5A9E6E849C63}"/>
              </a:ext>
            </a:extLst>
          </p:cNvPr>
          <p:cNvSpPr txBox="1"/>
          <p:nvPr/>
        </p:nvSpPr>
        <p:spPr>
          <a:xfrm>
            <a:off x="5286879" y="4109556"/>
            <a:ext cx="1913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NI" sz="1600" dirty="0">
                <a:latin typeface="+mj-lt"/>
              </a:rPr>
              <a:t>hlopez@unan.edu.ni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15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EA53D-032B-4BA8-BF4F-02E423BA2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7964"/>
            <a:ext cx="7772400" cy="2387600"/>
          </a:xfrm>
        </p:spPr>
        <p:txBody>
          <a:bodyPr/>
          <a:lstStyle/>
          <a:p>
            <a:r>
              <a:rPr lang="es-NI" sz="4000" dirty="0" smtClean="0">
                <a:solidFill>
                  <a:srgbClr val="000099"/>
                </a:solidFill>
              </a:rPr>
              <a:t>“R: Gráficos básicos”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A6B3B0-474F-4BED-9745-2DDC34A8B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635" y="2595564"/>
            <a:ext cx="750673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s-NI" sz="1800" dirty="0" err="1">
                <a:latin typeface="+mj-lt"/>
              </a:rPr>
              <a:t>M.Sc</a:t>
            </a:r>
            <a:r>
              <a:rPr lang="es-NI" sz="1800" dirty="0">
                <a:latin typeface="+mj-lt"/>
              </a:rPr>
              <a:t>. Henry Luis López García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s-NI" sz="1800" dirty="0">
                <a:latin typeface="+mj-lt"/>
              </a:rPr>
              <a:t>Universidad Nacional Autónoma de Nicaragua, UNAN-Managua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s-NI" sz="1800" dirty="0" smtClean="0">
                <a:latin typeface="+mj-lt"/>
              </a:rPr>
              <a:t>Vicerrectorado de Investigación, Posgrado y Extensión Universitaria  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s-NI" sz="1800" dirty="0" smtClean="0">
                <a:latin typeface="+mj-lt"/>
              </a:rPr>
              <a:t>Dirección de Investigación </a:t>
            </a:r>
            <a:endParaRPr lang="en-US" sz="1800" dirty="0">
              <a:latin typeface="+mj-lt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3F02CE5-4575-488E-B6C9-962EC561E012}"/>
              </a:ext>
            </a:extLst>
          </p:cNvPr>
          <p:cNvSpPr/>
          <p:nvPr/>
        </p:nvSpPr>
        <p:spPr>
          <a:xfrm>
            <a:off x="2710302" y="4066660"/>
            <a:ext cx="403601" cy="430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C84079-8A89-41CD-B502-52AC3F1F9A4B}"/>
              </a:ext>
            </a:extLst>
          </p:cNvPr>
          <p:cNvSpPr txBox="1"/>
          <p:nvPr/>
        </p:nvSpPr>
        <p:spPr>
          <a:xfrm>
            <a:off x="3113903" y="4066660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NI" sz="1600" dirty="0">
                <a:latin typeface="+mj-lt"/>
              </a:rPr>
              <a:t>@Hen1985</a:t>
            </a:r>
            <a:endParaRPr lang="en-US" sz="1600" dirty="0">
              <a:latin typeface="+mj-l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42941DB-969A-4698-99E6-9DFE1BD010D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240" y="4067602"/>
            <a:ext cx="500639" cy="5006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CEDC231-043D-43BA-9075-5A9E6E849C63}"/>
              </a:ext>
            </a:extLst>
          </p:cNvPr>
          <p:cNvSpPr txBox="1"/>
          <p:nvPr/>
        </p:nvSpPr>
        <p:spPr>
          <a:xfrm>
            <a:off x="5286879" y="4109556"/>
            <a:ext cx="1913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NI" sz="1600" dirty="0">
                <a:latin typeface="+mj-lt"/>
              </a:rPr>
              <a:t>hlopez@unan.edu.ni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03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Gráficos con 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99"/>
              </a:buClr>
            </a:pPr>
            <a:r>
              <a:rPr lang="es-NI" dirty="0" err="1">
                <a:latin typeface="+mj-lt"/>
              </a:rPr>
              <a:t>p</a:t>
            </a:r>
            <a:r>
              <a:rPr lang="es-NI" dirty="0" err="1" smtClean="0">
                <a:latin typeface="+mj-lt"/>
              </a:rPr>
              <a:t>lot</a:t>
            </a:r>
            <a:r>
              <a:rPr lang="es-NI" dirty="0" smtClean="0">
                <a:latin typeface="+mj-lt"/>
              </a:rPr>
              <a:t>()</a:t>
            </a:r>
          </a:p>
          <a:p>
            <a:pPr>
              <a:buClr>
                <a:srgbClr val="000099"/>
              </a:buClr>
            </a:pPr>
            <a:r>
              <a:rPr lang="es-NI" dirty="0" err="1">
                <a:latin typeface="+mj-lt"/>
              </a:rPr>
              <a:t>h</a:t>
            </a:r>
            <a:r>
              <a:rPr lang="es-NI" dirty="0" err="1" smtClean="0">
                <a:latin typeface="+mj-lt"/>
              </a:rPr>
              <a:t>ist</a:t>
            </a:r>
            <a:r>
              <a:rPr lang="es-NI" dirty="0" smtClean="0">
                <a:latin typeface="+mj-lt"/>
              </a:rPr>
              <a:t>()</a:t>
            </a:r>
          </a:p>
          <a:p>
            <a:pPr>
              <a:buClr>
                <a:srgbClr val="000099"/>
              </a:buClr>
            </a:pPr>
            <a:r>
              <a:rPr lang="es-NI" dirty="0" err="1">
                <a:latin typeface="+mj-lt"/>
              </a:rPr>
              <a:t>b</a:t>
            </a:r>
            <a:r>
              <a:rPr lang="es-NI" dirty="0" err="1" smtClean="0">
                <a:latin typeface="+mj-lt"/>
              </a:rPr>
              <a:t>arplot</a:t>
            </a:r>
            <a:r>
              <a:rPr lang="es-NI" dirty="0" smtClean="0">
                <a:latin typeface="+mj-lt"/>
              </a:rPr>
              <a:t>()</a:t>
            </a:r>
          </a:p>
          <a:p>
            <a:pPr>
              <a:buClr>
                <a:srgbClr val="000099"/>
              </a:buClr>
            </a:pPr>
            <a:r>
              <a:rPr lang="es-NI" dirty="0" err="1">
                <a:latin typeface="+mj-lt"/>
              </a:rPr>
              <a:t>b</a:t>
            </a:r>
            <a:r>
              <a:rPr lang="es-NI" dirty="0" err="1" smtClean="0">
                <a:latin typeface="+mj-lt"/>
              </a:rPr>
              <a:t>oxplot</a:t>
            </a:r>
            <a:r>
              <a:rPr lang="es-NI" dirty="0" smtClean="0">
                <a:latin typeface="+mj-lt"/>
              </a:rPr>
              <a:t>()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99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Importar datos con EXCEL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tx2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&gt; data(“</a:t>
            </a:r>
            <a:r>
              <a:rPr lang="es-NI" sz="2400" dirty="0" smtClean="0">
                <a:solidFill>
                  <a:srgbClr val="09FF09"/>
                </a:solidFill>
                <a:latin typeface="+mj-lt"/>
              </a:rPr>
              <a:t>iris</a:t>
            </a: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”)</a:t>
            </a:r>
          </a:p>
          <a:p>
            <a:pPr marL="0" indent="0">
              <a:buNone/>
            </a:pP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&gt; View(</a:t>
            </a:r>
            <a:r>
              <a:rPr lang="es-NI" sz="2400" dirty="0" smtClean="0">
                <a:solidFill>
                  <a:srgbClr val="09FF09"/>
                </a:solidFill>
                <a:latin typeface="+mj-lt"/>
              </a:rPr>
              <a:t>iris</a:t>
            </a: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&gt; </a:t>
            </a:r>
            <a:r>
              <a:rPr lang="es-NI" sz="2400" dirty="0" err="1" smtClean="0">
                <a:solidFill>
                  <a:schemeClr val="bg1"/>
                </a:solidFill>
                <a:latin typeface="+mj-lt"/>
              </a:rPr>
              <a:t>str</a:t>
            </a: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s-NI" sz="2400" dirty="0" smtClean="0">
                <a:solidFill>
                  <a:srgbClr val="09FF09"/>
                </a:solidFill>
                <a:latin typeface="+mj-lt"/>
              </a:rPr>
              <a:t>iris</a:t>
            </a: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s-NI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s-NI" sz="2400" dirty="0">
                <a:solidFill>
                  <a:schemeClr val="bg1"/>
                </a:solidFill>
                <a:latin typeface="+mj-lt"/>
              </a:rPr>
              <a:t>'</a:t>
            </a:r>
            <a:r>
              <a:rPr lang="es-NI" sz="2400" dirty="0" err="1">
                <a:solidFill>
                  <a:schemeClr val="bg1"/>
                </a:solidFill>
                <a:latin typeface="+mj-lt"/>
              </a:rPr>
              <a:t>data.frame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':	150 </a:t>
            </a:r>
            <a:r>
              <a:rPr lang="es-NI" sz="2400" dirty="0" err="1">
                <a:solidFill>
                  <a:schemeClr val="bg1"/>
                </a:solidFill>
                <a:latin typeface="+mj-lt"/>
              </a:rPr>
              <a:t>obs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. of  5 variables:</a:t>
            </a:r>
          </a:p>
          <a:p>
            <a:pPr marL="0" indent="0">
              <a:buNone/>
            </a:pPr>
            <a:r>
              <a:rPr lang="es-NI" sz="2400" dirty="0">
                <a:solidFill>
                  <a:schemeClr val="bg1"/>
                </a:solidFill>
                <a:latin typeface="+mj-lt"/>
              </a:rPr>
              <a:t> $ </a:t>
            </a:r>
            <a:r>
              <a:rPr lang="es-NI" sz="2400" dirty="0" err="1">
                <a:solidFill>
                  <a:schemeClr val="bg1"/>
                </a:solidFill>
                <a:latin typeface="+mj-lt"/>
              </a:rPr>
              <a:t>Sepal.Length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: </a:t>
            </a:r>
            <a:r>
              <a:rPr lang="es-NI" sz="2400" dirty="0" err="1">
                <a:solidFill>
                  <a:schemeClr val="bg1"/>
                </a:solidFill>
                <a:latin typeface="+mj-lt"/>
              </a:rPr>
              <a:t>num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  5.1 4.9 4.7 4.6 5 5.4 4.6 5 4.4 4.9 ...</a:t>
            </a:r>
          </a:p>
          <a:p>
            <a:pPr marL="0" indent="0">
              <a:buNone/>
            </a:pPr>
            <a:r>
              <a:rPr lang="es-NI" sz="2400" dirty="0">
                <a:solidFill>
                  <a:schemeClr val="bg1"/>
                </a:solidFill>
                <a:latin typeface="+mj-lt"/>
              </a:rPr>
              <a:t> $ </a:t>
            </a:r>
            <a:r>
              <a:rPr lang="es-NI" sz="2400" dirty="0" err="1">
                <a:solidFill>
                  <a:schemeClr val="bg1"/>
                </a:solidFill>
                <a:latin typeface="+mj-lt"/>
              </a:rPr>
              <a:t>Sepal.Width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 : </a:t>
            </a:r>
            <a:r>
              <a:rPr lang="es-NI" sz="2400" dirty="0" err="1">
                <a:solidFill>
                  <a:schemeClr val="bg1"/>
                </a:solidFill>
                <a:latin typeface="+mj-lt"/>
              </a:rPr>
              <a:t>num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  3.5 3 3.2 3.1 3.6 3.9 3.4 3.4 2.9 3.1 ...</a:t>
            </a:r>
          </a:p>
          <a:p>
            <a:pPr marL="0" indent="0">
              <a:buNone/>
            </a:pPr>
            <a:r>
              <a:rPr lang="es-NI" sz="2400" dirty="0">
                <a:solidFill>
                  <a:schemeClr val="bg1"/>
                </a:solidFill>
                <a:latin typeface="+mj-lt"/>
              </a:rPr>
              <a:t> $ </a:t>
            </a:r>
            <a:r>
              <a:rPr lang="es-NI" sz="2400" dirty="0" err="1">
                <a:solidFill>
                  <a:schemeClr val="bg1"/>
                </a:solidFill>
                <a:latin typeface="+mj-lt"/>
              </a:rPr>
              <a:t>Petal.Length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: </a:t>
            </a:r>
            <a:r>
              <a:rPr lang="es-NI" sz="2400" dirty="0" err="1">
                <a:solidFill>
                  <a:schemeClr val="bg1"/>
                </a:solidFill>
                <a:latin typeface="+mj-lt"/>
              </a:rPr>
              <a:t>num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  1.4 1.4 1.3 1.5 1.4 1.7 1.4 1.5 1.4 1.5 ...</a:t>
            </a:r>
          </a:p>
          <a:p>
            <a:pPr marL="0" indent="0">
              <a:buNone/>
            </a:pPr>
            <a:r>
              <a:rPr lang="es-NI" sz="2400" dirty="0">
                <a:solidFill>
                  <a:schemeClr val="bg1"/>
                </a:solidFill>
                <a:latin typeface="+mj-lt"/>
              </a:rPr>
              <a:t> $ </a:t>
            </a:r>
            <a:r>
              <a:rPr lang="es-NI" sz="2400" dirty="0" err="1">
                <a:solidFill>
                  <a:schemeClr val="bg1"/>
                </a:solidFill>
                <a:latin typeface="+mj-lt"/>
              </a:rPr>
              <a:t>Petal.Width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 : </a:t>
            </a:r>
            <a:r>
              <a:rPr lang="es-NI" sz="2400" dirty="0" err="1">
                <a:solidFill>
                  <a:schemeClr val="bg1"/>
                </a:solidFill>
                <a:latin typeface="+mj-lt"/>
              </a:rPr>
              <a:t>num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  0.2 0.2 0.2 0.2 0.2 0.4 0.3 0.2 0.2 0.1 ...</a:t>
            </a:r>
          </a:p>
          <a:p>
            <a:pPr marL="0" indent="0">
              <a:buNone/>
            </a:pPr>
            <a:r>
              <a:rPr lang="es-NI" sz="2400" dirty="0">
                <a:solidFill>
                  <a:schemeClr val="bg1"/>
                </a:solidFill>
                <a:latin typeface="+mj-lt"/>
              </a:rPr>
              <a:t> $ </a:t>
            </a:r>
            <a:r>
              <a:rPr lang="es-NI" sz="2400" dirty="0" err="1">
                <a:solidFill>
                  <a:schemeClr val="bg1"/>
                </a:solidFill>
                <a:latin typeface="+mj-lt"/>
              </a:rPr>
              <a:t>Species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     : Factor w/ 3 </a:t>
            </a:r>
            <a:r>
              <a:rPr lang="es-NI" sz="2400" dirty="0" err="1">
                <a:solidFill>
                  <a:schemeClr val="bg1"/>
                </a:solidFill>
                <a:latin typeface="+mj-lt"/>
              </a:rPr>
              <a:t>levels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 "</a:t>
            </a:r>
            <a:r>
              <a:rPr lang="es-NI" sz="2400" dirty="0" err="1">
                <a:solidFill>
                  <a:schemeClr val="bg1"/>
                </a:solidFill>
                <a:latin typeface="+mj-lt"/>
              </a:rPr>
              <a:t>setosa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","</a:t>
            </a:r>
            <a:r>
              <a:rPr lang="es-NI" sz="2400" dirty="0" err="1">
                <a:solidFill>
                  <a:schemeClr val="bg1"/>
                </a:solidFill>
                <a:latin typeface="+mj-lt"/>
              </a:rPr>
              <a:t>versicolor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",..: 1 1 1 1 1 1 1 1 1 1 ...</a:t>
            </a:r>
            <a:endParaRPr lang="es-NI" sz="2400" dirty="0" smtClean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s-NI" sz="2400" dirty="0">
              <a:solidFill>
                <a:srgbClr val="09FF09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Importar datos con EXCEL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&gt; </a:t>
            </a:r>
            <a:r>
              <a:rPr lang="es-NI" sz="2400" dirty="0" err="1" smtClean="0">
                <a:solidFill>
                  <a:schemeClr val="bg1"/>
                </a:solidFill>
                <a:latin typeface="+mj-lt"/>
              </a:rPr>
              <a:t>is.factor</a:t>
            </a: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s-NI" sz="2400" dirty="0" err="1" smtClean="0">
                <a:solidFill>
                  <a:srgbClr val="09FF09"/>
                </a:solidFill>
                <a:latin typeface="+mj-lt"/>
              </a:rPr>
              <a:t>iris$Species</a:t>
            </a: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[1] TRUE</a:t>
            </a:r>
          </a:p>
          <a:p>
            <a:pPr marL="0" indent="0">
              <a:buNone/>
            </a:pP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&gt; # guarde el archivo en formato </a:t>
            </a:r>
            <a:r>
              <a:rPr lang="es-NI" sz="2400" dirty="0" err="1" smtClean="0">
                <a:solidFill>
                  <a:schemeClr val="bg1"/>
                </a:solidFill>
                <a:latin typeface="+mj-lt"/>
              </a:rPr>
              <a:t>csv</a:t>
            </a:r>
            <a:endParaRPr lang="es-NI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&gt; 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write.csv(iris, file=</a:t>
            </a:r>
            <a:r>
              <a:rPr lang="es-NI" sz="2400" dirty="0">
                <a:solidFill>
                  <a:srgbClr val="09FF09"/>
                </a:solidFill>
                <a:latin typeface="+mj-lt"/>
              </a:rPr>
              <a:t>"C:/Users/HP/Documents/iris.csv"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)</a:t>
            </a:r>
            <a:endParaRPr lang="es-NI" sz="2400" dirty="0" smtClean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&gt; # Abrirlo el archivo con el nombre data1</a:t>
            </a:r>
          </a:p>
          <a:p>
            <a:pPr marL="0" indent="0">
              <a:buNone/>
            </a:pP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&gt;</a:t>
            </a:r>
            <a:r>
              <a:rPr lang="es-NI" sz="2400" dirty="0" smtClean="0">
                <a:solidFill>
                  <a:srgbClr val="09FF09"/>
                </a:solidFill>
                <a:latin typeface="+mj-lt"/>
              </a:rPr>
              <a:t> </a:t>
            </a: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data1 </a:t>
            </a:r>
            <a:r>
              <a:rPr lang="es-NI" sz="2400" dirty="0">
                <a:solidFill>
                  <a:srgbClr val="09FF09"/>
                </a:solidFill>
                <a:latin typeface="+mj-lt"/>
              </a:rPr>
              <a:t>&lt;- 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read.csv</a:t>
            </a:r>
            <a:r>
              <a:rPr lang="es-NI" sz="2400" dirty="0">
                <a:solidFill>
                  <a:srgbClr val="09FF09"/>
                </a:solidFill>
                <a:latin typeface="+mj-lt"/>
              </a:rPr>
              <a:t>("C:/Users/HP/Documents/iris.csv")</a:t>
            </a:r>
          </a:p>
          <a:p>
            <a:pPr marL="0" indent="0">
              <a:buNone/>
            </a:pPr>
            <a:r>
              <a:rPr lang="es-NI" sz="2400" dirty="0">
                <a:solidFill>
                  <a:schemeClr val="bg1"/>
                </a:solidFill>
                <a:latin typeface="+mj-lt"/>
              </a:rPr>
              <a:t>&gt;  </a:t>
            </a: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View(</a:t>
            </a:r>
            <a:r>
              <a:rPr lang="es-NI" sz="2400" dirty="0" smtClean="0">
                <a:solidFill>
                  <a:srgbClr val="09FF09"/>
                </a:solidFill>
                <a:latin typeface="+mj-lt"/>
              </a:rPr>
              <a:t>data1</a:t>
            </a: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s-NI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s-NI" sz="2400" dirty="0">
              <a:solidFill>
                <a:srgbClr val="09FF09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Importar datos con EXCEL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s-NI" sz="2400" dirty="0">
              <a:solidFill>
                <a:srgbClr val="09FF09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4160881" cy="23166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424211"/>
            <a:ext cx="4160881" cy="175275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 rot="5400000">
            <a:off x="913658" y="4102480"/>
            <a:ext cx="27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rgbClr val="09FF09"/>
                </a:solidFill>
              </a:rPr>
              <a:t>…</a:t>
            </a:r>
            <a:endParaRPr lang="en-US" dirty="0">
              <a:solidFill>
                <a:srgbClr val="09FF09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 rot="5400000">
            <a:off x="1335731" y="4092576"/>
            <a:ext cx="27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rgbClr val="09FF09"/>
                </a:solidFill>
              </a:rPr>
              <a:t>…</a:t>
            </a:r>
            <a:endParaRPr lang="en-US" dirty="0">
              <a:solidFill>
                <a:srgbClr val="09FF09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 rot="5400000">
            <a:off x="1995211" y="4100607"/>
            <a:ext cx="27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rgbClr val="09FF09"/>
                </a:solidFill>
              </a:rPr>
              <a:t>…</a:t>
            </a:r>
            <a:endParaRPr lang="en-US" dirty="0">
              <a:solidFill>
                <a:srgbClr val="09FF09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 rot="5400000">
            <a:off x="2717099" y="4092576"/>
            <a:ext cx="27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rgbClr val="09FF09"/>
                </a:solidFill>
              </a:rPr>
              <a:t>…</a:t>
            </a:r>
            <a:endParaRPr lang="en-US" dirty="0">
              <a:solidFill>
                <a:srgbClr val="09FF09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 rot="5400000">
            <a:off x="3403827" y="4100608"/>
            <a:ext cx="27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rgbClr val="09FF09"/>
                </a:solidFill>
              </a:rPr>
              <a:t>…</a:t>
            </a:r>
            <a:endParaRPr lang="en-US" dirty="0">
              <a:solidFill>
                <a:srgbClr val="09FF09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 rot="5400000">
            <a:off x="4042786" y="4100608"/>
            <a:ext cx="27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rgbClr val="09FF09"/>
                </a:solidFill>
              </a:rPr>
              <a:t>…</a:t>
            </a:r>
            <a:endParaRPr lang="en-US" dirty="0">
              <a:solidFill>
                <a:srgbClr val="09FF09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 rot="5400000">
            <a:off x="4368972" y="4110512"/>
            <a:ext cx="27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rgbClr val="09FF09"/>
                </a:solidFill>
              </a:rPr>
              <a:t>…</a:t>
            </a:r>
            <a:endParaRPr lang="en-US" dirty="0">
              <a:solidFill>
                <a:srgbClr val="09FF09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89532" y="1924590"/>
            <a:ext cx="3725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>
                <a:solidFill>
                  <a:schemeClr val="bg1"/>
                </a:solidFill>
              </a:rPr>
              <a:t>&gt; </a:t>
            </a:r>
            <a:r>
              <a:rPr lang="es-NI" dirty="0" err="1" smtClean="0">
                <a:solidFill>
                  <a:schemeClr val="bg1"/>
                </a:solidFill>
              </a:rPr>
              <a:t>is.factor</a:t>
            </a:r>
            <a:r>
              <a:rPr lang="es-NI" dirty="0" smtClean="0">
                <a:solidFill>
                  <a:schemeClr val="bg1"/>
                </a:solidFill>
              </a:rPr>
              <a:t>(</a:t>
            </a:r>
            <a:r>
              <a:rPr lang="es-NI" dirty="0" smtClean="0">
                <a:solidFill>
                  <a:srgbClr val="09FF09"/>
                </a:solidFill>
              </a:rPr>
              <a:t>data1$Species</a:t>
            </a:r>
            <a:r>
              <a:rPr lang="es-NI" dirty="0">
                <a:solidFill>
                  <a:schemeClr val="bg1"/>
                </a:solidFill>
              </a:rPr>
              <a:t>)</a:t>
            </a:r>
          </a:p>
          <a:p>
            <a:r>
              <a:rPr lang="es-NI" dirty="0">
                <a:solidFill>
                  <a:schemeClr val="bg1"/>
                </a:solidFill>
              </a:rPr>
              <a:t>[1] </a:t>
            </a:r>
            <a:r>
              <a:rPr lang="es-NI" dirty="0" smtClean="0">
                <a:solidFill>
                  <a:schemeClr val="bg1"/>
                </a:solidFill>
              </a:rPr>
              <a:t>FALSE</a:t>
            </a:r>
            <a:endParaRPr lang="es-NI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&gt; species1 </a:t>
            </a:r>
            <a:r>
              <a:rPr lang="en-US" dirty="0">
                <a:solidFill>
                  <a:schemeClr val="bg1"/>
                </a:solidFill>
              </a:rPr>
              <a:t>&lt;- </a:t>
            </a:r>
            <a:r>
              <a:rPr lang="en-US" dirty="0" err="1">
                <a:solidFill>
                  <a:srgbClr val="09FF09"/>
                </a:solidFill>
              </a:rPr>
              <a:t>as.factor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09FF09"/>
                </a:solidFill>
              </a:rPr>
              <a:t>data1$Species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s-NI" dirty="0" smtClean="0">
                <a:solidFill>
                  <a:schemeClr val="bg1"/>
                </a:solidFill>
              </a:rPr>
              <a:t>&gt; </a:t>
            </a:r>
            <a:r>
              <a:rPr lang="es-NI" dirty="0" err="1" smtClean="0">
                <a:solidFill>
                  <a:schemeClr val="bg1"/>
                </a:solidFill>
              </a:rPr>
              <a:t>is.factor</a:t>
            </a:r>
            <a:r>
              <a:rPr lang="es-NI" dirty="0" smtClean="0">
                <a:solidFill>
                  <a:schemeClr val="bg1"/>
                </a:solidFill>
              </a:rPr>
              <a:t>(</a:t>
            </a:r>
            <a:r>
              <a:rPr lang="es-NI" dirty="0" smtClean="0">
                <a:solidFill>
                  <a:srgbClr val="09FF09"/>
                </a:solidFill>
              </a:rPr>
              <a:t>species1</a:t>
            </a:r>
            <a:r>
              <a:rPr lang="es-NI" dirty="0" smtClean="0">
                <a:solidFill>
                  <a:schemeClr val="bg1"/>
                </a:solidFill>
              </a:rPr>
              <a:t>)</a:t>
            </a:r>
          </a:p>
          <a:p>
            <a:r>
              <a:rPr lang="es-NI" dirty="0">
                <a:solidFill>
                  <a:schemeClr val="bg1"/>
                </a:solidFill>
              </a:rPr>
              <a:t>[1] </a:t>
            </a:r>
            <a:r>
              <a:rPr lang="es-NI" dirty="0" smtClean="0">
                <a:solidFill>
                  <a:schemeClr val="bg1"/>
                </a:solidFill>
              </a:rPr>
              <a:t>TRUE</a:t>
            </a:r>
            <a:endParaRPr lang="es-NI" dirty="0">
              <a:solidFill>
                <a:schemeClr val="bg1"/>
              </a:solidFill>
            </a:endParaRPr>
          </a:p>
          <a:p>
            <a:r>
              <a:rPr lang="es-NI" dirty="0">
                <a:solidFill>
                  <a:schemeClr val="bg1"/>
                </a:solidFill>
              </a:rPr>
              <a:t>&gt; </a:t>
            </a:r>
            <a:r>
              <a:rPr lang="es-NI" dirty="0" smtClean="0">
                <a:solidFill>
                  <a:schemeClr val="bg1"/>
                </a:solidFill>
              </a:rPr>
              <a:t>data1$</a:t>
            </a:r>
            <a:r>
              <a:rPr lang="es-NI" dirty="0" smtClean="0">
                <a:solidFill>
                  <a:srgbClr val="09FF09"/>
                </a:solidFill>
              </a:rPr>
              <a:t>species1</a:t>
            </a:r>
            <a:r>
              <a:rPr lang="es-NI" dirty="0" smtClean="0">
                <a:solidFill>
                  <a:schemeClr val="bg1"/>
                </a:solidFill>
              </a:rPr>
              <a:t>  </a:t>
            </a:r>
            <a:r>
              <a:rPr lang="es-NI" dirty="0">
                <a:solidFill>
                  <a:schemeClr val="bg1"/>
                </a:solidFill>
              </a:rPr>
              <a:t>&lt;- </a:t>
            </a:r>
            <a:r>
              <a:rPr lang="es-NI" dirty="0" smtClean="0">
                <a:solidFill>
                  <a:srgbClr val="09FF09"/>
                </a:solidFill>
              </a:rPr>
              <a:t>species1</a:t>
            </a:r>
            <a:endParaRPr lang="en-US" dirty="0">
              <a:solidFill>
                <a:srgbClr val="09FF09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249782" y="2168434"/>
            <a:ext cx="531040" cy="381435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/>
              <a:t>p</a:t>
            </a:r>
            <a:r>
              <a:rPr lang="es-NI" dirty="0" err="1" smtClean="0"/>
              <a:t>lot</a:t>
            </a:r>
            <a:r>
              <a:rPr lang="es-NI" dirty="0" smtClean="0"/>
              <a:t>() variable categórica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&gt; </a:t>
            </a:r>
            <a:r>
              <a:rPr lang="es-NI" sz="2400" dirty="0" err="1" smtClean="0">
                <a:solidFill>
                  <a:schemeClr val="bg1"/>
                </a:solidFill>
                <a:latin typeface="+mj-lt"/>
              </a:rPr>
              <a:t>plot</a:t>
            </a: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s-NI" sz="2400" dirty="0" smtClean="0">
                <a:solidFill>
                  <a:srgbClr val="09FF09"/>
                </a:solidFill>
                <a:latin typeface="+mj-lt"/>
              </a:rPr>
              <a:t>data1$</a:t>
            </a:r>
            <a:r>
              <a:rPr lang="es-NI" sz="2400" dirty="0" smtClean="0">
                <a:solidFill>
                  <a:srgbClr val="09FF09"/>
                </a:solidFill>
              </a:rPr>
              <a:t>species1</a:t>
            </a:r>
            <a:r>
              <a:rPr lang="es-NI" sz="24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s-NI" sz="2400" dirty="0" smtClean="0">
                <a:solidFill>
                  <a:schemeClr val="bg1"/>
                </a:solidFill>
              </a:rPr>
              <a:t>&gt;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plot(</a:t>
            </a:r>
            <a:r>
              <a:rPr lang="en-US" sz="2400" dirty="0" smtClean="0">
                <a:solidFill>
                  <a:srgbClr val="09FF09"/>
                </a:solidFill>
                <a:latin typeface="+mj-lt"/>
              </a:rPr>
              <a:t>data1$species1,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ylab</a:t>
            </a:r>
            <a:r>
              <a:rPr lang="en-US" sz="2400" dirty="0">
                <a:solidFill>
                  <a:srgbClr val="09FF09"/>
                </a:solidFill>
                <a:latin typeface="+mj-lt"/>
              </a:rPr>
              <a:t>="</a:t>
            </a:r>
            <a:r>
              <a:rPr lang="en-US" sz="2400" dirty="0" err="1">
                <a:solidFill>
                  <a:srgbClr val="09FF09"/>
                </a:solidFill>
                <a:latin typeface="+mj-lt"/>
              </a:rPr>
              <a:t>Frecuencia</a:t>
            </a:r>
            <a:r>
              <a:rPr lang="en-US" sz="2400" dirty="0">
                <a:solidFill>
                  <a:srgbClr val="09FF09"/>
                </a:solidFill>
                <a:latin typeface="+mj-lt"/>
              </a:rPr>
              <a:t>",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xlab</a:t>
            </a:r>
            <a:r>
              <a:rPr lang="en-US" sz="2400" dirty="0">
                <a:solidFill>
                  <a:srgbClr val="09FF09"/>
                </a:solidFill>
                <a:latin typeface="+mj-lt"/>
              </a:rPr>
              <a:t>="</a:t>
            </a:r>
            <a:r>
              <a:rPr lang="en-US" sz="2400" dirty="0" err="1">
                <a:solidFill>
                  <a:srgbClr val="09FF09"/>
                </a:solidFill>
                <a:latin typeface="+mj-lt"/>
              </a:rPr>
              <a:t>Especie</a:t>
            </a:r>
            <a:r>
              <a:rPr lang="en-US" sz="2400" dirty="0" smtClean="0">
                <a:solidFill>
                  <a:srgbClr val="09FF09"/>
                </a:solidFill>
                <a:latin typeface="+mj-lt"/>
              </a:rPr>
              <a:t>")</a:t>
            </a:r>
          </a:p>
          <a:p>
            <a:pPr marL="0" indent="0">
              <a:buNone/>
            </a:pP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&gt; </a:t>
            </a:r>
            <a:r>
              <a:rPr lang="es-NI" sz="2400" dirty="0" err="1" smtClean="0">
                <a:solidFill>
                  <a:schemeClr val="bg1"/>
                </a:solidFill>
                <a:latin typeface="+mj-lt"/>
              </a:rPr>
              <a:t>plot</a:t>
            </a: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s-NI" sz="2400" dirty="0" smtClean="0">
                <a:solidFill>
                  <a:srgbClr val="09FF09"/>
                </a:solidFill>
                <a:latin typeface="+mj-lt"/>
              </a:rPr>
              <a:t>data1$species1,</a:t>
            </a: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ylab</a:t>
            </a:r>
            <a:r>
              <a:rPr lang="es-NI" sz="2400" dirty="0" smtClean="0">
                <a:solidFill>
                  <a:srgbClr val="09FF09"/>
                </a:solidFill>
                <a:latin typeface="+mj-lt"/>
              </a:rPr>
              <a:t>="Frecuencia", </a:t>
            </a:r>
            <a:r>
              <a:rPr lang="es-NI" sz="2400" dirty="0" err="1" smtClean="0">
                <a:solidFill>
                  <a:schemeClr val="bg1"/>
                </a:solidFill>
                <a:latin typeface="+mj-lt"/>
              </a:rPr>
              <a:t>xlab</a:t>
            </a:r>
            <a:r>
              <a:rPr lang="es-NI" sz="2400" dirty="0" smtClean="0">
                <a:solidFill>
                  <a:srgbClr val="09FF09"/>
                </a:solidFill>
                <a:latin typeface="+mj-lt"/>
              </a:rPr>
              <a:t>="Especie", </a:t>
            </a: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col</a:t>
            </a:r>
            <a:r>
              <a:rPr lang="es-NI" sz="2400" dirty="0" smtClean="0">
                <a:solidFill>
                  <a:srgbClr val="09FF09"/>
                </a:solidFill>
                <a:latin typeface="+mj-lt"/>
              </a:rPr>
              <a:t>=100</a:t>
            </a: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s-NI" sz="2400" dirty="0">
                <a:solidFill>
                  <a:schemeClr val="bg1"/>
                </a:solidFill>
                <a:latin typeface="+mj-lt"/>
              </a:rPr>
              <a:t>&gt; </a:t>
            </a:r>
            <a:r>
              <a:rPr lang="es-NI" sz="2400" dirty="0" err="1" smtClean="0">
                <a:solidFill>
                  <a:schemeClr val="bg1"/>
                </a:solidFill>
                <a:latin typeface="+mj-lt"/>
              </a:rPr>
              <a:t>plot</a:t>
            </a: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s-NI" sz="2400" dirty="0" smtClean="0">
                <a:solidFill>
                  <a:srgbClr val="09FF09"/>
                </a:solidFill>
                <a:latin typeface="+mj-lt"/>
              </a:rPr>
              <a:t>data1$species1,</a:t>
            </a:r>
            <a:r>
              <a:rPr lang="es-NI" sz="2400" dirty="0" smtClean="0">
                <a:solidFill>
                  <a:schemeClr val="bg1"/>
                </a:solidFill>
                <a:latin typeface="+mj-lt"/>
              </a:rPr>
              <a:t>ylab</a:t>
            </a:r>
            <a:r>
              <a:rPr lang="es-NI" sz="2400" dirty="0">
                <a:solidFill>
                  <a:srgbClr val="09FF09"/>
                </a:solidFill>
                <a:latin typeface="+mj-lt"/>
              </a:rPr>
              <a:t>="Frecuencia", </a:t>
            </a:r>
            <a:r>
              <a:rPr lang="es-NI" sz="2400" dirty="0" err="1">
                <a:solidFill>
                  <a:schemeClr val="bg1"/>
                </a:solidFill>
                <a:latin typeface="+mj-lt"/>
              </a:rPr>
              <a:t>xlab</a:t>
            </a:r>
            <a:r>
              <a:rPr lang="es-NI" sz="2400" dirty="0">
                <a:solidFill>
                  <a:srgbClr val="09FF09"/>
                </a:solidFill>
                <a:latin typeface="+mj-lt"/>
              </a:rPr>
              <a:t>="Especie", </a:t>
            </a:r>
            <a:r>
              <a:rPr lang="es-NI" sz="2400" dirty="0">
                <a:solidFill>
                  <a:schemeClr val="bg1"/>
                </a:solidFill>
                <a:latin typeface="+mj-lt"/>
              </a:rPr>
              <a:t>col</a:t>
            </a:r>
            <a:r>
              <a:rPr lang="es-NI" sz="2400" dirty="0">
                <a:solidFill>
                  <a:srgbClr val="09FF09"/>
                </a:solidFill>
                <a:latin typeface="+mj-lt"/>
              </a:rPr>
              <a:t>="gray", </a:t>
            </a:r>
            <a:r>
              <a:rPr lang="es-NI" sz="2400" dirty="0" err="1">
                <a:solidFill>
                  <a:schemeClr val="bg1"/>
                </a:solidFill>
                <a:latin typeface="+mj-lt"/>
              </a:rPr>
              <a:t>main</a:t>
            </a:r>
            <a:r>
              <a:rPr lang="es-NI" sz="2400" dirty="0">
                <a:solidFill>
                  <a:srgbClr val="09FF09"/>
                </a:solidFill>
                <a:latin typeface="+mj-lt"/>
              </a:rPr>
              <a:t>="</a:t>
            </a:r>
            <a:r>
              <a:rPr lang="es-NI" sz="2400" dirty="0" err="1">
                <a:solidFill>
                  <a:srgbClr val="09FF09"/>
                </a:solidFill>
                <a:latin typeface="+mj-lt"/>
              </a:rPr>
              <a:t>Grárfico</a:t>
            </a:r>
            <a:r>
              <a:rPr lang="es-NI" sz="2400" dirty="0">
                <a:solidFill>
                  <a:srgbClr val="09FF09"/>
                </a:solidFill>
                <a:latin typeface="+mj-lt"/>
              </a:rPr>
              <a:t> de barras")</a:t>
            </a:r>
            <a:endParaRPr lang="en-US" sz="2400" dirty="0">
              <a:solidFill>
                <a:srgbClr val="09FF09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NI" sz="2400" dirty="0">
              <a:solidFill>
                <a:srgbClr val="09FF09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0" y="167357"/>
            <a:ext cx="8070279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/>
              <a:t>plot</a:t>
            </a:r>
            <a:r>
              <a:rPr lang="es-NI" dirty="0"/>
              <a:t>() variable </a:t>
            </a:r>
            <a:r>
              <a:rPr lang="es-NI" dirty="0" smtClean="0"/>
              <a:t>numérica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791548"/>
            <a:ext cx="7886700" cy="435133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NI" sz="2400" dirty="0" smtClean="0">
                <a:solidFill>
                  <a:schemeClr val="bg1"/>
                </a:solidFill>
              </a:rPr>
              <a:t>&gt; </a:t>
            </a:r>
            <a:r>
              <a:rPr lang="es-NI" sz="2400" dirty="0" err="1" smtClean="0">
                <a:solidFill>
                  <a:schemeClr val="bg1"/>
                </a:solidFill>
              </a:rPr>
              <a:t>plot</a:t>
            </a:r>
            <a:r>
              <a:rPr lang="es-NI" sz="2400" dirty="0" smtClean="0">
                <a:solidFill>
                  <a:schemeClr val="bg1"/>
                </a:solidFill>
              </a:rPr>
              <a:t>(</a:t>
            </a:r>
            <a:r>
              <a:rPr lang="es-NI" sz="2400" dirty="0" smtClean="0">
                <a:solidFill>
                  <a:srgbClr val="09FF09"/>
                </a:solidFill>
              </a:rPr>
              <a:t>data1$Sepal.Length</a:t>
            </a:r>
            <a:r>
              <a:rPr lang="es-NI" sz="2400" dirty="0">
                <a:solidFill>
                  <a:schemeClr val="bg1"/>
                </a:solidFill>
              </a:rPr>
              <a:t>,</a:t>
            </a:r>
            <a:r>
              <a:rPr lang="es-NI" sz="2400" dirty="0">
                <a:solidFill>
                  <a:srgbClr val="09FF09"/>
                </a:solidFill>
              </a:rPr>
              <a:t> </a:t>
            </a:r>
            <a:r>
              <a:rPr lang="es-NI" sz="2400" dirty="0" smtClean="0">
                <a:solidFill>
                  <a:srgbClr val="09FF09"/>
                </a:solidFill>
              </a:rPr>
              <a:t>data1$Petal.Length</a:t>
            </a:r>
            <a:r>
              <a:rPr lang="es-NI" sz="24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s-NI" sz="2400" dirty="0" smtClean="0">
                <a:solidFill>
                  <a:schemeClr val="bg1"/>
                </a:solidFill>
              </a:rPr>
              <a:t>&gt; </a:t>
            </a:r>
            <a:r>
              <a:rPr lang="es-NI" sz="2400" dirty="0" err="1" smtClean="0">
                <a:solidFill>
                  <a:schemeClr val="bg1"/>
                </a:solidFill>
              </a:rPr>
              <a:t>plot</a:t>
            </a:r>
            <a:r>
              <a:rPr lang="es-NI" sz="2400" dirty="0" smtClean="0">
                <a:solidFill>
                  <a:schemeClr val="bg1"/>
                </a:solidFill>
              </a:rPr>
              <a:t>(</a:t>
            </a:r>
            <a:r>
              <a:rPr lang="es-NI" sz="2400" dirty="0" smtClean="0">
                <a:solidFill>
                  <a:srgbClr val="09FF09"/>
                </a:solidFill>
              </a:rPr>
              <a:t>data1$Sepal.Length</a:t>
            </a:r>
            <a:r>
              <a:rPr lang="es-NI" sz="2400" dirty="0">
                <a:solidFill>
                  <a:schemeClr val="bg1"/>
                </a:solidFill>
              </a:rPr>
              <a:t>,</a:t>
            </a:r>
            <a:r>
              <a:rPr lang="es-NI" sz="2400" dirty="0">
                <a:solidFill>
                  <a:srgbClr val="09FF09"/>
                </a:solidFill>
              </a:rPr>
              <a:t> </a:t>
            </a:r>
            <a:r>
              <a:rPr lang="es-NI" sz="2400" dirty="0" smtClean="0">
                <a:solidFill>
                  <a:srgbClr val="09FF09"/>
                </a:solidFill>
              </a:rPr>
              <a:t>data1$Petal.Length</a:t>
            </a:r>
            <a:r>
              <a:rPr lang="es-NI" sz="2400" dirty="0">
                <a:solidFill>
                  <a:srgbClr val="09FF09"/>
                </a:solidFill>
              </a:rPr>
              <a:t>, </a:t>
            </a:r>
            <a:r>
              <a:rPr lang="es-NI" sz="2400" dirty="0" err="1">
                <a:solidFill>
                  <a:schemeClr val="bg1"/>
                </a:solidFill>
              </a:rPr>
              <a:t>main</a:t>
            </a:r>
            <a:r>
              <a:rPr lang="es-NI" sz="2400" dirty="0">
                <a:solidFill>
                  <a:srgbClr val="09FF09"/>
                </a:solidFill>
              </a:rPr>
              <a:t> =</a:t>
            </a:r>
            <a:r>
              <a:rPr lang="es-NI" sz="2400" dirty="0">
                <a:solidFill>
                  <a:schemeClr val="bg1"/>
                </a:solidFill>
              </a:rPr>
              <a:t> </a:t>
            </a:r>
            <a:r>
              <a:rPr lang="es-NI" sz="2400" dirty="0">
                <a:solidFill>
                  <a:srgbClr val="09FF09"/>
                </a:solidFill>
              </a:rPr>
              <a:t>"Gráfico de dispersión"</a:t>
            </a:r>
            <a:r>
              <a:rPr lang="es-NI" sz="2400" dirty="0">
                <a:solidFill>
                  <a:schemeClr val="bg1"/>
                </a:solidFill>
              </a:rPr>
              <a:t>) </a:t>
            </a:r>
            <a:endParaRPr lang="es-NI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NI" sz="2400" dirty="0">
                <a:solidFill>
                  <a:schemeClr val="bg1"/>
                </a:solidFill>
              </a:rPr>
              <a:t>&gt;  </a:t>
            </a:r>
            <a:r>
              <a:rPr lang="es-NI" sz="2400" dirty="0" err="1" smtClean="0">
                <a:solidFill>
                  <a:schemeClr val="bg1"/>
                </a:solidFill>
              </a:rPr>
              <a:t>plot</a:t>
            </a:r>
            <a:r>
              <a:rPr lang="es-NI" sz="2400" dirty="0" smtClean="0">
                <a:solidFill>
                  <a:schemeClr val="bg1"/>
                </a:solidFill>
              </a:rPr>
              <a:t>(</a:t>
            </a:r>
            <a:r>
              <a:rPr lang="es-NI" sz="2400" dirty="0" smtClean="0">
                <a:solidFill>
                  <a:srgbClr val="09FF09"/>
                </a:solidFill>
              </a:rPr>
              <a:t>data1$Sepal.Length</a:t>
            </a:r>
            <a:r>
              <a:rPr lang="es-NI" sz="2400" dirty="0">
                <a:solidFill>
                  <a:schemeClr val="bg1"/>
                </a:solidFill>
              </a:rPr>
              <a:t>,</a:t>
            </a:r>
            <a:r>
              <a:rPr lang="es-NI" sz="2400" dirty="0">
                <a:solidFill>
                  <a:srgbClr val="09FF09"/>
                </a:solidFill>
              </a:rPr>
              <a:t> </a:t>
            </a:r>
            <a:r>
              <a:rPr lang="es-NI" sz="2400" dirty="0" smtClean="0">
                <a:solidFill>
                  <a:srgbClr val="09FF09"/>
                </a:solidFill>
              </a:rPr>
              <a:t>data1$Petal.Length</a:t>
            </a:r>
            <a:r>
              <a:rPr lang="es-NI" sz="2400" dirty="0">
                <a:solidFill>
                  <a:schemeClr val="bg1"/>
                </a:solidFill>
              </a:rPr>
              <a:t>,</a:t>
            </a:r>
            <a:r>
              <a:rPr lang="es-NI" sz="2400" dirty="0">
                <a:solidFill>
                  <a:srgbClr val="09FF09"/>
                </a:solidFill>
              </a:rPr>
              <a:t> </a:t>
            </a:r>
            <a:r>
              <a:rPr lang="es-NI" sz="2400" dirty="0" err="1">
                <a:solidFill>
                  <a:schemeClr val="bg1"/>
                </a:solidFill>
              </a:rPr>
              <a:t>main</a:t>
            </a:r>
            <a:r>
              <a:rPr lang="es-NI" sz="2400" dirty="0">
                <a:solidFill>
                  <a:schemeClr val="bg1"/>
                </a:solidFill>
              </a:rPr>
              <a:t> = </a:t>
            </a:r>
            <a:r>
              <a:rPr lang="es-NI" sz="2400" dirty="0">
                <a:solidFill>
                  <a:srgbClr val="09FF09"/>
                </a:solidFill>
              </a:rPr>
              <a:t>"Gráfico de dispersión", </a:t>
            </a:r>
            <a:r>
              <a:rPr lang="es-NI" sz="2400" dirty="0">
                <a:solidFill>
                  <a:schemeClr val="bg1"/>
                </a:solidFill>
              </a:rPr>
              <a:t>col</a:t>
            </a:r>
            <a:r>
              <a:rPr lang="es-NI" sz="2400" dirty="0">
                <a:solidFill>
                  <a:srgbClr val="09FF09"/>
                </a:solidFill>
              </a:rPr>
              <a:t>="red"</a:t>
            </a:r>
            <a:r>
              <a:rPr lang="es-NI" sz="2400" dirty="0">
                <a:solidFill>
                  <a:schemeClr val="bg1"/>
                </a:solidFill>
              </a:rPr>
              <a:t>)</a:t>
            </a:r>
            <a:endParaRPr lang="es-NI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0" y="167357"/>
            <a:ext cx="8070279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0E7A3FFA8C4A9089D65B2150D5D2" ma:contentTypeVersion="12" ma:contentTypeDescription="Create a new document." ma:contentTypeScope="" ma:versionID="1ccf55d481268cfe8ab12850fd4f6ffc">
  <xsd:schema xmlns:xsd="http://www.w3.org/2001/XMLSchema" xmlns:xs="http://www.w3.org/2001/XMLSchema" xmlns:p="http://schemas.microsoft.com/office/2006/metadata/properties" xmlns:ns3="fb9c6275-cfea-4653-a9df-f8d74b958a1e" xmlns:ns4="f595744d-f031-4839-9049-b8483bd49a0a" targetNamespace="http://schemas.microsoft.com/office/2006/metadata/properties" ma:root="true" ma:fieldsID="98a0d45ff9a909fe8ea4135d997b5595" ns3:_="" ns4:_="">
    <xsd:import namespace="fb9c6275-cfea-4653-a9df-f8d74b958a1e"/>
    <xsd:import namespace="f595744d-f031-4839-9049-b8483bd49a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9c6275-cfea-4653-a9df-f8d74b958a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5744d-f031-4839-9049-b8483bd49a0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1AD766-5BE3-4283-A5B2-222565B9C384}">
  <ds:schemaRefs>
    <ds:schemaRef ds:uri="f595744d-f031-4839-9049-b8483bd49a0a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9c6275-cfea-4653-a9df-f8d74b958a1e"/>
  </ds:schemaRefs>
</ds:datastoreItem>
</file>

<file path=customXml/itemProps2.xml><?xml version="1.0" encoding="utf-8"?>
<ds:datastoreItem xmlns:ds="http://schemas.openxmlformats.org/officeDocument/2006/customXml" ds:itemID="{349D3B9D-E13A-4095-AB93-181FCAAE0C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9c6275-cfea-4653-a9df-f8d74b958a1e"/>
    <ds:schemaRef ds:uri="f595744d-f031-4839-9049-b8483bd49a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F5057-6B84-484B-8C37-AC421569DD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4853</TotalTime>
  <Words>260</Words>
  <Application>Microsoft Office PowerPoint</Application>
  <PresentationFormat>Presentación en pantalla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“R: Gráficos básicos”</vt:lpstr>
      <vt:lpstr>Gráficos con R</vt:lpstr>
      <vt:lpstr>Importar datos con EXCEL</vt:lpstr>
      <vt:lpstr>Importar datos con EXCEL</vt:lpstr>
      <vt:lpstr>Importar datos con EXCEL</vt:lpstr>
      <vt:lpstr>plot() variable categórica </vt:lpstr>
      <vt:lpstr>Presentación de PowerPoint</vt:lpstr>
      <vt:lpstr>plot() variable numérica</vt:lpstr>
      <vt:lpstr>Presentación de PowerPoint</vt:lpstr>
      <vt:lpstr>“R: Gráficos básicos”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Mixtos</dc:title>
  <dc:creator>Henry Luis López García</dc:creator>
  <cp:lastModifiedBy>Usuario de Windows</cp:lastModifiedBy>
  <cp:revision>193</cp:revision>
  <cp:lastPrinted>2020-10-22T19:32:45Z</cp:lastPrinted>
  <dcterms:created xsi:type="dcterms:W3CDTF">2020-05-04T16:14:52Z</dcterms:created>
  <dcterms:modified xsi:type="dcterms:W3CDTF">2020-11-03T13:48:26Z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0x010100FDA60E7A3FFA8C4A9089D65B2150D5D2</vt:lpwstr>
  </property>
</Properties>
</file>