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9DFD9-3699-867A-F28A-F5E10C67E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4985DA-3756-2525-6261-5F29C7FA9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C53B1-9F6B-4C5D-233E-B6B9F36A1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EFA1B-CBB9-4291-9D52-72C2A5A9FB88}" type="datetimeFigureOut">
              <a:rPr lang="en-IL" smtClean="0"/>
              <a:t>17/08/2023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6F076-4761-8C16-E00D-CBE9AEDB2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63DDC-A338-464F-324A-071BA5F85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FD83E-BF11-47A1-B42F-F3552758D5E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9838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1F24B-E6FA-DDF7-BC1C-3847E1061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191A5C-2F1D-4AD1-5BF7-D48FC8622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65AEF-10DA-27CA-CF65-7A4B7F030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EFA1B-CBB9-4291-9D52-72C2A5A9FB88}" type="datetimeFigureOut">
              <a:rPr lang="en-IL" smtClean="0"/>
              <a:t>17/08/2023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0D228-13EC-E0E7-C1E5-FED2FDEBB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E2FAC-1507-C4B1-355B-739DEF44B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FD83E-BF11-47A1-B42F-F3552758D5E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73656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B12CB6-55D1-277D-19CF-DD363367F1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128396-A744-3C7A-5C33-36DE58FA7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D0DB0-129A-F541-3300-8E9C40CF7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EFA1B-CBB9-4291-9D52-72C2A5A9FB88}" type="datetimeFigureOut">
              <a:rPr lang="en-IL" smtClean="0"/>
              <a:t>17/08/2023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1FB32-B609-9F76-78D4-F0BE81CC2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0C130-D77A-069A-8C6E-8BE00BDAA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FD83E-BF11-47A1-B42F-F3552758D5E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74768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E81BB-D55D-C047-F701-A18804B30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4C420-F0F8-6F63-CA11-B4396D171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39BF4-B773-1464-A3B1-A429711F4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EFA1B-CBB9-4291-9D52-72C2A5A9FB88}" type="datetimeFigureOut">
              <a:rPr lang="en-IL" smtClean="0"/>
              <a:t>17/08/2023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516AB-404D-854A-4EE2-B1035BEBC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8776F-FDE0-7A42-B9DF-782249CD8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FD83E-BF11-47A1-B42F-F3552758D5E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4569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AD8B4-6E33-2154-5F8E-E7028D088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ACFEC-0F65-01EB-EBD2-E2B540EA4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9AC60-9C2D-3E0C-3609-93AA41E2D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EFA1B-CBB9-4291-9D52-72C2A5A9FB88}" type="datetimeFigureOut">
              <a:rPr lang="en-IL" smtClean="0"/>
              <a:t>17/08/2023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66D83-36BF-9FFC-6171-752C47C3C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68D15-C95E-2498-6AA4-9C910F83F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FD83E-BF11-47A1-B42F-F3552758D5E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36377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3C10A-DADF-33CC-69E8-BFB9ADF33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378AC-47EA-B978-0B9D-833B1D2519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71825-CDAC-BB49-CE1A-AE491AFAF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3D1763-C328-2772-4810-76E85285B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EFA1B-CBB9-4291-9D52-72C2A5A9FB88}" type="datetimeFigureOut">
              <a:rPr lang="en-IL" smtClean="0"/>
              <a:t>17/08/2023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53459-4540-3EED-B51C-B3220F4D2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19E13-4753-F291-5D8D-F8E631AF7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FD83E-BF11-47A1-B42F-F3552758D5E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59283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4BCDE-B381-678A-E897-1D1F81F78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FF9B9-556A-EF88-18C1-28D43A8E6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5AD3D-8EDB-11F9-A830-4FC45F51B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B206CD-6782-A5A0-EBE5-F751BC18F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B91D3C-D88C-4418-3E56-62F6480C33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3C6F21-1926-19DB-D222-C704C0295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EFA1B-CBB9-4291-9D52-72C2A5A9FB88}" type="datetimeFigureOut">
              <a:rPr lang="en-IL" smtClean="0"/>
              <a:t>17/08/2023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9DB09F-02E4-6FB1-8140-CC6794035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F5F3DA-4D66-2205-9A3C-45DCD925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FD83E-BF11-47A1-B42F-F3552758D5E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332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7A901-5E47-3EE4-CA88-79432ED10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02E3D0-0CE8-0BDB-8272-70509E71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EFA1B-CBB9-4291-9D52-72C2A5A9FB88}" type="datetimeFigureOut">
              <a:rPr lang="en-IL" smtClean="0"/>
              <a:t>17/08/2023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A72105-29AA-1E04-DE00-860B0A607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8E5742-6526-B8B9-F512-772E99A4F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FD83E-BF11-47A1-B42F-F3552758D5E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1131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FA1B0-3657-80E5-6451-4026534E2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EFA1B-CBB9-4291-9D52-72C2A5A9FB88}" type="datetimeFigureOut">
              <a:rPr lang="en-IL" smtClean="0"/>
              <a:t>17/08/2023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AEBC57-CEF0-10F7-1A6D-6E70767E4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1660C-6199-E0BA-62E5-80CDE97E4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FD83E-BF11-47A1-B42F-F3552758D5E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71206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AE015-CC95-8233-EB2A-81B06084C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BA3A7-463B-8568-2DFF-4A06B075C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B88D9-8641-F747-E973-F35F31321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48A14-DE5A-DBB7-941E-E3F240611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EFA1B-CBB9-4291-9D52-72C2A5A9FB88}" type="datetimeFigureOut">
              <a:rPr lang="en-IL" smtClean="0"/>
              <a:t>17/08/2023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12D6-F49A-71F1-746A-6AE77B038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44F16-4185-4FB7-8327-FDAF1B708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FD83E-BF11-47A1-B42F-F3552758D5E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07277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E7E31-C5C2-20A6-9761-50539CCF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35411E-8974-94C4-B81D-0231E74605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DF091-5CD6-6B9E-747A-00AD74C51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7C430-CDB1-49B4-3FEC-2D4FF2351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EFA1B-CBB9-4291-9D52-72C2A5A9FB88}" type="datetimeFigureOut">
              <a:rPr lang="en-IL" smtClean="0"/>
              <a:t>17/08/2023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FA45C-6DE5-5A2A-9163-A65664AEA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34E74-F6F0-74F7-9FF0-3CB9B00FA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FD83E-BF11-47A1-B42F-F3552758D5E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912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7E55A0-1D6B-5306-DF08-79AFA9328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75968-E573-57A1-B191-71022A995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B4356-91CF-A62C-B588-7677E69B92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EFA1B-CBB9-4291-9D52-72C2A5A9FB88}" type="datetimeFigureOut">
              <a:rPr lang="en-IL" smtClean="0"/>
              <a:t>17/08/2023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F8BD0-FAB0-7724-4012-7E8952E52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E975B-FB68-C191-D499-0708E4143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FD83E-BF11-47A1-B42F-F3552758D5E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8853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170C22-1D4E-E4A7-2EDC-93E5396533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525" r="24525"/>
          <a:stretch/>
        </p:blipFill>
        <p:spPr>
          <a:xfrm>
            <a:off x="-1649507" y="0"/>
            <a:ext cx="7127875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8DB39D4-C900-AF69-F5CF-7B79FD09E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45" y="8591"/>
            <a:ext cx="4966447" cy="107819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ahnschrift SemiBold" panose="020B0502040204020203" pitchFamily="34" charset="0"/>
              </a:rPr>
              <a:t>SEPTEMBER 18, 2023</a:t>
            </a:r>
            <a:endParaRPr lang="en-IL" sz="28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D439AF60-BF99-97B3-A78B-5867A5ED6E46}"/>
              </a:ext>
            </a:extLst>
          </p:cNvPr>
          <p:cNvSpPr txBox="1">
            <a:spLocks/>
          </p:cNvSpPr>
          <p:nvPr/>
        </p:nvSpPr>
        <p:spPr>
          <a:xfrm>
            <a:off x="89645" y="1086784"/>
            <a:ext cx="4966447" cy="2947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dirty="0">
                <a:solidFill>
                  <a:schemeClr val="bg1"/>
                </a:solidFill>
                <a:latin typeface="Bahnschrift SemiBold" panose="020B0502040204020203" pitchFamily="34" charset="0"/>
              </a:rPr>
              <a:t>TEL AVIV,</a:t>
            </a:r>
          </a:p>
          <a:p>
            <a:r>
              <a:rPr lang="en-US" sz="8800" dirty="0">
                <a:solidFill>
                  <a:schemeClr val="bg1"/>
                </a:solidFill>
                <a:latin typeface="Bahnschrift SemiBold" panose="020B0502040204020203" pitchFamily="34" charset="0"/>
              </a:rPr>
              <a:t>ISRAEL</a:t>
            </a:r>
            <a:endParaRPr lang="en-IL" sz="88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6F6F1E5B-556E-9EB9-C8AA-4B8AFD7DD263}"/>
              </a:ext>
            </a:extLst>
          </p:cNvPr>
          <p:cNvSpPr txBox="1">
            <a:spLocks/>
          </p:cNvSpPr>
          <p:nvPr/>
        </p:nvSpPr>
        <p:spPr>
          <a:xfrm>
            <a:off x="152396" y="4165320"/>
            <a:ext cx="5325972" cy="10781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THE DOG’S GARDEN STADIUM</a:t>
            </a:r>
            <a:endParaRPr lang="en-IL" sz="3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11FDDF74-4CFC-5A5A-A769-AFB67DDCA226}"/>
              </a:ext>
            </a:extLst>
          </p:cNvPr>
          <p:cNvSpPr txBox="1">
            <a:spLocks/>
          </p:cNvSpPr>
          <p:nvPr/>
        </p:nvSpPr>
        <p:spPr>
          <a:xfrm>
            <a:off x="89644" y="5096435"/>
            <a:ext cx="5091955" cy="10781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Bahnschrift SemiBold" panose="020B0502040204020203" pitchFamily="34" charset="0"/>
              </a:rPr>
              <a:t>“FEAR OF THE BARK”</a:t>
            </a:r>
            <a:endParaRPr lang="en-IL" sz="32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195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 SemiBold</vt:lpstr>
      <vt:lpstr>Calibri</vt:lpstr>
      <vt:lpstr>Calibri Light</vt:lpstr>
      <vt:lpstr>Office Theme</vt:lpstr>
      <vt:lpstr>SEPTEMBER 18, 2023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SEPTEMBER 09, 2023</dc:title>
  <dc:creator>חן עמרם</dc:creator>
  <cp:lastModifiedBy>חן עמרם</cp:lastModifiedBy>
  <cp:revision>2</cp:revision>
  <dcterms:created xsi:type="dcterms:W3CDTF">2023-08-17T11:14:27Z</dcterms:created>
  <dcterms:modified xsi:type="dcterms:W3CDTF">2023-08-17T11:35:46Z</dcterms:modified>
</cp:coreProperties>
</file>