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8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7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5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0F36-8AA1-428E-8FDD-E60F44D35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43380-C509-4479-9FD3-B199E120E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Henri Duhamel – ESILV IBO A5</a:t>
            </a:r>
          </a:p>
        </p:txBody>
      </p:sp>
    </p:spTree>
    <p:extLst>
      <p:ext uri="{BB962C8B-B14F-4D97-AF65-F5344CB8AC3E}">
        <p14:creationId xmlns:p14="http://schemas.microsoft.com/office/powerpoint/2010/main" val="393120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82275-0210-49CF-AF9B-AAEBCC5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Machine Learning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D16C-F682-4A49-AE83-110A8C7A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en-US" dirty="0"/>
              <a:t>"Smartphone-Based Recognition of Human Activities and Postural Transitions“</a:t>
            </a:r>
          </a:p>
        </p:txBody>
      </p:sp>
    </p:spTree>
    <p:extLst>
      <p:ext uri="{BB962C8B-B14F-4D97-AF65-F5344CB8AC3E}">
        <p14:creationId xmlns:p14="http://schemas.microsoft.com/office/powerpoint/2010/main" val="2572265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</TotalTime>
  <Words>28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Parallaxe</vt:lpstr>
      <vt:lpstr>Python for data analysis</vt:lpstr>
      <vt:lpstr>Projet de Machine Learning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DUHAMEL Henri</dc:creator>
  <cp:lastModifiedBy>DUHAMEL Henri</cp:lastModifiedBy>
  <cp:revision>1</cp:revision>
  <dcterms:created xsi:type="dcterms:W3CDTF">2020-01-28T16:30:55Z</dcterms:created>
  <dcterms:modified xsi:type="dcterms:W3CDTF">2020-01-28T16:34:28Z</dcterms:modified>
</cp:coreProperties>
</file>