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19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8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87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05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44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82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159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72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10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1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45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54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28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CF4EC-DB2E-4A3B-9CFF-FF60025AB359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A75CC5-F59C-47E4-9AA4-7AA55F6F02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85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80F36-8AA1-428E-8FDD-E60F44D35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 for data analysis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343380-C509-4479-9FD3-B199E120E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Henri Duhamel – ESILV IBO A5</a:t>
            </a:r>
          </a:p>
        </p:txBody>
      </p:sp>
    </p:spTree>
    <p:extLst>
      <p:ext uri="{BB962C8B-B14F-4D97-AF65-F5344CB8AC3E}">
        <p14:creationId xmlns:p14="http://schemas.microsoft.com/office/powerpoint/2010/main" val="39312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D8377-6778-4546-B5D2-2C57190A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36075-8C4A-40CF-8ACE-F66298F5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aussi décider d’afficher en nuage de point le résultat de la classification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D9C4B6-0324-4EA3-BC72-B888E0A54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56" y="3570280"/>
            <a:ext cx="8587819" cy="272946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227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DB772-C7FB-49DE-A50E-3FAA4C66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12D5D-F892-4AE8-98C8-61C517CB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DecisionTreeClassifier</a:t>
            </a:r>
            <a:r>
              <a:rPr lang="fr-FR" dirty="0"/>
              <a:t> : environ 80%</a:t>
            </a:r>
          </a:p>
          <a:p>
            <a:r>
              <a:rPr lang="fr-FR" dirty="0" err="1"/>
              <a:t>RandomForest</a:t>
            </a:r>
            <a:r>
              <a:rPr lang="fr-FR" dirty="0"/>
              <a:t> : environ 88%</a:t>
            </a:r>
          </a:p>
          <a:p>
            <a:r>
              <a:rPr lang="fr-FR" dirty="0" err="1"/>
              <a:t>LinearSVM</a:t>
            </a:r>
            <a:r>
              <a:rPr lang="fr-FR" dirty="0"/>
              <a:t> : environ 95%</a:t>
            </a:r>
          </a:p>
        </p:txBody>
      </p:sp>
    </p:spTree>
    <p:extLst>
      <p:ext uri="{BB962C8B-B14F-4D97-AF65-F5344CB8AC3E}">
        <p14:creationId xmlns:p14="http://schemas.microsoft.com/office/powerpoint/2010/main" val="41916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71748-640A-4924-9FAF-83A092AF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du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A9D722-D0AE-43A3-9FEE-2DB7C16E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Maintenant qu’on a obtenu des scores pour chaque modèle sur le </a:t>
            </a:r>
            <a:r>
              <a:rPr lang="fr-FR" dirty="0" err="1"/>
              <a:t>dataset</a:t>
            </a:r>
            <a:r>
              <a:rPr lang="fr-FR" dirty="0"/>
              <a:t> non modifié, j’ai conserver les </a:t>
            </a:r>
            <a:r>
              <a:rPr lang="fr-FR" dirty="0" err="1"/>
              <a:t>features</a:t>
            </a:r>
            <a:r>
              <a:rPr lang="fr-FR" dirty="0"/>
              <a:t> dont la variance (dispersion) est la plus forte pour alléger mon </a:t>
            </a:r>
            <a:r>
              <a:rPr lang="fr-FR" dirty="0" err="1"/>
              <a:t>dataset</a:t>
            </a:r>
            <a:r>
              <a:rPr lang="fr-FR" dirty="0"/>
              <a:t> mais pour tout de même conserver de la précision. Pour illustrer ces modifications de </a:t>
            </a:r>
            <a:r>
              <a:rPr lang="fr-FR" dirty="0" err="1"/>
              <a:t>dataset</a:t>
            </a:r>
            <a:r>
              <a:rPr lang="fr-FR" dirty="0"/>
              <a:t>, j’ai ajouté ce graphique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464891-F4DF-4949-8597-018AB9A2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06" y="3947328"/>
            <a:ext cx="4461187" cy="2697145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988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82275-0210-49CF-AF9B-AAEBCC58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de Machine Learning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7D16C-F682-4A49-AE83-110A8C7A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Dataset</a:t>
            </a:r>
            <a:r>
              <a:rPr lang="fr-FR" dirty="0"/>
              <a:t> : </a:t>
            </a:r>
            <a:r>
              <a:rPr lang="en-US" dirty="0"/>
              <a:t>"Smartphone-Based Recognition of Human Activities and Postural Transitions“</a:t>
            </a:r>
          </a:p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722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39244-043F-4557-A2BF-D5FA1983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Prémices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6FB233-7E6C-4852-B681-DC4FD96A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Avant même de commencer à coder, j’ai d’abord essayer de comprendre les données qui étaient à notre disposition. Il s’est avéré que les données étaient déjà séparées en «  Train &amp; Test » dans deux dossiers respectifs.</a:t>
            </a:r>
          </a:p>
        </p:txBody>
      </p:sp>
    </p:spTree>
    <p:extLst>
      <p:ext uri="{BB962C8B-B14F-4D97-AF65-F5344CB8AC3E}">
        <p14:creationId xmlns:p14="http://schemas.microsoft.com/office/powerpoint/2010/main" val="153969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Mes premières lignes de codes ne sont que des « imports ».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40CD17-70B9-4354-B29E-87253797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08" y="3660140"/>
            <a:ext cx="9301115" cy="205232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6341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3E3CDB-E24E-429E-817B-ECC547B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9D40-FF14-4EC3-BAD8-547D8484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099"/>
            <a:ext cx="10018713" cy="3124201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Par la suite, j’ai fait en sorte que pandas puisse associer les fichiers .txt à des </a:t>
            </a:r>
            <a:r>
              <a:rPr lang="fr-FR" dirty="0" err="1"/>
              <a:t>dataframes</a:t>
            </a:r>
            <a:r>
              <a:rPr lang="fr-FR" dirty="0"/>
              <a:t> mais aussi que les fichier </a:t>
            </a:r>
            <a:r>
              <a:rPr lang="fr-FR" dirty="0" err="1"/>
              <a:t>y_train</a:t>
            </a:r>
            <a:r>
              <a:rPr lang="fr-FR" dirty="0"/>
              <a:t>/test soient ajoutés aux </a:t>
            </a:r>
            <a:r>
              <a:rPr lang="fr-FR" dirty="0" err="1"/>
              <a:t>dataframes</a:t>
            </a:r>
            <a:r>
              <a:rPr lang="fr-FR" dirty="0"/>
              <a:t> correspondants, par exemple pour les données de « test »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7A6DEEE-1677-4303-AD8A-354266DE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54" y="4030390"/>
            <a:ext cx="10128669" cy="1311819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2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Premières lignes de codes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J’ai ensuite crée des variables explicites que j’utiliserais pour chaque modèle de classification dans la suite du projet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50289FB-A874-45EB-902C-F0F876E9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69" y="4282855"/>
            <a:ext cx="9945796" cy="8068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47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938413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Concernant la classification, j’ai utilisé 3 modèles :</a:t>
            </a:r>
          </a:p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TreeClassifier</a:t>
            </a:r>
            <a:endParaRPr lang="fr-FR" dirty="0"/>
          </a:p>
          <a:p>
            <a:r>
              <a:rPr lang="fr-FR" dirty="0" err="1"/>
              <a:t>RandomForest</a:t>
            </a:r>
            <a:endParaRPr lang="fr-FR" dirty="0"/>
          </a:p>
          <a:p>
            <a:r>
              <a:rPr lang="fr-FR" dirty="0" err="1"/>
              <a:t>LinearSVM</a:t>
            </a:r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E248E-641A-46AB-BF70-1CAF1E2E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00513"/>
            <a:ext cx="5483155" cy="126384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700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FE4B4-423A-40BB-9FDA-492DB4B7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82775-4866-4315-93EE-192057B0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Dans un premier temps, j’ai appliqué les modèles énoncés dans la slide précédente sur le </a:t>
            </a:r>
            <a:r>
              <a:rPr lang="fr-FR" dirty="0" err="1"/>
              <a:t>dataset</a:t>
            </a:r>
            <a:r>
              <a:rPr lang="fr-FR" dirty="0"/>
              <a:t> complet (donc les 560 </a:t>
            </a:r>
            <a:r>
              <a:rPr lang="fr-FR" dirty="0" err="1"/>
              <a:t>features</a:t>
            </a:r>
            <a:r>
              <a:rPr lang="fr-FR" dirty="0"/>
              <a:t>).</a:t>
            </a:r>
          </a:p>
          <a:p>
            <a:pPr marL="0" indent="0" algn="just">
              <a:buNone/>
            </a:pPr>
            <a:r>
              <a:rPr lang="fr-FR" dirty="0"/>
              <a:t>L’objectif ici est de tester chaque modèle sans aucune modification sur le </a:t>
            </a:r>
            <a:r>
              <a:rPr lang="fr-FR" dirty="0" err="1"/>
              <a:t>dataset</a:t>
            </a:r>
            <a:r>
              <a:rPr lang="fr-FR" dirty="0"/>
              <a:t> pour comparer les résultats une fois qu’on l’aura modifié.</a:t>
            </a:r>
          </a:p>
        </p:txBody>
      </p:sp>
    </p:spTree>
    <p:extLst>
      <p:ext uri="{BB962C8B-B14F-4D97-AF65-F5344CB8AC3E}">
        <p14:creationId xmlns:p14="http://schemas.microsoft.com/office/powerpoint/2010/main" val="291439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0B3B8-9885-4D30-BCD7-9247B325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B7032-6C2F-4395-9947-5258F5F0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chaque modèle, j’ai affiché la matrice de confusion et le rapport de classification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BA1EE-53F2-491B-98E7-FEA1F6B5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240" y="3314698"/>
            <a:ext cx="3795520" cy="331713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2648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132</TotalTime>
  <Words>327</Words>
  <Application>Microsoft Office PowerPoint</Application>
  <PresentationFormat>Grand écran</PresentationFormat>
  <Paragraphs>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Parallaxe</vt:lpstr>
      <vt:lpstr>Python for data analysis</vt:lpstr>
      <vt:lpstr>Projet de Machine Learning en python</vt:lpstr>
      <vt:lpstr>Prémices</vt:lpstr>
      <vt:lpstr>Premières lignes de codes</vt:lpstr>
      <vt:lpstr>Premières lignes de codes</vt:lpstr>
      <vt:lpstr>Premières lignes de codes</vt:lpstr>
      <vt:lpstr>Classification</vt:lpstr>
      <vt:lpstr>Classification</vt:lpstr>
      <vt:lpstr>Classification</vt:lpstr>
      <vt:lpstr>Classification</vt:lpstr>
      <vt:lpstr>Scores classification</vt:lpstr>
      <vt:lpstr>Modification du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DUHAMEL Henri</dc:creator>
  <cp:lastModifiedBy>DUHAMEL Henri</cp:lastModifiedBy>
  <cp:revision>14</cp:revision>
  <dcterms:created xsi:type="dcterms:W3CDTF">2020-01-28T16:30:55Z</dcterms:created>
  <dcterms:modified xsi:type="dcterms:W3CDTF">2020-01-29T22:36:00Z</dcterms:modified>
</cp:coreProperties>
</file>