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19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5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18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875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057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044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826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159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15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72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10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71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45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89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54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19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28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85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80F36-8AA1-428E-8FDD-E60F44D35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Python for data analysis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343380-C509-4479-9FD3-B199E120E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Henri Duhamel – ESILV IBO A5</a:t>
            </a:r>
          </a:p>
        </p:txBody>
      </p:sp>
    </p:spTree>
    <p:extLst>
      <p:ext uri="{BB962C8B-B14F-4D97-AF65-F5344CB8AC3E}">
        <p14:creationId xmlns:p14="http://schemas.microsoft.com/office/powerpoint/2010/main" val="393120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D8377-6778-4546-B5D2-2C57190A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C36075-8C4A-40CF-8ACE-F66298F5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20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J’ai aussi décider d’afficher en nuage de point le résultat de la classification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D9C4B6-0324-4EA3-BC72-B888E0A54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56" y="3570280"/>
            <a:ext cx="8587819" cy="2729462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82277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DB772-C7FB-49DE-A50E-3FAA4C66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Scores 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112D5D-F892-4AE8-98C8-61C517CB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DecisionTreeClassifier</a:t>
            </a:r>
            <a:r>
              <a:rPr lang="fr-FR" dirty="0"/>
              <a:t> : environ 80%</a:t>
            </a:r>
          </a:p>
          <a:p>
            <a:r>
              <a:rPr lang="fr-FR" dirty="0" err="1"/>
              <a:t>RandomForest</a:t>
            </a:r>
            <a:r>
              <a:rPr lang="fr-FR" dirty="0"/>
              <a:t> : environ 88%</a:t>
            </a:r>
          </a:p>
          <a:p>
            <a:r>
              <a:rPr lang="fr-FR" dirty="0" err="1"/>
              <a:t>LinearSVM</a:t>
            </a:r>
            <a:r>
              <a:rPr lang="fr-FR" dirty="0"/>
              <a:t> : environ 95%</a:t>
            </a:r>
          </a:p>
          <a:p>
            <a:r>
              <a:rPr lang="fr-FR" dirty="0"/>
              <a:t>KNN : environ 88%</a:t>
            </a:r>
          </a:p>
        </p:txBody>
      </p:sp>
    </p:spTree>
    <p:extLst>
      <p:ext uri="{BB962C8B-B14F-4D97-AF65-F5344CB8AC3E}">
        <p14:creationId xmlns:p14="http://schemas.microsoft.com/office/powerpoint/2010/main" val="41916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971748-640A-4924-9FAF-83A092AF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 du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A9D722-D0AE-43A3-9FEE-2DB7C16E8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62099"/>
            <a:ext cx="10018713" cy="3124201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Maintenant qu’on a obtenu des scores pour chaque modèle sur le </a:t>
            </a:r>
            <a:r>
              <a:rPr lang="fr-FR" dirty="0" err="1"/>
              <a:t>dataset</a:t>
            </a:r>
            <a:r>
              <a:rPr lang="fr-FR" dirty="0"/>
              <a:t> non modifié, j’ai conserver les </a:t>
            </a:r>
            <a:r>
              <a:rPr lang="fr-FR" dirty="0" err="1"/>
              <a:t>features</a:t>
            </a:r>
            <a:r>
              <a:rPr lang="fr-FR" dirty="0"/>
              <a:t>, dont la variance (dispersion) est la plus forte pour alléger mon </a:t>
            </a:r>
            <a:r>
              <a:rPr lang="fr-FR" dirty="0" err="1"/>
              <a:t>dataset</a:t>
            </a:r>
            <a:r>
              <a:rPr lang="fr-FR" dirty="0"/>
              <a:t> mais pour tout de même conserver de la précision. Pour illustrer ces modifications de </a:t>
            </a:r>
            <a:r>
              <a:rPr lang="fr-FR" dirty="0" err="1"/>
              <a:t>dataset</a:t>
            </a:r>
            <a:r>
              <a:rPr lang="fr-FR" dirty="0"/>
              <a:t>, j’ai ajouté ce graphique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0B6A8F-A982-4775-B31D-F49E66E1C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755" y="4031087"/>
            <a:ext cx="4426490" cy="2667620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5988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E5272-A343-4D49-BB9A-E940A931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Hyperparamètres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8CC65C-70A6-4B93-A550-37F48807E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5934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J’ai utilisé une </a:t>
            </a:r>
            <a:r>
              <a:rPr lang="fr-FR" dirty="0" err="1"/>
              <a:t>GridSearch</a:t>
            </a:r>
            <a:r>
              <a:rPr lang="fr-FR" dirty="0"/>
              <a:t> pour rechercher les meilleurs </a:t>
            </a:r>
            <a:r>
              <a:rPr lang="fr-FR" dirty="0" err="1"/>
              <a:t>features</a:t>
            </a:r>
            <a:r>
              <a:rPr lang="fr-FR" dirty="0"/>
              <a:t> du </a:t>
            </a:r>
            <a:r>
              <a:rPr lang="fr-FR" dirty="0" err="1"/>
              <a:t>dataset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051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82275-0210-49CF-AF9B-AAEBCC58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de Machine Learning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7D16C-F682-4A49-AE83-110A8C7A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err="1"/>
              <a:t>Dataset</a:t>
            </a:r>
            <a:r>
              <a:rPr lang="fr-FR" dirty="0"/>
              <a:t> : </a:t>
            </a:r>
            <a:r>
              <a:rPr lang="en-US" dirty="0"/>
              <a:t>"Smartphone-Based Recognition of Human Activities and Postural Transitions“</a:t>
            </a:r>
          </a:p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57226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339244-043F-4557-A2BF-D5FA1983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Prémices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6FB233-7E6C-4852-B681-DC4FD96A4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/>
              <a:t>Avant même de commencer à coder, j’ai d’abord essayer de comprendre les données qui étaient à notre disposition. Il s’est avéré que les données étaient déjà séparées en «  Train &amp; Test » dans deux dossiers respectifs.</a:t>
            </a:r>
          </a:p>
        </p:txBody>
      </p:sp>
    </p:spTree>
    <p:extLst>
      <p:ext uri="{BB962C8B-B14F-4D97-AF65-F5344CB8AC3E}">
        <p14:creationId xmlns:p14="http://schemas.microsoft.com/office/powerpoint/2010/main" val="153969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E3CDB-E24E-429E-817B-ECC547BA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Premières lignes de codes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9D40-FF14-4EC3-BAD8-547D8484D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20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Mes premières lignes de codes ne sont que des « imports ».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8FECBD-F187-4951-BAE7-299EADC7C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522" y="3713502"/>
            <a:ext cx="7434130" cy="2458698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56341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E3CDB-E24E-429E-817B-ECC547BA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Premières lignes de codes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9D40-FF14-4EC3-BAD8-547D8484D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2099"/>
            <a:ext cx="10018713" cy="3124201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Par la suite, j’ai fait en sorte que pandas puisse associer les fichiers .txt à des </a:t>
            </a:r>
            <a:r>
              <a:rPr lang="fr-FR" dirty="0" err="1"/>
              <a:t>dataframes</a:t>
            </a:r>
            <a:r>
              <a:rPr lang="fr-FR" dirty="0"/>
              <a:t> mais aussi que les fichier </a:t>
            </a:r>
            <a:r>
              <a:rPr lang="fr-FR" dirty="0" err="1"/>
              <a:t>y_train</a:t>
            </a:r>
            <a:r>
              <a:rPr lang="fr-FR" dirty="0"/>
              <a:t>/test soient ajoutés aux </a:t>
            </a:r>
            <a:r>
              <a:rPr lang="fr-FR" dirty="0" err="1"/>
              <a:t>dataframes</a:t>
            </a:r>
            <a:r>
              <a:rPr lang="fr-FR" dirty="0"/>
              <a:t> correspondants, par exemple pour les données de « test »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7A6DEEE-1677-4303-AD8A-354266DED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354" y="4030390"/>
            <a:ext cx="10128669" cy="1311819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22349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0B3B8-9885-4D30-BCD7-9247B325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Premières lignes de codes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B7032-6C2F-4395-9947-5258F5F07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620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J’ai ensuite crée des variables explicites que j’utiliserais pour chaque modèle de classification dans la suite du projet 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50289FB-A874-45EB-902C-F0F876E9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769" y="4282855"/>
            <a:ext cx="9945796" cy="8068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947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0B3B8-9885-4D30-BCD7-9247B325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B7032-6C2F-4395-9947-5258F5F07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938413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Concernant la classification, j’ai utilisé 4 modèles :</a:t>
            </a:r>
          </a:p>
          <a:p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TreeClassifier</a:t>
            </a:r>
            <a:endParaRPr lang="fr-FR" dirty="0"/>
          </a:p>
          <a:p>
            <a:r>
              <a:rPr lang="fr-FR" dirty="0" err="1"/>
              <a:t>RandomForest</a:t>
            </a:r>
            <a:endParaRPr lang="fr-FR" dirty="0"/>
          </a:p>
          <a:p>
            <a:r>
              <a:rPr lang="fr-FR" dirty="0" err="1"/>
              <a:t>LinearSVM</a:t>
            </a:r>
            <a:endParaRPr lang="fr-FR" dirty="0"/>
          </a:p>
          <a:p>
            <a:r>
              <a:rPr lang="fr-FR" dirty="0"/>
              <a:t>K-</a:t>
            </a:r>
            <a:r>
              <a:rPr lang="fr-FR" dirty="0" err="1"/>
              <a:t>Nearest</a:t>
            </a:r>
            <a:r>
              <a:rPr lang="fr-FR" dirty="0"/>
              <a:t> Neighbors (KNN)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0E248E-641A-46AB-BF70-1CAF1E2E2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451" y="4173653"/>
            <a:ext cx="5327070" cy="122787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FE63D0C-6953-4996-B069-E6000CC07E28}"/>
              </a:ext>
            </a:extLst>
          </p:cNvPr>
          <p:cNvSpPr txBox="1"/>
          <p:nvPr/>
        </p:nvSpPr>
        <p:spPr>
          <a:xfrm>
            <a:off x="7164136" y="5401523"/>
            <a:ext cx="3577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Exemple d’utilisation d’un modèle</a:t>
            </a:r>
          </a:p>
        </p:txBody>
      </p:sp>
    </p:spTree>
    <p:extLst>
      <p:ext uri="{BB962C8B-B14F-4D97-AF65-F5344CB8AC3E}">
        <p14:creationId xmlns:p14="http://schemas.microsoft.com/office/powerpoint/2010/main" val="157002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2FE4B4-423A-40BB-9FDA-492DB4B7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982775-4866-4315-93EE-192057B00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/>
              <a:t>Dans un premier temps, j’ai appliqué les modèles énoncés dans la slide précédente sur le </a:t>
            </a:r>
            <a:r>
              <a:rPr lang="fr-FR" dirty="0" err="1"/>
              <a:t>dataset</a:t>
            </a:r>
            <a:r>
              <a:rPr lang="fr-FR" dirty="0"/>
              <a:t> complet (donc les 560 </a:t>
            </a:r>
            <a:r>
              <a:rPr lang="fr-FR" dirty="0" err="1"/>
              <a:t>features</a:t>
            </a:r>
            <a:r>
              <a:rPr lang="fr-FR" dirty="0"/>
              <a:t>).</a:t>
            </a:r>
          </a:p>
          <a:p>
            <a:pPr marL="0" indent="0" algn="just">
              <a:buNone/>
            </a:pPr>
            <a:r>
              <a:rPr lang="fr-FR" dirty="0"/>
              <a:t>L’objectif ici est de tester chaque modèle sans aucune modification sur le </a:t>
            </a:r>
            <a:r>
              <a:rPr lang="fr-FR" dirty="0" err="1"/>
              <a:t>dataset</a:t>
            </a:r>
            <a:r>
              <a:rPr lang="fr-FR" dirty="0"/>
              <a:t> pour comparer les résultats une fois qu’on l’aura modifié.</a:t>
            </a:r>
          </a:p>
        </p:txBody>
      </p:sp>
    </p:spTree>
    <p:extLst>
      <p:ext uri="{BB962C8B-B14F-4D97-AF65-F5344CB8AC3E}">
        <p14:creationId xmlns:p14="http://schemas.microsoft.com/office/powerpoint/2010/main" val="291439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0B3B8-9885-4D30-BCD7-9247B325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B7032-6C2F-4395-9947-5258F5F07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620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Pour chaque modèle, j’ai affiché la matrice de confusion et le rapport de classification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4BA1EE-53F2-491B-98E7-FEA1F6B5C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240" y="3314698"/>
            <a:ext cx="3795520" cy="3317131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526481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365</TotalTime>
  <Words>355</Words>
  <Application>Microsoft Office PowerPoint</Application>
  <PresentationFormat>Grand écran</PresentationFormat>
  <Paragraphs>36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Parallaxe</vt:lpstr>
      <vt:lpstr>Python for data analysis</vt:lpstr>
      <vt:lpstr>Projet de Machine Learning en python</vt:lpstr>
      <vt:lpstr>Prémices</vt:lpstr>
      <vt:lpstr>Premières lignes de codes</vt:lpstr>
      <vt:lpstr>Premières lignes de codes</vt:lpstr>
      <vt:lpstr>Premières lignes de codes</vt:lpstr>
      <vt:lpstr>Classification</vt:lpstr>
      <vt:lpstr>Classification</vt:lpstr>
      <vt:lpstr>Classification</vt:lpstr>
      <vt:lpstr>Classification</vt:lpstr>
      <vt:lpstr>Scores classification</vt:lpstr>
      <vt:lpstr>Modification du dataset</vt:lpstr>
      <vt:lpstr>Hyperparamètres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DUHAMEL Henri</dc:creator>
  <cp:lastModifiedBy>DUHAMEL Henri</cp:lastModifiedBy>
  <cp:revision>18</cp:revision>
  <dcterms:created xsi:type="dcterms:W3CDTF">2020-01-28T16:30:55Z</dcterms:created>
  <dcterms:modified xsi:type="dcterms:W3CDTF">2020-01-31T14:46:58Z</dcterms:modified>
</cp:coreProperties>
</file>