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9244-043F-4557-A2BF-D5FA198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Prémices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FB233-7E6C-4852-B681-DC4FD96A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Avant même de commencer à coder, j’ai d’abord essayer de comprendre les données qui étaient à notre disposition. Il s’est avéré que les données étaient déjà séparées en «  Train &amp; Test » dans deux dossiers respectifs.</a:t>
            </a:r>
          </a:p>
        </p:txBody>
      </p:sp>
    </p:spTree>
    <p:extLst>
      <p:ext uri="{BB962C8B-B14F-4D97-AF65-F5344CB8AC3E}">
        <p14:creationId xmlns:p14="http://schemas.microsoft.com/office/powerpoint/2010/main" val="15396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Mes premières lignes de codes ne sont que des « imports ».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40CD17-70B9-4354-B29E-87253797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08" y="3660140"/>
            <a:ext cx="9301115" cy="205232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34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Par la suite, j’ai fait en sorte que pandas puisse associer les fichiers .txt à des </a:t>
            </a:r>
            <a:r>
              <a:rPr lang="fr-FR" dirty="0" err="1"/>
              <a:t>dataframes</a:t>
            </a:r>
            <a:r>
              <a:rPr lang="fr-FR" dirty="0"/>
              <a:t> mais aussi que les fichier </a:t>
            </a:r>
            <a:r>
              <a:rPr lang="fr-FR" dirty="0" err="1"/>
              <a:t>y_train</a:t>
            </a:r>
            <a:r>
              <a:rPr lang="fr-FR" dirty="0"/>
              <a:t>/test soient ajoutés aux </a:t>
            </a:r>
            <a:r>
              <a:rPr lang="fr-FR" dirty="0" err="1"/>
              <a:t>dataframes</a:t>
            </a:r>
            <a:r>
              <a:rPr lang="fr-FR" dirty="0"/>
              <a:t> correspondants, par exemple pour les données de « test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6DEEE-1677-4303-AD8A-354266D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54" y="4030390"/>
            <a:ext cx="10128669" cy="131181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ensuite crée des variables explicites que j’utiliserais pour chaque modèle de classification dans la suite du projet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0289FB-A874-45EB-902C-F0F876E9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9" y="4282855"/>
            <a:ext cx="9945796" cy="8068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3841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Concernant la classification, j’ai utilisé 3 modèles :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TreeClassifier</a:t>
            </a:r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LinearSVM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E248E-641A-46AB-BF70-1CAF1E2E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00513"/>
            <a:ext cx="5483155" cy="126384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70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chaque modèle, j’ai affiché la matrice de confusion et le rapport de classification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A1EE-53F2-491B-98E7-FEA1F6B5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40" y="3314698"/>
            <a:ext cx="3795520" cy="331713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2648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104</TotalTime>
  <Words>189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Parallaxe</vt:lpstr>
      <vt:lpstr>Python for data analysis</vt:lpstr>
      <vt:lpstr>Projet de Machine Learning en python</vt:lpstr>
      <vt:lpstr>Prémices</vt:lpstr>
      <vt:lpstr>Premières lignes de codes</vt:lpstr>
      <vt:lpstr>Premières lignes de codes</vt:lpstr>
      <vt:lpstr>Premières lignes de codes</vt:lpstr>
      <vt:lpstr>Classification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11</cp:revision>
  <dcterms:created xsi:type="dcterms:W3CDTF">2020-01-28T16:30:55Z</dcterms:created>
  <dcterms:modified xsi:type="dcterms:W3CDTF">2020-01-29T16:33:32Z</dcterms:modified>
</cp:coreProperties>
</file>