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D8377-6778-4546-B5D2-2C57190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36075-8C4A-40CF-8ACE-F66298F5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aussi décider d’afficher en nuage de point le résultat de la classification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9C4B6-0324-4EA3-BC72-B888E0A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56" y="3570280"/>
            <a:ext cx="8587819" cy="272946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227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DB772-C7FB-49DE-A50E-3FAA4C66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12D5D-F892-4AE8-98C8-61C517C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DecisionTreeClassifier</a:t>
            </a:r>
            <a:r>
              <a:rPr lang="fr-FR" dirty="0"/>
              <a:t> : environ 80%</a:t>
            </a:r>
          </a:p>
          <a:p>
            <a:r>
              <a:rPr lang="fr-FR" dirty="0" err="1"/>
              <a:t>RandomForest</a:t>
            </a:r>
            <a:r>
              <a:rPr lang="fr-FR" dirty="0"/>
              <a:t> : environ 88%</a:t>
            </a:r>
          </a:p>
          <a:p>
            <a:r>
              <a:rPr lang="fr-FR" dirty="0" err="1"/>
              <a:t>LinearSVM</a:t>
            </a:r>
            <a:r>
              <a:rPr lang="fr-FR" dirty="0"/>
              <a:t> : environ 95%</a:t>
            </a:r>
          </a:p>
          <a:p>
            <a:r>
              <a:rPr lang="fr-FR" dirty="0"/>
              <a:t>KNN : environ 88%</a:t>
            </a:r>
          </a:p>
        </p:txBody>
      </p:sp>
    </p:spTree>
    <p:extLst>
      <p:ext uri="{BB962C8B-B14F-4D97-AF65-F5344CB8AC3E}">
        <p14:creationId xmlns:p14="http://schemas.microsoft.com/office/powerpoint/2010/main" val="4191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1748-640A-4924-9FAF-83A092AF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9D722-D0AE-43A3-9FEE-2DB7C16E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Maintenant qu’on a obtenu des scores pour chaque modèle sur le </a:t>
            </a:r>
            <a:r>
              <a:rPr lang="fr-FR" dirty="0" err="1"/>
              <a:t>dataset</a:t>
            </a:r>
            <a:r>
              <a:rPr lang="fr-FR" dirty="0"/>
              <a:t> non modifié, j’ai conserver les </a:t>
            </a:r>
            <a:r>
              <a:rPr lang="fr-FR" dirty="0" err="1"/>
              <a:t>features</a:t>
            </a:r>
            <a:r>
              <a:rPr lang="fr-FR" dirty="0"/>
              <a:t>, dont la variance (dispersion) est la plus forte pour alléger mon </a:t>
            </a:r>
            <a:r>
              <a:rPr lang="fr-FR" dirty="0" err="1"/>
              <a:t>dataset</a:t>
            </a:r>
            <a:r>
              <a:rPr lang="fr-FR" dirty="0"/>
              <a:t> mais pour tout de même conserver de la précision. Pour illustrer ces modifications de </a:t>
            </a:r>
            <a:r>
              <a:rPr lang="fr-FR" dirty="0" err="1"/>
              <a:t>dataset</a:t>
            </a:r>
            <a:r>
              <a:rPr lang="fr-FR" dirty="0"/>
              <a:t>, j’ai ajouté ce graphique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B6A8F-A982-4775-B31D-F49E66E1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55" y="4031087"/>
            <a:ext cx="4426490" cy="26676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98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E5272-A343-4D49-BB9A-E940A93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CC65C-70A6-4B93-A550-37F48807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93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utilisé une </a:t>
            </a:r>
            <a:r>
              <a:rPr lang="fr-FR" dirty="0" err="1"/>
              <a:t>GridSearch</a:t>
            </a:r>
            <a:r>
              <a:rPr lang="fr-FR" dirty="0"/>
              <a:t> pour rechercher les meilleurs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. Suite à la modification des </a:t>
            </a:r>
            <a:r>
              <a:rPr lang="fr-FR" dirty="0" err="1"/>
              <a:t>hyperparams</a:t>
            </a:r>
            <a:r>
              <a:rPr lang="fr-FR" dirty="0"/>
              <a:t>, le score est de 99.7% environ ce qui excellent, mais cela peut être aussi du surapprentissage.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DC583-20E7-47E4-9D1B-BD9F64A1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60" y="3609428"/>
            <a:ext cx="9465013" cy="168922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051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AE5CC-6C4D-415B-A2AB-6B126182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Django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87A8C-D127-4112-A4AA-1405E663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J’ai essayé de mettre en place l’API, malheureusement, ce ne fut pas concluant. J’ai tout de même décidé de laisser le début d’api que j’ai commencé sur git.</a:t>
            </a:r>
          </a:p>
        </p:txBody>
      </p:sp>
    </p:spTree>
    <p:extLst>
      <p:ext uri="{BB962C8B-B14F-4D97-AF65-F5344CB8AC3E}">
        <p14:creationId xmlns:p14="http://schemas.microsoft.com/office/powerpoint/2010/main" val="20426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10152-E10B-42B3-A696-8CA8FB49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A2B3F-9B3C-45B6-AFEE-A1CDF094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Fin du projet, merci pour vos cours et pour ce projet, ce fut intéressant, merci.</a:t>
            </a:r>
          </a:p>
        </p:txBody>
      </p:sp>
    </p:spTree>
    <p:extLst>
      <p:ext uri="{BB962C8B-B14F-4D97-AF65-F5344CB8AC3E}">
        <p14:creationId xmlns:p14="http://schemas.microsoft.com/office/powerpoint/2010/main" val="217145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9244-043F-4557-A2BF-D5FA198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Prémices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FB233-7E6C-4852-B681-DC4FD96A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Avant même de commencer à coder, j’ai d’abord essayer de comprendre les données qui étaient à notre disposition. Il s’est avéré que les données étaient déjà séparées en «  Train &amp; Test » dans deux dossiers respectifs.</a:t>
            </a:r>
          </a:p>
        </p:txBody>
      </p:sp>
    </p:spTree>
    <p:extLst>
      <p:ext uri="{BB962C8B-B14F-4D97-AF65-F5344CB8AC3E}">
        <p14:creationId xmlns:p14="http://schemas.microsoft.com/office/powerpoint/2010/main" val="15396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Mes premières lignes de codes ne sont que des « imports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8FECBD-F187-4951-BAE7-299EADC7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2" y="3713502"/>
            <a:ext cx="7434130" cy="245869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34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Par la suite, j’ai fait en sorte que pandas puisse associer les fichiers .txt à des </a:t>
            </a:r>
            <a:r>
              <a:rPr lang="fr-FR" dirty="0" err="1"/>
              <a:t>dataframes</a:t>
            </a:r>
            <a:r>
              <a:rPr lang="fr-FR" dirty="0"/>
              <a:t> mais aussi que les fichier </a:t>
            </a:r>
            <a:r>
              <a:rPr lang="fr-FR" dirty="0" err="1"/>
              <a:t>y_train</a:t>
            </a:r>
            <a:r>
              <a:rPr lang="fr-FR" dirty="0"/>
              <a:t>/test soient ajoutés aux </a:t>
            </a:r>
            <a:r>
              <a:rPr lang="fr-FR" dirty="0" err="1"/>
              <a:t>dataframes</a:t>
            </a:r>
            <a:r>
              <a:rPr lang="fr-FR" dirty="0"/>
              <a:t> correspondants, par exemple pour les données de « test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6DEEE-1677-4303-AD8A-354266D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54" y="4030390"/>
            <a:ext cx="10128669" cy="131181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ensuite crée des variables explicites que j’utiliserais pour chaque modèle de classification dans la suite du projet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0289FB-A874-45EB-902C-F0F876E9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9" y="4282855"/>
            <a:ext cx="9945796" cy="8068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3841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Concernant la classification, j’ai utilisé 4 modèles :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TreeClassifier</a:t>
            </a:r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LinearSVM</a:t>
            </a:r>
            <a:endParaRPr lang="fr-FR" dirty="0"/>
          </a:p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(KNN)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E248E-641A-46AB-BF70-1CAF1E2E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51" y="4173653"/>
            <a:ext cx="5327070" cy="122787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FE63D0C-6953-4996-B069-E6000CC07E28}"/>
              </a:ext>
            </a:extLst>
          </p:cNvPr>
          <p:cNvSpPr txBox="1"/>
          <p:nvPr/>
        </p:nvSpPr>
        <p:spPr>
          <a:xfrm>
            <a:off x="7164136" y="5401523"/>
            <a:ext cx="35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Exemple d’utilisation d’un modèle</a:t>
            </a:r>
          </a:p>
        </p:txBody>
      </p:sp>
    </p:spTree>
    <p:extLst>
      <p:ext uri="{BB962C8B-B14F-4D97-AF65-F5344CB8AC3E}">
        <p14:creationId xmlns:p14="http://schemas.microsoft.com/office/powerpoint/2010/main" val="1570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FE4B4-423A-40BB-9FDA-492DB4B7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82775-4866-4315-93EE-192057B0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Dans un premier temps, j’ai appliqué les modèles énoncés dans la slide précédente sur le </a:t>
            </a:r>
            <a:r>
              <a:rPr lang="fr-FR" dirty="0" err="1"/>
              <a:t>dataset</a:t>
            </a:r>
            <a:r>
              <a:rPr lang="fr-FR" dirty="0"/>
              <a:t> complet (donc les 560 </a:t>
            </a:r>
            <a:r>
              <a:rPr lang="fr-FR" dirty="0" err="1"/>
              <a:t>features</a:t>
            </a:r>
            <a:r>
              <a:rPr lang="fr-FR" dirty="0"/>
              <a:t>).</a:t>
            </a:r>
          </a:p>
          <a:p>
            <a:pPr marL="0" indent="0" algn="just">
              <a:buNone/>
            </a:pPr>
            <a:r>
              <a:rPr lang="fr-FR" dirty="0"/>
              <a:t>L’objectif ici est de tester chaque modèle sans aucune modification sur le </a:t>
            </a:r>
            <a:r>
              <a:rPr lang="fr-FR" dirty="0" err="1"/>
              <a:t>dataset</a:t>
            </a:r>
            <a:r>
              <a:rPr lang="fr-FR" dirty="0"/>
              <a:t> pour comparer les résultats une fois qu’on l’aura modifié.</a:t>
            </a:r>
          </a:p>
        </p:txBody>
      </p:sp>
    </p:spTree>
    <p:extLst>
      <p:ext uri="{BB962C8B-B14F-4D97-AF65-F5344CB8AC3E}">
        <p14:creationId xmlns:p14="http://schemas.microsoft.com/office/powerpoint/2010/main" val="291439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chaque modèle, j’ai affiché la matrice de confusion et le rapport de classification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A1EE-53F2-491B-98E7-FEA1F6B5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40" y="3314698"/>
            <a:ext cx="3795520" cy="331713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2648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373</TotalTime>
  <Words>436</Words>
  <Application>Microsoft Office PowerPoint</Application>
  <PresentationFormat>Grand écran</PresentationFormat>
  <Paragraphs>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Parallaxe</vt:lpstr>
      <vt:lpstr>Python for data analysis</vt:lpstr>
      <vt:lpstr>Projet de Machine Learning en python</vt:lpstr>
      <vt:lpstr>Prémices</vt:lpstr>
      <vt:lpstr>Premières lignes de codes</vt:lpstr>
      <vt:lpstr>Premières lignes de codes</vt:lpstr>
      <vt:lpstr>Premières lignes de codes</vt:lpstr>
      <vt:lpstr>Classification</vt:lpstr>
      <vt:lpstr>Classification</vt:lpstr>
      <vt:lpstr>Classification</vt:lpstr>
      <vt:lpstr>Classification</vt:lpstr>
      <vt:lpstr>Scores classification</vt:lpstr>
      <vt:lpstr>Modification du dataset</vt:lpstr>
      <vt:lpstr>Hyperparamètres</vt:lpstr>
      <vt:lpstr>API Django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20</cp:revision>
  <dcterms:created xsi:type="dcterms:W3CDTF">2020-01-28T16:30:55Z</dcterms:created>
  <dcterms:modified xsi:type="dcterms:W3CDTF">2020-01-31T17:39:24Z</dcterms:modified>
</cp:coreProperties>
</file>