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SnakeOil Capital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HL VAN ZYL 17640296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2024-11-27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Value at Risk</a:t>
            </a:r>
          </a:p>
        </p:txBody>
      </p:sp>
      <p:pic>
        <p:nvPicPr>
          <p:cNvPr descr="/Users/R/Hen_FM_practical/Question%204/plots/V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Rolling Value at Risk</a:t>
            </a:r>
          </a:p>
        </p:txBody>
      </p:sp>
      <p:pic>
        <p:nvPicPr>
          <p:cNvPr descr="/Users/R/Hen_FM_practical/Question%204/plots/rolv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SnakeOil Capital is a long-only domestic equity strategy that tracks the FTSE/JSE Capped SWIX.</a:t>
            </a:r>
          </a:p>
          <a:p>
            <a:pPr lvl="0"/>
            <a:r>
              <a:rPr/>
              <a:t>This presentation aims to provide clients with some perspective on relative risk, performance and fund positioning.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Broad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a few important metrics to note regarding the performance of SnakeOil relative to the benchmark over the past 5 years.</a:t>
            </a:r>
          </a:p>
        </p:txBody>
      </p:sp>
      <p:pic>
        <p:nvPicPr>
          <p:cNvPr descr="/Users/R/Hen_FM_practical/Question%204/plots/Ta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41400"/>
            <a:ext cx="51054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-Let’s look at the relative performance of cumulative returns. -It seems SnakeOil’s Strategy worked well during times of uncertainty (Covid). -Once the economy returned to normality the benchmark started to outperform.</a:t>
            </a:r>
          </a:p>
        </p:txBody>
      </p:sp>
      <p:pic>
        <p:nvPicPr>
          <p:cNvPr descr="/Users/R/Hen_FM_practical/Question%204/plots/cum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Fund Positioning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-This provides an idea of the systematic reweighting across sectors. -Financials have increased and resources have decreased in relative weighting in the last 6 months.</a:t>
            </a:r>
          </a:p>
        </p:txBody>
      </p:sp>
      <p:pic>
        <p:nvPicPr>
          <p:cNvPr descr="/Users/R/Hen_FM_practical/Question%204/plots/se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Fund Positioning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-This illustrates how the composition of stocks in the SnakeOil portfolio have been updated over time</a:t>
            </a:r>
          </a:p>
        </p:txBody>
      </p:sp>
      <p:pic>
        <p:nvPicPr>
          <p:cNvPr descr="/Users/R/Hen_FM_practical/Question%204/plots/stock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 Measures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-This supports the earlier claim that the SnakeOil Fund had comparatively lower volatility during a period of high uncertainty in global market (Covid)</a:t>
            </a:r>
          </a:p>
        </p:txBody>
      </p:sp>
      <p:pic>
        <p:nvPicPr>
          <p:cNvPr descr="/Users/R/Hen_FM_practical/Question%204/plots/rolls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Top Contributors to risk</a:t>
            </a:r>
          </a:p>
          <a:p>
            <a:pPr lvl="0" indent="0" marL="0">
              <a:buNone/>
            </a:pPr>
            <a:r>
              <a:rPr/>
              <a:t>These 10 Stocks contributed most to Expected shortfall during the last 5 years.</a:t>
            </a:r>
          </a:p>
        </p:txBody>
      </p:sp>
      <p:pic>
        <p:nvPicPr>
          <p:cNvPr descr="/Users/R/Hen_FM_practical/Question%204/plots/topris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95400"/>
            <a:ext cx="51054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Downside risk comparison</a:t>
            </a:r>
          </a:p>
        </p:txBody>
      </p:sp>
      <p:pic>
        <p:nvPicPr>
          <p:cNvPr descr="/Users/R/Hen_FM_practical/Question%204/plots/downris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193800"/>
            <a:ext cx="4191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SnakeOil Capital</dc:title>
  <dc:creator>HL VAN ZYL 17640296</dc:creator>
  <cp:keywords/>
  <dcterms:created xsi:type="dcterms:W3CDTF">2024-11-27T11:18:35Z</dcterms:created>
  <dcterms:modified xsi:type="dcterms:W3CDTF">2024-11-27T11:18:35Z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2024-11-27</vt:lpwstr>
  </property>
  <property fmtid="{D5CDD505-2E9C-101B-9397-08002B2CF9AE}" pid="3" name="output">
    <vt:lpwstr>powerpoint_presentation</vt:lpwstr>
  </property>
</Properties>
</file>