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71" r:id="rId11"/>
    <p:sldId id="265" r:id="rId12"/>
    <p:sldId id="273" r:id="rId13"/>
    <p:sldId id="275" r:id="rId14"/>
    <p:sldId id="266" r:id="rId15"/>
    <p:sldId id="274" r:id="rId16"/>
    <p:sldId id="276" r:id="rId17"/>
    <p:sldId id="267" r:id="rId18"/>
    <p:sldId id="277" r:id="rId19"/>
    <p:sldId id="278" r:id="rId20"/>
    <p:sldId id="268" r:id="rId21"/>
    <p:sldId id="279" r:id="rId22"/>
    <p:sldId id="280" r:id="rId23"/>
    <p:sldId id="269" r:id="rId24"/>
    <p:sldId id="281" r:id="rId25"/>
    <p:sldId id="282" r:id="rId26"/>
    <p:sldId id="270" r:id="rId27"/>
    <p:sldId id="283" r:id="rId28"/>
    <p:sldId id="284" r:id="rId29"/>
    <p:sldId id="285" r:id="rId30"/>
    <p:sldId id="287" r:id="rId31"/>
    <p:sldId id="288" r:id="rId32"/>
    <p:sldId id="286" r:id="rId33"/>
    <p:sldId id="289" r:id="rId34"/>
    <p:sldId id="2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6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41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6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7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4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4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59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56C9-A62E-4948-8B35-DD11C8C94D10}" type="datetimeFigureOut">
              <a:rPr lang="pt-BR" smtClean="0"/>
              <a:t>01/05/2019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2D88-8462-47B6-BA67-7B5A77ECE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22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obsoncastilho.com.br/2013/03/21/principios-solid-principio-de-substituicao-de-liskov-ls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6D121-2562-4AE1-89B4-573FF03F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464" y="1677799"/>
            <a:ext cx="9110443" cy="2869033"/>
          </a:xfrm>
        </p:spPr>
        <p:txBody>
          <a:bodyPr>
            <a:normAutofit/>
          </a:bodyPr>
          <a:lstStyle/>
          <a:p>
            <a:r>
              <a:rPr lang="pt-BR" dirty="0"/>
              <a:t>Introdução aos princípios SOLID a partir de Estruturas Narrativas</a:t>
            </a:r>
          </a:p>
        </p:txBody>
      </p:sp>
    </p:spTree>
    <p:extLst>
      <p:ext uri="{BB962C8B-B14F-4D97-AF65-F5344CB8AC3E}">
        <p14:creationId xmlns:p14="http://schemas.microsoft.com/office/powerpoint/2010/main" val="256614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4A5AD-8C32-4C95-9853-3B9919F8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49A4B-676B-4C30-9F7D-967E6187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“Se para cada objeto o1 do tipo S há um objeto o2 do tipo T de forma que, para todos os programas P definidos em termos de T, o comportamento de P é inalterado quando o1 é substituído por o2 então S é um subtipo de T”</a:t>
            </a:r>
          </a:p>
          <a:p>
            <a:r>
              <a:rPr lang="pt-BR" i="1" dirty="0"/>
              <a:t>“Classes derivadas devem poder ser substitutas de suas classes base”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08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E7364-2431-4E3D-B70F-63903963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88FC26-0CB0-42F0-A309-4355E362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34" y="492125"/>
            <a:ext cx="4585479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6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10014-652F-48A3-8EF8-4C2E7AA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99C6AC-2A16-42FE-918E-CE15AE88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Baixa coesão</a:t>
            </a:r>
          </a:p>
          <a:p>
            <a:r>
              <a:rPr lang="pt-BR" dirty="0"/>
              <a:t>Acoplamento forte (Herança)</a:t>
            </a:r>
          </a:p>
          <a:p>
            <a:r>
              <a:rPr lang="pt-BR" dirty="0"/>
              <a:t>Filme não é um “tipo” de Livro, mesmo com quase todos os atributos iguais</a:t>
            </a:r>
          </a:p>
        </p:txBody>
      </p:sp>
    </p:spTree>
    <p:extLst>
      <p:ext uri="{BB962C8B-B14F-4D97-AF65-F5344CB8AC3E}">
        <p14:creationId xmlns:p14="http://schemas.microsoft.com/office/powerpoint/2010/main" val="328509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A1CDD-CBCE-4DCA-A24C-20D1B107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Como resolver?</a:t>
            </a:r>
          </a:p>
        </p:txBody>
      </p:sp>
    </p:spTree>
    <p:extLst>
      <p:ext uri="{BB962C8B-B14F-4D97-AF65-F5344CB8AC3E}">
        <p14:creationId xmlns:p14="http://schemas.microsoft.com/office/powerpoint/2010/main" val="103245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1F65-5518-4D9C-AC90-152B8A34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E138B3-D98F-4426-A71D-3F93907A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03" y="1371600"/>
            <a:ext cx="8610793" cy="52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34ECA-E1C8-4176-92F0-84B2051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A0A7B-E47B-4F44-8466-0691156D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Coesão aumenta</a:t>
            </a:r>
          </a:p>
          <a:p>
            <a:r>
              <a:rPr lang="pt-BR" dirty="0"/>
              <a:t>Acoplamento diminui (Herança retirada)</a:t>
            </a:r>
          </a:p>
        </p:txBody>
      </p:sp>
    </p:spTree>
    <p:extLst>
      <p:ext uri="{BB962C8B-B14F-4D97-AF65-F5344CB8AC3E}">
        <p14:creationId xmlns:p14="http://schemas.microsoft.com/office/powerpoint/2010/main" val="370583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292CE-C6D7-40EF-9F7D-887E4AA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2D18A-6072-4528-8026-62964925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“Módulos de alto nível não devem depender dos módulos de baixo nível. Os dois devem ser baseados em abstrações.”</a:t>
            </a:r>
          </a:p>
          <a:p>
            <a:r>
              <a:rPr lang="pt-BR" dirty="0"/>
              <a:t>“Abstrações não devem ser baseadas em detalhes. Detalhes devem ser baseados em abstrações.”</a:t>
            </a:r>
          </a:p>
        </p:txBody>
      </p:sp>
    </p:spTree>
    <p:extLst>
      <p:ext uri="{BB962C8B-B14F-4D97-AF65-F5344CB8AC3E}">
        <p14:creationId xmlns:p14="http://schemas.microsoft.com/office/powerpoint/2010/main" val="265185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6728C-C26E-4035-8548-C71FC4D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8D3607-2704-4F50-9C51-6D72295B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19" y="1027906"/>
            <a:ext cx="7673762" cy="56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1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E4C79-B11E-41D2-BF2D-B56737E8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D3CEA-8B25-4D6C-A30F-6B451138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adição de um novo item desencadeou um efeito em cascata dificultando a escalabilidade do sistema.</a:t>
            </a:r>
          </a:p>
          <a:p>
            <a:r>
              <a:rPr lang="pt-BR" dirty="0"/>
              <a:t>A cada novo item a ser negociado deverá ter duas novas sobrecargas na classe “</a:t>
            </a:r>
            <a:r>
              <a:rPr lang="pt-BR" dirty="0" err="1"/>
              <a:t>VendaController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88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68AE6-091B-4481-BDEA-4D2E5EFF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Como resolver?</a:t>
            </a:r>
          </a:p>
        </p:txBody>
      </p:sp>
    </p:spTree>
    <p:extLst>
      <p:ext uri="{BB962C8B-B14F-4D97-AF65-F5344CB8AC3E}">
        <p14:creationId xmlns:p14="http://schemas.microsoft.com/office/powerpoint/2010/main" val="199329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2AABF2-7C40-4A0D-8CE3-8E2A6A9E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é?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0FD25E-8769-4B31-9DB3-0D8F7A5B7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93" y="961812"/>
            <a:ext cx="508941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3AE75-11AB-489C-A194-8C9DE2D7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7047DC-77CE-4EBA-B650-5ED93BC6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24" y="986567"/>
            <a:ext cx="8575880" cy="57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7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66608-E760-45D5-9513-089AD527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FCC64-AA26-4066-996D-42001B04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Facilidade de mudança</a:t>
            </a:r>
          </a:p>
          <a:p>
            <a:r>
              <a:rPr lang="pt-BR" dirty="0"/>
              <a:t>Menor acoplamento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23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8380C-74E2-4BAC-9FAD-85A884B4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FE670-24B1-481C-A58C-0551EF92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“Muitas interfaces específicas são melhores que uma única interface geral”</a:t>
            </a:r>
          </a:p>
        </p:txBody>
      </p:sp>
    </p:spTree>
    <p:extLst>
      <p:ext uri="{BB962C8B-B14F-4D97-AF65-F5344CB8AC3E}">
        <p14:creationId xmlns:p14="http://schemas.microsoft.com/office/powerpoint/2010/main" val="1535937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C1FEE-3ADA-41F9-B6F2-ED3549FA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9943AD-07FE-45AB-88E9-97D34E5BB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90688"/>
            <a:ext cx="8743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57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97F08-BC7E-44D2-9931-85B83FD1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E859C-BDF5-496D-9FEE-D7D70C8A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 “Embalagem” sendo obrigada a implementar métodos que não usa (diminuindo a coesão)</a:t>
            </a:r>
          </a:p>
          <a:p>
            <a:r>
              <a:rPr lang="pt-BR" dirty="0"/>
              <a:t>Método “consumir” da classe “Embalagem” conflitando com o DIP</a:t>
            </a:r>
          </a:p>
        </p:txBody>
      </p:sp>
    </p:spTree>
    <p:extLst>
      <p:ext uri="{BB962C8B-B14F-4D97-AF65-F5344CB8AC3E}">
        <p14:creationId xmlns:p14="http://schemas.microsoft.com/office/powerpoint/2010/main" val="2170935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D408-FB71-4C49-9C78-48E5C39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Como resolver?</a:t>
            </a:r>
          </a:p>
        </p:txBody>
      </p:sp>
    </p:spTree>
    <p:extLst>
      <p:ext uri="{BB962C8B-B14F-4D97-AF65-F5344CB8AC3E}">
        <p14:creationId xmlns:p14="http://schemas.microsoft.com/office/powerpoint/2010/main" val="281548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8465F-83C1-4BC8-AC9B-F926972E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21E32-6F97-4828-8823-5C43044C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690688"/>
            <a:ext cx="87249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6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4CBA9-E49F-4F14-8AB5-C6806B0E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6A38B-7167-4F84-84DB-95A4AE70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mais limpa e coesa</a:t>
            </a:r>
          </a:p>
        </p:txBody>
      </p:sp>
    </p:spTree>
    <p:extLst>
      <p:ext uri="{BB962C8B-B14F-4D97-AF65-F5344CB8AC3E}">
        <p14:creationId xmlns:p14="http://schemas.microsoft.com/office/powerpoint/2010/main" val="3761537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1D284-3D89-4019-AA13-652E1FC3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02E08-F29C-4993-A078-E68801B08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Entidades de software(classes, </a:t>
            </a:r>
            <a:r>
              <a:rPr lang="pt-BR" dirty="0" err="1"/>
              <a:t>modulos</a:t>
            </a:r>
            <a:r>
              <a:rPr lang="pt-BR" dirty="0"/>
              <a:t>, funções, </a:t>
            </a:r>
            <a:r>
              <a:rPr lang="pt-BR" dirty="0" err="1"/>
              <a:t>etc</a:t>
            </a:r>
            <a:r>
              <a:rPr lang="pt-BR" dirty="0"/>
              <a:t>) devem ser abertas para extensão, mas fechadas para modificação</a:t>
            </a:r>
          </a:p>
        </p:txBody>
      </p:sp>
    </p:spTree>
    <p:extLst>
      <p:ext uri="{BB962C8B-B14F-4D97-AF65-F5344CB8AC3E}">
        <p14:creationId xmlns:p14="http://schemas.microsoft.com/office/powerpoint/2010/main" val="1694098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34F31-2AFB-48B8-A96B-0039F9D7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AAAD2A-DADB-437A-BE07-7678A8EB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519237"/>
            <a:ext cx="73533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B766EF-974B-4A84-9ACD-C747700C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Nosso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Domínio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946ADD0-3A04-432A-8F13-EC179DB64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87" y="961812"/>
            <a:ext cx="670882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85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29070-4973-4760-A2F5-26B7F5AA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039D2-1924-4E9C-B29F-6C5215EA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Difícil manutenibilidade</a:t>
            </a:r>
          </a:p>
          <a:p>
            <a:r>
              <a:rPr lang="pt-BR" dirty="0"/>
              <a:t>Provável efeito em cascata</a:t>
            </a:r>
          </a:p>
        </p:txBody>
      </p:sp>
    </p:spTree>
    <p:extLst>
      <p:ext uri="{BB962C8B-B14F-4D97-AF65-F5344CB8AC3E}">
        <p14:creationId xmlns:p14="http://schemas.microsoft.com/office/powerpoint/2010/main" val="2997274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F06AE-488C-4690-A96B-B31316AD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Como resolver?</a:t>
            </a:r>
          </a:p>
        </p:txBody>
      </p:sp>
    </p:spTree>
    <p:extLst>
      <p:ext uri="{BB962C8B-B14F-4D97-AF65-F5344CB8AC3E}">
        <p14:creationId xmlns:p14="http://schemas.microsoft.com/office/powerpoint/2010/main" val="3948439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A22DC-6BC6-4F99-BF0C-6F20B30F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99DEC9-CA03-4580-89BA-F347E145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690688"/>
            <a:ext cx="89058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62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C6B82-20AA-4889-AEF3-1B77421E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4F674-14AE-40CD-B26F-4F53095B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facilmente escalável</a:t>
            </a:r>
          </a:p>
          <a:p>
            <a:r>
              <a:rPr lang="pt-BR" dirty="0"/>
              <a:t>Prevenção de efeito em cascata</a:t>
            </a:r>
          </a:p>
        </p:txBody>
      </p:sp>
    </p:spTree>
    <p:extLst>
      <p:ext uri="{BB962C8B-B14F-4D97-AF65-F5344CB8AC3E}">
        <p14:creationId xmlns:p14="http://schemas.microsoft.com/office/powerpoint/2010/main" val="2369850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FDFD8-BC8A-4F92-A900-BA23F215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93056-4CC3-4F8E-9C24-5461D290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https://robsoncastilho.com.br/2013/03/21/principios-solid-principio-de-substituicao-de-liskov-lsp/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15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4235-92C1-4F57-BC7E-8F12BA1F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7E80E-8A9D-4311-ACA1-1252C7A0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“Uma classe deve ter somente uma razão para mudar”.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75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663EE-51C6-4246-A6CC-CEB34F73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D46BFD-FCF6-4C4E-8D26-4DB6B78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486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FDB12-54D3-482B-880A-F54F5A88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7F82-F1A4-4579-8254-27B7687B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inflada com responsabilidades.</a:t>
            </a:r>
          </a:p>
          <a:p>
            <a:r>
              <a:rPr lang="pt-BR" dirty="0"/>
              <a:t>A mesma classe tem a responsabilidade de armazenar os dados em memória e sincronizar com o banco de dados.</a:t>
            </a:r>
          </a:p>
          <a:p>
            <a:r>
              <a:rPr lang="pt-BR" dirty="0" err="1"/>
              <a:t>Model</a:t>
            </a:r>
            <a:r>
              <a:rPr lang="pt-BR" dirty="0"/>
              <a:t> com dependência direta com a DAO.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8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17906-417A-4152-9172-1802165C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Como resolver?</a:t>
            </a:r>
          </a:p>
        </p:txBody>
      </p:sp>
    </p:spTree>
    <p:extLst>
      <p:ext uri="{BB962C8B-B14F-4D97-AF65-F5344CB8AC3E}">
        <p14:creationId xmlns:p14="http://schemas.microsoft.com/office/powerpoint/2010/main" val="41823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97E71-5400-4C04-A4CD-B6F56D4A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500AA4-06B3-41E2-9E64-6D122A49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53" y="1424664"/>
            <a:ext cx="8080893" cy="50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F97F-BF47-4A4A-8C0C-AF58A7A0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82CB2-B399-43CF-8B6F-A9CA6D0C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Aumenta coesão</a:t>
            </a:r>
          </a:p>
          <a:p>
            <a:r>
              <a:rPr lang="pt-BR" dirty="0"/>
              <a:t>Diminui o acoplamento</a:t>
            </a:r>
          </a:p>
        </p:txBody>
      </p:sp>
    </p:spTree>
    <p:extLst>
      <p:ext uri="{BB962C8B-B14F-4D97-AF65-F5344CB8AC3E}">
        <p14:creationId xmlns:p14="http://schemas.microsoft.com/office/powerpoint/2010/main" val="91005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366</Words>
  <Application>Microsoft Office PowerPoint</Application>
  <PresentationFormat>Widescreen</PresentationFormat>
  <Paragraphs>62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Introdução aos princípios SOLID a partir de Estruturas Narrativas</vt:lpstr>
      <vt:lpstr>O que é?</vt:lpstr>
      <vt:lpstr>Nosso Domínio</vt:lpstr>
      <vt:lpstr>SRP</vt:lpstr>
      <vt:lpstr>SRP</vt:lpstr>
      <vt:lpstr>SRP</vt:lpstr>
      <vt:lpstr>Como resolver?</vt:lpstr>
      <vt:lpstr>SRP</vt:lpstr>
      <vt:lpstr>SRP</vt:lpstr>
      <vt:lpstr>LSP</vt:lpstr>
      <vt:lpstr>LSP</vt:lpstr>
      <vt:lpstr>LSP</vt:lpstr>
      <vt:lpstr>Como resolver?</vt:lpstr>
      <vt:lpstr>LSP</vt:lpstr>
      <vt:lpstr>LSP</vt:lpstr>
      <vt:lpstr>DIP</vt:lpstr>
      <vt:lpstr>DIP</vt:lpstr>
      <vt:lpstr>DIP</vt:lpstr>
      <vt:lpstr>Como resolver?</vt:lpstr>
      <vt:lpstr>DIP</vt:lpstr>
      <vt:lpstr>DIP</vt:lpstr>
      <vt:lpstr>ISP</vt:lpstr>
      <vt:lpstr>ISP</vt:lpstr>
      <vt:lpstr>ISP</vt:lpstr>
      <vt:lpstr>Como resolver?</vt:lpstr>
      <vt:lpstr>ISP</vt:lpstr>
      <vt:lpstr>ISP</vt:lpstr>
      <vt:lpstr>OCP</vt:lpstr>
      <vt:lpstr>OCP</vt:lpstr>
      <vt:lpstr>OCP</vt:lpstr>
      <vt:lpstr>Como resolver?</vt:lpstr>
      <vt:lpstr>OCP</vt:lpstr>
      <vt:lpstr>OCP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princípios SOLID a partir de Estruturas Narrativas</dc:title>
  <dc:creator>Henrique</dc:creator>
  <cp:lastModifiedBy>Henrique</cp:lastModifiedBy>
  <cp:revision>3</cp:revision>
  <dcterms:created xsi:type="dcterms:W3CDTF">2019-05-01T23:26:34Z</dcterms:created>
  <dcterms:modified xsi:type="dcterms:W3CDTF">2019-05-02T03:41:31Z</dcterms:modified>
</cp:coreProperties>
</file>