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60710-8A20-431C-84BD-0B328956E542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80156-1D7E-4830-A8B7-F31FAA56DA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2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0156-1D7E-4830-A8B7-F31FAA56DA7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5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0297-327E-4F00-B770-DE06291B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6D62-2AEE-4BC3-8AF4-F4D6CBE2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7080-B5C8-455A-9AF7-E6330162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6FFD-2366-461B-B982-DAEE5B59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88F9-2110-44F8-A38B-3524487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13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3FDB-9ACC-449F-BA40-92110A44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234B-8030-4E3E-BA52-3BC6F5792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C91-DC4F-45E5-B20E-56B1017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C362-D19C-42C0-9B22-D7E32805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9530-DF74-40B8-BC83-4A4B750C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8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9AAFE-514E-4FDD-A56B-AE5DB8C9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74B81-5FB4-4292-8400-0C71D4D6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DF44-65B8-4F30-ACD7-CC2BEB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4A36-F061-488D-9D52-B7182C9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AE30-2472-42A6-9705-9C882A31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310-2B6D-4393-9653-F05C6EE2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4655-6B63-4B2A-95F9-0568BD821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CF67-D78A-409E-AED0-646A2FB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1811-1166-4738-8AE8-EA1C80E9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4601-3CB9-4D9C-B3B6-21BD0653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31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694-1141-467F-AA03-65E2ACA0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A49C-0277-4939-949B-0DC12A1D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4CF2-E658-4C0F-AAC2-947AA12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DC6D-D8F4-45F4-8E5F-EC745FAE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E44F-5EB8-4719-BCCD-19F98D0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1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C33F-C97E-4722-B297-2C06CDD3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FEF0-E613-4DBD-9644-4E82A5D1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B110-191C-4404-BA02-3529A9987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01C5-8DE4-4493-9CC9-EB2B132F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6F90E-2235-4927-A64C-1D7778E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70F5-D22E-4630-B23F-A508369E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62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FD0E-31F4-41D4-B690-73C2DC40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CED7C-BADB-4143-81CD-85E1537C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850A-6184-40D0-B87C-762FE32A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E667F-0933-4EA5-ADD6-4873282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40AA4-FC83-468D-9091-E7C1DB199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9835C-CE2E-4E6D-BFD2-8C60F4A5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96C60-1F1A-412E-B7D2-0992BC03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61D45-61CA-485A-889E-D9925801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6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808F-370D-44DD-9B90-93E774E7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F57B7-A496-4650-AB94-B88D7C8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2B56B-4D5A-491E-ACA1-5A508C0F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12632-DEF9-47F3-83A7-2C6443F3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1C131-3788-4E01-865C-1F44B9F0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D140C-78FD-4254-A3EF-8D62264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55475-BF19-4E1B-92BB-3C5B490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87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8F2-EC5A-46F0-9089-1DC4C414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80A9-693F-450F-B6DD-FD64063E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6B6A8-B03A-4677-9292-AACE7B98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CEEF-E715-43F8-B5E4-5305F73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CAF3-67B6-4C1B-89B8-2E843793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D4FE-0461-4542-BCC8-094369A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67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8996-BF79-4B61-96CE-26E03CF9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4708-3604-446E-BF0C-08CCB7D04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C992D-8CC9-4818-B856-10590DFA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6F3C-66F6-4F03-BBA9-04558277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C2C4-E447-4AFF-98E0-09367D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EE08-452E-41D3-A727-E0F7C2F8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3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E0ABE-2233-4E90-932D-A4EF14E8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935C-6DFA-4EC8-BCEA-0353D0BC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0CB2-4F11-488D-AA91-3DE3B9E54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BD24-3C4C-4967-85AA-17650D7D721E}" type="datetimeFigureOut">
              <a:rPr lang="en-SG" smtClean="0"/>
              <a:t>6/10/2024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3044-5A44-4FC3-A866-66FE9770B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867F-0A36-43ED-8FAE-D3FB3358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DD0B-0D2B-4D06-ABE8-2C3ACA7CC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0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 319">
            <a:extLst>
              <a:ext uri="{FF2B5EF4-FFF2-40B4-BE49-F238E27FC236}">
                <a16:creationId xmlns:a16="http://schemas.microsoft.com/office/drawing/2014/main" id="{2B6806FD-7AEE-47E3-A751-69CC3AF5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47" y="3856832"/>
            <a:ext cx="761747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00FF00"/>
                </a:highlight>
                <a:latin typeface="Verdana" pitchFamily="34" charset="0"/>
              </a:rPr>
              <a:t>WDSrc</a:t>
            </a:r>
          </a:p>
        </p:txBody>
      </p:sp>
      <p:cxnSp>
        <p:nvCxnSpPr>
          <p:cNvPr id="284" name="Elbow Connector 150">
            <a:extLst>
              <a:ext uri="{FF2B5EF4-FFF2-40B4-BE49-F238E27FC236}">
                <a16:creationId xmlns:a16="http://schemas.microsoft.com/office/drawing/2014/main" id="{8B2BB715-F7BB-4E3D-912B-2F2668B80B78}"/>
              </a:ext>
            </a:extLst>
          </p:cNvPr>
          <p:cNvCxnSpPr>
            <a:cxnSpLocks/>
            <a:endCxn id="281" idx="0"/>
          </p:cNvCxnSpPr>
          <p:nvPr/>
        </p:nvCxnSpPr>
        <p:spPr>
          <a:xfrm rot="5400000">
            <a:off x="3043969" y="3301571"/>
            <a:ext cx="1910091" cy="458416"/>
          </a:xfrm>
          <a:prstGeom prst="bentConnector3">
            <a:avLst>
              <a:gd name="adj1" fmla="val 269"/>
            </a:avLst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Line 29">
            <a:extLst>
              <a:ext uri="{FF2B5EF4-FFF2-40B4-BE49-F238E27FC236}">
                <a16:creationId xmlns:a16="http://schemas.microsoft.com/office/drawing/2014/main" id="{6D109778-E8B2-4AE8-97B3-7F8165545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821" y="4801019"/>
            <a:ext cx="513638" cy="135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cxnSp>
        <p:nvCxnSpPr>
          <p:cNvPr id="277" name="Elbow Connector 147">
            <a:extLst>
              <a:ext uri="{FF2B5EF4-FFF2-40B4-BE49-F238E27FC236}">
                <a16:creationId xmlns:a16="http://schemas.microsoft.com/office/drawing/2014/main" id="{8A96B1DD-7184-4513-A54A-21E21FD71B10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4901875" y="2648189"/>
            <a:ext cx="1754346" cy="1731398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DDC6877-2622-46BA-8A84-5CC30ED02EB1}"/>
              </a:ext>
            </a:extLst>
          </p:cNvPr>
          <p:cNvCxnSpPr>
            <a:cxnSpLocks/>
          </p:cNvCxnSpPr>
          <p:nvPr/>
        </p:nvCxnSpPr>
        <p:spPr>
          <a:xfrm flipV="1">
            <a:off x="1412626" y="2082751"/>
            <a:ext cx="2690858" cy="168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5243D1-4398-49C5-B3BA-D62B863BABAD}"/>
              </a:ext>
            </a:extLst>
          </p:cNvPr>
          <p:cNvCxnSpPr>
            <a:cxnSpLocks/>
            <a:stCxn id="6" idx="3"/>
            <a:endCxn id="216" idx="2"/>
          </p:cNvCxnSpPr>
          <p:nvPr/>
        </p:nvCxnSpPr>
        <p:spPr>
          <a:xfrm flipV="1">
            <a:off x="9268786" y="1658175"/>
            <a:ext cx="501753" cy="25180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8001B0-F429-464A-8A10-F11D13B0749C}"/>
              </a:ext>
            </a:extLst>
          </p:cNvPr>
          <p:cNvCxnSpPr>
            <a:cxnSpLocks/>
            <a:endCxn id="180" idx="2"/>
          </p:cNvCxnSpPr>
          <p:nvPr/>
        </p:nvCxnSpPr>
        <p:spPr>
          <a:xfrm flipH="1" flipV="1">
            <a:off x="9413334" y="5890620"/>
            <a:ext cx="8303" cy="3398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9" name="Elbow Connector 149">
            <a:extLst>
              <a:ext uri="{FF2B5EF4-FFF2-40B4-BE49-F238E27FC236}">
                <a16:creationId xmlns:a16="http://schemas.microsoft.com/office/drawing/2014/main" id="{768E63A5-B007-4A65-A1FD-40C8B935E43F}"/>
              </a:ext>
            </a:extLst>
          </p:cNvPr>
          <p:cNvCxnSpPr>
            <a:cxnSpLocks/>
          </p:cNvCxnSpPr>
          <p:nvPr/>
        </p:nvCxnSpPr>
        <p:spPr>
          <a:xfrm>
            <a:off x="5014972" y="2756760"/>
            <a:ext cx="4406665" cy="3473717"/>
          </a:xfrm>
          <a:prstGeom prst="bentConnector3">
            <a:avLst>
              <a:gd name="adj1" fmla="val 23407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DBEC72-EEFA-4039-A0FC-7869A7D50E29}"/>
              </a:ext>
            </a:extLst>
          </p:cNvPr>
          <p:cNvCxnSpPr>
            <a:cxnSpLocks/>
          </p:cNvCxnSpPr>
          <p:nvPr/>
        </p:nvCxnSpPr>
        <p:spPr>
          <a:xfrm>
            <a:off x="5088147" y="5005870"/>
            <a:ext cx="0" cy="1841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Elbow Connector 150">
            <a:extLst>
              <a:ext uri="{FF2B5EF4-FFF2-40B4-BE49-F238E27FC236}">
                <a16:creationId xmlns:a16="http://schemas.microsoft.com/office/drawing/2014/main" id="{AE267DCA-5EC5-45BF-9AE0-5EC052CD6CF9}"/>
              </a:ext>
            </a:extLst>
          </p:cNvPr>
          <p:cNvCxnSpPr>
            <a:cxnSpLocks/>
          </p:cNvCxnSpPr>
          <p:nvPr/>
        </p:nvCxnSpPr>
        <p:spPr>
          <a:xfrm rot="5400000">
            <a:off x="1969492" y="3334271"/>
            <a:ext cx="3175406" cy="1126177"/>
          </a:xfrm>
          <a:prstGeom prst="bentConnector3">
            <a:avLst>
              <a:gd name="adj1" fmla="val -603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37A7CD-77E7-4FAE-898C-CC231F61C8C2}"/>
              </a:ext>
            </a:extLst>
          </p:cNvPr>
          <p:cNvSpPr/>
          <p:nvPr/>
        </p:nvSpPr>
        <p:spPr>
          <a:xfrm>
            <a:off x="1437813" y="284598"/>
            <a:ext cx="1361419" cy="151902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Line 28">
            <a:extLst>
              <a:ext uri="{FF2B5EF4-FFF2-40B4-BE49-F238E27FC236}">
                <a16:creationId xmlns:a16="http://schemas.microsoft.com/office/drawing/2014/main" id="{3DE809A2-E7D6-44F5-8FBC-9E0850252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4431" y="3395429"/>
            <a:ext cx="16104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2" name="Line 29">
            <a:extLst>
              <a:ext uri="{FF2B5EF4-FFF2-40B4-BE49-F238E27FC236}">
                <a16:creationId xmlns:a16="http://schemas.microsoft.com/office/drawing/2014/main" id="{2632F932-9E3A-410A-9D6C-737EC104E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1735" y="4532397"/>
            <a:ext cx="754097" cy="261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0534ED5-C515-44E6-B4C8-70BB2CDEBC7D}"/>
              </a:ext>
            </a:extLst>
          </p:cNvPr>
          <p:cNvCxnSpPr>
            <a:cxnSpLocks/>
            <a:endCxn id="158" idx="0"/>
          </p:cNvCxnSpPr>
          <p:nvPr/>
        </p:nvCxnSpPr>
        <p:spPr>
          <a:xfrm flipV="1">
            <a:off x="1412626" y="3781262"/>
            <a:ext cx="2464840" cy="3160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AC8D60A-C99F-4174-B0B7-FE8BDCB29A00}"/>
              </a:ext>
            </a:extLst>
          </p:cNvPr>
          <p:cNvCxnSpPr>
            <a:cxnSpLocks/>
          </p:cNvCxnSpPr>
          <p:nvPr/>
        </p:nvCxnSpPr>
        <p:spPr>
          <a:xfrm>
            <a:off x="1406148" y="4843813"/>
            <a:ext cx="1133030" cy="184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309">
            <a:extLst>
              <a:ext uri="{FF2B5EF4-FFF2-40B4-BE49-F238E27FC236}">
                <a16:creationId xmlns:a16="http://schemas.microsoft.com/office/drawing/2014/main" id="{289B10DD-BD1C-4AA7-9B48-7C33A7BEE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212" y="3045365"/>
            <a:ext cx="1087102" cy="2870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47" name="Text Box 310">
            <a:extLst>
              <a:ext uri="{FF2B5EF4-FFF2-40B4-BE49-F238E27FC236}">
                <a16:creationId xmlns:a16="http://schemas.microsoft.com/office/drawing/2014/main" id="{3C46C375-0B25-46B8-8C52-F8B3A86DFC7D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420363" y="3642016"/>
            <a:ext cx="1087102" cy="2870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48" name="Text Box 324">
            <a:extLst>
              <a:ext uri="{FF2B5EF4-FFF2-40B4-BE49-F238E27FC236}">
                <a16:creationId xmlns:a16="http://schemas.microsoft.com/office/drawing/2014/main" id="{5942B01E-E674-4456-A977-15F0400D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414" y="4862261"/>
            <a:ext cx="1087102" cy="28704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cxnSp>
        <p:nvCxnSpPr>
          <p:cNvPr id="150" name="Shape 39">
            <a:extLst>
              <a:ext uri="{FF2B5EF4-FFF2-40B4-BE49-F238E27FC236}">
                <a16:creationId xmlns:a16="http://schemas.microsoft.com/office/drawing/2014/main" id="{904F807E-AC07-49AE-AE14-04A24536B254}"/>
              </a:ext>
            </a:extLst>
          </p:cNvPr>
          <p:cNvCxnSpPr>
            <a:cxnSpLocks/>
          </p:cNvCxnSpPr>
          <p:nvPr/>
        </p:nvCxnSpPr>
        <p:spPr>
          <a:xfrm>
            <a:off x="1996664" y="4031971"/>
            <a:ext cx="536814" cy="501186"/>
          </a:xfrm>
          <a:prstGeom prst="bentConnector3">
            <a:avLst>
              <a:gd name="adj1" fmla="val -1267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8E5E7D-60F5-48F4-854D-F49952703878}"/>
              </a:ext>
            </a:extLst>
          </p:cNvPr>
          <p:cNvCxnSpPr>
            <a:cxnSpLocks/>
            <a:stCxn id="149" idx="3"/>
            <a:endCxn id="159" idx="0"/>
          </p:cNvCxnSpPr>
          <p:nvPr/>
        </p:nvCxnSpPr>
        <p:spPr>
          <a:xfrm flipV="1">
            <a:off x="2849313" y="4290117"/>
            <a:ext cx="1028153" cy="4473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53">
            <a:extLst>
              <a:ext uri="{FF2B5EF4-FFF2-40B4-BE49-F238E27FC236}">
                <a16:creationId xmlns:a16="http://schemas.microsoft.com/office/drawing/2014/main" id="{382FBC3B-D471-4CE7-8B78-935DF68F098B}"/>
              </a:ext>
            </a:extLst>
          </p:cNvPr>
          <p:cNvCxnSpPr>
            <a:cxnSpLocks/>
            <a:stCxn id="265" idx="6"/>
          </p:cNvCxnSpPr>
          <p:nvPr/>
        </p:nvCxnSpPr>
        <p:spPr>
          <a:xfrm flipV="1">
            <a:off x="5691405" y="5296644"/>
            <a:ext cx="468640" cy="49023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 Box 324">
            <a:extLst>
              <a:ext uri="{FF2B5EF4-FFF2-40B4-BE49-F238E27FC236}">
                <a16:creationId xmlns:a16="http://schemas.microsoft.com/office/drawing/2014/main" id="{94E361B0-400A-470D-948B-E9E3AA13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323" y="5486400"/>
            <a:ext cx="1003440" cy="2890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54" name="Rounded Rectangle 45">
            <a:extLst>
              <a:ext uri="{FF2B5EF4-FFF2-40B4-BE49-F238E27FC236}">
                <a16:creationId xmlns:a16="http://schemas.microsoft.com/office/drawing/2014/main" id="{AD678ECF-45AC-4F4D-804A-AF037F21185B}"/>
              </a:ext>
            </a:extLst>
          </p:cNvPr>
          <p:cNvSpPr/>
          <p:nvPr/>
        </p:nvSpPr>
        <p:spPr>
          <a:xfrm>
            <a:off x="6501151" y="4379587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B69DB5C-407B-47A2-B884-0A27915184E6}"/>
              </a:ext>
            </a:extLst>
          </p:cNvPr>
          <p:cNvCxnSpPr>
            <a:cxnSpLocks/>
          </p:cNvCxnSpPr>
          <p:nvPr/>
        </p:nvCxnSpPr>
        <p:spPr>
          <a:xfrm>
            <a:off x="1401705" y="5752290"/>
            <a:ext cx="295768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ine 28">
            <a:extLst>
              <a:ext uri="{FF2B5EF4-FFF2-40B4-BE49-F238E27FC236}">
                <a16:creationId xmlns:a16="http://schemas.microsoft.com/office/drawing/2014/main" id="{762383B9-6CA3-4109-9DE8-BF00AF47D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290" y="4916401"/>
            <a:ext cx="51358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7" name="Line 24">
            <a:extLst>
              <a:ext uri="{FF2B5EF4-FFF2-40B4-BE49-F238E27FC236}">
                <a16:creationId xmlns:a16="http://schemas.microsoft.com/office/drawing/2014/main" id="{772BF0DE-9EBF-4779-89FC-7554AD00E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9279" y="3269638"/>
            <a:ext cx="3018701" cy="684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8" name="Line 25">
            <a:extLst>
              <a:ext uri="{FF2B5EF4-FFF2-40B4-BE49-F238E27FC236}">
                <a16:creationId xmlns:a16="http://schemas.microsoft.com/office/drawing/2014/main" id="{1D0A6C5B-8C63-4940-B1ED-806D8B879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7466" y="3771943"/>
            <a:ext cx="560514" cy="93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59" name="Line 26">
            <a:extLst>
              <a:ext uri="{FF2B5EF4-FFF2-40B4-BE49-F238E27FC236}">
                <a16:creationId xmlns:a16="http://schemas.microsoft.com/office/drawing/2014/main" id="{C832E47C-1DC4-4CDA-BE7C-72173E367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7466" y="4280798"/>
            <a:ext cx="560511" cy="931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0" name="Line 37">
            <a:extLst>
              <a:ext uri="{FF2B5EF4-FFF2-40B4-BE49-F238E27FC236}">
                <a16:creationId xmlns:a16="http://schemas.microsoft.com/office/drawing/2014/main" id="{1DB31D65-8998-40AC-AE34-FFF05EE0E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7074" y="3175829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61" name="Line 38">
            <a:extLst>
              <a:ext uri="{FF2B5EF4-FFF2-40B4-BE49-F238E27FC236}">
                <a16:creationId xmlns:a16="http://schemas.microsoft.com/office/drawing/2014/main" id="{8AA1EB60-8CD6-4E6D-AE14-106252996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7074" y="3671291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62" name="Line 39">
            <a:extLst>
              <a:ext uri="{FF2B5EF4-FFF2-40B4-BE49-F238E27FC236}">
                <a16:creationId xmlns:a16="http://schemas.microsoft.com/office/drawing/2014/main" id="{C7CCD7DC-C6CB-4C84-A12C-CF258FD17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7074" y="4180147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63" name="Text Box 40">
            <a:extLst>
              <a:ext uri="{FF2B5EF4-FFF2-40B4-BE49-F238E27FC236}">
                <a16:creationId xmlns:a16="http://schemas.microsoft.com/office/drawing/2014/main" id="{27F616A3-D92B-467D-871D-27365874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721" y="3019797"/>
            <a:ext cx="279449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5</a:t>
            </a:r>
          </a:p>
        </p:txBody>
      </p:sp>
      <p:sp>
        <p:nvSpPr>
          <p:cNvPr id="164" name="Text Box 41">
            <a:extLst>
              <a:ext uri="{FF2B5EF4-FFF2-40B4-BE49-F238E27FC236}">
                <a16:creationId xmlns:a16="http://schemas.microsoft.com/office/drawing/2014/main" id="{1D07E688-399C-4493-A7A1-B773A7BC5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542" y="3507265"/>
            <a:ext cx="279449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5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E9A79B68-F5E9-44AD-AF62-7BD6BA8B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542" y="4044079"/>
            <a:ext cx="279449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5</a:t>
            </a:r>
          </a:p>
        </p:txBody>
      </p:sp>
      <p:sp>
        <p:nvSpPr>
          <p:cNvPr id="166" name="Text Box 23">
            <a:extLst>
              <a:ext uri="{FF2B5EF4-FFF2-40B4-BE49-F238E27FC236}">
                <a16:creationId xmlns:a16="http://schemas.microsoft.com/office/drawing/2014/main" id="{E23013AD-7BBB-45D5-95FA-DF19DB9F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456" y="5196329"/>
            <a:ext cx="116353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RegWrite</a:t>
            </a:r>
          </a:p>
        </p:txBody>
      </p:sp>
      <p:sp>
        <p:nvSpPr>
          <p:cNvPr id="167" name="Line 32">
            <a:extLst>
              <a:ext uri="{FF2B5EF4-FFF2-40B4-BE49-F238E27FC236}">
                <a16:creationId xmlns:a16="http://schemas.microsoft.com/office/drawing/2014/main" id="{485FBF3A-2F61-4E1B-8A90-47C54301F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873" y="3173622"/>
            <a:ext cx="894690" cy="400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8" name="Line 33">
            <a:extLst>
              <a:ext uri="{FF2B5EF4-FFF2-40B4-BE49-F238E27FC236}">
                <a16:creationId xmlns:a16="http://schemas.microsoft.com/office/drawing/2014/main" id="{7D084EE4-55E6-41D2-8146-91C74E32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9561" y="3574367"/>
            <a:ext cx="0" cy="10736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9" name="Line 34">
            <a:extLst>
              <a:ext uri="{FF2B5EF4-FFF2-40B4-BE49-F238E27FC236}">
                <a16:creationId xmlns:a16="http://schemas.microsoft.com/office/drawing/2014/main" id="{1E2D20C4-5864-488C-AD71-8914DF0CD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4871" y="4647994"/>
            <a:ext cx="894690" cy="419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0" name="Line 35">
            <a:extLst>
              <a:ext uri="{FF2B5EF4-FFF2-40B4-BE49-F238E27FC236}">
                <a16:creationId xmlns:a16="http://schemas.microsoft.com/office/drawing/2014/main" id="{4083051E-F50E-49DD-8750-BB95A0D5F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5707" y="4301302"/>
            <a:ext cx="0" cy="766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1" name="Line 36">
            <a:extLst>
              <a:ext uri="{FF2B5EF4-FFF2-40B4-BE49-F238E27FC236}">
                <a16:creationId xmlns:a16="http://schemas.microsoft.com/office/drawing/2014/main" id="{E2765847-9D2E-4A57-9F2C-B8253AF4C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5707" y="4075766"/>
            <a:ext cx="180802" cy="2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2" name="Line 37">
            <a:extLst>
              <a:ext uri="{FF2B5EF4-FFF2-40B4-BE49-F238E27FC236}">
                <a16:creationId xmlns:a16="http://schemas.microsoft.com/office/drawing/2014/main" id="{D3ED2380-5153-4CF4-986C-987A1A76D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871" y="3805495"/>
            <a:ext cx="180802" cy="270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3" name="Line 38">
            <a:extLst>
              <a:ext uri="{FF2B5EF4-FFF2-40B4-BE49-F238E27FC236}">
                <a16:creationId xmlns:a16="http://schemas.microsoft.com/office/drawing/2014/main" id="{C99E7F43-2A54-45DB-AD71-9FAFE84CA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4871" y="3173621"/>
            <a:ext cx="0" cy="63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75" name="Text Box 44">
            <a:extLst>
              <a:ext uri="{FF2B5EF4-FFF2-40B4-BE49-F238E27FC236}">
                <a16:creationId xmlns:a16="http://schemas.microsoft.com/office/drawing/2014/main" id="{FB99AA5D-516A-45E3-B896-46A3CAC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270" y="4179324"/>
            <a:ext cx="700840" cy="465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176" name="Text Box 45">
            <a:extLst>
              <a:ext uri="{FF2B5EF4-FFF2-40B4-BE49-F238E27FC236}">
                <a16:creationId xmlns:a16="http://schemas.microsoft.com/office/drawing/2014/main" id="{3DED3606-94BD-481C-8EE4-B4B6FE9D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811" y="3842774"/>
            <a:ext cx="615099" cy="322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177" name="Text Box 46">
            <a:extLst>
              <a:ext uri="{FF2B5EF4-FFF2-40B4-BE49-F238E27FC236}">
                <a16:creationId xmlns:a16="http://schemas.microsoft.com/office/drawing/2014/main" id="{D562F8DC-7DE5-4462-8161-953C894F2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340" y="2933904"/>
            <a:ext cx="1336695" cy="3252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ALUcontrol</a:t>
            </a:r>
          </a:p>
        </p:txBody>
      </p:sp>
      <p:sp>
        <p:nvSpPr>
          <p:cNvPr id="178" name="Line 47">
            <a:extLst>
              <a:ext uri="{FF2B5EF4-FFF2-40B4-BE49-F238E27FC236}">
                <a16:creationId xmlns:a16="http://schemas.microsoft.com/office/drawing/2014/main" id="{775F01CE-5D57-4ABC-B1E1-43E3DA419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9495" y="3234198"/>
            <a:ext cx="270271" cy="91334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79" name="Text Box 48">
            <a:extLst>
              <a:ext uri="{FF2B5EF4-FFF2-40B4-BE49-F238E27FC236}">
                <a16:creationId xmlns:a16="http://schemas.microsoft.com/office/drawing/2014/main" id="{8FBB6C86-8419-47B2-A966-FBBC0BED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650" y="3221177"/>
            <a:ext cx="322462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80" name="Rectangle 52">
            <a:extLst>
              <a:ext uri="{FF2B5EF4-FFF2-40B4-BE49-F238E27FC236}">
                <a16:creationId xmlns:a16="http://schemas.microsoft.com/office/drawing/2014/main" id="{4E81505C-2F41-4441-9859-C8F39E72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145" y="4101240"/>
            <a:ext cx="1380378" cy="178938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81" name="Line 53">
            <a:extLst>
              <a:ext uri="{FF2B5EF4-FFF2-40B4-BE49-F238E27FC236}">
                <a16:creationId xmlns:a16="http://schemas.microsoft.com/office/drawing/2014/main" id="{B58FB5E7-7478-4A29-A1D6-4AC25E9AF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8411" y="5453215"/>
            <a:ext cx="536814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82" name="Text Box 55">
            <a:extLst>
              <a:ext uri="{FF2B5EF4-FFF2-40B4-BE49-F238E27FC236}">
                <a16:creationId xmlns:a16="http://schemas.microsoft.com/office/drawing/2014/main" id="{AD19C3F0-5FCE-44A7-8244-B0FB44BD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407" y="4647994"/>
            <a:ext cx="1031790" cy="542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83" name="Text Box 56">
            <a:extLst>
              <a:ext uri="{FF2B5EF4-FFF2-40B4-BE49-F238E27FC236}">
                <a16:creationId xmlns:a16="http://schemas.microsoft.com/office/drawing/2014/main" id="{7B6A202E-5787-4E4C-9F59-AC3FB077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145" y="4278315"/>
            <a:ext cx="685876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184" name="Text Box 57">
            <a:extLst>
              <a:ext uri="{FF2B5EF4-FFF2-40B4-BE49-F238E27FC236}">
                <a16:creationId xmlns:a16="http://schemas.microsoft.com/office/drawing/2014/main" id="{DBC1F1B9-1B52-48C4-9C3A-D2862864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372" y="5166169"/>
            <a:ext cx="529146" cy="465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185" name="Text Box 59">
            <a:extLst>
              <a:ext uri="{FF2B5EF4-FFF2-40B4-BE49-F238E27FC236}">
                <a16:creationId xmlns:a16="http://schemas.microsoft.com/office/drawing/2014/main" id="{C228C8E7-4F24-4F32-ADEB-11307E94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927" y="5434576"/>
            <a:ext cx="559341" cy="465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187" name="Text Box 63">
            <a:extLst>
              <a:ext uri="{FF2B5EF4-FFF2-40B4-BE49-F238E27FC236}">
                <a16:creationId xmlns:a16="http://schemas.microsoft.com/office/drawing/2014/main" id="{18641F4E-3AB5-49A8-BD23-FAF25481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752" y="3526763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MemWrite</a:t>
            </a:r>
          </a:p>
        </p:txBody>
      </p:sp>
      <p:sp>
        <p:nvSpPr>
          <p:cNvPr id="192" name="Line 28">
            <a:extLst>
              <a:ext uri="{FF2B5EF4-FFF2-40B4-BE49-F238E27FC236}">
                <a16:creationId xmlns:a16="http://schemas.microsoft.com/office/drawing/2014/main" id="{0542B20D-BD7C-4269-95E7-AB3C73132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7528" y="1677762"/>
            <a:ext cx="107362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3" name="Rectangle 152">
            <a:extLst>
              <a:ext uri="{FF2B5EF4-FFF2-40B4-BE49-F238E27FC236}">
                <a16:creationId xmlns:a16="http://schemas.microsoft.com/office/drawing/2014/main" id="{98AD89A3-BEEC-4B5D-A969-7464EECB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238" y="353483"/>
            <a:ext cx="536814" cy="894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/>
              <a:t>PC</a:t>
            </a:r>
          </a:p>
        </p:txBody>
      </p:sp>
      <p:sp>
        <p:nvSpPr>
          <p:cNvPr id="194" name="Line 155">
            <a:extLst>
              <a:ext uri="{FF2B5EF4-FFF2-40B4-BE49-F238E27FC236}">
                <a16:creationId xmlns:a16="http://schemas.microsoft.com/office/drawing/2014/main" id="{2CDCB3FE-ADE6-44BB-A78B-2201299F0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525" y="429905"/>
            <a:ext cx="669153" cy="20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5" name="Line 156">
            <a:extLst>
              <a:ext uri="{FF2B5EF4-FFF2-40B4-BE49-F238E27FC236}">
                <a16:creationId xmlns:a16="http://schemas.microsoft.com/office/drawing/2014/main" id="{F7AA3532-FB13-4DCF-91C0-ABC42FB8C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8679" y="636802"/>
            <a:ext cx="0" cy="357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6" name="Line 157">
            <a:extLst>
              <a:ext uri="{FF2B5EF4-FFF2-40B4-BE49-F238E27FC236}">
                <a16:creationId xmlns:a16="http://schemas.microsoft.com/office/drawing/2014/main" id="{6286E371-CAC3-4462-A431-3624D6A81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9525" y="994678"/>
            <a:ext cx="669153" cy="225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7" name="Line 158">
            <a:extLst>
              <a:ext uri="{FF2B5EF4-FFF2-40B4-BE49-F238E27FC236}">
                <a16:creationId xmlns:a16="http://schemas.microsoft.com/office/drawing/2014/main" id="{B12577CF-7C7B-43D6-8846-EE25A79EB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9525" y="901481"/>
            <a:ext cx="1863" cy="318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8" name="Line 159">
            <a:extLst>
              <a:ext uri="{FF2B5EF4-FFF2-40B4-BE49-F238E27FC236}">
                <a16:creationId xmlns:a16="http://schemas.microsoft.com/office/drawing/2014/main" id="{D9BE8521-C5CE-43F0-93C7-57846B3BD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9525" y="806421"/>
            <a:ext cx="87604" cy="95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99" name="Line 160">
            <a:extLst>
              <a:ext uri="{FF2B5EF4-FFF2-40B4-BE49-F238E27FC236}">
                <a16:creationId xmlns:a16="http://schemas.microsoft.com/office/drawing/2014/main" id="{5B34AB22-D01E-4684-BA86-3A6FA20C1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525" y="694584"/>
            <a:ext cx="87604" cy="111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0" name="Line 161">
            <a:extLst>
              <a:ext uri="{FF2B5EF4-FFF2-40B4-BE49-F238E27FC236}">
                <a16:creationId xmlns:a16="http://schemas.microsoft.com/office/drawing/2014/main" id="{E036EB16-E20A-448D-882A-92B50FBB4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9525" y="429905"/>
            <a:ext cx="1863" cy="264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1" name="Text Box 162">
            <a:extLst>
              <a:ext uri="{FF2B5EF4-FFF2-40B4-BE49-F238E27FC236}">
                <a16:creationId xmlns:a16="http://schemas.microsoft.com/office/drawing/2014/main" id="{59616B58-F5AC-4A17-A3DC-4AF2927C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374" y="657456"/>
            <a:ext cx="624418" cy="322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03" name="Text Box 167">
            <a:extLst>
              <a:ext uri="{FF2B5EF4-FFF2-40B4-BE49-F238E27FC236}">
                <a16:creationId xmlns:a16="http://schemas.microsoft.com/office/drawing/2014/main" id="{74FBF30A-1A90-4C71-B131-A956057F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551" y="850543"/>
            <a:ext cx="236719" cy="32523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7" name="Line 28">
            <a:extLst>
              <a:ext uri="{FF2B5EF4-FFF2-40B4-BE49-F238E27FC236}">
                <a16:creationId xmlns:a16="http://schemas.microsoft.com/office/drawing/2014/main" id="{A1CA2FA8-593D-4EC3-8084-22B33B218B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2172" y="1417322"/>
            <a:ext cx="985427" cy="978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8" name="Line 176">
            <a:extLst>
              <a:ext uri="{FF2B5EF4-FFF2-40B4-BE49-F238E27FC236}">
                <a16:creationId xmlns:a16="http://schemas.microsoft.com/office/drawing/2014/main" id="{744F7001-8C5A-44A2-89A8-1CA082D61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155" y="1069235"/>
            <a:ext cx="671017" cy="20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09" name="Line 177">
            <a:extLst>
              <a:ext uri="{FF2B5EF4-FFF2-40B4-BE49-F238E27FC236}">
                <a16:creationId xmlns:a16="http://schemas.microsoft.com/office/drawing/2014/main" id="{21EEB177-A66A-4F80-BED3-FE04BDFC8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2173" y="1276132"/>
            <a:ext cx="0" cy="357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0" name="Line 178">
            <a:extLst>
              <a:ext uri="{FF2B5EF4-FFF2-40B4-BE49-F238E27FC236}">
                <a16:creationId xmlns:a16="http://schemas.microsoft.com/office/drawing/2014/main" id="{73FDAB7C-D6A1-482C-93B5-15B4E73DC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1155" y="1634007"/>
            <a:ext cx="671017" cy="225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1" name="Line 179">
            <a:extLst>
              <a:ext uri="{FF2B5EF4-FFF2-40B4-BE49-F238E27FC236}">
                <a16:creationId xmlns:a16="http://schemas.microsoft.com/office/drawing/2014/main" id="{70570552-F4AA-40A2-B819-11309475F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1155" y="1540811"/>
            <a:ext cx="1863" cy="318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2" name="Line 180">
            <a:extLst>
              <a:ext uri="{FF2B5EF4-FFF2-40B4-BE49-F238E27FC236}">
                <a16:creationId xmlns:a16="http://schemas.microsoft.com/office/drawing/2014/main" id="{124D2017-1129-4284-BD99-DA1C3F44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1155" y="1445750"/>
            <a:ext cx="89469" cy="95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3" name="Line 181">
            <a:extLst>
              <a:ext uri="{FF2B5EF4-FFF2-40B4-BE49-F238E27FC236}">
                <a16:creationId xmlns:a16="http://schemas.microsoft.com/office/drawing/2014/main" id="{E96D12E4-289B-4172-B37A-74D11AA44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155" y="1333914"/>
            <a:ext cx="89469" cy="111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4" name="Line 182">
            <a:extLst>
              <a:ext uri="{FF2B5EF4-FFF2-40B4-BE49-F238E27FC236}">
                <a16:creationId xmlns:a16="http://schemas.microsoft.com/office/drawing/2014/main" id="{82ECE179-494F-4943-A69B-3EC985A5D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1155" y="1069235"/>
            <a:ext cx="1863" cy="264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15" name="Text Box 183">
            <a:extLst>
              <a:ext uri="{FF2B5EF4-FFF2-40B4-BE49-F238E27FC236}">
                <a16:creationId xmlns:a16="http://schemas.microsoft.com/office/drawing/2014/main" id="{08BA9206-C20E-4CBB-8E4E-42D69CF0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23" y="1301178"/>
            <a:ext cx="624418" cy="322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16" name="Rounded Rectangle 102">
            <a:extLst>
              <a:ext uri="{FF2B5EF4-FFF2-40B4-BE49-F238E27FC236}">
                <a16:creationId xmlns:a16="http://schemas.microsoft.com/office/drawing/2014/main" id="{A1D68FF8-AEAD-4D40-BD1F-58207954F0EF}"/>
              </a:ext>
            </a:extLst>
          </p:cNvPr>
          <p:cNvSpPr/>
          <p:nvPr/>
        </p:nvSpPr>
        <p:spPr>
          <a:xfrm>
            <a:off x="9615469" y="584547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18EB152-1851-4B38-BE12-DE124FA5BA31}"/>
              </a:ext>
            </a:extLst>
          </p:cNvPr>
          <p:cNvCxnSpPr>
            <a:cxnSpLocks/>
            <a:stCxn id="134" idx="0"/>
            <a:endCxn id="256" idx="4"/>
          </p:cNvCxnSpPr>
          <p:nvPr/>
        </p:nvCxnSpPr>
        <p:spPr>
          <a:xfrm flipH="1" flipV="1">
            <a:off x="6139057" y="1820017"/>
            <a:ext cx="22719" cy="345426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 Box 55">
            <a:extLst>
              <a:ext uri="{FF2B5EF4-FFF2-40B4-BE49-F238E27FC236}">
                <a16:creationId xmlns:a16="http://schemas.microsoft.com/office/drawing/2014/main" id="{D007D8AE-D21C-4E38-A256-1721E687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119" y="408151"/>
            <a:ext cx="1353636" cy="542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23" name="Text Box 49">
            <a:extLst>
              <a:ext uri="{FF2B5EF4-FFF2-40B4-BE49-F238E27FC236}">
                <a16:creationId xmlns:a16="http://schemas.microsoft.com/office/drawing/2014/main" id="{5C1D190F-7F52-4787-9364-9D7190BCF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065" y="3608567"/>
            <a:ext cx="635001" cy="246221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isZero</a:t>
            </a:r>
          </a:p>
        </p:txBody>
      </p:sp>
      <p:sp>
        <p:nvSpPr>
          <p:cNvPr id="224" name="Text Box 56">
            <a:extLst>
              <a:ext uri="{FF2B5EF4-FFF2-40B4-BE49-F238E27FC236}">
                <a16:creationId xmlns:a16="http://schemas.microsoft.com/office/drawing/2014/main" id="{3AD758A0-02B1-412E-98B9-D5A807E5A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078" y="1516580"/>
            <a:ext cx="685876" cy="2870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26" name="Text Box 56">
            <a:extLst>
              <a:ext uri="{FF2B5EF4-FFF2-40B4-BE49-F238E27FC236}">
                <a16:creationId xmlns:a16="http://schemas.microsoft.com/office/drawing/2014/main" id="{592E4094-A2AE-4020-9B5F-0F086912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061" y="920294"/>
            <a:ext cx="100034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27" name="Straight Arrow Connector 136">
            <a:extLst>
              <a:ext uri="{FF2B5EF4-FFF2-40B4-BE49-F238E27FC236}">
                <a16:creationId xmlns:a16="http://schemas.microsoft.com/office/drawing/2014/main" id="{B8E54E29-6E26-42DC-A27B-2ACCE5D1195C}"/>
              </a:ext>
            </a:extLst>
          </p:cNvPr>
          <p:cNvCxnSpPr>
            <a:cxnSpLocks/>
            <a:stCxn id="139" idx="1"/>
            <a:endCxn id="254" idx="1"/>
          </p:cNvCxnSpPr>
          <p:nvPr/>
        </p:nvCxnSpPr>
        <p:spPr>
          <a:xfrm rot="10800000" flipV="1">
            <a:off x="425617" y="1044112"/>
            <a:ext cx="1012196" cy="3242808"/>
          </a:xfrm>
          <a:prstGeom prst="bentConnector3">
            <a:avLst>
              <a:gd name="adj1" fmla="val 12258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8" name="Text Box 319">
            <a:extLst>
              <a:ext uri="{FF2B5EF4-FFF2-40B4-BE49-F238E27FC236}">
                <a16:creationId xmlns:a16="http://schemas.microsoft.com/office/drawing/2014/main" id="{DD3F226B-F420-4717-B13A-208FC3F2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762" y="5485857"/>
            <a:ext cx="945210" cy="3252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RegDst</a:t>
            </a:r>
          </a:p>
        </p:txBody>
      </p:sp>
      <p:sp>
        <p:nvSpPr>
          <p:cNvPr id="231" name="Text Box 62">
            <a:extLst>
              <a:ext uri="{FF2B5EF4-FFF2-40B4-BE49-F238E27FC236}">
                <a16:creationId xmlns:a16="http://schemas.microsoft.com/office/drawing/2014/main" id="{DF9B8D15-A557-414C-ABB3-8486BA5C1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8845" y="6247398"/>
            <a:ext cx="102944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MemRead</a:t>
            </a:r>
          </a:p>
        </p:txBody>
      </p:sp>
      <p:sp>
        <p:nvSpPr>
          <p:cNvPr id="236" name="Rounded Rectangle 125">
            <a:extLst>
              <a:ext uri="{FF2B5EF4-FFF2-40B4-BE49-F238E27FC236}">
                <a16:creationId xmlns:a16="http://schemas.microsoft.com/office/drawing/2014/main" id="{DFEFCB20-30B3-41F1-B26F-3E582DDFCC32}"/>
              </a:ext>
            </a:extLst>
          </p:cNvPr>
          <p:cNvSpPr/>
          <p:nvPr/>
        </p:nvSpPr>
        <p:spPr>
          <a:xfrm>
            <a:off x="10635225" y="5184808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15">
            <a:extLst>
              <a:ext uri="{FF2B5EF4-FFF2-40B4-BE49-F238E27FC236}">
                <a16:creationId xmlns:a16="http://schemas.microsoft.com/office/drawing/2014/main" id="{95172A1C-F283-4927-A7DF-51F7781A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278" y="3037554"/>
            <a:ext cx="1326458" cy="196831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40" name="Text Box 17">
            <a:extLst>
              <a:ext uri="{FF2B5EF4-FFF2-40B4-BE49-F238E27FC236}">
                <a16:creationId xmlns:a16="http://schemas.microsoft.com/office/drawing/2014/main" id="{E3F7858D-8A91-4A91-85AD-8C1D829E8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97" y="3151501"/>
            <a:ext cx="427623" cy="28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41" name="Text Box 18">
            <a:extLst>
              <a:ext uri="{FF2B5EF4-FFF2-40B4-BE49-F238E27FC236}">
                <a16:creationId xmlns:a16="http://schemas.microsoft.com/office/drawing/2014/main" id="{E2791EF8-1551-428D-85BF-9282D8B6A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548" y="3643491"/>
            <a:ext cx="427623" cy="28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42" name="Text Box 19">
            <a:extLst>
              <a:ext uri="{FF2B5EF4-FFF2-40B4-BE49-F238E27FC236}">
                <a16:creationId xmlns:a16="http://schemas.microsoft.com/office/drawing/2014/main" id="{321E9B61-F92C-4262-B70F-FC73F4276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051" y="4146593"/>
            <a:ext cx="384603" cy="2890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43" name="Text Box 20">
            <a:extLst>
              <a:ext uri="{FF2B5EF4-FFF2-40B4-BE49-F238E27FC236}">
                <a16:creationId xmlns:a16="http://schemas.microsoft.com/office/drawing/2014/main" id="{A6DF310F-1F50-4F43-937B-5CBBFD51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129" y="4671196"/>
            <a:ext cx="44459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44" name="Text Box 21">
            <a:extLst>
              <a:ext uri="{FF2B5EF4-FFF2-40B4-BE49-F238E27FC236}">
                <a16:creationId xmlns:a16="http://schemas.microsoft.com/office/drawing/2014/main" id="{717006B1-5F7D-4843-9CA8-6FD918FB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25" y="3261397"/>
            <a:ext cx="48282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45" name="Text Box 22">
            <a:extLst>
              <a:ext uri="{FF2B5EF4-FFF2-40B4-BE49-F238E27FC236}">
                <a16:creationId xmlns:a16="http://schemas.microsoft.com/office/drawing/2014/main" id="{9633CDE7-7011-41A7-86A2-A7B92AF1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099" y="4429610"/>
            <a:ext cx="482825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46" name="Text Box 36">
            <a:extLst>
              <a:ext uri="{FF2B5EF4-FFF2-40B4-BE49-F238E27FC236}">
                <a16:creationId xmlns:a16="http://schemas.microsoft.com/office/drawing/2014/main" id="{79458687-9FCA-4781-AFC9-2DF4D9115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513" y="3869300"/>
            <a:ext cx="1067549" cy="5420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E5CC77E-746C-4F03-88AA-F9FA227E79BA}"/>
              </a:ext>
            </a:extLst>
          </p:cNvPr>
          <p:cNvSpPr/>
          <p:nvPr/>
        </p:nvSpPr>
        <p:spPr>
          <a:xfrm rot="5400000">
            <a:off x="380474" y="2106726"/>
            <a:ext cx="822416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251BE0D-4AC4-4E48-B428-8AD99DEFC935}"/>
              </a:ext>
            </a:extLst>
          </p:cNvPr>
          <p:cNvSpPr/>
          <p:nvPr/>
        </p:nvSpPr>
        <p:spPr>
          <a:xfrm rot="5400000">
            <a:off x="407560" y="2903241"/>
            <a:ext cx="750358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DE944B6-2ABD-43BC-BE9D-213E4610971F}"/>
              </a:ext>
            </a:extLst>
          </p:cNvPr>
          <p:cNvSpPr/>
          <p:nvPr/>
        </p:nvSpPr>
        <p:spPr>
          <a:xfrm rot="5400000">
            <a:off x="412925" y="3667304"/>
            <a:ext cx="757511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49EB579-E825-4998-B026-AF29467D7636}"/>
              </a:ext>
            </a:extLst>
          </p:cNvPr>
          <p:cNvSpPr/>
          <p:nvPr/>
        </p:nvSpPr>
        <p:spPr>
          <a:xfrm rot="5400000">
            <a:off x="818413" y="2205601"/>
            <a:ext cx="835890" cy="352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XXXXXX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853422D-0BCC-48D4-9C27-3BF2FD8773C2}"/>
              </a:ext>
            </a:extLst>
          </p:cNvPr>
          <p:cNvSpPr/>
          <p:nvPr/>
        </p:nvSpPr>
        <p:spPr>
          <a:xfrm rot="5400000">
            <a:off x="856048" y="2990249"/>
            <a:ext cx="760486" cy="352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3907DA2-2626-4F8D-867D-DC0B2518177A}"/>
              </a:ext>
            </a:extLst>
          </p:cNvPr>
          <p:cNvSpPr/>
          <p:nvPr/>
        </p:nvSpPr>
        <p:spPr>
          <a:xfrm rot="5400000">
            <a:off x="856180" y="3760863"/>
            <a:ext cx="760486" cy="352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4" name="Left Bracket 253">
            <a:extLst>
              <a:ext uri="{FF2B5EF4-FFF2-40B4-BE49-F238E27FC236}">
                <a16:creationId xmlns:a16="http://schemas.microsoft.com/office/drawing/2014/main" id="{1DFD29B0-1323-488B-8B3E-1D1F2E7628F7}"/>
              </a:ext>
            </a:extLst>
          </p:cNvPr>
          <p:cNvSpPr/>
          <p:nvPr/>
        </p:nvSpPr>
        <p:spPr>
          <a:xfrm>
            <a:off x="425617" y="1963925"/>
            <a:ext cx="74148" cy="464599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000677F-4669-440A-BBC5-CC783518ABA2}"/>
              </a:ext>
            </a:extLst>
          </p:cNvPr>
          <p:cNvSpPr/>
          <p:nvPr/>
        </p:nvSpPr>
        <p:spPr>
          <a:xfrm>
            <a:off x="5328375" y="1352311"/>
            <a:ext cx="1621364" cy="4677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Left Shift 2-bits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136">
            <a:extLst>
              <a:ext uri="{FF2B5EF4-FFF2-40B4-BE49-F238E27FC236}">
                <a16:creationId xmlns:a16="http://schemas.microsoft.com/office/drawing/2014/main" id="{CE3AB262-3AD1-47D6-98F5-8CB94047202E}"/>
              </a:ext>
            </a:extLst>
          </p:cNvPr>
          <p:cNvCxnSpPr>
            <a:cxnSpLocks/>
            <a:stCxn id="216" idx="3"/>
            <a:endCxn id="193" idx="0"/>
          </p:cNvCxnSpPr>
          <p:nvPr/>
        </p:nvCxnSpPr>
        <p:spPr>
          <a:xfrm flipH="1" flipV="1">
            <a:off x="3382645" y="353483"/>
            <a:ext cx="6542963" cy="767878"/>
          </a:xfrm>
          <a:prstGeom prst="bentConnector4">
            <a:avLst>
              <a:gd name="adj1" fmla="val -3494"/>
              <a:gd name="adj2" fmla="val 118209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A62B4F7A-0238-4C54-8B4A-0165826F70F2}"/>
              </a:ext>
            </a:extLst>
          </p:cNvPr>
          <p:cNvSpPr/>
          <p:nvPr/>
        </p:nvSpPr>
        <p:spPr>
          <a:xfrm>
            <a:off x="4349371" y="5473740"/>
            <a:ext cx="1342034" cy="62628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25" name="Text Box 319">
            <a:extLst>
              <a:ext uri="{FF2B5EF4-FFF2-40B4-BE49-F238E27FC236}">
                <a16:creationId xmlns:a16="http://schemas.microsoft.com/office/drawing/2014/main" id="{321541B9-7DCA-49D6-9725-7B778382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988" y="4255398"/>
            <a:ext cx="30414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26" name="Text Box 319">
            <a:extLst>
              <a:ext uri="{FF2B5EF4-FFF2-40B4-BE49-F238E27FC236}">
                <a16:creationId xmlns:a16="http://schemas.microsoft.com/office/drawing/2014/main" id="{96355350-EE68-4A88-B304-46E829DD0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011" y="4577164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27" name="Text Box 319">
            <a:extLst>
              <a:ext uri="{FF2B5EF4-FFF2-40B4-BE49-F238E27FC236}">
                <a16:creationId xmlns:a16="http://schemas.microsoft.com/office/drawing/2014/main" id="{4D25A9E3-E970-4FCF-8CB6-866E193A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649" y="1105137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28" name="Text Box 319">
            <a:extLst>
              <a:ext uri="{FF2B5EF4-FFF2-40B4-BE49-F238E27FC236}">
                <a16:creationId xmlns:a16="http://schemas.microsoft.com/office/drawing/2014/main" id="{C42AF66F-F375-406E-AD91-4D52A5A5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650" y="501503"/>
            <a:ext cx="29367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29" name="Text Box 319">
            <a:extLst>
              <a:ext uri="{FF2B5EF4-FFF2-40B4-BE49-F238E27FC236}">
                <a16:creationId xmlns:a16="http://schemas.microsoft.com/office/drawing/2014/main" id="{BA900022-BD54-4CCF-ACBA-0159B78D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056" y="5799311"/>
            <a:ext cx="29367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30" name="Text Box 319">
            <a:extLst>
              <a:ext uri="{FF2B5EF4-FFF2-40B4-BE49-F238E27FC236}">
                <a16:creationId xmlns:a16="http://schemas.microsoft.com/office/drawing/2014/main" id="{3963F836-0C57-42C2-BD37-A21E6D569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4925" y="5152972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134" name="Line 29">
            <a:extLst>
              <a:ext uri="{FF2B5EF4-FFF2-40B4-BE49-F238E27FC236}">
                <a16:creationId xmlns:a16="http://schemas.microsoft.com/office/drawing/2014/main" id="{F8383EFA-0F8F-4282-8A65-22F444C9C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1776" y="5274277"/>
            <a:ext cx="34899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37" name="Text Box 319">
            <a:extLst>
              <a:ext uri="{FF2B5EF4-FFF2-40B4-BE49-F238E27FC236}">
                <a16:creationId xmlns:a16="http://schemas.microsoft.com/office/drawing/2014/main" id="{8C67999B-FBD5-4CE6-8FD8-29AA57B4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469" y="4985958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238" name="Text Box 319">
            <a:extLst>
              <a:ext uri="{FF2B5EF4-FFF2-40B4-BE49-F238E27FC236}">
                <a16:creationId xmlns:a16="http://schemas.microsoft.com/office/drawing/2014/main" id="{9EEADFF7-9BB1-402E-B423-FA2F543E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655" y="4267926"/>
            <a:ext cx="29367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73" name="Rounded Rectangle 143">
            <a:extLst>
              <a:ext uri="{FF2B5EF4-FFF2-40B4-BE49-F238E27FC236}">
                <a16:creationId xmlns:a16="http://schemas.microsoft.com/office/drawing/2014/main" id="{D52DACFA-5E2B-41E0-BA26-5D56B7393C1C}"/>
              </a:ext>
            </a:extLst>
          </p:cNvPr>
          <p:cNvSpPr/>
          <p:nvPr/>
        </p:nvSpPr>
        <p:spPr>
          <a:xfrm rot="5400000">
            <a:off x="3749884" y="1678657"/>
            <a:ext cx="1620501" cy="90027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Control</a:t>
            </a:r>
          </a:p>
        </p:txBody>
      </p:sp>
      <p:cxnSp>
        <p:nvCxnSpPr>
          <p:cNvPr id="274" name="Elbow Connector 144">
            <a:extLst>
              <a:ext uri="{FF2B5EF4-FFF2-40B4-BE49-F238E27FC236}">
                <a16:creationId xmlns:a16="http://schemas.microsoft.com/office/drawing/2014/main" id="{E6842969-C526-42BB-8561-300A3EF27FD0}"/>
              </a:ext>
            </a:extLst>
          </p:cNvPr>
          <p:cNvCxnSpPr>
            <a:cxnSpLocks/>
          </p:cNvCxnSpPr>
          <p:nvPr/>
        </p:nvCxnSpPr>
        <p:spPr>
          <a:xfrm flipV="1">
            <a:off x="5013855" y="2504861"/>
            <a:ext cx="2435115" cy="5206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Elbow Connector 145">
            <a:extLst>
              <a:ext uri="{FF2B5EF4-FFF2-40B4-BE49-F238E27FC236}">
                <a16:creationId xmlns:a16="http://schemas.microsoft.com/office/drawing/2014/main" id="{ED60685C-B889-4E1B-9CF0-2A85278DBC95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5013855" y="2244812"/>
            <a:ext cx="4399479" cy="1856428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6" name="Elbow Connector 146">
            <a:extLst>
              <a:ext uri="{FF2B5EF4-FFF2-40B4-BE49-F238E27FC236}">
                <a16:creationId xmlns:a16="http://schemas.microsoft.com/office/drawing/2014/main" id="{58420E7F-A407-492B-A831-CAC3D083AE96}"/>
              </a:ext>
            </a:extLst>
          </p:cNvPr>
          <p:cNvCxnSpPr>
            <a:cxnSpLocks/>
            <a:stCxn id="273" idx="0"/>
            <a:endCxn id="236" idx="0"/>
          </p:cNvCxnSpPr>
          <p:nvPr/>
        </p:nvCxnSpPr>
        <p:spPr>
          <a:xfrm>
            <a:off x="5010274" y="2128797"/>
            <a:ext cx="5780021" cy="3056011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Elbow Connector 150">
            <a:extLst>
              <a:ext uri="{FF2B5EF4-FFF2-40B4-BE49-F238E27FC236}">
                <a16:creationId xmlns:a16="http://schemas.microsoft.com/office/drawing/2014/main" id="{EA6489F6-3A56-4E26-807F-E6F432189086}"/>
              </a:ext>
            </a:extLst>
          </p:cNvPr>
          <p:cNvCxnSpPr>
            <a:cxnSpLocks/>
            <a:stCxn id="149" idx="2"/>
          </p:cNvCxnSpPr>
          <p:nvPr/>
        </p:nvCxnSpPr>
        <p:spPr>
          <a:xfrm rot="16200000" flipH="1">
            <a:off x="2737467" y="5231054"/>
            <a:ext cx="212122" cy="298569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5AB1E9-4EE8-4358-8875-EC0C5E593ED3}"/>
              </a:ext>
            </a:extLst>
          </p:cNvPr>
          <p:cNvCxnSpPr/>
          <p:nvPr/>
        </p:nvCxnSpPr>
        <p:spPr>
          <a:xfrm>
            <a:off x="4237318" y="2944703"/>
            <a:ext cx="0" cy="22367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AADB8-8C75-4FF7-B36F-97E40FE4BD68}"/>
              </a:ext>
            </a:extLst>
          </p:cNvPr>
          <p:cNvCxnSpPr>
            <a:cxnSpLocks/>
          </p:cNvCxnSpPr>
          <p:nvPr/>
        </p:nvCxnSpPr>
        <p:spPr>
          <a:xfrm>
            <a:off x="4229030" y="5181427"/>
            <a:ext cx="859117" cy="8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2" name="Text Box 319">
            <a:extLst>
              <a:ext uri="{FF2B5EF4-FFF2-40B4-BE49-F238E27FC236}">
                <a16:creationId xmlns:a16="http://schemas.microsoft.com/office/drawing/2014/main" id="{D82A85AD-FC1F-4A6A-B06D-1C944A8C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352" y="4006593"/>
            <a:ext cx="943328" cy="3252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ALUSrc</a:t>
            </a:r>
          </a:p>
        </p:txBody>
      </p:sp>
      <p:sp>
        <p:nvSpPr>
          <p:cNvPr id="217" name="Text Box 319">
            <a:extLst>
              <a:ext uri="{FF2B5EF4-FFF2-40B4-BE49-F238E27FC236}">
                <a16:creationId xmlns:a16="http://schemas.microsoft.com/office/drawing/2014/main" id="{3F2050EE-F934-47EB-94C7-7D9C77FD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200" y="1826075"/>
            <a:ext cx="891702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PCSrc</a:t>
            </a:r>
          </a:p>
        </p:txBody>
      </p:sp>
      <p:sp>
        <p:nvSpPr>
          <p:cNvPr id="234" name="Text Box 319">
            <a:extLst>
              <a:ext uri="{FF2B5EF4-FFF2-40B4-BE49-F238E27FC236}">
                <a16:creationId xmlns:a16="http://schemas.microsoft.com/office/drawing/2014/main" id="{65FA2093-9809-408A-A25C-60CFD883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549" y="4659172"/>
            <a:ext cx="1334814" cy="32523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Verdana" pitchFamily="34" charset="0"/>
              </a:rPr>
              <a:t>MemToReg</a:t>
            </a:r>
          </a:p>
        </p:txBody>
      </p:sp>
      <p:cxnSp>
        <p:nvCxnSpPr>
          <p:cNvPr id="138" name="Elbow Connector 146">
            <a:extLst>
              <a:ext uri="{FF2B5EF4-FFF2-40B4-BE49-F238E27FC236}">
                <a16:creationId xmlns:a16="http://schemas.microsoft.com/office/drawing/2014/main" id="{B9D5471D-F0C9-4959-B41D-2DD27310FB49}"/>
              </a:ext>
            </a:extLst>
          </p:cNvPr>
          <p:cNvCxnSpPr>
            <a:cxnSpLocks/>
            <a:stCxn id="223" idx="3"/>
          </p:cNvCxnSpPr>
          <p:nvPr/>
        </p:nvCxnSpPr>
        <p:spPr>
          <a:xfrm flipV="1">
            <a:off x="8232066" y="1975558"/>
            <a:ext cx="391425" cy="1756120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1FA5A1C7-CEDC-4599-BB23-7A31E4911E53}"/>
              </a:ext>
            </a:extLst>
          </p:cNvPr>
          <p:cNvSpPr/>
          <p:nvPr/>
        </p:nvSpPr>
        <p:spPr>
          <a:xfrm>
            <a:off x="8919407" y="1738532"/>
            <a:ext cx="349379" cy="342901"/>
          </a:xfrm>
          <a:prstGeom prst="flowChartDela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D9B91-A632-4AEA-BC04-1FDC755AB0EE}"/>
              </a:ext>
            </a:extLst>
          </p:cNvPr>
          <p:cNvCxnSpPr>
            <a:cxnSpLocks/>
          </p:cNvCxnSpPr>
          <p:nvPr/>
        </p:nvCxnSpPr>
        <p:spPr>
          <a:xfrm flipH="1">
            <a:off x="8609065" y="1985815"/>
            <a:ext cx="3195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A87C89-1097-4928-A266-DC56F9B782C4}"/>
              </a:ext>
            </a:extLst>
          </p:cNvPr>
          <p:cNvCxnSpPr>
            <a:cxnSpLocks/>
          </p:cNvCxnSpPr>
          <p:nvPr/>
        </p:nvCxnSpPr>
        <p:spPr>
          <a:xfrm flipV="1">
            <a:off x="5010274" y="1894175"/>
            <a:ext cx="3918371" cy="321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136">
            <a:extLst>
              <a:ext uri="{FF2B5EF4-FFF2-40B4-BE49-F238E27FC236}">
                <a16:creationId xmlns:a16="http://schemas.microsoft.com/office/drawing/2014/main" id="{9005B94E-48CC-45D4-AF1C-5A35E8B80914}"/>
              </a:ext>
            </a:extLst>
          </p:cNvPr>
          <p:cNvCxnSpPr>
            <a:cxnSpLocks/>
          </p:cNvCxnSpPr>
          <p:nvPr/>
        </p:nvCxnSpPr>
        <p:spPr>
          <a:xfrm rot="5400000">
            <a:off x="2792328" y="652919"/>
            <a:ext cx="1012101" cy="100034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19" name="Line 175">
            <a:extLst>
              <a:ext uri="{FF2B5EF4-FFF2-40B4-BE49-F238E27FC236}">
                <a16:creationId xmlns:a16="http://schemas.microsoft.com/office/drawing/2014/main" id="{900D428D-3B20-4E2D-BD7F-1B37778C0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34" y="626713"/>
            <a:ext cx="677455" cy="1350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29" name="Line 163">
            <a:extLst>
              <a:ext uri="{FF2B5EF4-FFF2-40B4-BE49-F238E27FC236}">
                <a16:creationId xmlns:a16="http://schemas.microsoft.com/office/drawing/2014/main" id="{7E536E25-7183-4C33-B41E-4B687527E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0111" y="1003998"/>
            <a:ext cx="31127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230" name="Line 28">
            <a:extLst>
              <a:ext uri="{FF2B5EF4-FFF2-40B4-BE49-F238E27FC236}">
                <a16:creationId xmlns:a16="http://schemas.microsoft.com/office/drawing/2014/main" id="{9C1D5104-19A4-4F5B-A78D-4E9B21B75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8679" y="800828"/>
            <a:ext cx="461679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233" name="Straight Arrow Connector 136">
            <a:extLst>
              <a:ext uri="{FF2B5EF4-FFF2-40B4-BE49-F238E27FC236}">
                <a16:creationId xmlns:a16="http://schemas.microsoft.com/office/drawing/2014/main" id="{A0D3E380-A6F2-43C9-9AE4-567F282CBFA8}"/>
              </a:ext>
            </a:extLst>
          </p:cNvPr>
          <p:cNvCxnSpPr/>
          <p:nvPr/>
        </p:nvCxnSpPr>
        <p:spPr>
          <a:xfrm>
            <a:off x="6161776" y="800828"/>
            <a:ext cx="1787516" cy="412549"/>
          </a:xfrm>
          <a:prstGeom prst="bentConnector3">
            <a:avLst>
              <a:gd name="adj1" fmla="val 7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cxnSp>
        <p:nvCxnSpPr>
          <p:cNvPr id="235" name="Elbow Connector 92">
            <a:extLst>
              <a:ext uri="{FF2B5EF4-FFF2-40B4-BE49-F238E27FC236}">
                <a16:creationId xmlns:a16="http://schemas.microsoft.com/office/drawing/2014/main" id="{FAB1810D-6A31-49B1-AC06-81E1A91309C9}"/>
              </a:ext>
            </a:extLst>
          </p:cNvPr>
          <p:cNvCxnSpPr>
            <a:cxnSpLocks/>
          </p:cNvCxnSpPr>
          <p:nvPr/>
        </p:nvCxnSpPr>
        <p:spPr>
          <a:xfrm>
            <a:off x="5905701" y="4558525"/>
            <a:ext cx="2832226" cy="1109043"/>
          </a:xfrm>
          <a:prstGeom prst="bentConnector3">
            <a:avLst>
              <a:gd name="adj1" fmla="val -153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122">
            <a:extLst>
              <a:ext uri="{FF2B5EF4-FFF2-40B4-BE49-F238E27FC236}">
                <a16:creationId xmlns:a16="http://schemas.microsoft.com/office/drawing/2014/main" id="{726E95B1-3A2E-42EA-9E50-BD4FCD2EDD7B}"/>
              </a:ext>
            </a:extLst>
          </p:cNvPr>
          <p:cNvCxnSpPr/>
          <p:nvPr/>
        </p:nvCxnSpPr>
        <p:spPr>
          <a:xfrm>
            <a:off x="8398500" y="4429294"/>
            <a:ext cx="2236725" cy="1650204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9375BAA-75FC-4C8B-8ED2-C539EC890581}"/>
              </a:ext>
            </a:extLst>
          </p:cNvPr>
          <p:cNvCxnSpPr>
            <a:cxnSpLocks/>
          </p:cNvCxnSpPr>
          <p:nvPr/>
        </p:nvCxnSpPr>
        <p:spPr>
          <a:xfrm>
            <a:off x="8219561" y="4421837"/>
            <a:ext cx="50358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00">
            <a:extLst>
              <a:ext uri="{FF2B5EF4-FFF2-40B4-BE49-F238E27FC236}">
                <a16:creationId xmlns:a16="http://schemas.microsoft.com/office/drawing/2014/main" id="{244A51A8-802E-4A64-982F-D574C279C3DC}"/>
              </a:ext>
            </a:extLst>
          </p:cNvPr>
          <p:cNvCxnSpPr>
            <a:cxnSpLocks/>
            <a:stCxn id="236" idx="2"/>
          </p:cNvCxnSpPr>
          <p:nvPr/>
        </p:nvCxnSpPr>
        <p:spPr>
          <a:xfrm rot="5400000" flipH="1">
            <a:off x="6713995" y="2182136"/>
            <a:ext cx="982294" cy="7170307"/>
          </a:xfrm>
          <a:prstGeom prst="bentConnector4">
            <a:avLst>
              <a:gd name="adj1" fmla="val -23272"/>
              <a:gd name="adj2" fmla="val 103453"/>
            </a:avLst>
          </a:prstGeom>
          <a:ln w="15875">
            <a:solidFill>
              <a:schemeClr val="tx1"/>
            </a:solidFill>
            <a:headEnd type="oval"/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309">
            <a:extLst>
              <a:ext uri="{FF2B5EF4-FFF2-40B4-BE49-F238E27FC236}">
                <a16:creationId xmlns:a16="http://schemas.microsoft.com/office/drawing/2014/main" id="{D6C0721B-50E6-4CA6-A49F-EA56F18ED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110" y="2099584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[31:26]</a:t>
            </a:r>
          </a:p>
        </p:txBody>
      </p:sp>
      <p:sp>
        <p:nvSpPr>
          <p:cNvPr id="149" name="Rounded Rectangle 38">
            <a:extLst>
              <a:ext uri="{FF2B5EF4-FFF2-40B4-BE49-F238E27FC236}">
                <a16:creationId xmlns:a16="http://schemas.microsoft.com/office/drawing/2014/main" id="{9A110AF8-9717-46E5-A478-841343952185}"/>
              </a:ext>
            </a:extLst>
          </p:cNvPr>
          <p:cNvSpPr/>
          <p:nvPr/>
        </p:nvSpPr>
        <p:spPr>
          <a:xfrm>
            <a:off x="2539174" y="4200650"/>
            <a:ext cx="310139" cy="107362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1AE5DFE-A6DF-407F-B167-3F855E646C9D}"/>
              </a:ext>
            </a:extLst>
          </p:cNvPr>
          <p:cNvCxnSpPr>
            <a:cxnSpLocks/>
          </p:cNvCxnSpPr>
          <p:nvPr/>
        </p:nvCxnSpPr>
        <p:spPr>
          <a:xfrm flipV="1">
            <a:off x="7137909" y="2658521"/>
            <a:ext cx="8023" cy="3713162"/>
          </a:xfrm>
          <a:prstGeom prst="straightConnector1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12F1013-4A8C-4F26-9900-00F8E5846DCA}"/>
              </a:ext>
            </a:extLst>
          </p:cNvPr>
          <p:cNvCxnSpPr>
            <a:cxnSpLocks/>
          </p:cNvCxnSpPr>
          <p:nvPr/>
        </p:nvCxnSpPr>
        <p:spPr>
          <a:xfrm>
            <a:off x="1419535" y="6343926"/>
            <a:ext cx="5726397" cy="314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324">
            <a:extLst>
              <a:ext uri="{FF2B5EF4-FFF2-40B4-BE49-F238E27FC236}">
                <a16:creationId xmlns:a16="http://schemas.microsoft.com/office/drawing/2014/main" id="{CF8C3E5A-6DC4-4B4F-A9C4-68DC1F178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706" y="6091514"/>
            <a:ext cx="89479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[5:0]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B35DB3B-DFC1-4315-BD42-F559C3E91ECB}"/>
              </a:ext>
            </a:extLst>
          </p:cNvPr>
          <p:cNvCxnSpPr>
            <a:cxnSpLocks/>
          </p:cNvCxnSpPr>
          <p:nvPr/>
        </p:nvCxnSpPr>
        <p:spPr>
          <a:xfrm flipV="1">
            <a:off x="7147663" y="2658521"/>
            <a:ext cx="298999" cy="5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32A3231-9F45-4B8F-B3E8-20C916ABF532}"/>
              </a:ext>
            </a:extLst>
          </p:cNvPr>
          <p:cNvSpPr/>
          <p:nvPr/>
        </p:nvSpPr>
        <p:spPr>
          <a:xfrm rot="5400000">
            <a:off x="853577" y="4525714"/>
            <a:ext cx="760486" cy="35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B5D578D-CEB5-43BF-A5B6-FF7E39C8E1D6}"/>
              </a:ext>
            </a:extLst>
          </p:cNvPr>
          <p:cNvSpPr/>
          <p:nvPr/>
        </p:nvSpPr>
        <p:spPr>
          <a:xfrm rot="5400000">
            <a:off x="853577" y="5290248"/>
            <a:ext cx="760486" cy="35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34685D7-CBB4-4C0B-AA2F-7AC4F387A44F}"/>
              </a:ext>
            </a:extLst>
          </p:cNvPr>
          <p:cNvSpPr/>
          <p:nvPr/>
        </p:nvSpPr>
        <p:spPr>
          <a:xfrm rot="5400000">
            <a:off x="855408" y="6050734"/>
            <a:ext cx="760486" cy="357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XXXXX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4D806E2-E0AB-461E-A283-55999912025C}"/>
              </a:ext>
            </a:extLst>
          </p:cNvPr>
          <p:cNvSpPr/>
          <p:nvPr/>
        </p:nvSpPr>
        <p:spPr>
          <a:xfrm rot="5400000">
            <a:off x="401606" y="4426026"/>
            <a:ext cx="780924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74175D9-1CD5-45D4-B27E-1F6F09A8AD30}"/>
              </a:ext>
            </a:extLst>
          </p:cNvPr>
          <p:cNvSpPr/>
          <p:nvPr/>
        </p:nvSpPr>
        <p:spPr>
          <a:xfrm rot="5400000">
            <a:off x="392898" y="5217993"/>
            <a:ext cx="780924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shamt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BB0D0F0-7707-4D0A-AA2B-F9DC1F10C446}"/>
              </a:ext>
            </a:extLst>
          </p:cNvPr>
          <p:cNvSpPr/>
          <p:nvPr/>
        </p:nvSpPr>
        <p:spPr>
          <a:xfrm rot="5400000">
            <a:off x="387254" y="5990029"/>
            <a:ext cx="780924" cy="536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</a:t>
            </a:r>
          </a:p>
          <a:p>
            <a:pPr algn="ctr"/>
            <a:r>
              <a:rPr lang="en-US" sz="1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Rounded Rectangle 143">
            <a:extLst>
              <a:ext uri="{FF2B5EF4-FFF2-40B4-BE49-F238E27FC236}">
                <a16:creationId xmlns:a16="http://schemas.microsoft.com/office/drawing/2014/main" id="{0939B63C-6196-4602-862B-DB7C5BF1863F}"/>
              </a:ext>
            </a:extLst>
          </p:cNvPr>
          <p:cNvSpPr/>
          <p:nvPr/>
        </p:nvSpPr>
        <p:spPr>
          <a:xfrm>
            <a:off x="7448970" y="2324804"/>
            <a:ext cx="986953" cy="5483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ALU Control</a:t>
            </a:r>
          </a:p>
        </p:txBody>
      </p:sp>
      <p:cxnSp>
        <p:nvCxnSpPr>
          <p:cNvPr id="260" name="Elbow Connector 144">
            <a:extLst>
              <a:ext uri="{FF2B5EF4-FFF2-40B4-BE49-F238E27FC236}">
                <a16:creationId xmlns:a16="http://schemas.microsoft.com/office/drawing/2014/main" id="{E7003FFB-2D1F-4C03-9940-742FDBD81056}"/>
              </a:ext>
            </a:extLst>
          </p:cNvPr>
          <p:cNvCxnSpPr>
            <a:cxnSpLocks/>
          </p:cNvCxnSpPr>
          <p:nvPr/>
        </p:nvCxnSpPr>
        <p:spPr>
          <a:xfrm flipH="1">
            <a:off x="7939568" y="2889562"/>
            <a:ext cx="1" cy="557311"/>
          </a:xfrm>
          <a:prstGeom prst="straightConnector1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1" name="Text Box 46">
            <a:extLst>
              <a:ext uri="{FF2B5EF4-FFF2-40B4-BE49-F238E27FC236}">
                <a16:creationId xmlns:a16="http://schemas.microsoft.com/office/drawing/2014/main" id="{D9A594C4-2563-441A-8937-7E82283B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534" y="2251305"/>
            <a:ext cx="74090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Verdana" pitchFamily="34" charset="0"/>
              </a:rPr>
              <a:t>ALUop</a:t>
            </a:r>
          </a:p>
        </p:txBody>
      </p:sp>
      <p:sp>
        <p:nvSpPr>
          <p:cNvPr id="262" name="Line 38">
            <a:extLst>
              <a:ext uri="{FF2B5EF4-FFF2-40B4-BE49-F238E27FC236}">
                <a16:creationId xmlns:a16="http://schemas.microsoft.com/office/drawing/2014/main" id="{D3FBFD0C-D99C-441C-BA8E-BA21A3C775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8053" y="2443205"/>
            <a:ext cx="77553" cy="14458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63" name="Text Box 48">
            <a:extLst>
              <a:ext uri="{FF2B5EF4-FFF2-40B4-BE49-F238E27FC236}">
                <a16:creationId xmlns:a16="http://schemas.microsoft.com/office/drawing/2014/main" id="{9CC5998D-5920-4D08-AE1F-2CE867E5B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540" y="2280094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264" name="Line 39">
            <a:extLst>
              <a:ext uri="{FF2B5EF4-FFF2-40B4-BE49-F238E27FC236}">
                <a16:creationId xmlns:a16="http://schemas.microsoft.com/office/drawing/2014/main" id="{BB7DF30C-32CD-4F66-BD02-FFD3D4735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3620" y="5682533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66" name="Line 39">
            <a:extLst>
              <a:ext uri="{FF2B5EF4-FFF2-40B4-BE49-F238E27FC236}">
                <a16:creationId xmlns:a16="http://schemas.microsoft.com/office/drawing/2014/main" id="{E1318127-ECBB-41E5-95A4-4E467FFFD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9108" y="5654428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67" name="Text Box 40">
            <a:extLst>
              <a:ext uri="{FF2B5EF4-FFF2-40B4-BE49-F238E27FC236}">
                <a16:creationId xmlns:a16="http://schemas.microsoft.com/office/drawing/2014/main" id="{93F1ED19-46EA-4520-93C2-44293EC5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34" y="5853303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8" name="Text Box 40">
            <a:extLst>
              <a:ext uri="{FF2B5EF4-FFF2-40B4-BE49-F238E27FC236}">
                <a16:creationId xmlns:a16="http://schemas.microsoft.com/office/drawing/2014/main" id="{5B0B9AD1-E428-4E56-9AC1-C635377FE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378" y="582160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269" name="Line 39">
            <a:extLst>
              <a:ext uri="{FF2B5EF4-FFF2-40B4-BE49-F238E27FC236}">
                <a16:creationId xmlns:a16="http://schemas.microsoft.com/office/drawing/2014/main" id="{994FEB92-1690-41EA-A91E-9CE1B3234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4503" y="3296049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70" name="Line 39">
            <a:extLst>
              <a:ext uri="{FF2B5EF4-FFF2-40B4-BE49-F238E27FC236}">
                <a16:creationId xmlns:a16="http://schemas.microsoft.com/office/drawing/2014/main" id="{06908382-4D24-45AB-A11F-D1474406C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3245" y="4821789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71" name="Text Box 40">
            <a:extLst>
              <a:ext uri="{FF2B5EF4-FFF2-40B4-BE49-F238E27FC236}">
                <a16:creationId xmlns:a16="http://schemas.microsoft.com/office/drawing/2014/main" id="{DA37C2B5-6F08-41BA-BAE2-FC6F0302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290" y="458533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72" name="Text Box 40">
            <a:extLst>
              <a:ext uri="{FF2B5EF4-FFF2-40B4-BE49-F238E27FC236}">
                <a16:creationId xmlns:a16="http://schemas.microsoft.com/office/drawing/2014/main" id="{4E416AFC-BB4E-4F31-91AF-D1AFF82C6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215" y="3067547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78" name="Line 39">
            <a:extLst>
              <a:ext uri="{FF2B5EF4-FFF2-40B4-BE49-F238E27FC236}">
                <a16:creationId xmlns:a16="http://schemas.microsoft.com/office/drawing/2014/main" id="{38EF0535-C8A3-4DEA-B38D-621A1972E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951" y="5567847"/>
            <a:ext cx="117918" cy="19944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80" name="Text Box 40">
            <a:extLst>
              <a:ext uri="{FF2B5EF4-FFF2-40B4-BE49-F238E27FC236}">
                <a16:creationId xmlns:a16="http://schemas.microsoft.com/office/drawing/2014/main" id="{1DD2C4D8-DAD1-4421-87D2-9846F2CF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391" y="536195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81" name="Rounded Rectangle 38">
            <a:extLst>
              <a:ext uri="{FF2B5EF4-FFF2-40B4-BE49-F238E27FC236}">
                <a16:creationId xmlns:a16="http://schemas.microsoft.com/office/drawing/2014/main" id="{5701F08C-9676-4FDE-B897-4D781B072C5C}"/>
              </a:ext>
            </a:extLst>
          </p:cNvPr>
          <p:cNvSpPr/>
          <p:nvPr/>
        </p:nvSpPr>
        <p:spPr>
          <a:xfrm>
            <a:off x="3614736" y="4485825"/>
            <a:ext cx="310139" cy="1073628"/>
          </a:xfrm>
          <a:prstGeom prst="roundRect">
            <a:avLst/>
          </a:prstGeom>
          <a:ln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85" name="Straight Arrow Connector 136">
            <a:extLst>
              <a:ext uri="{FF2B5EF4-FFF2-40B4-BE49-F238E27FC236}">
                <a16:creationId xmlns:a16="http://schemas.microsoft.com/office/drawing/2014/main" id="{EF97B74E-214F-44AB-B250-C80FE394F581}"/>
              </a:ext>
            </a:extLst>
          </p:cNvPr>
          <p:cNvCxnSpPr>
            <a:cxnSpLocks/>
            <a:stCxn id="193" idx="2"/>
          </p:cNvCxnSpPr>
          <p:nvPr/>
        </p:nvCxnSpPr>
        <p:spPr>
          <a:xfrm rot="16200000" flipH="1">
            <a:off x="1697721" y="2933096"/>
            <a:ext cx="3604862" cy="235015"/>
          </a:xfrm>
          <a:prstGeom prst="bentConnector3">
            <a:avLst>
              <a:gd name="adj1" fmla="val 100239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286" name="Text Box 319">
            <a:extLst>
              <a:ext uri="{FF2B5EF4-FFF2-40B4-BE49-F238E27FC236}">
                <a16:creationId xmlns:a16="http://schemas.microsoft.com/office/drawing/2014/main" id="{87BA1BFB-699B-4604-B9F8-939C1428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22" y="4566152"/>
            <a:ext cx="30414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00FF00"/>
                </a:highlight>
                <a:latin typeface="Verdana" pitchFamily="34" charset="0"/>
              </a:rPr>
              <a:t>0</a:t>
            </a:r>
          </a:p>
        </p:txBody>
      </p:sp>
      <p:sp>
        <p:nvSpPr>
          <p:cNvPr id="287" name="Text Box 319">
            <a:extLst>
              <a:ext uri="{FF2B5EF4-FFF2-40B4-BE49-F238E27FC236}">
                <a16:creationId xmlns:a16="http://schemas.microsoft.com/office/drawing/2014/main" id="{932BCEE5-2442-4987-8674-983AE6D7B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93" y="5003849"/>
            <a:ext cx="29367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660066"/>
                </a:solidFill>
                <a:highlight>
                  <a:srgbClr val="00FF00"/>
                </a:highlight>
                <a:latin typeface="Verdan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092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113</Words>
  <Application>Microsoft Office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HenIsTheMan</dc:creator>
  <cp:lastModifiedBy>HenIsTheMan</cp:lastModifiedBy>
  <cp:revision>34</cp:revision>
  <dcterms:created xsi:type="dcterms:W3CDTF">2024-09-18T08:53:34Z</dcterms:created>
  <dcterms:modified xsi:type="dcterms:W3CDTF">2024-10-06T13:30:22Z</dcterms:modified>
</cp:coreProperties>
</file>