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Garamond" panose="02020404030301010803" pitchFamily="18" charset="0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c30c2ed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fc30c2ed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c30c2e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fc30c2e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c30c2e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5fc30c2e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f15c83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f15c83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f15c84b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f15c84b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f15c84b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f15c84b4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0f15c84b4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0f15c84b4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f15c84b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f15c84b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c30c2ed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c30c2ed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c30c2ed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c30c2ed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7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f15c84b4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f15c84b4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f15c8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f15c8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f15c83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f15c83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f15c84b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f15c84b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qaU_8cuBOuWD72gWAR6uDenKWVqtEwA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 amt="45000"/>
          </a:blip>
          <a:srcRect t="85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aramond"/>
              <a:buNone/>
            </a:pPr>
            <a:r>
              <a:rPr lang="en-US">
                <a:solidFill>
                  <a:srgbClr val="FFFFFF"/>
                </a:solidFill>
              </a:rPr>
              <a:t>ONE MAN, FIREMAN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Studio Project Brothers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w="9525" cap="sq" cmpd="sng">
            <a:solidFill>
              <a:srgbClr val="FEFEF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76950" y="381000"/>
            <a:ext cx="8533500" cy="594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48267" y="545593"/>
            <a:ext cx="8198700" cy="5614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10275" y="645700"/>
            <a:ext cx="5568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Garamond"/>
                <a:ea typeface="Garamond"/>
                <a:cs typeface="Garamond"/>
                <a:sym typeface="Garamond"/>
              </a:rPr>
              <a:t>Tasks For Qing Bing:</a:t>
            </a:r>
            <a:endParaRPr sz="3600" b="1" u="sng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0274" y="1574325"/>
            <a:ext cx="5654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Splash Screens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Main Menu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Options Menu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Helped in assembling Pitch Deck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Production Schedule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Debugging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0370">
            <a:off x="7272988" y="1341783"/>
            <a:ext cx="3532025" cy="390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76950" y="381000"/>
            <a:ext cx="8533500" cy="594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248267" y="545593"/>
            <a:ext cx="8198700" cy="5614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10275" y="645700"/>
            <a:ext cx="5568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Garamond"/>
                <a:ea typeface="Garamond"/>
                <a:cs typeface="Garamond"/>
                <a:sym typeface="Garamond"/>
              </a:rPr>
              <a:t>Tasks For Guan Yu:</a:t>
            </a:r>
            <a:endParaRPr sz="3600" b="1" u="sng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10275" y="1524925"/>
            <a:ext cx="71142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Helped in Boss Movement &amp; Rendering of Boss Map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Conceptualised and Implemented Boss Rendering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Implemented Shooting and collisions for Boss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Implemented Bullets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Object Pooling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Debugging</a:t>
            </a:r>
            <a:endParaRPr sz="2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0370">
            <a:off x="7272988" y="1341783"/>
            <a:ext cx="3532025" cy="390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76950" y="381000"/>
            <a:ext cx="8533500" cy="594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248267" y="545593"/>
            <a:ext cx="8198700" cy="5614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10275" y="645700"/>
            <a:ext cx="5568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Garamond"/>
                <a:ea typeface="Garamond"/>
                <a:cs typeface="Garamond"/>
                <a:sym typeface="Garamond"/>
              </a:rPr>
              <a:t>Tasks For Liu Hao:</a:t>
            </a:r>
            <a:endParaRPr sz="3600" b="1" u="sng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10275" y="1524925"/>
            <a:ext cx="7114200" cy="4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Conceptualisation of Pause Menu.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 in implementation of Pause Menu.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Implementation of Sound in Main Menu.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Implementation of Sound in Game.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 in implementation of Themes.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 in implementation of Controls.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Help in implementation of Sound.</a:t>
            </a:r>
            <a:endParaRPr sz="2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0370">
            <a:off x="7272988" y="1341783"/>
            <a:ext cx="3532025" cy="390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02308" y="1601875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Learning Points / Challenges faced</a:t>
            </a:r>
            <a:endParaRPr sz="43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750" y="734800"/>
            <a:ext cx="4353950" cy="5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4946750" y="-100"/>
            <a:ext cx="753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800" y="863475"/>
            <a:ext cx="5035400" cy="5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144500" y="-195200"/>
            <a:ext cx="5555100" cy="665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 1: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Autoscroll was difficult due to codes for position and rendering being placed separately.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Solution/Learning Point: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learned that by combining Position and Rendering together, we will be able to negate this issue from happening again.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600" y="293800"/>
            <a:ext cx="6270401" cy="62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4925750" y="0"/>
            <a:ext cx="753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123650" y="576275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 2: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6195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had trouble while compiling the code due to members having different file structures.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Solution/Learning Point: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learned that it was important to come up with a basic structure that all the members worked with so that it will be easier for code compilation in the future.</a:t>
            </a:r>
            <a:endParaRPr sz="2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4946750" y="-100"/>
            <a:ext cx="753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600" y="1155476"/>
            <a:ext cx="6389400" cy="4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123650" y="576275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 3: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had problems with communicating within the group due to members using a specific syntax that we were unable to understand.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Solution/Learning Point: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learned that in order to maximise a team’s ability, we must set each other at a standardized level such that everyone will be able to contribute to the project to his or her best effort and lead the project to success.</a:t>
            </a:r>
            <a:endParaRPr sz="2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4925750" y="0"/>
            <a:ext cx="753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925" y="943138"/>
            <a:ext cx="4971725" cy="49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23650" y="593475"/>
            <a:ext cx="5555100" cy="6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 4: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had problems implementing mouse detection for the console.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Solution/Learning Point:</a:t>
            </a:r>
            <a:endParaRPr sz="2800" b="1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resorted to using button selection instead due to incapabilities of using mouse detection.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We learned that in order to do something more ambitious, we will need to more research in order to pull it of.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F3F3F"/>
          </a:solidFill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Garamond"/>
              <a:buNone/>
            </a:pPr>
            <a:r>
              <a:rPr lang="en-US" sz="6000">
                <a:solidFill>
                  <a:srgbClr val="F3F3F3"/>
                </a:solidFill>
              </a:rPr>
              <a:t>THANK YOU!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5959775" y="4648275"/>
            <a:ext cx="45033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u="sng">
                <a:solidFill>
                  <a:srgbClr val="EA9999"/>
                </a:solidFill>
                <a:latin typeface="Lobster"/>
                <a:ea typeface="Lobster"/>
                <a:cs typeface="Lobster"/>
                <a:sym typeface="Lobster"/>
              </a:rPr>
              <a:t>Studio Project Brothers</a:t>
            </a:r>
            <a:endParaRPr sz="3000" u="sng">
              <a:solidFill>
                <a:srgbClr val="EA999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736559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905723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7365598" y="1092118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170" y="1561990"/>
            <a:ext cx="3752067" cy="375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806116" y="809244"/>
            <a:ext cx="5943600" cy="5239512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aramond"/>
              <a:buNone/>
            </a:pPr>
            <a:r>
              <a:rPr lang="en-US" sz="6000"/>
              <a:t>Q&amp;A</a:t>
            </a:r>
            <a:endParaRPr sz="6000"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1"/>
          <p:cNvCxnSpPr/>
          <p:nvPr/>
        </p:nvCxnSpPr>
        <p:spPr>
          <a:xfrm>
            <a:off x="2932096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31"/>
          <p:cNvCxnSpPr/>
          <p:nvPr/>
        </p:nvCxnSpPr>
        <p:spPr>
          <a:xfrm>
            <a:off x="4623736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2932096" y="1286150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l="58762" r="2" b="2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47836" y="721224"/>
            <a:ext cx="5367300" cy="54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4217" y="892220"/>
            <a:ext cx="5054400" cy="509700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256" y="1225331"/>
            <a:ext cx="4414437" cy="4425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6579450" y="2559878"/>
            <a:ext cx="4957554" cy="3454201"/>
            <a:chOff x="0" y="20959"/>
            <a:chExt cx="4957554" cy="3454201"/>
          </a:xfrm>
        </p:grpSpPr>
        <p:sp>
          <p:nvSpPr>
            <p:cNvPr id="84" name="Google Shape;84;p15"/>
            <p:cNvSpPr/>
            <p:nvPr/>
          </p:nvSpPr>
          <p:spPr>
            <a:xfrm>
              <a:off x="0" y="20959"/>
              <a:ext cx="4957554" cy="822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0377F"/>
                </a:gs>
                <a:gs pos="50000">
                  <a:srgbClr val="B1347E"/>
                </a:gs>
                <a:gs pos="100000">
                  <a:srgbClr val="B0347C"/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40152" y="61111"/>
              <a:ext cx="4877250" cy="742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Matthew George Uy Ang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(Team Leader)</a:t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0" y="898190"/>
              <a:ext cx="4957554" cy="822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14CC2"/>
                </a:gs>
                <a:gs pos="50000">
                  <a:srgbClr val="C248C2"/>
                </a:gs>
                <a:gs pos="100000">
                  <a:srgbClr val="C047C2"/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0152" y="938342"/>
              <a:ext cx="4877250" cy="742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Chen </a:t>
              </a: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Qing Bing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(Member)</a:t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0" y="1775420"/>
              <a:ext cx="4957554" cy="822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F37B0"/>
                </a:gs>
                <a:gs pos="50000">
                  <a:srgbClr val="7E34B1"/>
                </a:gs>
                <a:gs pos="100000">
                  <a:srgbClr val="7D34B0"/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40152" y="1815572"/>
              <a:ext cx="4877250" cy="742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Ling Guan </a:t>
              </a:r>
              <a:r>
                <a:rPr lang="en-US" sz="19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Y</a:t>
              </a: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</a:t>
              </a:r>
              <a:endParaRPr sz="19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(Member)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0" y="2652650"/>
              <a:ext cx="4957554" cy="822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4CC2"/>
                </a:gs>
                <a:gs pos="50000">
                  <a:srgbClr val="5E48C2"/>
                </a:gs>
                <a:gs pos="100000">
                  <a:srgbClr val="5E47C2"/>
                </a:gs>
              </a:gsLst>
              <a:lin ang="5400000" scaled="0"/>
            </a:gradFill>
            <a:ln>
              <a:noFill/>
            </a:ln>
            <a:effectLst>
              <a:outerShdw blurRad="38100" dist="1270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40152" y="2692802"/>
              <a:ext cx="4877250" cy="742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Liu Hao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(Member)</a:t>
              </a:r>
              <a:endParaRPr/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587267" y="-941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en-US">
                <a:solidFill>
                  <a:srgbClr val="000000"/>
                </a:solidFill>
              </a:rPr>
              <a:t>Studio Project Brothers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 idx="4294967295"/>
          </p:nvPr>
        </p:nvSpPr>
        <p:spPr>
          <a:xfrm>
            <a:off x="415592" y="392875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/>
              <a:t>Trailer</a:t>
            </a:r>
            <a:endParaRPr sz="5000" u="sng"/>
          </a:p>
        </p:txBody>
      </p:sp>
      <p:sp>
        <p:nvSpPr>
          <p:cNvPr id="98" name="Google Shape;98;p16"/>
          <p:cNvSpPr/>
          <p:nvPr/>
        </p:nvSpPr>
        <p:spPr>
          <a:xfrm>
            <a:off x="3861050" y="663450"/>
            <a:ext cx="7495500" cy="4696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011528" y="793506"/>
            <a:ext cx="7201500" cy="44364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6" title="OneMan,Fireman-Trai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525" y="793500"/>
            <a:ext cx="7201501" cy="44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 idx="4294967295"/>
          </p:nvPr>
        </p:nvSpPr>
        <p:spPr>
          <a:xfrm>
            <a:off x="415592" y="392875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/>
              <a:t>Trailer</a:t>
            </a:r>
            <a:endParaRPr sz="5000" u="sng"/>
          </a:p>
        </p:txBody>
      </p:sp>
      <p:sp>
        <p:nvSpPr>
          <p:cNvPr id="98" name="Google Shape;98;p16"/>
          <p:cNvSpPr/>
          <p:nvPr/>
        </p:nvSpPr>
        <p:spPr>
          <a:xfrm>
            <a:off x="3861050" y="663450"/>
            <a:ext cx="7495500" cy="4696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011528" y="793506"/>
            <a:ext cx="7201500" cy="44364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neMan,Fireman-Trailer">
            <a:hlinkClick r:id="" action="ppaction://media"/>
            <a:extLst>
              <a:ext uri="{FF2B5EF4-FFF2-40B4-BE49-F238E27FC236}">
                <a16:creationId xmlns:a16="http://schemas.microsoft.com/office/drawing/2014/main" id="{716F2473-C308-41E5-872E-F1488BFF2E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750" y="171100"/>
            <a:ext cx="5119559" cy="55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0" y="-13375"/>
            <a:ext cx="6082500" cy="7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79450" y="797425"/>
            <a:ext cx="43308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Game Idea / Concept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70650" y="6007100"/>
            <a:ext cx="6471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5717350" y="787900"/>
            <a:ext cx="526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786150" y="189075"/>
            <a:ext cx="5656500" cy="5374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899706" y="337912"/>
            <a:ext cx="5434500" cy="50769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21150" y="268925"/>
            <a:ext cx="47610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❖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Top-down Auto Scroller</a:t>
            </a:r>
            <a:br>
              <a:rPr lang="en-US" sz="2300">
                <a:latin typeface="Roboto"/>
                <a:ea typeface="Roboto"/>
                <a:cs typeface="Roboto"/>
                <a:sym typeface="Roboto"/>
              </a:rPr>
            </a:b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❖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Play as a Fireman, navigating through a maze, whilst putting out fires to clear a path and saving civilians </a:t>
            </a:r>
            <a:br>
              <a:rPr lang="en-US" sz="2300">
                <a:latin typeface="Roboto"/>
                <a:ea typeface="Roboto"/>
                <a:cs typeface="Roboto"/>
                <a:sym typeface="Roboto"/>
              </a:rPr>
            </a:b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❖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Beat the boss at the end to complete the game, or challenge yourself with an Endless run</a:t>
            </a:r>
            <a:br>
              <a:rPr lang="en-US" sz="2300">
                <a:latin typeface="Roboto"/>
                <a:ea typeface="Roboto"/>
                <a:cs typeface="Roboto"/>
                <a:sym typeface="Roboto"/>
              </a:rPr>
            </a:b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❖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Game concept is inspired by Jetpack Joyride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50" y="337900"/>
            <a:ext cx="5434500" cy="50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76200" y="-50825"/>
            <a:ext cx="6176100" cy="7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145" y="94895"/>
            <a:ext cx="5563800" cy="5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1608" y="3247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u="sng">
                <a:solidFill>
                  <a:srgbClr val="FFFFFF"/>
                </a:solidFill>
              </a:rPr>
              <a:t>Mechanics</a:t>
            </a:r>
            <a:endParaRPr sz="5600" u="sng"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66050" y="1497675"/>
            <a:ext cx="5563800" cy="4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Shooting of bullets</a:t>
            </a:r>
            <a:b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Saving of civilians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Smashing of Rubble (Walls)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Power-ups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Randomly Generated Map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Boss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78275" y="240150"/>
            <a:ext cx="3909300" cy="707100"/>
          </a:xfrm>
          <a:prstGeom prst="parallelogram">
            <a:avLst>
              <a:gd name="adj" fmla="val 25000"/>
            </a:avLst>
          </a:prstGeom>
          <a:solidFill>
            <a:srgbClr val="FF9900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726425" y="1259800"/>
            <a:ext cx="3909300" cy="707100"/>
          </a:xfrm>
          <a:prstGeom prst="parallelogram">
            <a:avLst>
              <a:gd name="adj" fmla="val 25000"/>
            </a:avLst>
          </a:prstGeom>
          <a:solidFill>
            <a:srgbClr val="6AA84F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504150" y="2279450"/>
            <a:ext cx="3909300" cy="707100"/>
          </a:xfrm>
          <a:prstGeom prst="parallelogram">
            <a:avLst>
              <a:gd name="adj" fmla="val 25000"/>
            </a:avLst>
          </a:prstGeom>
          <a:solidFill>
            <a:srgbClr val="F1C232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936700" y="2195500"/>
            <a:ext cx="64041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u="sng">
                <a:latin typeface="Merriweather"/>
                <a:ea typeface="Merriweather"/>
                <a:cs typeface="Merriweather"/>
                <a:sym typeface="Merriweather"/>
              </a:rPr>
              <a:t>Task Allocation</a:t>
            </a:r>
            <a:endParaRPr sz="62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76950" y="381000"/>
            <a:ext cx="8533500" cy="5943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48267" y="545593"/>
            <a:ext cx="8198700" cy="5614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10275" y="645700"/>
            <a:ext cx="55689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Garamond"/>
                <a:ea typeface="Garamond"/>
                <a:cs typeface="Garamond"/>
                <a:sym typeface="Garamond"/>
              </a:rPr>
              <a:t>Tasks For Matthew:</a:t>
            </a:r>
            <a:endParaRPr sz="3600" b="1" u="sng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0274" y="1574325"/>
            <a:ext cx="5654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 Auto-scrolling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Implementation of Random Map Generator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Autoscroll Collisions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Power-ups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UI (Highscores, Power-up)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Debugging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0370">
            <a:off x="7272988" y="1341783"/>
            <a:ext cx="3532025" cy="390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83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Lobster</vt:lpstr>
      <vt:lpstr>Roboto</vt:lpstr>
      <vt:lpstr>Garamond</vt:lpstr>
      <vt:lpstr>Arial</vt:lpstr>
      <vt:lpstr>Merriweather</vt:lpstr>
      <vt:lpstr>Paradigm</vt:lpstr>
      <vt:lpstr>ONE MAN, FIREMAN</vt:lpstr>
      <vt:lpstr>Studio Project Brothers</vt:lpstr>
      <vt:lpstr>Trailer</vt:lpstr>
      <vt:lpstr>Trailer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Points / Challenges faced</vt:lpstr>
      <vt:lpstr>PowerPoint Presentation</vt:lpstr>
      <vt:lpstr>PowerPoint Presentation</vt:lpstr>
      <vt:lpstr>PowerPoint Presentation</vt:lpstr>
      <vt:lpstr>PowerPoint Presentation</vt:lpstr>
      <vt:lpstr>THANK YOU!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MAN, FIREMAN</dc:title>
  <cp:lastModifiedBy>matthewgeorge.ang@gmail.com</cp:lastModifiedBy>
  <cp:revision>1</cp:revision>
  <dcterms:modified xsi:type="dcterms:W3CDTF">2019-08-26T15:20:08Z</dcterms:modified>
</cp:coreProperties>
</file>