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1" r:id="rId7"/>
    <p:sldId id="269" r:id="rId8"/>
    <p:sldId id="266" r:id="rId9"/>
    <p:sldId id="268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92ED6-5C01-48BD-8E0B-50FB013B50F9}" v="23" dt="2025-08-12T14:58:58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81EC7-A365-4E1F-AC16-0597B0DDEE4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A85C-B2B0-4694-AFC5-2BE6B2768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14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4A85C-B2B0-4694-AFC5-2BE6B276889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24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9261-81C1-B1B0-19E2-FABF9659D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828A0-66B4-032E-F456-E1BD98D6A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A133-B3BE-46FC-1DD1-C2B597E2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26B1-7FA2-48A7-83B8-B350B3B4A373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6A6A-2E84-BA5B-FE88-C34BC59F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F992-D4B7-09B1-511F-C4FAFA83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4909-A0E5-48CA-9369-10B0E11A9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93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7514-DF54-E374-A2D2-E5493085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D2016-4951-EC85-C390-516E4623D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51BB-FDFB-3F67-C1DC-BA1780A6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26B1-7FA2-48A7-83B8-B350B3B4A373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DE04-9BDD-E583-3171-AE0D3301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0FF4-2A18-BACB-EA70-040B2C41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4909-A0E5-48CA-9369-10B0E11A9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08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97F1E-D869-06F2-7B85-DF4C714C7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17248-34AD-A563-BC40-885A4591B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BD10D-0002-72A9-A7DA-9EA08E04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26B1-7FA2-48A7-83B8-B350B3B4A373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79BE-E663-C3F2-4620-E4A74EF8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CE21E-1969-3F60-47CD-03F0C9BA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4909-A0E5-48CA-9369-10B0E11A9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7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CEC0-B3EE-1B64-D163-0D8F85B7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78C5-8245-8825-4D71-06B85D1A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D898F-023E-AF0A-E30A-B6313000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26B1-7FA2-48A7-83B8-B350B3B4A373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F33F8-1926-6E0A-C36D-09959F7E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E0A1-8D0B-92A5-C0D0-1EAB398A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4909-A0E5-48CA-9369-10B0E11A9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31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3FE9-76FB-5793-CA49-E7245B4B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1BD7D-96E8-1C49-96D5-965D3ADC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5F829-B1F9-4B43-77EB-C8746862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26B1-7FA2-48A7-83B8-B350B3B4A373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A469-4EE3-F674-1DB8-3C409A55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EAD9B-A8C2-C95A-6F3F-D1AFF4A0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4909-A0E5-48CA-9369-10B0E11A9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4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6959-554D-6CB1-4C67-22FDCE7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72FFF-FEB8-9446-6369-7F287A0BC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2BCAD-18C0-2009-BBF7-2FC286C4E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79BB8-E2A0-5565-F4AB-D374B689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26B1-7FA2-48A7-83B8-B350B3B4A373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1C1A8-7783-1E40-C9EE-B6BD8610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03543-2903-4891-7E0D-AE867B8F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4909-A0E5-48CA-9369-10B0E11A9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63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EA88-1D0A-1D67-1172-12D32924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7A5CB-45B3-BAAF-E74C-61659BE3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E437-35CB-CE05-1501-C8274C365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FE5B6-BCFD-8B39-E1B3-3B0824650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7D248-87C2-EDC2-7F0C-48092454F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1687-5B71-755C-EC89-E05F2E47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26B1-7FA2-48A7-83B8-B350B3B4A373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AF503-4613-6F6A-F9D7-9B24CE80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E7D3A-6E2D-2B1C-C495-9CCC9545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4909-A0E5-48CA-9369-10B0E11A9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54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0475-75B5-EF9A-1563-BBBC6EDF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63C01-055E-2145-31AB-E5466EE0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26B1-7FA2-48A7-83B8-B350B3B4A373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7FCAA-7152-7440-23B7-90740F4D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C15AF-F5EA-E225-8D80-12EA63F0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4909-A0E5-48CA-9369-10B0E11A9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01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BEEB2-3AEC-BC41-FAF2-4CAC1BBF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26B1-7FA2-48A7-83B8-B350B3B4A373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3EFD9-CF93-6725-9047-B3E3B1FA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48474-26F7-1E6C-FCD2-1CA81B54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4909-A0E5-48CA-9369-10B0E11A9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7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758A-3D03-52BD-39EF-A24985AF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22DD-FCA3-38FB-8841-4725D24EE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611D8-6551-169B-6DF0-F8192B545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917B7-3EEC-EA60-C694-F85026C6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26B1-7FA2-48A7-83B8-B350B3B4A373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00A09-76D2-FFE0-D60E-E7A3FAAE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8D8E9-15F1-344C-F7F3-E0607117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4909-A0E5-48CA-9369-10B0E11A9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6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523C-FB3F-2107-C7E2-F0F2317F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E338E-C85F-EFA8-5C3C-EB234C66B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C9FE8-D0AA-607C-9D16-23D4B584C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3CFF7-EE15-9A7B-3787-313A9379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26B1-7FA2-48A7-83B8-B350B3B4A373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AAEB2-188D-021A-C6AB-599CA7DB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29149-2D8B-4A1A-60D3-2CBDD9E5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64909-A0E5-48CA-9369-10B0E11A9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51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A867F-6B0E-A639-B66A-9F0D56A8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8035B-89F2-47C7-2E12-0B0906E31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6C17-8D5E-F772-7C34-E3C25498F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926B1-7FA2-48A7-83B8-B350B3B4A373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248FE-B71E-60D9-59D1-9B008B99A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2A04B-2CEC-3149-7089-498D09F27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64909-A0E5-48CA-9369-10B0E11A9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10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97-FC72-A1F9-AEBC-BB5C61911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1703" y="178466"/>
            <a:ext cx="8288594" cy="119805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APPLICATION PORTAL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66339-15C9-64E5-84D5-2E38E9AA3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3935"/>
            <a:ext cx="9144000" cy="388128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MEMBERS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R.HENCY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S.SINDHU USHA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 INSTITUTE OF TECHNOLOGY,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MANNIVAKKAM,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CHENNAI 600048.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8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BB43-7C3D-C597-FF0C-336F1897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9" y="99654"/>
            <a:ext cx="3477768" cy="92722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3B22B-E608-FFD0-9941-C8ABBB463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2"/>
            <a:ext cx="9023555" cy="48968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Streamlines the student admission process.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paperless and secure data management system.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students to register and track applications easily.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administrators to approve, reject, and update records efficiently.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manual errors and saves processing time.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data accuracy and integrity using SQL constraints.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for future features like online payments and mobile app integration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72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B589-CF0C-A335-3846-DF884456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368" y="1415844"/>
            <a:ext cx="3677263" cy="379013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5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7464-CCBD-39D1-6E50-7AA99F58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2" y="0"/>
            <a:ext cx="11284974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04E39-C9DE-EEC3-D515-5F404F1CA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84" y="1325562"/>
            <a:ext cx="10169996" cy="492893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Application Portal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web-based system developed using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backend logic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database management.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portal streamlines the internship application process by allowing students to register, browse available internship opportunities, submit applications, and track their application status.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can post internship listings, review candidate profiles, and manage selections efficiently.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ensures secure authentication, role-based access control, and real-time data retrieval using JDBC connectivity between Java and a relational database.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reduces paperwork, minimizes processing time, and provides a centralized platform for transparent and organized internship management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5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4848-E1E3-AE19-9568-B32D1D17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9" y="365125"/>
            <a:ext cx="11098161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USED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BCBD-166E-713C-50A4-D4C1119D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19" y="102790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Intel Core i3 or above (or equivalent)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Minimum 4 GB (8 GB recommended)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 least 500 GB HDD / 256 GB SSD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1024×768 resolution or higher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Internet connection (for web deployment and database access)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23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BC49-6ADC-105C-7828-6ADB2F20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70" y="14881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REQUIRED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D7BF5-B9EC-8673-A251-C84A4A69B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547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10 / 11, Linux, or macOS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 (JDK 8 or above)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Eclipse / NetBeans / IntelliJ IDEA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 / MariaDB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Connectivity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JDBC (Java Database Connectivity) driver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Chrome, Firefox, or Edge (for testing the portal)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66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9CDB-4EF0-DC64-CD53-F24B6793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72897" cy="726256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5EE188-5311-40FA-6F3B-3A29013882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6044"/>
            <a:ext cx="10305288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Database 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student_detail’s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student_info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(Primary Key)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name (String)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number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Email (Unique)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course (String)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application_status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(Default: Pending)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0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96E8DF-97D1-7B91-DEE7-289AFC36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9" y="158648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4628-BF63-DD34-9283-4E9446FCB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703"/>
            <a:ext cx="10515600" cy="53031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Students: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quick and paperless application submission.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them to track application status anytime.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Administrators: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centralized platform to store and manage student data.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Speeds up the process of reviewing and approving applications.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expanded to include multiple courses and departments.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integrate payment gateways for fee submission.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version for Android/iOS.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email/SMS notifications for application updates.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10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648D-C398-5CD2-474B-C9E69FF7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70158"/>
            <a:ext cx="5680587" cy="8344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F720B-2C2B-C1D5-C1B5-150C4081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983226"/>
            <a:ext cx="10432025" cy="56142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&amp; Document Upload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Allow students to upload resumes, cover letters, and certificates directly.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Login Portal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Enable companies to post internships, review applications, and update statuses themselves.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Matching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Suggest internships to students based on skills, qualifications, and previous applications.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&amp; SMS Notifications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Automatically send updates about application status, interview schedules, and deadlines.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 an Android/iOS app for easier access on smartphones.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Scheduling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Allow companies to schedule interviews and send invites through the portal.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10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3BB5-BB17-AA0E-9784-214978AE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24" y="-324465"/>
            <a:ext cx="3542449" cy="1241675"/>
          </a:xfrm>
        </p:spPr>
        <p:txBody>
          <a:bodyPr>
            <a:noAutofit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B90B9-11EC-74F4-E2BB-9A2786419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98" y="995867"/>
            <a:ext cx="11170121" cy="567321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Platform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 internship opportunities are in one place, making it easier for students to search and apply.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Time-Saving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Students can apply online without visiting companies physically.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Status of applications (Pending, Accepted, Rejected) is updated instantly.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Tracking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Students can check all past applications and statuses in one portal.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Paperwork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Digital applications eliminate manual form filling and documentation.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Communication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Automatic notifications for updates, interview schedules, and results.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Stores structured data for students, internships, and applications for easy retrieval.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Can be expanded to include resume uploads, interview scheduling, and company dashboards.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8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2393-30DF-D0D7-AE9F-7DD8233B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828"/>
            <a:ext cx="3982065" cy="65020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72817-B5D7-D15D-7597-88B1951CE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" y="894735"/>
            <a:ext cx="10515600" cy="56338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Internet Access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Students without internet or digital devices cannot access the portal.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Privacy Risks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Personal details (name, email, phone) need to be secured against hacking.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Setup Cost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Requires development time, hosting, and database setup.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Curve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Some users may find it difficult to navigate if not familiar with technology.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Requirement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Needs regular updates, bug fixes, and security patches.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 on Technology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Server downtime or technical errors can halt the application process.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Personal Interaction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Removes face-to-face engagement between applicants and recruiters.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55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790</Words>
  <Application>Microsoft Office PowerPoint</Application>
  <PresentationFormat>Widescreen</PresentationFormat>
  <Paragraphs>89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INTERNSHIP APPLICATION PORTAL</vt:lpstr>
      <vt:lpstr>ABSTRACT</vt:lpstr>
      <vt:lpstr>HARDWARE USED</vt:lpstr>
      <vt:lpstr>SOFTWARE REQUIRED</vt:lpstr>
      <vt:lpstr> DATABASE DESIGN </vt:lpstr>
      <vt:lpstr>SCOPE OF THE PROJECT</vt:lpstr>
      <vt:lpstr>FUTURE SCOPE</vt:lpstr>
      <vt:lpstr> ADVANTAGES</vt:lpstr>
      <vt:lpstr>DISADVANTAGES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suganyaabi24@outlook.com</dc:creator>
  <cp:lastModifiedBy>suganyaabi24@outlook.com</cp:lastModifiedBy>
  <cp:revision>6</cp:revision>
  <dcterms:created xsi:type="dcterms:W3CDTF">2025-08-12T10:31:43Z</dcterms:created>
  <dcterms:modified xsi:type="dcterms:W3CDTF">2025-08-13T08:21:30Z</dcterms:modified>
</cp:coreProperties>
</file>