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494c8cc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494c8cc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94c8cc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94c8cc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94c8cc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94c8cc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494c8cc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494c8cc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002" l="3006" r="3053" t="0"/>
          <a:stretch/>
        </p:blipFill>
        <p:spPr>
          <a:xfrm>
            <a:off x="531388" y="321850"/>
            <a:ext cx="8081227" cy="44998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5494425" y="1193125"/>
            <a:ext cx="3007800" cy="171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7019" l="2851" r="2737" t="0"/>
          <a:stretch/>
        </p:blipFill>
        <p:spPr>
          <a:xfrm>
            <a:off x="255663" y="180475"/>
            <a:ext cx="8632675" cy="47825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504450" y="1052775"/>
            <a:ext cx="3228600" cy="19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794" l="3006" r="3053" t="0"/>
          <a:stretch/>
        </p:blipFill>
        <p:spPr>
          <a:xfrm>
            <a:off x="531388" y="316838"/>
            <a:ext cx="8081227" cy="45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494425" y="1203125"/>
            <a:ext cx="2997900" cy="173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6629" l="2958" r="3408" t="0"/>
          <a:stretch/>
        </p:blipFill>
        <p:spPr>
          <a:xfrm>
            <a:off x="291200" y="170450"/>
            <a:ext cx="8561602" cy="4802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5514475" y="1102900"/>
            <a:ext cx="3198300" cy="18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7019" l="2740" r="3406" t="0"/>
          <a:stretch/>
        </p:blipFill>
        <p:spPr>
          <a:xfrm>
            <a:off x="281175" y="180475"/>
            <a:ext cx="8581651" cy="47825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554575" y="1122950"/>
            <a:ext cx="3168300" cy="183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