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73f7c8a7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73f7c8a7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73f7c8a7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73f7c8a7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73f7c8a7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73f7c8a7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73f7c8a7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73f7c8a7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73f7c8a7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73f7c8a7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73f7c8a7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73f7c8a7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73f7c8a7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73f7c8a7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92300" y="15204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Amortized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53400" y="3086350"/>
            <a:ext cx="55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Calculating complexity over operations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is time complexity analysis important?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Difference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between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asymptotic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amortized analysis.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on augmented stack.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cases to use amortized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>
                <a:latin typeface="Roboto"/>
                <a:ea typeface="Roboto"/>
                <a:cs typeface="Roboto"/>
                <a:sym typeface="Roboto"/>
              </a:rPr>
              <a:t>Why is time complexity analysis important?</a:t>
            </a:r>
            <a:endParaRPr sz="3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Performance evaluation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Algorithm comparison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Resource optimization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Scalability prediction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Difference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5163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If there is a series of operations where the cost of a single operation is very large, and the cost of the remain operations is less. In this case, the worst case running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asymptotic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analysis time complexity may not be a good choice or accurate.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latin typeface="Roboto"/>
                <a:ea typeface="Roboto"/>
                <a:cs typeface="Roboto"/>
                <a:sym typeface="Roboto"/>
              </a:rPr>
              <a:t>In such case, how can we perform </a:t>
            </a:r>
            <a:r>
              <a:rPr lang="en" sz="1400" u="sng">
                <a:latin typeface="Roboto"/>
                <a:ea typeface="Roboto"/>
                <a:cs typeface="Roboto"/>
                <a:sym typeface="Roboto"/>
              </a:rPr>
              <a:t>asymptotic</a:t>
            </a:r>
            <a:r>
              <a:rPr lang="en" sz="1400" u="sng">
                <a:latin typeface="Roboto"/>
                <a:ea typeface="Roboto"/>
                <a:cs typeface="Roboto"/>
                <a:sym typeface="Roboto"/>
              </a:rPr>
              <a:t> analysis?</a:t>
            </a:r>
            <a:endParaRPr sz="14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095750" y="1585200"/>
            <a:ext cx="1347600" cy="197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7087050" y="3584450"/>
            <a:ext cx="13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6787725" y="3055100"/>
            <a:ext cx="760200" cy="7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 flipH="1" rot="10800000">
            <a:off x="7490375" y="3180225"/>
            <a:ext cx="125100" cy="7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rot="10800000">
            <a:off x="7875225" y="3205250"/>
            <a:ext cx="394800" cy="77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 rot="10800000">
            <a:off x="8096675" y="3180200"/>
            <a:ext cx="539100" cy="4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7451025" y="2920300"/>
            <a:ext cx="89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operations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643350" y="3664250"/>
            <a:ext cx="250200" cy="240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474700" y="3022400"/>
            <a:ext cx="148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Operation with very large cost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stCxn id="90" idx="2"/>
          </p:cNvCxnSpPr>
          <p:nvPr/>
        </p:nvCxnSpPr>
        <p:spPr>
          <a:xfrm>
            <a:off x="6215850" y="3638000"/>
            <a:ext cx="408300" cy="1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352775"/>
            <a:ext cx="8520600" cy="3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258150" y="684150"/>
            <a:ext cx="2627700" cy="127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500 items  ⇒ 1 pound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item  ⇒ 500 pounds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258100" y="337525"/>
            <a:ext cx="26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29700" y="1363425"/>
            <a:ext cx="787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Asem                                                                                                         Amany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Cost to take = 500 * 501                                                                             cost to take = 500*1 +                            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     1*500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590100" y="1819025"/>
            <a:ext cx="654600" cy="28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6732400" y="1857725"/>
            <a:ext cx="654600" cy="25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916325" y="3671075"/>
            <a:ext cx="76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Asymptotic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analysis                                                                                    Amortized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1782600" y="3199425"/>
            <a:ext cx="0" cy="53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7346000" y="3344625"/>
            <a:ext cx="1500" cy="3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21575" y="436975"/>
            <a:ext cx="85206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★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 amortized analysis, the average or worst case measure is not input dependent.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33425" y="1187750"/>
            <a:ext cx="741300" cy="166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313375" y="1457275"/>
            <a:ext cx="554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Push → O(1)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Pop → O(1)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False, k &gt; 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multipop(k) ⇒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True, otherwise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024275" y="2236925"/>
            <a:ext cx="433200" cy="558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21575" y="2852875"/>
            <a:ext cx="13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Augmented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Stack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733450" y="2448675"/>
            <a:ext cx="7509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stCxn id="110" idx="1"/>
          </p:cNvCxnSpPr>
          <p:nvPr/>
        </p:nvCxnSpPr>
        <p:spPr>
          <a:xfrm>
            <a:off x="733425" y="2020250"/>
            <a:ext cx="7218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743075" y="1620900"/>
            <a:ext cx="750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 txBox="1"/>
          <p:nvPr/>
        </p:nvSpPr>
        <p:spPr>
          <a:xfrm>
            <a:off x="1903725" y="3420825"/>
            <a:ext cx="524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What can be the worst case of multipop(k) Operations?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worst case is when k = n, where k is no.of elements to pop out of the stack, and n is no.of elements of the stack ⇒ complexity = O(n).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449825" y="1447650"/>
            <a:ext cx="37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428625" y="882950"/>
            <a:ext cx="741300" cy="166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008575" y="1152475"/>
            <a:ext cx="554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Push → O(1)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Pop → O(1)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multipop(k) → O (n)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16775" y="2548075"/>
            <a:ext cx="13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Augmented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Stack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428650" y="2143875"/>
            <a:ext cx="7509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>
            <a:stCxn id="123" idx="1"/>
          </p:cNvCxnSpPr>
          <p:nvPr/>
        </p:nvCxnSpPr>
        <p:spPr>
          <a:xfrm>
            <a:off x="428625" y="1715450"/>
            <a:ext cx="7218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438275" y="1316100"/>
            <a:ext cx="750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9"/>
          <p:cNvSpPr txBox="1"/>
          <p:nvPr/>
        </p:nvSpPr>
        <p:spPr>
          <a:xfrm>
            <a:off x="263400" y="3081775"/>
            <a:ext cx="3725100" cy="12621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n operations: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Tc_1 = O(n) * n where: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O(n) → the worst case complexity of multipop(k) operation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 → no.of operations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15800" y="262925"/>
            <a:ext cx="81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Time complexity analysis of augmented stack (multipop(k)) operation: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rot="10800000">
            <a:off x="4265925" y="735350"/>
            <a:ext cx="0" cy="422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9"/>
          <p:cNvSpPr txBox="1"/>
          <p:nvPr/>
        </p:nvSpPr>
        <p:spPr>
          <a:xfrm>
            <a:off x="4606800" y="719575"/>
            <a:ext cx="3725100" cy="40635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1st operation: mulipop(k)     ⇒ O(n)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2nd operation: mulipop(k)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X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2nd operation: push()    ⇒ O (1)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…..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….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….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(n+1)th operation: push()    ⇒ O(1)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 operation: multipop(k)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n operations: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Tc_2 = O(n) + O(1) + ……………. + O(n+1)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= O(n) + O(n) = O(n)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Per operation → O(n) / n = O(1)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/>
          <p:nvPr/>
        </p:nvSpPr>
        <p:spPr>
          <a:xfrm rot="-5400000">
            <a:off x="6691525" y="2730100"/>
            <a:ext cx="240600" cy="189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478925" y="37223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 times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Roboto"/>
                <a:ea typeface="Roboto"/>
                <a:cs typeface="Roboto"/>
                <a:sym typeface="Roboto"/>
              </a:rPr>
              <a:t>Example cases to use amortized analysis</a:t>
            </a:r>
            <a:endParaRPr sz="34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072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Amortized analysis will be useful in case of scenarios whose events change over time, such as: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Dynamic data structures, such as dynamic arrays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Real time systems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