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0"/>
  </p:notesMasterIdLst>
  <p:sldIdLst>
    <p:sldId id="256" r:id="rId2"/>
    <p:sldId id="301" r:id="rId3"/>
    <p:sldId id="311" r:id="rId4"/>
    <p:sldId id="260" r:id="rId5"/>
    <p:sldId id="438" r:id="rId6"/>
    <p:sldId id="439" r:id="rId7"/>
    <p:sldId id="282" r:id="rId8"/>
    <p:sldId id="274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262" r:id="rId17"/>
    <p:sldId id="447" r:id="rId18"/>
    <p:sldId id="281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3E8A"/>
    <a:srgbClr val="AB549C"/>
    <a:srgbClr val="373832"/>
    <a:srgbClr val="99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EE31F-AEA9-4976-84DF-A5ECC75913F6}" styleName="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TxStyle>
        <a:font>
          <a:latin typeface=""/>
          <a:ea typeface=""/>
          <a:cs typeface=""/>
        </a:font>
      </a:tcTxStyle>
      <a:tcStyle>
        <a:tcBdr/>
      </a:tcStyle>
    </a:band1H>
    <a:band2H>
      <a:tcTxStyle>
        <a:font>
          <a:latin typeface=""/>
          <a:ea typeface=""/>
          <a:cs typeface=""/>
        </a:font>
      </a:tcTxStyle>
      <a:tcStyle>
        <a:tcBdr/>
      </a:tcStyle>
    </a:band2H>
    <a:band1V>
      <a:tcTxStyle>
        <a:font>
          <a:latin typeface=""/>
          <a:ea typeface=""/>
          <a:cs typeface=""/>
        </a:font>
      </a:tcTxStyle>
      <a:tcStyle>
        <a:tcBdr/>
      </a:tcStyle>
    </a:band1V>
    <a:band2V>
      <a:tcTxStyle>
        <a:font>
          <a:latin typeface=""/>
          <a:ea typeface=""/>
          <a:cs typeface=""/>
        </a:font>
      </a:tcTxStyle>
      <a:tcStyle>
        <a:tcBdr/>
      </a:tcStyle>
    </a:band2V>
    <a:lastCol>
      <a:tcTxStyle>
        <a:font>
          <a:latin typeface=""/>
          <a:ea typeface=""/>
          <a:cs typeface=""/>
        </a:font>
      </a:tcTxStyle>
      <a:tcStyle>
        <a:tcBdr/>
      </a:tcStyle>
    </a:lastCol>
    <a:firstCol>
      <a:tcTxStyle>
        <a:font>
          <a:latin typeface=""/>
          <a:ea typeface=""/>
          <a:cs typeface=""/>
        </a:font>
      </a:tcTxStyle>
      <a:tcStyle>
        <a:tcBdr/>
      </a:tcStyle>
    </a:firstCol>
    <a:lastRow>
      <a:tcTxStyle>
        <a:font>
          <a:latin typeface=""/>
          <a:ea typeface=""/>
          <a:cs typeface=""/>
        </a:font>
      </a:tcTxStyle>
      <a:tcStyle>
        <a:tcBdr/>
      </a:tcStyle>
    </a:lastRow>
    <a:firstRow>
      <a:tcTxStyle>
        <a:font>
          <a:latin typeface=""/>
          <a:ea typeface=""/>
          <a:cs typeface=""/>
        </a:font>
      </a:tcTxStyle>
      <a:tcStyle>
        <a:tcBdr/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4A4E4-A4E8-4D43-A6E1-78916D983262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ECC2AB4D-B7CE-426B-B1D9-82251AB01C70}">
      <dgm:prSet phldrT="[Text]" custT="1"/>
      <dgm:spPr>
        <a:ln>
          <a:solidFill>
            <a:srgbClr val="873E8A"/>
          </a:solidFill>
        </a:ln>
      </dgm:spPr>
      <dgm:t>
        <a:bodyPr/>
        <a:lstStyle/>
        <a:p>
          <a:r>
            <a:rPr lang="en-US" sz="1000" b="1" i="0" dirty="0">
              <a:solidFill>
                <a:srgbClr val="873E8A"/>
              </a:solidFill>
              <a:latin typeface="Arial" panose="020B0604020202020204" pitchFamily="34" charset="0"/>
              <a:cs typeface="Arial" panose="020B0604020202020204" pitchFamily="34" charset="0"/>
            </a:rPr>
            <a:t>This Dataset includes a survey taken from men and women in 70 Developing countries, such as Africa, Asia and South America. </a:t>
          </a:r>
        </a:p>
      </dgm:t>
    </dgm:pt>
    <dgm:pt modelId="{F506DD5D-25FA-45CF-BBF7-46E7C3969AED}" type="parTrans" cxnId="{41AF8A19-F0A9-4BD9-9DE5-A962859C8EFF}">
      <dgm:prSet/>
      <dgm:spPr/>
      <dgm:t>
        <a:bodyPr/>
        <a:lstStyle/>
        <a:p>
          <a:endParaRPr lang="en-US"/>
        </a:p>
      </dgm:t>
    </dgm:pt>
    <dgm:pt modelId="{ED81DF53-C54D-4D6C-A061-AB9F17399EE1}" type="sibTrans" cxnId="{41AF8A19-F0A9-4BD9-9DE5-A962859C8EFF}">
      <dgm:prSet/>
      <dgm:spPr/>
      <dgm:t>
        <a:bodyPr/>
        <a:lstStyle/>
        <a:p>
          <a:endParaRPr lang="en-US"/>
        </a:p>
      </dgm:t>
    </dgm:pt>
    <dgm:pt modelId="{0C8A4CA4-2D09-4FE2-9138-060229566CE5}">
      <dgm:prSet custT="1"/>
      <dgm:spPr>
        <a:ln>
          <a:solidFill>
            <a:srgbClr val="873E8A"/>
          </a:solidFill>
        </a:ln>
      </dgm:spPr>
      <dgm:t>
        <a:bodyPr/>
        <a:lstStyle/>
        <a:p>
          <a:r>
            <a:rPr lang="en-US" sz="1000" b="1" i="0" dirty="0">
              <a:solidFill>
                <a:srgbClr val="873E8A"/>
              </a:solidFill>
              <a:latin typeface="Arial" panose="020B0604020202020204" pitchFamily="34" charset="0"/>
              <a:cs typeface="Arial" panose="020B0604020202020204" pitchFamily="34" charset="0"/>
            </a:rPr>
            <a:t>The survey explores the attitudes and perceived justifications given for committing acts of violence toward women and girls. </a:t>
          </a:r>
        </a:p>
      </dgm:t>
    </dgm:pt>
    <dgm:pt modelId="{05A37E2E-E617-4003-B4EB-1A5809E10C16}" type="parTrans" cxnId="{15EAFC3A-F3FA-4F1C-9E74-FF9C81950C5E}">
      <dgm:prSet/>
      <dgm:spPr/>
      <dgm:t>
        <a:bodyPr/>
        <a:lstStyle/>
        <a:p>
          <a:endParaRPr lang="en-US"/>
        </a:p>
      </dgm:t>
    </dgm:pt>
    <dgm:pt modelId="{3B0AD610-7B35-45A1-BDC9-D4642C2BB452}" type="sibTrans" cxnId="{15EAFC3A-F3FA-4F1C-9E74-FF9C81950C5E}">
      <dgm:prSet/>
      <dgm:spPr/>
      <dgm:t>
        <a:bodyPr/>
        <a:lstStyle/>
        <a:p>
          <a:endParaRPr lang="en-US"/>
        </a:p>
      </dgm:t>
    </dgm:pt>
    <dgm:pt modelId="{8727F4E6-05DD-4B91-AF42-191ADB5D1D0A}">
      <dgm:prSet phldrT="[Text]" custT="1"/>
      <dgm:spPr>
        <a:ln>
          <a:solidFill>
            <a:srgbClr val="873E8A"/>
          </a:solidFill>
        </a:ln>
      </dgm:spPr>
      <dgm:t>
        <a:bodyPr/>
        <a:lstStyle/>
        <a:p>
          <a:r>
            <a:rPr lang="en-US" sz="1000" b="1" i="0" dirty="0">
              <a:solidFill>
                <a:srgbClr val="873E8A"/>
              </a:solidFill>
              <a:latin typeface="Arial" panose="020B0604020202020204" pitchFamily="34" charset="0"/>
              <a:cs typeface="Arial" panose="020B0604020202020204" pitchFamily="34" charset="0"/>
            </a:rPr>
            <a:t>Shows the sociodemographic factors including: Education Level, Marital status, Residence, Employment and Age group (how these factors affect committing any acts of violence against women and girls).</a:t>
          </a:r>
        </a:p>
      </dgm:t>
    </dgm:pt>
    <dgm:pt modelId="{287BBC45-564A-4C16-9057-96C43518F925}" type="parTrans" cxnId="{C93F2402-3185-455A-83B2-4FC3FBD4218A}">
      <dgm:prSet/>
      <dgm:spPr/>
      <dgm:t>
        <a:bodyPr/>
        <a:lstStyle/>
        <a:p>
          <a:endParaRPr lang="en-US"/>
        </a:p>
      </dgm:t>
    </dgm:pt>
    <dgm:pt modelId="{B16CDA21-312F-487D-B2A4-6C3F191CA79B}" type="sibTrans" cxnId="{C93F2402-3185-455A-83B2-4FC3FBD4218A}">
      <dgm:prSet/>
      <dgm:spPr/>
      <dgm:t>
        <a:bodyPr/>
        <a:lstStyle/>
        <a:p>
          <a:endParaRPr lang="en-US"/>
        </a:p>
      </dgm:t>
    </dgm:pt>
    <dgm:pt modelId="{F025EBB8-F065-40D4-B33E-95375AB21563}" type="pres">
      <dgm:prSet presAssocID="{2244A4E4-A4E8-4D43-A6E1-78916D983262}" presName="compositeShape" presStyleCnt="0">
        <dgm:presLayoutVars>
          <dgm:dir/>
          <dgm:resizeHandles/>
        </dgm:presLayoutVars>
      </dgm:prSet>
      <dgm:spPr/>
    </dgm:pt>
    <dgm:pt modelId="{174CA220-9884-4C3A-BCFD-06549038164C}" type="pres">
      <dgm:prSet presAssocID="{2244A4E4-A4E8-4D43-A6E1-78916D983262}" presName="pyramid" presStyleLbl="node1" presStyleIdx="0" presStyleCnt="1" custLinFactNeighborX="5272"/>
      <dgm:spPr>
        <a:solidFill>
          <a:srgbClr val="873E8A"/>
        </a:solidFill>
        <a:ln>
          <a:solidFill>
            <a:srgbClr val="873E8A"/>
          </a:solidFill>
        </a:ln>
      </dgm:spPr>
    </dgm:pt>
    <dgm:pt modelId="{1C4E4CA0-C7E7-454F-916A-F2518223E8D0}" type="pres">
      <dgm:prSet presAssocID="{2244A4E4-A4E8-4D43-A6E1-78916D983262}" presName="theList" presStyleCnt="0"/>
      <dgm:spPr/>
    </dgm:pt>
    <dgm:pt modelId="{C41EB94F-3CD7-46C0-AE8B-A57E31202BCA}" type="pres">
      <dgm:prSet presAssocID="{ECC2AB4D-B7CE-426B-B1D9-82251AB01C70}" presName="aNode" presStyleLbl="fgAcc1" presStyleIdx="0" presStyleCnt="3">
        <dgm:presLayoutVars>
          <dgm:bulletEnabled val="1"/>
        </dgm:presLayoutVars>
      </dgm:prSet>
      <dgm:spPr/>
    </dgm:pt>
    <dgm:pt modelId="{26157019-42ED-4323-851A-54A295E07509}" type="pres">
      <dgm:prSet presAssocID="{ECC2AB4D-B7CE-426B-B1D9-82251AB01C70}" presName="aSpace" presStyleCnt="0"/>
      <dgm:spPr/>
    </dgm:pt>
    <dgm:pt modelId="{F25B64E6-81E0-481D-BD70-1DA409D2F608}" type="pres">
      <dgm:prSet presAssocID="{0C8A4CA4-2D09-4FE2-9138-060229566CE5}" presName="aNode" presStyleLbl="fgAcc1" presStyleIdx="1" presStyleCnt="3">
        <dgm:presLayoutVars>
          <dgm:bulletEnabled val="1"/>
        </dgm:presLayoutVars>
      </dgm:prSet>
      <dgm:spPr/>
    </dgm:pt>
    <dgm:pt modelId="{04D4E09D-53EB-48F1-96D4-3253F11F039F}" type="pres">
      <dgm:prSet presAssocID="{0C8A4CA4-2D09-4FE2-9138-060229566CE5}" presName="aSpace" presStyleCnt="0"/>
      <dgm:spPr/>
    </dgm:pt>
    <dgm:pt modelId="{11AB061D-83E1-4AA6-A269-857788A33E21}" type="pres">
      <dgm:prSet presAssocID="{8727F4E6-05DD-4B91-AF42-191ADB5D1D0A}" presName="aNode" presStyleLbl="fgAcc1" presStyleIdx="2" presStyleCnt="3" custScaleX="101877" custScaleY="134699">
        <dgm:presLayoutVars>
          <dgm:bulletEnabled val="1"/>
        </dgm:presLayoutVars>
      </dgm:prSet>
      <dgm:spPr/>
    </dgm:pt>
    <dgm:pt modelId="{FBEE14BA-0558-4E34-ABE2-FD4B779A442D}" type="pres">
      <dgm:prSet presAssocID="{8727F4E6-05DD-4B91-AF42-191ADB5D1D0A}" presName="aSpace" presStyleCnt="0"/>
      <dgm:spPr/>
    </dgm:pt>
  </dgm:ptLst>
  <dgm:cxnLst>
    <dgm:cxn modelId="{C93F2402-3185-455A-83B2-4FC3FBD4218A}" srcId="{2244A4E4-A4E8-4D43-A6E1-78916D983262}" destId="{8727F4E6-05DD-4B91-AF42-191ADB5D1D0A}" srcOrd="2" destOrd="0" parTransId="{287BBC45-564A-4C16-9057-96C43518F925}" sibTransId="{B16CDA21-312F-487D-B2A4-6C3F191CA79B}"/>
    <dgm:cxn modelId="{A635140F-23A2-42B1-B90E-46E9DF209502}" type="presOf" srcId="{ECC2AB4D-B7CE-426B-B1D9-82251AB01C70}" destId="{C41EB94F-3CD7-46C0-AE8B-A57E31202BCA}" srcOrd="0" destOrd="0" presId="urn:microsoft.com/office/officeart/2005/8/layout/pyramid2"/>
    <dgm:cxn modelId="{41AF8A19-F0A9-4BD9-9DE5-A962859C8EFF}" srcId="{2244A4E4-A4E8-4D43-A6E1-78916D983262}" destId="{ECC2AB4D-B7CE-426B-B1D9-82251AB01C70}" srcOrd="0" destOrd="0" parTransId="{F506DD5D-25FA-45CF-BBF7-46E7C3969AED}" sibTransId="{ED81DF53-C54D-4D6C-A061-AB9F17399EE1}"/>
    <dgm:cxn modelId="{15EAFC3A-F3FA-4F1C-9E74-FF9C81950C5E}" srcId="{2244A4E4-A4E8-4D43-A6E1-78916D983262}" destId="{0C8A4CA4-2D09-4FE2-9138-060229566CE5}" srcOrd="1" destOrd="0" parTransId="{05A37E2E-E617-4003-B4EB-1A5809E10C16}" sibTransId="{3B0AD610-7B35-45A1-BDC9-D4642C2BB452}"/>
    <dgm:cxn modelId="{C1ADCE63-226E-4E3B-86CA-CF6C40E93423}" type="presOf" srcId="{8727F4E6-05DD-4B91-AF42-191ADB5D1D0A}" destId="{11AB061D-83E1-4AA6-A269-857788A33E21}" srcOrd="0" destOrd="0" presId="urn:microsoft.com/office/officeart/2005/8/layout/pyramid2"/>
    <dgm:cxn modelId="{640CB09F-5F24-4090-A39E-9672C4101C05}" type="presOf" srcId="{2244A4E4-A4E8-4D43-A6E1-78916D983262}" destId="{F025EBB8-F065-40D4-B33E-95375AB21563}" srcOrd="0" destOrd="0" presId="urn:microsoft.com/office/officeart/2005/8/layout/pyramid2"/>
    <dgm:cxn modelId="{357AD6A4-261E-4346-841B-D9D55FF1A0F8}" type="presOf" srcId="{0C8A4CA4-2D09-4FE2-9138-060229566CE5}" destId="{F25B64E6-81E0-481D-BD70-1DA409D2F608}" srcOrd="0" destOrd="0" presId="urn:microsoft.com/office/officeart/2005/8/layout/pyramid2"/>
    <dgm:cxn modelId="{A0EC426F-B2B5-49A0-A6D9-18AE21F19CDD}" type="presParOf" srcId="{F025EBB8-F065-40D4-B33E-95375AB21563}" destId="{174CA220-9884-4C3A-BCFD-06549038164C}" srcOrd="0" destOrd="0" presId="urn:microsoft.com/office/officeart/2005/8/layout/pyramid2"/>
    <dgm:cxn modelId="{5ECD8E18-E246-4F8D-9D74-1B777ED87163}" type="presParOf" srcId="{F025EBB8-F065-40D4-B33E-95375AB21563}" destId="{1C4E4CA0-C7E7-454F-916A-F2518223E8D0}" srcOrd="1" destOrd="0" presId="urn:microsoft.com/office/officeart/2005/8/layout/pyramid2"/>
    <dgm:cxn modelId="{A95E2AEB-5E06-40F3-BA7A-07CB76C59906}" type="presParOf" srcId="{1C4E4CA0-C7E7-454F-916A-F2518223E8D0}" destId="{C41EB94F-3CD7-46C0-AE8B-A57E31202BCA}" srcOrd="0" destOrd="0" presId="urn:microsoft.com/office/officeart/2005/8/layout/pyramid2"/>
    <dgm:cxn modelId="{827581FE-F428-4AB9-9171-473A6E3F1A56}" type="presParOf" srcId="{1C4E4CA0-C7E7-454F-916A-F2518223E8D0}" destId="{26157019-42ED-4323-851A-54A295E07509}" srcOrd="1" destOrd="0" presId="urn:microsoft.com/office/officeart/2005/8/layout/pyramid2"/>
    <dgm:cxn modelId="{8B8F1313-0B7E-4CA2-936B-E95A20E41CA8}" type="presParOf" srcId="{1C4E4CA0-C7E7-454F-916A-F2518223E8D0}" destId="{F25B64E6-81E0-481D-BD70-1DA409D2F608}" srcOrd="2" destOrd="0" presId="urn:microsoft.com/office/officeart/2005/8/layout/pyramid2"/>
    <dgm:cxn modelId="{E544247D-58D6-4FD9-9E8D-DE6792103705}" type="presParOf" srcId="{1C4E4CA0-C7E7-454F-916A-F2518223E8D0}" destId="{04D4E09D-53EB-48F1-96D4-3253F11F039F}" srcOrd="3" destOrd="0" presId="urn:microsoft.com/office/officeart/2005/8/layout/pyramid2"/>
    <dgm:cxn modelId="{CB43030F-E815-4F95-AC55-4EAFFCC90AB4}" type="presParOf" srcId="{1C4E4CA0-C7E7-454F-916A-F2518223E8D0}" destId="{11AB061D-83E1-4AA6-A269-857788A33E21}" srcOrd="4" destOrd="0" presId="urn:microsoft.com/office/officeart/2005/8/layout/pyramid2"/>
    <dgm:cxn modelId="{979CF5B3-A4B5-452A-8A1A-4EDA0EB99FD7}" type="presParOf" srcId="{1C4E4CA0-C7E7-454F-916A-F2518223E8D0}" destId="{FBEE14BA-0558-4E34-ABE2-FD4B779A442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BAD05F-2D78-474B-B744-30DE5D59176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80E822-A7E4-4570-BBEB-276CE8BF9715}">
      <dgm:prSet phldrT="[Text]"/>
      <dgm:spPr>
        <a:solidFill>
          <a:srgbClr val="873E8A"/>
        </a:solidFill>
      </dgm:spPr>
      <dgm:t>
        <a:bodyPr/>
        <a:lstStyle/>
        <a:p>
          <a:r>
            <a:rPr lang="en-US" dirty="0"/>
            <a:t>If She</a:t>
          </a:r>
        </a:p>
      </dgm:t>
    </dgm:pt>
    <dgm:pt modelId="{8C643721-AC06-436C-B302-081DF07302F0}" type="parTrans" cxnId="{E61C1287-77DD-48D6-AF57-CA465B4061D2}">
      <dgm:prSet/>
      <dgm:spPr/>
      <dgm:t>
        <a:bodyPr/>
        <a:lstStyle/>
        <a:p>
          <a:endParaRPr lang="en-US"/>
        </a:p>
      </dgm:t>
    </dgm:pt>
    <dgm:pt modelId="{3B50E19D-B66F-4162-89B5-DFE05F9E976E}" type="sibTrans" cxnId="{E61C1287-77DD-48D6-AF57-CA465B4061D2}">
      <dgm:prSet/>
      <dgm:spPr/>
      <dgm:t>
        <a:bodyPr/>
        <a:lstStyle/>
        <a:p>
          <a:endParaRPr lang="en-US"/>
        </a:p>
      </dgm:t>
    </dgm:pt>
    <dgm:pt modelId="{438E3043-B317-40FC-9664-4874E2678A20}">
      <dgm:prSet phldrT="[Text]" custT="1"/>
      <dgm:spPr/>
      <dgm:t>
        <a:bodyPr/>
        <a:lstStyle/>
        <a:p>
          <a:r>
            <a:rPr lang="en-US" sz="1000" dirty="0"/>
            <a:t>she burns the food</a:t>
          </a:r>
        </a:p>
      </dgm:t>
    </dgm:pt>
    <dgm:pt modelId="{00FC0D91-3897-4C07-AEFD-64017E36CABB}" type="parTrans" cxnId="{BC8A875C-F6CB-4C72-8DBC-8755D0A6BB80}">
      <dgm:prSet/>
      <dgm:spPr/>
      <dgm:t>
        <a:bodyPr/>
        <a:lstStyle/>
        <a:p>
          <a:endParaRPr lang="en-US"/>
        </a:p>
      </dgm:t>
    </dgm:pt>
    <dgm:pt modelId="{B8B6DBF7-47CC-4486-A68C-02B9AC59AD68}" type="sibTrans" cxnId="{BC8A875C-F6CB-4C72-8DBC-8755D0A6BB80}">
      <dgm:prSet/>
      <dgm:spPr/>
      <dgm:t>
        <a:bodyPr/>
        <a:lstStyle/>
        <a:p>
          <a:endParaRPr lang="en-US"/>
        </a:p>
      </dgm:t>
    </dgm:pt>
    <dgm:pt modelId="{5CEB229B-BE8C-4D5E-9605-8119E6F9541E}">
      <dgm:prSet phldrT="[Text]" custT="1"/>
      <dgm:spPr/>
      <dgm:t>
        <a:bodyPr/>
        <a:lstStyle/>
        <a:p>
          <a:r>
            <a:rPr lang="en-US" sz="1000" dirty="0"/>
            <a:t>argues</a:t>
          </a:r>
        </a:p>
      </dgm:t>
    </dgm:pt>
    <dgm:pt modelId="{FA8E53C3-30BF-4F50-ADFF-8C217654E41A}" type="parTrans" cxnId="{7391D6A2-72E8-4CEE-8764-E4FCF9ADAE1C}">
      <dgm:prSet/>
      <dgm:spPr/>
      <dgm:t>
        <a:bodyPr/>
        <a:lstStyle/>
        <a:p>
          <a:endParaRPr lang="en-US"/>
        </a:p>
      </dgm:t>
    </dgm:pt>
    <dgm:pt modelId="{5DC94695-7370-4248-A998-9790797966A4}" type="sibTrans" cxnId="{7391D6A2-72E8-4CEE-8764-E4FCF9ADAE1C}">
      <dgm:prSet/>
      <dgm:spPr/>
      <dgm:t>
        <a:bodyPr/>
        <a:lstStyle/>
        <a:p>
          <a:endParaRPr lang="en-US"/>
        </a:p>
      </dgm:t>
    </dgm:pt>
    <dgm:pt modelId="{99D7697E-6F1C-40F6-9FE1-4CFB6C2B441F}">
      <dgm:prSet phldrT="[Text]" custT="1"/>
      <dgm:spPr/>
      <dgm:t>
        <a:bodyPr/>
        <a:lstStyle/>
        <a:p>
          <a:r>
            <a:rPr lang="en-US" sz="1000" dirty="0"/>
            <a:t>goes out without telling</a:t>
          </a:r>
        </a:p>
      </dgm:t>
    </dgm:pt>
    <dgm:pt modelId="{68A3D54E-3971-4E71-923D-B832402DF6E8}" type="parTrans" cxnId="{FC84060A-AB56-455F-BCAC-1F209F9A3633}">
      <dgm:prSet/>
      <dgm:spPr/>
      <dgm:t>
        <a:bodyPr/>
        <a:lstStyle/>
        <a:p>
          <a:endParaRPr lang="en-US"/>
        </a:p>
      </dgm:t>
    </dgm:pt>
    <dgm:pt modelId="{B061137C-908A-481E-B270-F1451B5054F3}" type="sibTrans" cxnId="{FC84060A-AB56-455F-BCAC-1F209F9A3633}">
      <dgm:prSet/>
      <dgm:spPr/>
      <dgm:t>
        <a:bodyPr/>
        <a:lstStyle/>
        <a:p>
          <a:endParaRPr lang="en-US"/>
        </a:p>
      </dgm:t>
    </dgm:pt>
    <dgm:pt modelId="{A9FABE76-0812-4C72-986A-2830E0EF5B5D}">
      <dgm:prSet phldrT="[Text]" custT="1"/>
      <dgm:spPr/>
      <dgm:t>
        <a:bodyPr/>
        <a:lstStyle/>
        <a:p>
          <a:r>
            <a:rPr lang="en-US" sz="1000" dirty="0"/>
            <a:t>neglects the children</a:t>
          </a:r>
        </a:p>
      </dgm:t>
    </dgm:pt>
    <dgm:pt modelId="{03BC74F1-4576-4CA5-8761-09402B7C0277}" type="parTrans" cxnId="{5EC30DC3-BCCB-41B2-A9B8-D83DAB3565CD}">
      <dgm:prSet/>
      <dgm:spPr/>
      <dgm:t>
        <a:bodyPr/>
        <a:lstStyle/>
        <a:p>
          <a:endParaRPr lang="en-US"/>
        </a:p>
      </dgm:t>
    </dgm:pt>
    <dgm:pt modelId="{1821A643-BDA1-4F39-B46F-6797AB979E79}" type="sibTrans" cxnId="{5EC30DC3-BCCB-41B2-A9B8-D83DAB3565CD}">
      <dgm:prSet/>
      <dgm:spPr/>
      <dgm:t>
        <a:bodyPr/>
        <a:lstStyle/>
        <a:p>
          <a:endParaRPr lang="en-US"/>
        </a:p>
      </dgm:t>
    </dgm:pt>
    <dgm:pt modelId="{06E90B90-E211-49E4-8AAF-D35F40686962}">
      <dgm:prSet phldrT="[Text]" custT="1"/>
      <dgm:spPr/>
      <dgm:t>
        <a:bodyPr/>
        <a:lstStyle/>
        <a:p>
          <a:r>
            <a:rPr lang="en-US" sz="1000" dirty="0"/>
            <a:t> refuses to have sex </a:t>
          </a:r>
        </a:p>
      </dgm:t>
    </dgm:pt>
    <dgm:pt modelId="{50D68713-E951-4A2A-AB76-EA1AD3C4EBED}" type="parTrans" cxnId="{77AD7569-FFE7-43DA-8B83-6687BE9F8D8A}">
      <dgm:prSet/>
      <dgm:spPr/>
      <dgm:t>
        <a:bodyPr/>
        <a:lstStyle/>
        <a:p>
          <a:endParaRPr lang="en-US"/>
        </a:p>
      </dgm:t>
    </dgm:pt>
    <dgm:pt modelId="{EA254153-C81F-41EF-B742-D7A00B7B4975}" type="sibTrans" cxnId="{77AD7569-FFE7-43DA-8B83-6687BE9F8D8A}">
      <dgm:prSet/>
      <dgm:spPr/>
      <dgm:t>
        <a:bodyPr/>
        <a:lstStyle/>
        <a:p>
          <a:endParaRPr lang="en-US"/>
        </a:p>
      </dgm:t>
    </dgm:pt>
    <dgm:pt modelId="{23F5DC02-3246-49DE-87D6-35C8B1D76F75}">
      <dgm:prSet phldrT="[Text]" custT="1"/>
      <dgm:spPr/>
      <dgm:t>
        <a:bodyPr/>
        <a:lstStyle/>
        <a:p>
          <a:r>
            <a:rPr lang="en-US" sz="1000"/>
            <a:t>at least one specific reason</a:t>
          </a:r>
          <a:endParaRPr lang="en-US" sz="1000" dirty="0"/>
        </a:p>
      </dgm:t>
    </dgm:pt>
    <dgm:pt modelId="{2B273422-87D2-41A6-AFB1-15DC38C2E859}" type="parTrans" cxnId="{CA7B9698-7EA0-41BD-BFE6-83B7178BFA64}">
      <dgm:prSet/>
      <dgm:spPr/>
      <dgm:t>
        <a:bodyPr/>
        <a:lstStyle/>
        <a:p>
          <a:endParaRPr lang="en-US"/>
        </a:p>
      </dgm:t>
    </dgm:pt>
    <dgm:pt modelId="{1DE65A58-26B8-489C-AC91-A29481CB68BE}" type="sibTrans" cxnId="{CA7B9698-7EA0-41BD-BFE6-83B7178BFA64}">
      <dgm:prSet/>
      <dgm:spPr/>
      <dgm:t>
        <a:bodyPr/>
        <a:lstStyle/>
        <a:p>
          <a:endParaRPr lang="en-US"/>
        </a:p>
      </dgm:t>
    </dgm:pt>
    <dgm:pt modelId="{A8D327C4-BB87-44DA-A148-AEBFF6D2D179}" type="pres">
      <dgm:prSet presAssocID="{39BAD05F-2D78-474B-B744-30DE5D59176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515F3D0-991C-49C1-9437-6788EF61EAA0}" type="pres">
      <dgm:prSet presAssocID="{7580E822-A7E4-4570-BBEB-276CE8BF9715}" presName="centerShape" presStyleLbl="node0" presStyleIdx="0" presStyleCnt="1"/>
      <dgm:spPr/>
    </dgm:pt>
    <dgm:pt modelId="{2B2EC930-DD03-447C-82E1-3304E747D013}" type="pres">
      <dgm:prSet presAssocID="{00FC0D91-3897-4C07-AEFD-64017E36CABB}" presName="parTrans" presStyleLbl="bgSibTrans2D1" presStyleIdx="0" presStyleCnt="6"/>
      <dgm:spPr/>
    </dgm:pt>
    <dgm:pt modelId="{C31B09C6-17A2-4F63-AF69-1001A32B3E2D}" type="pres">
      <dgm:prSet presAssocID="{438E3043-B317-40FC-9664-4874E2678A20}" presName="node" presStyleLbl="node1" presStyleIdx="0" presStyleCnt="6">
        <dgm:presLayoutVars>
          <dgm:bulletEnabled val="1"/>
        </dgm:presLayoutVars>
      </dgm:prSet>
      <dgm:spPr/>
    </dgm:pt>
    <dgm:pt modelId="{8D407C28-FDC1-4B6C-BFF0-4B0A82B58F07}" type="pres">
      <dgm:prSet presAssocID="{FA8E53C3-30BF-4F50-ADFF-8C217654E41A}" presName="parTrans" presStyleLbl="bgSibTrans2D1" presStyleIdx="1" presStyleCnt="6"/>
      <dgm:spPr/>
    </dgm:pt>
    <dgm:pt modelId="{3A70EFE4-4F07-4197-9D74-1E85734ED5C8}" type="pres">
      <dgm:prSet presAssocID="{5CEB229B-BE8C-4D5E-9605-8119E6F9541E}" presName="node" presStyleLbl="node1" presStyleIdx="1" presStyleCnt="6">
        <dgm:presLayoutVars>
          <dgm:bulletEnabled val="1"/>
        </dgm:presLayoutVars>
      </dgm:prSet>
      <dgm:spPr/>
    </dgm:pt>
    <dgm:pt modelId="{30AA0C11-B5F9-40E0-8ED7-13D176D0EC48}" type="pres">
      <dgm:prSet presAssocID="{68A3D54E-3971-4E71-923D-B832402DF6E8}" presName="parTrans" presStyleLbl="bgSibTrans2D1" presStyleIdx="2" presStyleCnt="6"/>
      <dgm:spPr/>
    </dgm:pt>
    <dgm:pt modelId="{11B45281-B757-47A9-BEEE-8EC566667E48}" type="pres">
      <dgm:prSet presAssocID="{99D7697E-6F1C-40F6-9FE1-4CFB6C2B441F}" presName="node" presStyleLbl="node1" presStyleIdx="2" presStyleCnt="6">
        <dgm:presLayoutVars>
          <dgm:bulletEnabled val="1"/>
        </dgm:presLayoutVars>
      </dgm:prSet>
      <dgm:spPr/>
    </dgm:pt>
    <dgm:pt modelId="{0721A9F5-8262-401B-B191-459A2166A0F7}" type="pres">
      <dgm:prSet presAssocID="{03BC74F1-4576-4CA5-8761-09402B7C0277}" presName="parTrans" presStyleLbl="bgSibTrans2D1" presStyleIdx="3" presStyleCnt="6"/>
      <dgm:spPr/>
    </dgm:pt>
    <dgm:pt modelId="{4B49F745-4CDE-4E0C-A686-BB1B948BE1CA}" type="pres">
      <dgm:prSet presAssocID="{A9FABE76-0812-4C72-986A-2830E0EF5B5D}" presName="node" presStyleLbl="node1" presStyleIdx="3" presStyleCnt="6">
        <dgm:presLayoutVars>
          <dgm:bulletEnabled val="1"/>
        </dgm:presLayoutVars>
      </dgm:prSet>
      <dgm:spPr/>
    </dgm:pt>
    <dgm:pt modelId="{A19AB1AC-F958-4086-A6AD-846C81CA4D34}" type="pres">
      <dgm:prSet presAssocID="{50D68713-E951-4A2A-AB76-EA1AD3C4EBED}" presName="parTrans" presStyleLbl="bgSibTrans2D1" presStyleIdx="4" presStyleCnt="6"/>
      <dgm:spPr/>
    </dgm:pt>
    <dgm:pt modelId="{46D11329-2AC0-4C71-82EB-A363A6FD56F1}" type="pres">
      <dgm:prSet presAssocID="{06E90B90-E211-49E4-8AAF-D35F40686962}" presName="node" presStyleLbl="node1" presStyleIdx="4" presStyleCnt="6">
        <dgm:presLayoutVars>
          <dgm:bulletEnabled val="1"/>
        </dgm:presLayoutVars>
      </dgm:prSet>
      <dgm:spPr/>
    </dgm:pt>
    <dgm:pt modelId="{E6B9A79C-1A8C-4594-9340-50C62B24CD01}" type="pres">
      <dgm:prSet presAssocID="{2B273422-87D2-41A6-AFB1-15DC38C2E859}" presName="parTrans" presStyleLbl="bgSibTrans2D1" presStyleIdx="5" presStyleCnt="6"/>
      <dgm:spPr/>
    </dgm:pt>
    <dgm:pt modelId="{907C340E-B73D-4AEF-84AD-58293B0F36D7}" type="pres">
      <dgm:prSet presAssocID="{23F5DC02-3246-49DE-87D6-35C8B1D76F75}" presName="node" presStyleLbl="node1" presStyleIdx="5" presStyleCnt="6" custScaleY="133027">
        <dgm:presLayoutVars>
          <dgm:bulletEnabled val="1"/>
        </dgm:presLayoutVars>
      </dgm:prSet>
      <dgm:spPr/>
    </dgm:pt>
  </dgm:ptLst>
  <dgm:cxnLst>
    <dgm:cxn modelId="{FC84060A-AB56-455F-BCAC-1F209F9A3633}" srcId="{7580E822-A7E4-4570-BBEB-276CE8BF9715}" destId="{99D7697E-6F1C-40F6-9FE1-4CFB6C2B441F}" srcOrd="2" destOrd="0" parTransId="{68A3D54E-3971-4E71-923D-B832402DF6E8}" sibTransId="{B061137C-908A-481E-B270-F1451B5054F3}"/>
    <dgm:cxn modelId="{A7A0012D-F657-43A8-B3CD-A0B086F09B79}" type="presOf" srcId="{7580E822-A7E4-4570-BBEB-276CE8BF9715}" destId="{7515F3D0-991C-49C1-9437-6788EF61EAA0}" srcOrd="0" destOrd="0" presId="urn:microsoft.com/office/officeart/2005/8/layout/radial4"/>
    <dgm:cxn modelId="{1A420C35-90D7-4179-9453-159EB8A7AF4D}" type="presOf" srcId="{50D68713-E951-4A2A-AB76-EA1AD3C4EBED}" destId="{A19AB1AC-F958-4086-A6AD-846C81CA4D34}" srcOrd="0" destOrd="0" presId="urn:microsoft.com/office/officeart/2005/8/layout/radial4"/>
    <dgm:cxn modelId="{234B8F3A-0A24-4CFD-99ED-D876C99A13F6}" type="presOf" srcId="{03BC74F1-4576-4CA5-8761-09402B7C0277}" destId="{0721A9F5-8262-401B-B191-459A2166A0F7}" srcOrd="0" destOrd="0" presId="urn:microsoft.com/office/officeart/2005/8/layout/radial4"/>
    <dgm:cxn modelId="{BC8A875C-F6CB-4C72-8DBC-8755D0A6BB80}" srcId="{7580E822-A7E4-4570-BBEB-276CE8BF9715}" destId="{438E3043-B317-40FC-9664-4874E2678A20}" srcOrd="0" destOrd="0" parTransId="{00FC0D91-3897-4C07-AEFD-64017E36CABB}" sibTransId="{B8B6DBF7-47CC-4486-A68C-02B9AC59AD68}"/>
    <dgm:cxn modelId="{B3BE6A43-82B7-4AE0-892F-3B2FEB646EC1}" type="presOf" srcId="{2B273422-87D2-41A6-AFB1-15DC38C2E859}" destId="{E6B9A79C-1A8C-4594-9340-50C62B24CD01}" srcOrd="0" destOrd="0" presId="urn:microsoft.com/office/officeart/2005/8/layout/radial4"/>
    <dgm:cxn modelId="{77AD7569-FFE7-43DA-8B83-6687BE9F8D8A}" srcId="{7580E822-A7E4-4570-BBEB-276CE8BF9715}" destId="{06E90B90-E211-49E4-8AAF-D35F40686962}" srcOrd="4" destOrd="0" parTransId="{50D68713-E951-4A2A-AB76-EA1AD3C4EBED}" sibTransId="{EA254153-C81F-41EF-B742-D7A00B7B4975}"/>
    <dgm:cxn modelId="{5E7B264E-99A3-40FD-9297-35961CD5BC9A}" type="presOf" srcId="{99D7697E-6F1C-40F6-9FE1-4CFB6C2B441F}" destId="{11B45281-B757-47A9-BEEE-8EC566667E48}" srcOrd="0" destOrd="0" presId="urn:microsoft.com/office/officeart/2005/8/layout/radial4"/>
    <dgm:cxn modelId="{140FD874-9476-448F-9D0A-C9023AC6830B}" type="presOf" srcId="{A9FABE76-0812-4C72-986A-2830E0EF5B5D}" destId="{4B49F745-4CDE-4E0C-A686-BB1B948BE1CA}" srcOrd="0" destOrd="0" presId="urn:microsoft.com/office/officeart/2005/8/layout/radial4"/>
    <dgm:cxn modelId="{C68DCB76-FCB3-4C41-8A3D-2B29274095B3}" type="presOf" srcId="{39BAD05F-2D78-474B-B744-30DE5D591764}" destId="{A8D327C4-BB87-44DA-A148-AEBFF6D2D179}" srcOrd="0" destOrd="0" presId="urn:microsoft.com/office/officeart/2005/8/layout/radial4"/>
    <dgm:cxn modelId="{A3561258-32ED-4B15-8BD0-288510FC8A26}" type="presOf" srcId="{438E3043-B317-40FC-9664-4874E2678A20}" destId="{C31B09C6-17A2-4F63-AF69-1001A32B3E2D}" srcOrd="0" destOrd="0" presId="urn:microsoft.com/office/officeart/2005/8/layout/radial4"/>
    <dgm:cxn modelId="{81C87058-0499-46A9-93D8-DB3C22AC8C58}" type="presOf" srcId="{00FC0D91-3897-4C07-AEFD-64017E36CABB}" destId="{2B2EC930-DD03-447C-82E1-3304E747D013}" srcOrd="0" destOrd="0" presId="urn:microsoft.com/office/officeart/2005/8/layout/radial4"/>
    <dgm:cxn modelId="{6948D258-0E69-467E-AC8E-BD354A322590}" type="presOf" srcId="{68A3D54E-3971-4E71-923D-B832402DF6E8}" destId="{30AA0C11-B5F9-40E0-8ED7-13D176D0EC48}" srcOrd="0" destOrd="0" presId="urn:microsoft.com/office/officeart/2005/8/layout/radial4"/>
    <dgm:cxn modelId="{E61C1287-77DD-48D6-AF57-CA465B4061D2}" srcId="{39BAD05F-2D78-474B-B744-30DE5D591764}" destId="{7580E822-A7E4-4570-BBEB-276CE8BF9715}" srcOrd="0" destOrd="0" parTransId="{8C643721-AC06-436C-B302-081DF07302F0}" sibTransId="{3B50E19D-B66F-4162-89B5-DFE05F9E976E}"/>
    <dgm:cxn modelId="{E0121391-ACC8-4A5C-9211-7CB5F0F3478A}" type="presOf" srcId="{FA8E53C3-30BF-4F50-ADFF-8C217654E41A}" destId="{8D407C28-FDC1-4B6C-BFF0-4B0A82B58F07}" srcOrd="0" destOrd="0" presId="urn:microsoft.com/office/officeart/2005/8/layout/radial4"/>
    <dgm:cxn modelId="{08ED9892-F656-4E1C-9A38-41FE9C2DDA87}" type="presOf" srcId="{23F5DC02-3246-49DE-87D6-35C8B1D76F75}" destId="{907C340E-B73D-4AEF-84AD-58293B0F36D7}" srcOrd="0" destOrd="0" presId="urn:microsoft.com/office/officeart/2005/8/layout/radial4"/>
    <dgm:cxn modelId="{CA7B9698-7EA0-41BD-BFE6-83B7178BFA64}" srcId="{7580E822-A7E4-4570-BBEB-276CE8BF9715}" destId="{23F5DC02-3246-49DE-87D6-35C8B1D76F75}" srcOrd="5" destOrd="0" parTransId="{2B273422-87D2-41A6-AFB1-15DC38C2E859}" sibTransId="{1DE65A58-26B8-489C-AC91-A29481CB68BE}"/>
    <dgm:cxn modelId="{7391D6A2-72E8-4CEE-8764-E4FCF9ADAE1C}" srcId="{7580E822-A7E4-4570-BBEB-276CE8BF9715}" destId="{5CEB229B-BE8C-4D5E-9605-8119E6F9541E}" srcOrd="1" destOrd="0" parTransId="{FA8E53C3-30BF-4F50-ADFF-8C217654E41A}" sibTransId="{5DC94695-7370-4248-A998-9790797966A4}"/>
    <dgm:cxn modelId="{5EC30DC3-BCCB-41B2-A9B8-D83DAB3565CD}" srcId="{7580E822-A7E4-4570-BBEB-276CE8BF9715}" destId="{A9FABE76-0812-4C72-986A-2830E0EF5B5D}" srcOrd="3" destOrd="0" parTransId="{03BC74F1-4576-4CA5-8761-09402B7C0277}" sibTransId="{1821A643-BDA1-4F39-B46F-6797AB979E79}"/>
    <dgm:cxn modelId="{A8BDECD4-8960-49DD-B176-43D082D78FCE}" type="presOf" srcId="{5CEB229B-BE8C-4D5E-9605-8119E6F9541E}" destId="{3A70EFE4-4F07-4197-9D74-1E85734ED5C8}" srcOrd="0" destOrd="0" presId="urn:microsoft.com/office/officeart/2005/8/layout/radial4"/>
    <dgm:cxn modelId="{ED70CAD6-57FE-441C-A9DA-CD0D490DB79D}" type="presOf" srcId="{06E90B90-E211-49E4-8AAF-D35F40686962}" destId="{46D11329-2AC0-4C71-82EB-A363A6FD56F1}" srcOrd="0" destOrd="0" presId="urn:microsoft.com/office/officeart/2005/8/layout/radial4"/>
    <dgm:cxn modelId="{39803397-D864-4B60-8AE3-E00350D28A11}" type="presParOf" srcId="{A8D327C4-BB87-44DA-A148-AEBFF6D2D179}" destId="{7515F3D0-991C-49C1-9437-6788EF61EAA0}" srcOrd="0" destOrd="0" presId="urn:microsoft.com/office/officeart/2005/8/layout/radial4"/>
    <dgm:cxn modelId="{9C479CA9-4EFC-4AB2-B43D-FC22483DD275}" type="presParOf" srcId="{A8D327C4-BB87-44DA-A148-AEBFF6D2D179}" destId="{2B2EC930-DD03-447C-82E1-3304E747D013}" srcOrd="1" destOrd="0" presId="urn:microsoft.com/office/officeart/2005/8/layout/radial4"/>
    <dgm:cxn modelId="{1F8EEFDD-A221-466B-8445-3DE730FE251F}" type="presParOf" srcId="{A8D327C4-BB87-44DA-A148-AEBFF6D2D179}" destId="{C31B09C6-17A2-4F63-AF69-1001A32B3E2D}" srcOrd="2" destOrd="0" presId="urn:microsoft.com/office/officeart/2005/8/layout/radial4"/>
    <dgm:cxn modelId="{06919523-1424-4F6E-8B91-6FD1F080F97D}" type="presParOf" srcId="{A8D327C4-BB87-44DA-A148-AEBFF6D2D179}" destId="{8D407C28-FDC1-4B6C-BFF0-4B0A82B58F07}" srcOrd="3" destOrd="0" presId="urn:microsoft.com/office/officeart/2005/8/layout/radial4"/>
    <dgm:cxn modelId="{88F30354-CF3B-4260-878C-15CF8DDEF756}" type="presParOf" srcId="{A8D327C4-BB87-44DA-A148-AEBFF6D2D179}" destId="{3A70EFE4-4F07-4197-9D74-1E85734ED5C8}" srcOrd="4" destOrd="0" presId="urn:microsoft.com/office/officeart/2005/8/layout/radial4"/>
    <dgm:cxn modelId="{C5FD91E7-18CE-4C5E-BF36-EAD74FB5C23A}" type="presParOf" srcId="{A8D327C4-BB87-44DA-A148-AEBFF6D2D179}" destId="{30AA0C11-B5F9-40E0-8ED7-13D176D0EC48}" srcOrd="5" destOrd="0" presId="urn:microsoft.com/office/officeart/2005/8/layout/radial4"/>
    <dgm:cxn modelId="{6DE851D3-8DD0-40C1-A6B6-5CE0B3C2E19D}" type="presParOf" srcId="{A8D327C4-BB87-44DA-A148-AEBFF6D2D179}" destId="{11B45281-B757-47A9-BEEE-8EC566667E48}" srcOrd="6" destOrd="0" presId="urn:microsoft.com/office/officeart/2005/8/layout/radial4"/>
    <dgm:cxn modelId="{2A637134-80E7-4512-9DBF-B6172308608C}" type="presParOf" srcId="{A8D327C4-BB87-44DA-A148-AEBFF6D2D179}" destId="{0721A9F5-8262-401B-B191-459A2166A0F7}" srcOrd="7" destOrd="0" presId="urn:microsoft.com/office/officeart/2005/8/layout/radial4"/>
    <dgm:cxn modelId="{DB19319B-8949-44F6-89C9-0FB9CE74F45F}" type="presParOf" srcId="{A8D327C4-BB87-44DA-A148-AEBFF6D2D179}" destId="{4B49F745-4CDE-4E0C-A686-BB1B948BE1CA}" srcOrd="8" destOrd="0" presId="urn:microsoft.com/office/officeart/2005/8/layout/radial4"/>
    <dgm:cxn modelId="{1F0FA176-A789-4172-806A-B17A807D193A}" type="presParOf" srcId="{A8D327C4-BB87-44DA-A148-AEBFF6D2D179}" destId="{A19AB1AC-F958-4086-A6AD-846C81CA4D34}" srcOrd="9" destOrd="0" presId="urn:microsoft.com/office/officeart/2005/8/layout/radial4"/>
    <dgm:cxn modelId="{4CB65786-F8C9-489C-A020-2064B4434CAA}" type="presParOf" srcId="{A8D327C4-BB87-44DA-A148-AEBFF6D2D179}" destId="{46D11329-2AC0-4C71-82EB-A363A6FD56F1}" srcOrd="10" destOrd="0" presId="urn:microsoft.com/office/officeart/2005/8/layout/radial4"/>
    <dgm:cxn modelId="{FB85AE2F-A007-47C3-B30F-DAE495CDCACF}" type="presParOf" srcId="{A8D327C4-BB87-44DA-A148-AEBFF6D2D179}" destId="{E6B9A79C-1A8C-4594-9340-50C62B24CD01}" srcOrd="11" destOrd="0" presId="urn:microsoft.com/office/officeart/2005/8/layout/radial4"/>
    <dgm:cxn modelId="{641E0D79-1962-4B4A-B757-3554AE82A328}" type="presParOf" srcId="{A8D327C4-BB87-44DA-A148-AEBFF6D2D179}" destId="{907C340E-B73D-4AEF-84AD-58293B0F36D7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1E44A-3077-464D-8BF9-C7DC317E2BD2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546ED1-8813-4A1C-A7E5-E53BFE19A6B9}">
      <dgm:prSet phldrT="[Text]"/>
      <dgm:spPr>
        <a:solidFill>
          <a:srgbClr val="873E8A">
            <a:alpha val="90000"/>
          </a:srgb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If She </a:t>
          </a:r>
        </a:p>
      </dgm:t>
    </dgm:pt>
    <dgm:pt modelId="{75F511D5-82B9-4C95-92A9-771FD5BD4B1A}" type="parTrans" cxnId="{B46E6D7C-453D-47CB-BC0C-6A499F9D2E65}">
      <dgm:prSet/>
      <dgm:spPr/>
      <dgm:t>
        <a:bodyPr/>
        <a:lstStyle/>
        <a:p>
          <a:endParaRPr lang="en-US"/>
        </a:p>
      </dgm:t>
    </dgm:pt>
    <dgm:pt modelId="{E8DBB161-D7D8-4FA4-8751-F9F1E1BF7136}" type="sibTrans" cxnId="{B46E6D7C-453D-47CB-BC0C-6A499F9D2E65}">
      <dgm:prSet/>
      <dgm:spPr/>
      <dgm:t>
        <a:bodyPr/>
        <a:lstStyle/>
        <a:p>
          <a:endParaRPr lang="en-US"/>
        </a:p>
      </dgm:t>
    </dgm:pt>
    <dgm:pt modelId="{36FA076B-7925-4C4B-8F45-E55BC156BD67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Burning Food</a:t>
          </a:r>
        </a:p>
      </dgm:t>
    </dgm:pt>
    <dgm:pt modelId="{3E98F19D-489E-4E6A-87F7-36A1C5B00D82}" type="parTrans" cxnId="{5F3F4A99-99E7-4082-A10A-F537230EADF9}">
      <dgm:prSet/>
      <dgm:spPr/>
      <dgm:t>
        <a:bodyPr/>
        <a:lstStyle/>
        <a:p>
          <a:endParaRPr lang="en-US"/>
        </a:p>
      </dgm:t>
    </dgm:pt>
    <dgm:pt modelId="{E5DAAF1B-AA45-41D5-9D71-2968F7A4C47E}" type="sibTrans" cxnId="{5F3F4A99-99E7-4082-A10A-F537230EADF9}">
      <dgm:prSet/>
      <dgm:spPr/>
      <dgm:t>
        <a:bodyPr/>
        <a:lstStyle/>
        <a:p>
          <a:endParaRPr lang="en-US"/>
        </a:p>
      </dgm:t>
    </dgm:pt>
    <dgm:pt modelId="{F200EBBC-E46E-4888-A11B-23E39D254E38}">
      <dgm:prSet phldrT="[Text]"/>
      <dgm:spPr>
        <a:solidFill>
          <a:srgbClr val="873E8A">
            <a:alpha val="90000"/>
          </a:srgb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If She </a:t>
          </a:r>
        </a:p>
      </dgm:t>
    </dgm:pt>
    <dgm:pt modelId="{77970E1F-1160-42A2-BCD0-A46752BC254F}" type="parTrans" cxnId="{1B23D377-0D0E-485C-A5C0-B9BCDF74DCAC}">
      <dgm:prSet/>
      <dgm:spPr/>
      <dgm:t>
        <a:bodyPr/>
        <a:lstStyle/>
        <a:p>
          <a:endParaRPr lang="en-US"/>
        </a:p>
      </dgm:t>
    </dgm:pt>
    <dgm:pt modelId="{8DA8E25D-074C-4F41-8F03-AB6BA49C6D9B}" type="sibTrans" cxnId="{1B23D377-0D0E-485C-A5C0-B9BCDF74DCAC}">
      <dgm:prSet/>
      <dgm:spPr/>
      <dgm:t>
        <a:bodyPr/>
        <a:lstStyle/>
        <a:p>
          <a:endParaRPr lang="en-US"/>
        </a:p>
      </dgm:t>
    </dgm:pt>
    <dgm:pt modelId="{EB33D102-DD2D-4FFD-ACC8-80F97AA11499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Goes out without telling him</a:t>
          </a:r>
        </a:p>
      </dgm:t>
    </dgm:pt>
    <dgm:pt modelId="{A0851E76-A970-4094-96F3-9C5153C3C3F5}" type="parTrans" cxnId="{54A1FD8A-A9AE-4881-8B73-46DE754FEF4F}">
      <dgm:prSet/>
      <dgm:spPr/>
      <dgm:t>
        <a:bodyPr/>
        <a:lstStyle/>
        <a:p>
          <a:endParaRPr lang="en-US"/>
        </a:p>
      </dgm:t>
    </dgm:pt>
    <dgm:pt modelId="{429483B7-5DF1-4D12-8322-A813A156C2D7}" type="sibTrans" cxnId="{54A1FD8A-A9AE-4881-8B73-46DE754FEF4F}">
      <dgm:prSet/>
      <dgm:spPr/>
      <dgm:t>
        <a:bodyPr/>
        <a:lstStyle/>
        <a:p>
          <a:endParaRPr lang="en-US"/>
        </a:p>
      </dgm:t>
    </dgm:pt>
    <dgm:pt modelId="{040A5F39-A042-46A3-9A44-A1B4963FE016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Neglects the children</a:t>
          </a:r>
        </a:p>
      </dgm:t>
    </dgm:pt>
    <dgm:pt modelId="{EB420062-B7AF-49AE-8A0A-BE0F5BD845CA}" type="parTrans" cxnId="{F618FB6E-5FF8-41C1-8973-3B41B893F01B}">
      <dgm:prSet/>
      <dgm:spPr/>
      <dgm:t>
        <a:bodyPr/>
        <a:lstStyle/>
        <a:p>
          <a:endParaRPr lang="en-US"/>
        </a:p>
      </dgm:t>
    </dgm:pt>
    <dgm:pt modelId="{3E90BD17-B67B-445A-9940-0ABB86887BAE}" type="sibTrans" cxnId="{F618FB6E-5FF8-41C1-8973-3B41B893F01B}">
      <dgm:prSet/>
      <dgm:spPr/>
      <dgm:t>
        <a:bodyPr/>
        <a:lstStyle/>
        <a:p>
          <a:endParaRPr lang="en-US"/>
        </a:p>
      </dgm:t>
    </dgm:pt>
    <dgm:pt modelId="{4D262ADA-AC77-47A4-AB4A-9ABEF533895B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At least one specific reason</a:t>
          </a:r>
        </a:p>
      </dgm:t>
    </dgm:pt>
    <dgm:pt modelId="{B10BD5FF-6234-4F07-B26A-D12485830844}" type="parTrans" cxnId="{9626B2BF-B2DB-4AD5-AF85-1CA75905F4C4}">
      <dgm:prSet/>
      <dgm:spPr/>
      <dgm:t>
        <a:bodyPr/>
        <a:lstStyle/>
        <a:p>
          <a:endParaRPr lang="en-US"/>
        </a:p>
      </dgm:t>
    </dgm:pt>
    <dgm:pt modelId="{FDD17590-83E4-40D1-88C0-2BCE458FE8CB}" type="sibTrans" cxnId="{9626B2BF-B2DB-4AD5-AF85-1CA75905F4C4}">
      <dgm:prSet/>
      <dgm:spPr/>
      <dgm:t>
        <a:bodyPr/>
        <a:lstStyle/>
        <a:p>
          <a:endParaRPr lang="en-US"/>
        </a:p>
      </dgm:t>
    </dgm:pt>
    <dgm:pt modelId="{B905A7EC-B89A-4249-8F6C-037A75C278FC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Argue with him</a:t>
          </a:r>
        </a:p>
      </dgm:t>
    </dgm:pt>
    <dgm:pt modelId="{60596B50-27EC-4021-9882-77E00E25AF5D}" type="parTrans" cxnId="{C2991C79-7EFF-4F83-A9D8-389396656A51}">
      <dgm:prSet/>
      <dgm:spPr/>
      <dgm:t>
        <a:bodyPr/>
        <a:lstStyle/>
        <a:p>
          <a:endParaRPr lang="en-US"/>
        </a:p>
      </dgm:t>
    </dgm:pt>
    <dgm:pt modelId="{E59F27C0-6802-42BA-A090-354DD263D4F2}" type="sibTrans" cxnId="{C2991C79-7EFF-4F83-A9D8-389396656A51}">
      <dgm:prSet/>
      <dgm:spPr/>
      <dgm:t>
        <a:bodyPr/>
        <a:lstStyle/>
        <a:p>
          <a:endParaRPr lang="en-US"/>
        </a:p>
      </dgm:t>
    </dgm:pt>
    <dgm:pt modelId="{1D29B59F-E570-47C3-B7CA-01CF4F301287}" type="pres">
      <dgm:prSet presAssocID="{6731E44A-3077-464D-8BF9-C7DC317E2BD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88E8E863-6B7B-42BC-94F5-AB85E1CCD578}" type="pres">
      <dgm:prSet presAssocID="{6731E44A-3077-464D-8BF9-C7DC317E2BD2}" presName="dummyMaxCanvas" presStyleCnt="0"/>
      <dgm:spPr/>
    </dgm:pt>
    <dgm:pt modelId="{25849EAF-8D73-4659-B2E7-3204F6B62382}" type="pres">
      <dgm:prSet presAssocID="{6731E44A-3077-464D-8BF9-C7DC317E2BD2}" presName="parentComposite" presStyleCnt="0"/>
      <dgm:spPr/>
    </dgm:pt>
    <dgm:pt modelId="{42511A0F-4EC7-4834-9013-0BE53198C65A}" type="pres">
      <dgm:prSet presAssocID="{6731E44A-3077-464D-8BF9-C7DC317E2BD2}" presName="parent1" presStyleLbl="alignAccFollowNode1" presStyleIdx="0" presStyleCnt="4">
        <dgm:presLayoutVars>
          <dgm:chMax val="4"/>
        </dgm:presLayoutVars>
      </dgm:prSet>
      <dgm:spPr/>
    </dgm:pt>
    <dgm:pt modelId="{B339BAC4-9E32-4A33-997A-ED056CCFE2E6}" type="pres">
      <dgm:prSet presAssocID="{6731E44A-3077-464D-8BF9-C7DC317E2BD2}" presName="parent2" presStyleLbl="alignAccFollowNode1" presStyleIdx="1" presStyleCnt="4">
        <dgm:presLayoutVars>
          <dgm:chMax val="4"/>
        </dgm:presLayoutVars>
      </dgm:prSet>
      <dgm:spPr/>
    </dgm:pt>
    <dgm:pt modelId="{E7CEF309-CCFB-4CB4-8802-68ED92A7C1DA}" type="pres">
      <dgm:prSet presAssocID="{6731E44A-3077-464D-8BF9-C7DC317E2BD2}" presName="childrenComposite" presStyleCnt="0"/>
      <dgm:spPr/>
    </dgm:pt>
    <dgm:pt modelId="{5A509B8B-881F-44BB-86A8-279A28B1882F}" type="pres">
      <dgm:prSet presAssocID="{6731E44A-3077-464D-8BF9-C7DC317E2BD2}" presName="dummyMaxCanvas_ChildArea" presStyleCnt="0"/>
      <dgm:spPr/>
    </dgm:pt>
    <dgm:pt modelId="{B668EF36-5D4A-448E-A05D-B6D6AE156D20}" type="pres">
      <dgm:prSet presAssocID="{6731E44A-3077-464D-8BF9-C7DC317E2BD2}" presName="fulcrum" presStyleLbl="alignAccFollowNode1" presStyleIdx="2" presStyleCnt="4"/>
      <dgm:spPr/>
    </dgm:pt>
    <dgm:pt modelId="{E8BA3D02-6988-4A2A-97D8-9B59DFD13F81}" type="pres">
      <dgm:prSet presAssocID="{6731E44A-3077-464D-8BF9-C7DC317E2BD2}" presName="balance_14" presStyleLbl="alignAccFollowNode1" presStyleIdx="3" presStyleCnt="4">
        <dgm:presLayoutVars>
          <dgm:bulletEnabled val="1"/>
        </dgm:presLayoutVars>
      </dgm:prSet>
      <dgm:spPr/>
    </dgm:pt>
    <dgm:pt modelId="{FD19F429-5375-408C-9AAB-3BBEB774EC80}" type="pres">
      <dgm:prSet presAssocID="{6731E44A-3077-464D-8BF9-C7DC317E2BD2}" presName="right_14_1" presStyleLbl="node1" presStyleIdx="0" presStyleCnt="5">
        <dgm:presLayoutVars>
          <dgm:bulletEnabled val="1"/>
        </dgm:presLayoutVars>
      </dgm:prSet>
      <dgm:spPr/>
    </dgm:pt>
    <dgm:pt modelId="{A411F0E7-B0CF-418D-91BC-E3DEE484D872}" type="pres">
      <dgm:prSet presAssocID="{6731E44A-3077-464D-8BF9-C7DC317E2BD2}" presName="right_14_2" presStyleLbl="node1" presStyleIdx="1" presStyleCnt="5">
        <dgm:presLayoutVars>
          <dgm:bulletEnabled val="1"/>
        </dgm:presLayoutVars>
      </dgm:prSet>
      <dgm:spPr/>
    </dgm:pt>
    <dgm:pt modelId="{797293FB-2F59-402C-B5C9-4B16779A5ABA}" type="pres">
      <dgm:prSet presAssocID="{6731E44A-3077-464D-8BF9-C7DC317E2BD2}" presName="right_14_3" presStyleLbl="node1" presStyleIdx="2" presStyleCnt="5">
        <dgm:presLayoutVars>
          <dgm:bulletEnabled val="1"/>
        </dgm:presLayoutVars>
      </dgm:prSet>
      <dgm:spPr/>
    </dgm:pt>
    <dgm:pt modelId="{EDBC9FA8-A717-4F83-81B0-1A587FB82FBC}" type="pres">
      <dgm:prSet presAssocID="{6731E44A-3077-464D-8BF9-C7DC317E2BD2}" presName="right_14_4" presStyleLbl="node1" presStyleIdx="3" presStyleCnt="5">
        <dgm:presLayoutVars>
          <dgm:bulletEnabled val="1"/>
        </dgm:presLayoutVars>
      </dgm:prSet>
      <dgm:spPr/>
    </dgm:pt>
    <dgm:pt modelId="{19D98D87-1A63-4D31-AAB4-9C0FC15EBA68}" type="pres">
      <dgm:prSet presAssocID="{6731E44A-3077-464D-8BF9-C7DC317E2BD2}" presName="left_14_1" presStyleLbl="node1" presStyleIdx="4" presStyleCnt="5">
        <dgm:presLayoutVars>
          <dgm:bulletEnabled val="1"/>
        </dgm:presLayoutVars>
      </dgm:prSet>
      <dgm:spPr/>
    </dgm:pt>
  </dgm:ptLst>
  <dgm:cxnLst>
    <dgm:cxn modelId="{AFFF5302-3A06-42F8-B9CF-CC40A422E021}" type="presOf" srcId="{70546ED1-8813-4A1C-A7E5-E53BFE19A6B9}" destId="{42511A0F-4EC7-4834-9013-0BE53198C65A}" srcOrd="0" destOrd="0" presId="urn:microsoft.com/office/officeart/2005/8/layout/balance1"/>
    <dgm:cxn modelId="{8BA04A0E-5D97-4770-8FE7-C8A91AB3E40E}" type="presOf" srcId="{B905A7EC-B89A-4249-8F6C-037A75C278FC}" destId="{EDBC9FA8-A717-4F83-81B0-1A587FB82FBC}" srcOrd="0" destOrd="0" presId="urn:microsoft.com/office/officeart/2005/8/layout/balance1"/>
    <dgm:cxn modelId="{ABECAF26-33F6-466C-B37C-F188FC34C455}" type="presOf" srcId="{F200EBBC-E46E-4888-A11B-23E39D254E38}" destId="{B339BAC4-9E32-4A33-997A-ED056CCFE2E6}" srcOrd="0" destOrd="0" presId="urn:microsoft.com/office/officeart/2005/8/layout/balance1"/>
    <dgm:cxn modelId="{24A6EA29-6158-4452-B02C-F29996D4F74C}" type="presOf" srcId="{040A5F39-A042-46A3-9A44-A1B4963FE016}" destId="{A411F0E7-B0CF-418D-91BC-E3DEE484D872}" srcOrd="0" destOrd="0" presId="urn:microsoft.com/office/officeart/2005/8/layout/balance1"/>
    <dgm:cxn modelId="{1EE29132-7088-48F0-8203-8E2B10A58AF1}" type="presOf" srcId="{4D262ADA-AC77-47A4-AB4A-9ABEF533895B}" destId="{797293FB-2F59-402C-B5C9-4B16779A5ABA}" srcOrd="0" destOrd="0" presId="urn:microsoft.com/office/officeart/2005/8/layout/balance1"/>
    <dgm:cxn modelId="{F618FB6E-5FF8-41C1-8973-3B41B893F01B}" srcId="{F200EBBC-E46E-4888-A11B-23E39D254E38}" destId="{040A5F39-A042-46A3-9A44-A1B4963FE016}" srcOrd="1" destOrd="0" parTransId="{EB420062-B7AF-49AE-8A0A-BE0F5BD845CA}" sibTransId="{3E90BD17-B67B-445A-9940-0ABB86887BAE}"/>
    <dgm:cxn modelId="{D641C075-740F-42F4-A50F-8F66506F0D66}" type="presOf" srcId="{EB33D102-DD2D-4FFD-ACC8-80F97AA11499}" destId="{FD19F429-5375-408C-9AAB-3BBEB774EC80}" srcOrd="0" destOrd="0" presId="urn:microsoft.com/office/officeart/2005/8/layout/balance1"/>
    <dgm:cxn modelId="{1B23D377-0D0E-485C-A5C0-B9BCDF74DCAC}" srcId="{6731E44A-3077-464D-8BF9-C7DC317E2BD2}" destId="{F200EBBC-E46E-4888-A11B-23E39D254E38}" srcOrd="1" destOrd="0" parTransId="{77970E1F-1160-42A2-BCD0-A46752BC254F}" sibTransId="{8DA8E25D-074C-4F41-8F03-AB6BA49C6D9B}"/>
    <dgm:cxn modelId="{C2991C79-7EFF-4F83-A9D8-389396656A51}" srcId="{F200EBBC-E46E-4888-A11B-23E39D254E38}" destId="{B905A7EC-B89A-4249-8F6C-037A75C278FC}" srcOrd="3" destOrd="0" parTransId="{60596B50-27EC-4021-9882-77E00E25AF5D}" sibTransId="{E59F27C0-6802-42BA-A090-354DD263D4F2}"/>
    <dgm:cxn modelId="{B46E6D7C-453D-47CB-BC0C-6A499F9D2E65}" srcId="{6731E44A-3077-464D-8BF9-C7DC317E2BD2}" destId="{70546ED1-8813-4A1C-A7E5-E53BFE19A6B9}" srcOrd="0" destOrd="0" parTransId="{75F511D5-82B9-4C95-92A9-771FD5BD4B1A}" sibTransId="{E8DBB161-D7D8-4FA4-8751-F9F1E1BF7136}"/>
    <dgm:cxn modelId="{54A1FD8A-A9AE-4881-8B73-46DE754FEF4F}" srcId="{F200EBBC-E46E-4888-A11B-23E39D254E38}" destId="{EB33D102-DD2D-4FFD-ACC8-80F97AA11499}" srcOrd="0" destOrd="0" parTransId="{A0851E76-A970-4094-96F3-9C5153C3C3F5}" sibTransId="{429483B7-5DF1-4D12-8322-A813A156C2D7}"/>
    <dgm:cxn modelId="{5F3F4A99-99E7-4082-A10A-F537230EADF9}" srcId="{70546ED1-8813-4A1C-A7E5-E53BFE19A6B9}" destId="{36FA076B-7925-4C4B-8F45-E55BC156BD67}" srcOrd="0" destOrd="0" parTransId="{3E98F19D-489E-4E6A-87F7-36A1C5B00D82}" sibTransId="{E5DAAF1B-AA45-41D5-9D71-2968F7A4C47E}"/>
    <dgm:cxn modelId="{9626B2BF-B2DB-4AD5-AF85-1CA75905F4C4}" srcId="{F200EBBC-E46E-4888-A11B-23E39D254E38}" destId="{4D262ADA-AC77-47A4-AB4A-9ABEF533895B}" srcOrd="2" destOrd="0" parTransId="{B10BD5FF-6234-4F07-B26A-D12485830844}" sibTransId="{FDD17590-83E4-40D1-88C0-2BCE458FE8CB}"/>
    <dgm:cxn modelId="{942592D5-DD8B-4842-8119-F41D19980B27}" type="presOf" srcId="{6731E44A-3077-464D-8BF9-C7DC317E2BD2}" destId="{1D29B59F-E570-47C3-B7CA-01CF4F301287}" srcOrd="0" destOrd="0" presId="urn:microsoft.com/office/officeart/2005/8/layout/balance1"/>
    <dgm:cxn modelId="{C8C190EB-5EAA-48C5-8BF6-66E06BC7740C}" type="presOf" srcId="{36FA076B-7925-4C4B-8F45-E55BC156BD67}" destId="{19D98D87-1A63-4D31-AAB4-9C0FC15EBA68}" srcOrd="0" destOrd="0" presId="urn:microsoft.com/office/officeart/2005/8/layout/balance1"/>
    <dgm:cxn modelId="{D8E99375-DE56-49D8-B5A8-84AD74357EA8}" type="presParOf" srcId="{1D29B59F-E570-47C3-B7CA-01CF4F301287}" destId="{88E8E863-6B7B-42BC-94F5-AB85E1CCD578}" srcOrd="0" destOrd="0" presId="urn:microsoft.com/office/officeart/2005/8/layout/balance1"/>
    <dgm:cxn modelId="{9C5FE426-FD44-47D5-BD87-F4D9BEDEA315}" type="presParOf" srcId="{1D29B59F-E570-47C3-B7CA-01CF4F301287}" destId="{25849EAF-8D73-4659-B2E7-3204F6B62382}" srcOrd="1" destOrd="0" presId="urn:microsoft.com/office/officeart/2005/8/layout/balance1"/>
    <dgm:cxn modelId="{4FDA166D-B40F-4E29-8EF4-3F28D091C5EB}" type="presParOf" srcId="{25849EAF-8D73-4659-B2E7-3204F6B62382}" destId="{42511A0F-4EC7-4834-9013-0BE53198C65A}" srcOrd="0" destOrd="0" presId="urn:microsoft.com/office/officeart/2005/8/layout/balance1"/>
    <dgm:cxn modelId="{7EAAF0C6-C74C-49A1-8E11-0566442D543C}" type="presParOf" srcId="{25849EAF-8D73-4659-B2E7-3204F6B62382}" destId="{B339BAC4-9E32-4A33-997A-ED056CCFE2E6}" srcOrd="1" destOrd="0" presId="urn:microsoft.com/office/officeart/2005/8/layout/balance1"/>
    <dgm:cxn modelId="{A9911F34-E2E2-44D8-B9DB-34DCA2372540}" type="presParOf" srcId="{1D29B59F-E570-47C3-B7CA-01CF4F301287}" destId="{E7CEF309-CCFB-4CB4-8802-68ED92A7C1DA}" srcOrd="2" destOrd="0" presId="urn:microsoft.com/office/officeart/2005/8/layout/balance1"/>
    <dgm:cxn modelId="{D17E0ECD-2308-4AAB-88C9-BB2453BDFF04}" type="presParOf" srcId="{E7CEF309-CCFB-4CB4-8802-68ED92A7C1DA}" destId="{5A509B8B-881F-44BB-86A8-279A28B1882F}" srcOrd="0" destOrd="0" presId="urn:microsoft.com/office/officeart/2005/8/layout/balance1"/>
    <dgm:cxn modelId="{3EF373F4-F304-4B79-B9B5-E934F9C2A58C}" type="presParOf" srcId="{E7CEF309-CCFB-4CB4-8802-68ED92A7C1DA}" destId="{B668EF36-5D4A-448E-A05D-B6D6AE156D20}" srcOrd="1" destOrd="0" presId="urn:microsoft.com/office/officeart/2005/8/layout/balance1"/>
    <dgm:cxn modelId="{95DB5475-A388-48CA-B759-81C5912BB5CD}" type="presParOf" srcId="{E7CEF309-CCFB-4CB4-8802-68ED92A7C1DA}" destId="{E8BA3D02-6988-4A2A-97D8-9B59DFD13F81}" srcOrd="2" destOrd="0" presId="urn:microsoft.com/office/officeart/2005/8/layout/balance1"/>
    <dgm:cxn modelId="{A17C76C6-B1EA-4ECD-972C-8A517AD1F1ED}" type="presParOf" srcId="{E7CEF309-CCFB-4CB4-8802-68ED92A7C1DA}" destId="{FD19F429-5375-408C-9AAB-3BBEB774EC80}" srcOrd="3" destOrd="0" presId="urn:microsoft.com/office/officeart/2005/8/layout/balance1"/>
    <dgm:cxn modelId="{7A61441F-8C2C-4B1F-92E3-0160B8D9B4D6}" type="presParOf" srcId="{E7CEF309-CCFB-4CB4-8802-68ED92A7C1DA}" destId="{A411F0E7-B0CF-418D-91BC-E3DEE484D872}" srcOrd="4" destOrd="0" presId="urn:microsoft.com/office/officeart/2005/8/layout/balance1"/>
    <dgm:cxn modelId="{46A740E8-DFA8-4A8F-AAEF-0938880219F5}" type="presParOf" srcId="{E7CEF309-CCFB-4CB4-8802-68ED92A7C1DA}" destId="{797293FB-2F59-402C-B5C9-4B16779A5ABA}" srcOrd="5" destOrd="0" presId="urn:microsoft.com/office/officeart/2005/8/layout/balance1"/>
    <dgm:cxn modelId="{5AF9F549-99C8-4480-B536-58C557ABDB9C}" type="presParOf" srcId="{E7CEF309-CCFB-4CB4-8802-68ED92A7C1DA}" destId="{EDBC9FA8-A717-4F83-81B0-1A587FB82FBC}" srcOrd="6" destOrd="0" presId="urn:microsoft.com/office/officeart/2005/8/layout/balance1"/>
    <dgm:cxn modelId="{B5094AAB-9148-456D-A233-B4465D16637D}" type="presParOf" srcId="{E7CEF309-CCFB-4CB4-8802-68ED92A7C1DA}" destId="{19D98D87-1A63-4D31-AAB4-9C0FC15EBA68}" srcOrd="7" destOrd="0" presId="urn:microsoft.com/office/officeart/2005/8/layout/balance1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978740-8AED-4617-A273-B7854CF9F6D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7A8811-4236-49A4-A2CC-2B00C8BDE1C5}">
      <dgm:prSet phldrT="[Text]"/>
      <dgm:spPr>
        <a:solidFill>
          <a:srgbClr val="873E8A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Africa</a:t>
          </a:r>
        </a:p>
      </dgm:t>
    </dgm:pt>
    <dgm:pt modelId="{62E1DC77-9479-4997-BFEE-905BBD8E00A0}" type="parTrans" cxnId="{5FAE0A98-DB47-4FFB-9863-26DD6B72075A}">
      <dgm:prSet/>
      <dgm:spPr/>
      <dgm:t>
        <a:bodyPr/>
        <a:lstStyle/>
        <a:p>
          <a:endParaRPr lang="en-US"/>
        </a:p>
      </dgm:t>
    </dgm:pt>
    <dgm:pt modelId="{E345CF87-E956-41FF-BFF2-437CFBBE1C63}" type="sibTrans" cxnId="{5FAE0A98-DB47-4FFB-9863-26DD6B72075A}">
      <dgm:prSet/>
      <dgm:spPr/>
      <dgm:t>
        <a:bodyPr/>
        <a:lstStyle/>
        <a:p>
          <a:endParaRPr lang="en-US"/>
        </a:p>
      </dgm:t>
    </dgm:pt>
    <dgm:pt modelId="{88B33547-231B-419E-B9CE-B68208B2560B}" type="pres">
      <dgm:prSet presAssocID="{C2978740-8AED-4617-A273-B7854CF9F6D4}" presName="diagram" presStyleCnt="0">
        <dgm:presLayoutVars>
          <dgm:dir/>
          <dgm:resizeHandles val="exact"/>
        </dgm:presLayoutVars>
      </dgm:prSet>
      <dgm:spPr/>
    </dgm:pt>
    <dgm:pt modelId="{ACC229B3-60D2-4CA7-AFED-3394581904A5}" type="pres">
      <dgm:prSet presAssocID="{757A8811-4236-49A4-A2CC-2B00C8BDE1C5}" presName="node" presStyleLbl="node1" presStyleIdx="0" presStyleCnt="1">
        <dgm:presLayoutVars>
          <dgm:bulletEnabled val="1"/>
        </dgm:presLayoutVars>
      </dgm:prSet>
      <dgm:spPr/>
    </dgm:pt>
  </dgm:ptLst>
  <dgm:cxnLst>
    <dgm:cxn modelId="{CB1AA720-B774-4041-BEA2-DC69E9BCB82A}" type="presOf" srcId="{C2978740-8AED-4617-A273-B7854CF9F6D4}" destId="{88B33547-231B-419E-B9CE-B68208B2560B}" srcOrd="0" destOrd="0" presId="urn:microsoft.com/office/officeart/2005/8/layout/process5"/>
    <dgm:cxn modelId="{5FAE0A98-DB47-4FFB-9863-26DD6B72075A}" srcId="{C2978740-8AED-4617-A273-B7854CF9F6D4}" destId="{757A8811-4236-49A4-A2CC-2B00C8BDE1C5}" srcOrd="0" destOrd="0" parTransId="{62E1DC77-9479-4997-BFEE-905BBD8E00A0}" sibTransId="{E345CF87-E956-41FF-BFF2-437CFBBE1C63}"/>
    <dgm:cxn modelId="{10EA42CB-B841-461F-AC11-75542AADC35B}" type="presOf" srcId="{757A8811-4236-49A4-A2CC-2B00C8BDE1C5}" destId="{ACC229B3-60D2-4CA7-AFED-3394581904A5}" srcOrd="0" destOrd="0" presId="urn:microsoft.com/office/officeart/2005/8/layout/process5"/>
    <dgm:cxn modelId="{E91F4A86-3FE5-4F25-8717-B073B8459AE2}" type="presParOf" srcId="{88B33547-231B-419E-B9CE-B68208B2560B}" destId="{ACC229B3-60D2-4CA7-AFED-3394581904A5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E6D66E-2BDE-4AC8-A4BD-B9F268E03ABE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8E87ED-4CE3-475B-B226-64E851E154D6}">
      <dgm:prSet phldrT="[Text]" custT="1"/>
      <dgm:spPr/>
      <dgm:t>
        <a:bodyPr/>
        <a:lstStyle/>
        <a:p>
          <a:r>
            <a:rPr lang="en-US" sz="1200" b="1" u="none" dirty="0"/>
            <a:t>Explore the Data</a:t>
          </a:r>
        </a:p>
      </dgm:t>
    </dgm:pt>
    <dgm:pt modelId="{C27F9A6B-860C-4C52-91AF-0AE42BB83C0B}" type="parTrans" cxnId="{AE364FD5-7D17-413F-ADFA-48A6D97B7229}">
      <dgm:prSet/>
      <dgm:spPr/>
      <dgm:t>
        <a:bodyPr/>
        <a:lstStyle/>
        <a:p>
          <a:endParaRPr lang="en-US"/>
        </a:p>
      </dgm:t>
    </dgm:pt>
    <dgm:pt modelId="{3029CEDA-88AD-48EB-8BB7-F7D7D707D2F6}" type="sibTrans" cxnId="{AE364FD5-7D17-413F-ADFA-48A6D97B7229}">
      <dgm:prSet/>
      <dgm:spPr/>
      <dgm:t>
        <a:bodyPr/>
        <a:lstStyle/>
        <a:p>
          <a:endParaRPr lang="en-US"/>
        </a:p>
      </dgm:t>
    </dgm:pt>
    <dgm:pt modelId="{E2BF29F6-096A-4614-A6E2-77D562711CDC}">
      <dgm:prSet phldrT="[Text]" custT="1"/>
      <dgm:spPr/>
      <dgm:t>
        <a:bodyPr/>
        <a:lstStyle/>
        <a:p>
          <a:r>
            <a:rPr lang="en-US" sz="1200" b="1" dirty="0"/>
            <a:t>Handling Missing Values</a:t>
          </a:r>
        </a:p>
      </dgm:t>
    </dgm:pt>
    <dgm:pt modelId="{FDB9ABF0-6252-41A3-8929-1697EDB8665D}" type="parTrans" cxnId="{0669D7A2-88AD-410D-BB79-663860FE4C89}">
      <dgm:prSet/>
      <dgm:spPr/>
      <dgm:t>
        <a:bodyPr/>
        <a:lstStyle/>
        <a:p>
          <a:endParaRPr lang="en-US"/>
        </a:p>
      </dgm:t>
    </dgm:pt>
    <dgm:pt modelId="{4AA18546-DD36-4B72-A64E-0E210BF69FBC}" type="sibTrans" cxnId="{0669D7A2-88AD-410D-BB79-663860FE4C89}">
      <dgm:prSet/>
      <dgm:spPr/>
      <dgm:t>
        <a:bodyPr/>
        <a:lstStyle/>
        <a:p>
          <a:endParaRPr lang="en-US"/>
        </a:p>
      </dgm:t>
    </dgm:pt>
    <dgm:pt modelId="{F3C69F34-09D4-4ACD-A677-E246E991B5EB}">
      <dgm:prSet phldrT="[Text]" custT="1"/>
      <dgm:spPr/>
      <dgm:t>
        <a:bodyPr/>
        <a:lstStyle/>
        <a:p>
          <a:r>
            <a:rPr lang="en-US" sz="1200" b="1" dirty="0"/>
            <a:t>Handling Datetime</a:t>
          </a:r>
        </a:p>
      </dgm:t>
    </dgm:pt>
    <dgm:pt modelId="{93540246-045E-453B-BC6D-CDD92E049B96}" type="parTrans" cxnId="{27736843-FDED-4C3A-BEA2-104A22741C9A}">
      <dgm:prSet/>
      <dgm:spPr/>
      <dgm:t>
        <a:bodyPr/>
        <a:lstStyle/>
        <a:p>
          <a:endParaRPr lang="en-US"/>
        </a:p>
      </dgm:t>
    </dgm:pt>
    <dgm:pt modelId="{48C95274-F044-42C2-BC4F-B177A1869182}" type="sibTrans" cxnId="{27736843-FDED-4C3A-BEA2-104A22741C9A}">
      <dgm:prSet/>
      <dgm:spPr/>
      <dgm:t>
        <a:bodyPr/>
        <a:lstStyle/>
        <a:p>
          <a:endParaRPr lang="en-US"/>
        </a:p>
      </dgm:t>
    </dgm:pt>
    <dgm:pt modelId="{B5554CB8-EA86-4FE5-8CE9-D7F8A7A7BB6D}">
      <dgm:prSet phldrT="[Text]" custT="1"/>
      <dgm:spPr/>
      <dgm:t>
        <a:bodyPr/>
        <a:lstStyle/>
        <a:p>
          <a:r>
            <a:rPr lang="en-US" sz="1200" b="1" dirty="0" err="1"/>
            <a:t>Analyse</a:t>
          </a:r>
          <a:r>
            <a:rPr lang="en-US" sz="1200" b="1" dirty="0"/>
            <a:t> the columns (Univariate analysis, Bivariate)</a:t>
          </a:r>
        </a:p>
      </dgm:t>
    </dgm:pt>
    <dgm:pt modelId="{0A3918A7-BAAE-456E-BE0E-575E6D301E75}" type="parTrans" cxnId="{48B982A0-ED2D-45D3-BCBB-AE5F40647444}">
      <dgm:prSet/>
      <dgm:spPr/>
      <dgm:t>
        <a:bodyPr/>
        <a:lstStyle/>
        <a:p>
          <a:endParaRPr lang="en-US"/>
        </a:p>
      </dgm:t>
    </dgm:pt>
    <dgm:pt modelId="{4316B02C-AD1F-48E2-BB3E-DA19BF474B35}" type="sibTrans" cxnId="{48B982A0-ED2D-45D3-BCBB-AE5F40647444}">
      <dgm:prSet/>
      <dgm:spPr/>
      <dgm:t>
        <a:bodyPr/>
        <a:lstStyle/>
        <a:p>
          <a:endParaRPr lang="en-US"/>
        </a:p>
      </dgm:t>
    </dgm:pt>
    <dgm:pt modelId="{552FCA25-2852-4237-99A3-F73896F71EFD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200" b="1" dirty="0"/>
            <a:t>Pre- processioning of the Data</a:t>
          </a:r>
        </a:p>
      </dgm:t>
    </dgm:pt>
    <dgm:pt modelId="{5F9C45FC-E8F5-4D7C-A9FA-67CDB04230F9}" type="parTrans" cxnId="{5BE10BFF-7F4C-4373-990C-322AD1AED46B}">
      <dgm:prSet/>
      <dgm:spPr/>
      <dgm:t>
        <a:bodyPr/>
        <a:lstStyle/>
        <a:p>
          <a:endParaRPr lang="en-US"/>
        </a:p>
      </dgm:t>
    </dgm:pt>
    <dgm:pt modelId="{BA34DFCC-BDA1-41A1-A5DB-7E8B074FB231}" type="sibTrans" cxnId="{5BE10BFF-7F4C-4373-990C-322AD1AED46B}">
      <dgm:prSet/>
      <dgm:spPr/>
      <dgm:t>
        <a:bodyPr/>
        <a:lstStyle/>
        <a:p>
          <a:endParaRPr lang="en-US"/>
        </a:p>
      </dgm:t>
    </dgm:pt>
    <dgm:pt modelId="{7F7CF604-3639-453C-ADFB-44849B43492A}">
      <dgm:prSet phldrT="[Text]" custT="1"/>
      <dgm:spPr/>
      <dgm:t>
        <a:bodyPr/>
        <a:lstStyle/>
        <a:p>
          <a:r>
            <a:rPr lang="en-US" sz="1200" b="1" dirty="0"/>
            <a:t>Answering Analysis Questions </a:t>
          </a:r>
        </a:p>
      </dgm:t>
    </dgm:pt>
    <dgm:pt modelId="{950AF8A6-FDB7-4D82-AE86-12081351F1B1}" type="parTrans" cxnId="{A29F69B6-2B6E-4C95-82FD-3A2DF831F8AD}">
      <dgm:prSet/>
      <dgm:spPr/>
      <dgm:t>
        <a:bodyPr/>
        <a:lstStyle/>
        <a:p>
          <a:endParaRPr lang="en-US"/>
        </a:p>
      </dgm:t>
    </dgm:pt>
    <dgm:pt modelId="{66AFF1C5-53EE-4A0F-AD98-27B7F7727033}" type="sibTrans" cxnId="{A29F69B6-2B6E-4C95-82FD-3A2DF831F8AD}">
      <dgm:prSet/>
      <dgm:spPr/>
      <dgm:t>
        <a:bodyPr/>
        <a:lstStyle/>
        <a:p>
          <a:endParaRPr lang="en-US"/>
        </a:p>
      </dgm:t>
    </dgm:pt>
    <dgm:pt modelId="{855D04FC-005B-49BB-93C7-2CC66C6C67D3}" type="pres">
      <dgm:prSet presAssocID="{70E6D66E-2BDE-4AC8-A4BD-B9F268E03ABE}" presName="Name0" presStyleCnt="0">
        <dgm:presLayoutVars>
          <dgm:dir/>
          <dgm:resizeHandles val="exact"/>
        </dgm:presLayoutVars>
      </dgm:prSet>
      <dgm:spPr/>
    </dgm:pt>
    <dgm:pt modelId="{A1761F05-94B3-44BB-AB00-17A6312AE3B1}" type="pres">
      <dgm:prSet presAssocID="{70E6D66E-2BDE-4AC8-A4BD-B9F268E03ABE}" presName="cycle" presStyleCnt="0"/>
      <dgm:spPr/>
    </dgm:pt>
    <dgm:pt modelId="{15A78CED-F2DD-4147-8D17-A626DF10B6C1}" type="pres">
      <dgm:prSet presAssocID="{768E87ED-4CE3-475B-B226-64E851E154D6}" presName="nodeFirstNode" presStyleLbl="node1" presStyleIdx="0" presStyleCnt="6">
        <dgm:presLayoutVars>
          <dgm:bulletEnabled val="1"/>
        </dgm:presLayoutVars>
      </dgm:prSet>
      <dgm:spPr/>
    </dgm:pt>
    <dgm:pt modelId="{BB5AC3CC-9DE6-4BBB-AE98-88E645C50136}" type="pres">
      <dgm:prSet presAssocID="{3029CEDA-88AD-48EB-8BB7-F7D7D707D2F6}" presName="sibTransFirstNode" presStyleLbl="bgShp" presStyleIdx="0" presStyleCnt="1"/>
      <dgm:spPr/>
    </dgm:pt>
    <dgm:pt modelId="{43E1DB9F-8198-4D7C-A68B-7807E5A5C0BA}" type="pres">
      <dgm:prSet presAssocID="{E2BF29F6-096A-4614-A6E2-77D562711CDC}" presName="nodeFollowingNodes" presStyleLbl="node1" presStyleIdx="1" presStyleCnt="6">
        <dgm:presLayoutVars>
          <dgm:bulletEnabled val="1"/>
        </dgm:presLayoutVars>
      </dgm:prSet>
      <dgm:spPr/>
    </dgm:pt>
    <dgm:pt modelId="{12943894-B204-4BEF-A342-0750A58BBE4A}" type="pres">
      <dgm:prSet presAssocID="{F3C69F34-09D4-4ACD-A677-E246E991B5EB}" presName="nodeFollowingNodes" presStyleLbl="node1" presStyleIdx="2" presStyleCnt="6">
        <dgm:presLayoutVars>
          <dgm:bulletEnabled val="1"/>
        </dgm:presLayoutVars>
      </dgm:prSet>
      <dgm:spPr/>
    </dgm:pt>
    <dgm:pt modelId="{B4CA5093-73BB-44B7-909F-59CD7354C4B6}" type="pres">
      <dgm:prSet presAssocID="{B5554CB8-EA86-4FE5-8CE9-D7F8A7A7BB6D}" presName="nodeFollowingNodes" presStyleLbl="node1" presStyleIdx="3" presStyleCnt="6">
        <dgm:presLayoutVars>
          <dgm:bulletEnabled val="1"/>
        </dgm:presLayoutVars>
      </dgm:prSet>
      <dgm:spPr/>
    </dgm:pt>
    <dgm:pt modelId="{5A4ECFFA-132D-4CCF-893B-AF6B0B0B89B1}" type="pres">
      <dgm:prSet presAssocID="{7F7CF604-3639-453C-ADFB-44849B43492A}" presName="nodeFollowingNodes" presStyleLbl="node1" presStyleIdx="4" presStyleCnt="6">
        <dgm:presLayoutVars>
          <dgm:bulletEnabled val="1"/>
        </dgm:presLayoutVars>
      </dgm:prSet>
      <dgm:spPr/>
    </dgm:pt>
    <dgm:pt modelId="{5C968926-358F-491B-8349-EC0A99EDCA67}" type="pres">
      <dgm:prSet presAssocID="{552FCA25-2852-4237-99A3-F73896F71EFD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007EA418-7FA6-4391-86C9-20E7EDF1F2A8}" type="presOf" srcId="{E2BF29F6-096A-4614-A6E2-77D562711CDC}" destId="{43E1DB9F-8198-4D7C-A68B-7807E5A5C0BA}" srcOrd="0" destOrd="0" presId="urn:microsoft.com/office/officeart/2005/8/layout/cycle3"/>
    <dgm:cxn modelId="{3EA4B521-7A95-40B7-A257-49A13DD8B116}" type="presOf" srcId="{F3C69F34-09D4-4ACD-A677-E246E991B5EB}" destId="{12943894-B204-4BEF-A342-0750A58BBE4A}" srcOrd="0" destOrd="0" presId="urn:microsoft.com/office/officeart/2005/8/layout/cycle3"/>
    <dgm:cxn modelId="{27736843-FDED-4C3A-BEA2-104A22741C9A}" srcId="{70E6D66E-2BDE-4AC8-A4BD-B9F268E03ABE}" destId="{F3C69F34-09D4-4ACD-A677-E246E991B5EB}" srcOrd="2" destOrd="0" parTransId="{93540246-045E-453B-BC6D-CDD92E049B96}" sibTransId="{48C95274-F044-42C2-BC4F-B177A1869182}"/>
    <dgm:cxn modelId="{1EE2F866-C913-46AF-A1F1-24DF2CBB41F9}" type="presOf" srcId="{768E87ED-4CE3-475B-B226-64E851E154D6}" destId="{15A78CED-F2DD-4147-8D17-A626DF10B6C1}" srcOrd="0" destOrd="0" presId="urn:microsoft.com/office/officeart/2005/8/layout/cycle3"/>
    <dgm:cxn modelId="{B57F5469-439A-4072-857E-19BFF162A5DC}" type="presOf" srcId="{552FCA25-2852-4237-99A3-F73896F71EFD}" destId="{5C968926-358F-491B-8349-EC0A99EDCA67}" srcOrd="0" destOrd="0" presId="urn:microsoft.com/office/officeart/2005/8/layout/cycle3"/>
    <dgm:cxn modelId="{82DB1B53-6B30-43E5-A76C-5F4B2273D5C7}" type="presOf" srcId="{B5554CB8-EA86-4FE5-8CE9-D7F8A7A7BB6D}" destId="{B4CA5093-73BB-44B7-909F-59CD7354C4B6}" srcOrd="0" destOrd="0" presId="urn:microsoft.com/office/officeart/2005/8/layout/cycle3"/>
    <dgm:cxn modelId="{68671C55-2ECD-4F0B-A0D2-73A88CE57325}" type="presOf" srcId="{7F7CF604-3639-453C-ADFB-44849B43492A}" destId="{5A4ECFFA-132D-4CCF-893B-AF6B0B0B89B1}" srcOrd="0" destOrd="0" presId="urn:microsoft.com/office/officeart/2005/8/layout/cycle3"/>
    <dgm:cxn modelId="{48B982A0-ED2D-45D3-BCBB-AE5F40647444}" srcId="{70E6D66E-2BDE-4AC8-A4BD-B9F268E03ABE}" destId="{B5554CB8-EA86-4FE5-8CE9-D7F8A7A7BB6D}" srcOrd="3" destOrd="0" parTransId="{0A3918A7-BAAE-456E-BE0E-575E6D301E75}" sibTransId="{4316B02C-AD1F-48E2-BB3E-DA19BF474B35}"/>
    <dgm:cxn modelId="{0669D7A2-88AD-410D-BB79-663860FE4C89}" srcId="{70E6D66E-2BDE-4AC8-A4BD-B9F268E03ABE}" destId="{E2BF29F6-096A-4614-A6E2-77D562711CDC}" srcOrd="1" destOrd="0" parTransId="{FDB9ABF0-6252-41A3-8929-1697EDB8665D}" sibTransId="{4AA18546-DD36-4B72-A64E-0E210BF69FBC}"/>
    <dgm:cxn modelId="{A29F69B6-2B6E-4C95-82FD-3A2DF831F8AD}" srcId="{70E6D66E-2BDE-4AC8-A4BD-B9F268E03ABE}" destId="{7F7CF604-3639-453C-ADFB-44849B43492A}" srcOrd="4" destOrd="0" parTransId="{950AF8A6-FDB7-4D82-AE86-12081351F1B1}" sibTransId="{66AFF1C5-53EE-4A0F-AD98-27B7F7727033}"/>
    <dgm:cxn modelId="{18773BC1-E9D1-4559-A874-DDE1940DB8ED}" type="presOf" srcId="{70E6D66E-2BDE-4AC8-A4BD-B9F268E03ABE}" destId="{855D04FC-005B-49BB-93C7-2CC66C6C67D3}" srcOrd="0" destOrd="0" presId="urn:microsoft.com/office/officeart/2005/8/layout/cycle3"/>
    <dgm:cxn modelId="{AE364FD5-7D17-413F-ADFA-48A6D97B7229}" srcId="{70E6D66E-2BDE-4AC8-A4BD-B9F268E03ABE}" destId="{768E87ED-4CE3-475B-B226-64E851E154D6}" srcOrd="0" destOrd="0" parTransId="{C27F9A6B-860C-4C52-91AF-0AE42BB83C0B}" sibTransId="{3029CEDA-88AD-48EB-8BB7-F7D7D707D2F6}"/>
    <dgm:cxn modelId="{B0DF8ED9-EEDE-4480-87E9-1CD936E54C6C}" type="presOf" srcId="{3029CEDA-88AD-48EB-8BB7-F7D7D707D2F6}" destId="{BB5AC3CC-9DE6-4BBB-AE98-88E645C50136}" srcOrd="0" destOrd="0" presId="urn:microsoft.com/office/officeart/2005/8/layout/cycle3"/>
    <dgm:cxn modelId="{5BE10BFF-7F4C-4373-990C-322AD1AED46B}" srcId="{70E6D66E-2BDE-4AC8-A4BD-B9F268E03ABE}" destId="{552FCA25-2852-4237-99A3-F73896F71EFD}" srcOrd="5" destOrd="0" parTransId="{5F9C45FC-E8F5-4D7C-A9FA-67CDB04230F9}" sibTransId="{BA34DFCC-BDA1-41A1-A5DB-7E8B074FB231}"/>
    <dgm:cxn modelId="{354C8397-B908-4C8A-AC44-B946A0456DF3}" type="presParOf" srcId="{855D04FC-005B-49BB-93C7-2CC66C6C67D3}" destId="{A1761F05-94B3-44BB-AB00-17A6312AE3B1}" srcOrd="0" destOrd="0" presId="urn:microsoft.com/office/officeart/2005/8/layout/cycle3"/>
    <dgm:cxn modelId="{2EA3CDC3-0EDC-4180-8E2A-AF76BE8C30E2}" type="presParOf" srcId="{A1761F05-94B3-44BB-AB00-17A6312AE3B1}" destId="{15A78CED-F2DD-4147-8D17-A626DF10B6C1}" srcOrd="0" destOrd="0" presId="urn:microsoft.com/office/officeart/2005/8/layout/cycle3"/>
    <dgm:cxn modelId="{E8A1168F-F16F-4844-814C-74976DF8B7CD}" type="presParOf" srcId="{A1761F05-94B3-44BB-AB00-17A6312AE3B1}" destId="{BB5AC3CC-9DE6-4BBB-AE98-88E645C50136}" srcOrd="1" destOrd="0" presId="urn:microsoft.com/office/officeart/2005/8/layout/cycle3"/>
    <dgm:cxn modelId="{0983AF2A-F16B-47D5-B172-EEC4588FB8DC}" type="presParOf" srcId="{A1761F05-94B3-44BB-AB00-17A6312AE3B1}" destId="{43E1DB9F-8198-4D7C-A68B-7807E5A5C0BA}" srcOrd="2" destOrd="0" presId="urn:microsoft.com/office/officeart/2005/8/layout/cycle3"/>
    <dgm:cxn modelId="{BCB5AF48-D131-40AB-AE35-4A8DAC84A176}" type="presParOf" srcId="{A1761F05-94B3-44BB-AB00-17A6312AE3B1}" destId="{12943894-B204-4BEF-A342-0750A58BBE4A}" srcOrd="3" destOrd="0" presId="urn:microsoft.com/office/officeart/2005/8/layout/cycle3"/>
    <dgm:cxn modelId="{F0E42B5C-FB86-44C5-ADBE-0056B531F3A5}" type="presParOf" srcId="{A1761F05-94B3-44BB-AB00-17A6312AE3B1}" destId="{B4CA5093-73BB-44B7-909F-59CD7354C4B6}" srcOrd="4" destOrd="0" presId="urn:microsoft.com/office/officeart/2005/8/layout/cycle3"/>
    <dgm:cxn modelId="{4D02D3EB-C368-457D-8E5C-177B900A0230}" type="presParOf" srcId="{A1761F05-94B3-44BB-AB00-17A6312AE3B1}" destId="{5A4ECFFA-132D-4CCF-893B-AF6B0B0B89B1}" srcOrd="5" destOrd="0" presId="urn:microsoft.com/office/officeart/2005/8/layout/cycle3"/>
    <dgm:cxn modelId="{2C7F20BA-BD75-411F-A6DF-67E7F7ADB699}" type="presParOf" srcId="{A1761F05-94B3-44BB-AB00-17A6312AE3B1}" destId="{5C968926-358F-491B-8349-EC0A99EDCA67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CA220-9884-4C3A-BCFD-06549038164C}">
      <dsp:nvSpPr>
        <dsp:cNvPr id="0" name=""/>
        <dsp:cNvSpPr/>
      </dsp:nvSpPr>
      <dsp:spPr>
        <a:xfrm>
          <a:off x="822943" y="0"/>
          <a:ext cx="3532356" cy="3532356"/>
        </a:xfrm>
        <a:prstGeom prst="triangle">
          <a:avLst/>
        </a:prstGeom>
        <a:solidFill>
          <a:srgbClr val="873E8A"/>
        </a:solidFill>
        <a:ln w="12700" cap="flat" cmpd="sng" algn="ctr">
          <a:solidFill>
            <a:srgbClr val="873E8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EB94F-3CD7-46C0-AE8B-A57E31202BCA}">
      <dsp:nvSpPr>
        <dsp:cNvPr id="0" name=""/>
        <dsp:cNvSpPr/>
      </dsp:nvSpPr>
      <dsp:spPr>
        <a:xfrm>
          <a:off x="2402895" y="353860"/>
          <a:ext cx="2296031" cy="7589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873E8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rgbClr val="873E8A"/>
              </a:solidFill>
              <a:latin typeface="Arial" panose="020B0604020202020204" pitchFamily="34" charset="0"/>
              <a:cs typeface="Arial" panose="020B0604020202020204" pitchFamily="34" charset="0"/>
            </a:rPr>
            <a:t>This Dataset includes a survey taken from men and women in 70 Developing countries, such as Africa, Asia and South America. </a:t>
          </a:r>
        </a:p>
      </dsp:txBody>
      <dsp:txXfrm>
        <a:off x="2439942" y="390907"/>
        <a:ext cx="2221937" cy="684810"/>
      </dsp:txXfrm>
    </dsp:sp>
    <dsp:sp modelId="{F25B64E6-81E0-481D-BD70-1DA409D2F608}">
      <dsp:nvSpPr>
        <dsp:cNvPr id="0" name=""/>
        <dsp:cNvSpPr/>
      </dsp:nvSpPr>
      <dsp:spPr>
        <a:xfrm>
          <a:off x="2402895" y="1207628"/>
          <a:ext cx="2296031" cy="7589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873E8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rgbClr val="873E8A"/>
              </a:solidFill>
              <a:latin typeface="Arial" panose="020B0604020202020204" pitchFamily="34" charset="0"/>
              <a:cs typeface="Arial" panose="020B0604020202020204" pitchFamily="34" charset="0"/>
            </a:rPr>
            <a:t>The survey explores the attitudes and perceived justifications given for committing acts of violence toward women and girls. </a:t>
          </a:r>
        </a:p>
      </dsp:txBody>
      <dsp:txXfrm>
        <a:off x="2439942" y="1244675"/>
        <a:ext cx="2221937" cy="684810"/>
      </dsp:txXfrm>
    </dsp:sp>
    <dsp:sp modelId="{11AB061D-83E1-4AA6-A269-857788A33E21}">
      <dsp:nvSpPr>
        <dsp:cNvPr id="0" name=""/>
        <dsp:cNvSpPr/>
      </dsp:nvSpPr>
      <dsp:spPr>
        <a:xfrm>
          <a:off x="2381347" y="2061395"/>
          <a:ext cx="2339127" cy="102223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873E8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rgbClr val="873E8A"/>
              </a:solidFill>
              <a:latin typeface="Arial" panose="020B0604020202020204" pitchFamily="34" charset="0"/>
              <a:cs typeface="Arial" panose="020B0604020202020204" pitchFamily="34" charset="0"/>
            </a:rPr>
            <a:t>Shows the sociodemographic factors including: Education Level, Marital status, Residence, Employment and Age group (how these factors affect committing any acts of violence against women and girls).</a:t>
          </a:r>
        </a:p>
      </dsp:txBody>
      <dsp:txXfrm>
        <a:off x="2431248" y="2111296"/>
        <a:ext cx="2239325" cy="922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5F3D0-991C-49C1-9437-6788EF61EAA0}">
      <dsp:nvSpPr>
        <dsp:cNvPr id="0" name=""/>
        <dsp:cNvSpPr/>
      </dsp:nvSpPr>
      <dsp:spPr>
        <a:xfrm>
          <a:off x="1265775" y="1428732"/>
          <a:ext cx="926335" cy="926335"/>
        </a:xfrm>
        <a:prstGeom prst="ellipse">
          <a:avLst/>
        </a:prstGeom>
        <a:solidFill>
          <a:srgbClr val="873E8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If She</a:t>
          </a:r>
        </a:p>
      </dsp:txBody>
      <dsp:txXfrm>
        <a:off x="1401434" y="1564391"/>
        <a:ext cx="655017" cy="655017"/>
      </dsp:txXfrm>
    </dsp:sp>
    <dsp:sp modelId="{2B2EC930-DD03-447C-82E1-3304E747D013}">
      <dsp:nvSpPr>
        <dsp:cNvPr id="0" name=""/>
        <dsp:cNvSpPr/>
      </dsp:nvSpPr>
      <dsp:spPr>
        <a:xfrm rot="10800000">
          <a:off x="324566" y="1759897"/>
          <a:ext cx="889442" cy="264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B09C6-17A2-4F63-AF69-1001A32B3E2D}">
      <dsp:nvSpPr>
        <dsp:cNvPr id="0" name=""/>
        <dsp:cNvSpPr/>
      </dsp:nvSpPr>
      <dsp:spPr>
        <a:xfrm>
          <a:off x="349" y="1632526"/>
          <a:ext cx="648434" cy="5187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she burns the food</a:t>
          </a:r>
        </a:p>
      </dsp:txBody>
      <dsp:txXfrm>
        <a:off x="15543" y="1647720"/>
        <a:ext cx="618046" cy="488359"/>
      </dsp:txXfrm>
    </dsp:sp>
    <dsp:sp modelId="{8D407C28-FDC1-4B6C-BFF0-4B0A82B58F07}">
      <dsp:nvSpPr>
        <dsp:cNvPr id="0" name=""/>
        <dsp:cNvSpPr/>
      </dsp:nvSpPr>
      <dsp:spPr>
        <a:xfrm rot="12960000">
          <a:off x="507844" y="1195826"/>
          <a:ext cx="889442" cy="264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0EFE4-4F07-4197-9D74-1E85734ED5C8}">
      <dsp:nvSpPr>
        <dsp:cNvPr id="0" name=""/>
        <dsp:cNvSpPr/>
      </dsp:nvSpPr>
      <dsp:spPr>
        <a:xfrm>
          <a:off x="268561" y="807054"/>
          <a:ext cx="648434" cy="5187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argues</a:t>
          </a:r>
        </a:p>
      </dsp:txBody>
      <dsp:txXfrm>
        <a:off x="283755" y="822248"/>
        <a:ext cx="618046" cy="488359"/>
      </dsp:txXfrm>
    </dsp:sp>
    <dsp:sp modelId="{30AA0C11-B5F9-40E0-8ED7-13D176D0EC48}">
      <dsp:nvSpPr>
        <dsp:cNvPr id="0" name=""/>
        <dsp:cNvSpPr/>
      </dsp:nvSpPr>
      <dsp:spPr>
        <a:xfrm rot="15120000">
          <a:off x="987672" y="847210"/>
          <a:ext cx="889442" cy="264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45281-B757-47A9-BEEE-8EC566667E48}">
      <dsp:nvSpPr>
        <dsp:cNvPr id="0" name=""/>
        <dsp:cNvSpPr/>
      </dsp:nvSpPr>
      <dsp:spPr>
        <a:xfrm>
          <a:off x="970749" y="296884"/>
          <a:ext cx="648434" cy="5187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goes out without telling</a:t>
          </a:r>
        </a:p>
      </dsp:txBody>
      <dsp:txXfrm>
        <a:off x="985943" y="312078"/>
        <a:ext cx="618046" cy="488359"/>
      </dsp:txXfrm>
    </dsp:sp>
    <dsp:sp modelId="{0721A9F5-8262-401B-B191-459A2166A0F7}">
      <dsp:nvSpPr>
        <dsp:cNvPr id="0" name=""/>
        <dsp:cNvSpPr/>
      </dsp:nvSpPr>
      <dsp:spPr>
        <a:xfrm rot="17280000">
          <a:off x="1580772" y="847210"/>
          <a:ext cx="889442" cy="264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9F745-4CDE-4E0C-A686-BB1B948BE1CA}">
      <dsp:nvSpPr>
        <dsp:cNvPr id="0" name=""/>
        <dsp:cNvSpPr/>
      </dsp:nvSpPr>
      <dsp:spPr>
        <a:xfrm>
          <a:off x="1838702" y="296884"/>
          <a:ext cx="648434" cy="5187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neglects the children</a:t>
          </a:r>
        </a:p>
      </dsp:txBody>
      <dsp:txXfrm>
        <a:off x="1853896" y="312078"/>
        <a:ext cx="618046" cy="488359"/>
      </dsp:txXfrm>
    </dsp:sp>
    <dsp:sp modelId="{A19AB1AC-F958-4086-A6AD-846C81CA4D34}">
      <dsp:nvSpPr>
        <dsp:cNvPr id="0" name=""/>
        <dsp:cNvSpPr/>
      </dsp:nvSpPr>
      <dsp:spPr>
        <a:xfrm rot="19440000">
          <a:off x="2060599" y="1195826"/>
          <a:ext cx="889442" cy="264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11329-2AC0-4C71-82EB-A363A6FD56F1}">
      <dsp:nvSpPr>
        <dsp:cNvPr id="0" name=""/>
        <dsp:cNvSpPr/>
      </dsp:nvSpPr>
      <dsp:spPr>
        <a:xfrm>
          <a:off x="2540890" y="807054"/>
          <a:ext cx="648434" cy="5187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refuses to have sex </a:t>
          </a:r>
        </a:p>
      </dsp:txBody>
      <dsp:txXfrm>
        <a:off x="2556084" y="822248"/>
        <a:ext cx="618046" cy="488359"/>
      </dsp:txXfrm>
    </dsp:sp>
    <dsp:sp modelId="{E6B9A79C-1A8C-4594-9340-50C62B24CD01}">
      <dsp:nvSpPr>
        <dsp:cNvPr id="0" name=""/>
        <dsp:cNvSpPr/>
      </dsp:nvSpPr>
      <dsp:spPr>
        <a:xfrm>
          <a:off x="2243877" y="1759897"/>
          <a:ext cx="889442" cy="264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C340E-B73D-4AEF-84AD-58293B0F36D7}">
      <dsp:nvSpPr>
        <dsp:cNvPr id="0" name=""/>
        <dsp:cNvSpPr/>
      </dsp:nvSpPr>
      <dsp:spPr>
        <a:xfrm>
          <a:off x="2809102" y="1546863"/>
          <a:ext cx="648434" cy="690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at least one specific reason</a:t>
          </a:r>
          <a:endParaRPr lang="en-US" sz="1000" kern="1200" dirty="0"/>
        </a:p>
      </dsp:txBody>
      <dsp:txXfrm>
        <a:off x="2828094" y="1565855"/>
        <a:ext cx="610450" cy="652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11A0F-4EC7-4834-9013-0BE53198C65A}">
      <dsp:nvSpPr>
        <dsp:cNvPr id="0" name=""/>
        <dsp:cNvSpPr/>
      </dsp:nvSpPr>
      <dsp:spPr>
        <a:xfrm>
          <a:off x="491847" y="0"/>
          <a:ext cx="1391976" cy="773320"/>
        </a:xfrm>
        <a:prstGeom prst="roundRect">
          <a:avLst>
            <a:gd name="adj" fmla="val 10000"/>
          </a:avLst>
        </a:prstGeom>
        <a:solidFill>
          <a:srgbClr val="873E8A">
            <a:alpha val="90000"/>
          </a:srgb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bg1"/>
              </a:solidFill>
            </a:rPr>
            <a:t>If She </a:t>
          </a:r>
        </a:p>
      </dsp:txBody>
      <dsp:txXfrm>
        <a:off x="514497" y="22650"/>
        <a:ext cx="1346676" cy="728020"/>
      </dsp:txXfrm>
    </dsp:sp>
    <dsp:sp modelId="{B339BAC4-9E32-4A33-997A-ED056CCFE2E6}">
      <dsp:nvSpPr>
        <dsp:cNvPr id="0" name=""/>
        <dsp:cNvSpPr/>
      </dsp:nvSpPr>
      <dsp:spPr>
        <a:xfrm>
          <a:off x="2502480" y="0"/>
          <a:ext cx="1391976" cy="773320"/>
        </a:xfrm>
        <a:prstGeom prst="roundRect">
          <a:avLst>
            <a:gd name="adj" fmla="val 10000"/>
          </a:avLst>
        </a:prstGeom>
        <a:solidFill>
          <a:srgbClr val="873E8A">
            <a:alpha val="90000"/>
          </a:srgb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bg1"/>
              </a:solidFill>
            </a:rPr>
            <a:t>If She </a:t>
          </a:r>
        </a:p>
      </dsp:txBody>
      <dsp:txXfrm>
        <a:off x="2525130" y="22650"/>
        <a:ext cx="1346676" cy="728020"/>
      </dsp:txXfrm>
    </dsp:sp>
    <dsp:sp modelId="{B668EF36-5D4A-448E-A05D-B6D6AE156D20}">
      <dsp:nvSpPr>
        <dsp:cNvPr id="0" name=""/>
        <dsp:cNvSpPr/>
      </dsp:nvSpPr>
      <dsp:spPr>
        <a:xfrm>
          <a:off x="1903156" y="3286611"/>
          <a:ext cx="579990" cy="579990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A3D02-6988-4A2A-97D8-9B59DFD13F81}">
      <dsp:nvSpPr>
        <dsp:cNvPr id="0" name=""/>
        <dsp:cNvSpPr/>
      </dsp:nvSpPr>
      <dsp:spPr>
        <a:xfrm rot="240000">
          <a:off x="452649" y="3038079"/>
          <a:ext cx="3481004" cy="2434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9F429-5375-408C-9AAB-3BBEB774EC80}">
      <dsp:nvSpPr>
        <dsp:cNvPr id="0" name=""/>
        <dsp:cNvSpPr/>
      </dsp:nvSpPr>
      <dsp:spPr>
        <a:xfrm rot="240000">
          <a:off x="2546436" y="2599556"/>
          <a:ext cx="1381396" cy="4770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Goes out without telling him</a:t>
          </a:r>
        </a:p>
      </dsp:txBody>
      <dsp:txXfrm>
        <a:off x="2569724" y="2622844"/>
        <a:ext cx="1334820" cy="430481"/>
      </dsp:txXfrm>
    </dsp:sp>
    <dsp:sp modelId="{A411F0E7-B0CF-418D-91BC-E3DEE484D872}">
      <dsp:nvSpPr>
        <dsp:cNvPr id="0" name=""/>
        <dsp:cNvSpPr/>
      </dsp:nvSpPr>
      <dsp:spPr>
        <a:xfrm rot="240000">
          <a:off x="2585102" y="2089165"/>
          <a:ext cx="1381396" cy="4770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Neglects the children</a:t>
          </a:r>
        </a:p>
      </dsp:txBody>
      <dsp:txXfrm>
        <a:off x="2608390" y="2112453"/>
        <a:ext cx="1334820" cy="430481"/>
      </dsp:txXfrm>
    </dsp:sp>
    <dsp:sp modelId="{797293FB-2F59-402C-B5C9-4B16779A5ABA}">
      <dsp:nvSpPr>
        <dsp:cNvPr id="0" name=""/>
        <dsp:cNvSpPr/>
      </dsp:nvSpPr>
      <dsp:spPr>
        <a:xfrm rot="240000">
          <a:off x="2623768" y="1578774"/>
          <a:ext cx="1381396" cy="4770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At least one specific reason</a:t>
          </a:r>
        </a:p>
      </dsp:txBody>
      <dsp:txXfrm>
        <a:off x="2647056" y="1602062"/>
        <a:ext cx="1334820" cy="430481"/>
      </dsp:txXfrm>
    </dsp:sp>
    <dsp:sp modelId="{EDBC9FA8-A717-4F83-81B0-1A587FB82FBC}">
      <dsp:nvSpPr>
        <dsp:cNvPr id="0" name=""/>
        <dsp:cNvSpPr/>
      </dsp:nvSpPr>
      <dsp:spPr>
        <a:xfrm rot="240000">
          <a:off x="2662434" y="1068382"/>
          <a:ext cx="1381396" cy="4770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Argue with him</a:t>
          </a:r>
        </a:p>
      </dsp:txBody>
      <dsp:txXfrm>
        <a:off x="2685722" y="1091670"/>
        <a:ext cx="1334820" cy="430481"/>
      </dsp:txXfrm>
    </dsp:sp>
    <dsp:sp modelId="{19D98D87-1A63-4D31-AAB4-9C0FC15EBA68}">
      <dsp:nvSpPr>
        <dsp:cNvPr id="0" name=""/>
        <dsp:cNvSpPr/>
      </dsp:nvSpPr>
      <dsp:spPr>
        <a:xfrm rot="240000">
          <a:off x="535803" y="2460359"/>
          <a:ext cx="1381396" cy="47705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Burning Food</a:t>
          </a:r>
        </a:p>
      </dsp:txBody>
      <dsp:txXfrm>
        <a:off x="559091" y="2483647"/>
        <a:ext cx="1334820" cy="4304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229B3-60D2-4CA7-AFED-3394581904A5}">
      <dsp:nvSpPr>
        <dsp:cNvPr id="0" name=""/>
        <dsp:cNvSpPr/>
      </dsp:nvSpPr>
      <dsp:spPr>
        <a:xfrm>
          <a:off x="1251639" y="1460"/>
          <a:ext cx="2706798" cy="1624079"/>
        </a:xfrm>
        <a:prstGeom prst="roundRect">
          <a:avLst>
            <a:gd name="adj" fmla="val 10000"/>
          </a:avLst>
        </a:prstGeom>
        <a:solidFill>
          <a:srgbClr val="873E8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1"/>
              </a:solidFill>
            </a:rPr>
            <a:t>Africa</a:t>
          </a:r>
        </a:p>
      </dsp:txBody>
      <dsp:txXfrm>
        <a:off x="1299207" y="49028"/>
        <a:ext cx="2611662" cy="1528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AC3CC-9DE6-4BBB-AE98-88E645C50136}">
      <dsp:nvSpPr>
        <dsp:cNvPr id="0" name=""/>
        <dsp:cNvSpPr/>
      </dsp:nvSpPr>
      <dsp:spPr>
        <a:xfrm>
          <a:off x="1506660" y="-3306"/>
          <a:ext cx="4061247" cy="4061247"/>
        </a:xfrm>
        <a:prstGeom prst="circularArrow">
          <a:avLst>
            <a:gd name="adj1" fmla="val 5274"/>
            <a:gd name="adj2" fmla="val 312630"/>
            <a:gd name="adj3" fmla="val 14243854"/>
            <a:gd name="adj4" fmla="val 17117824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78CED-F2DD-4147-8D17-A626DF10B6C1}">
      <dsp:nvSpPr>
        <dsp:cNvPr id="0" name=""/>
        <dsp:cNvSpPr/>
      </dsp:nvSpPr>
      <dsp:spPr>
        <a:xfrm>
          <a:off x="2772139" y="1862"/>
          <a:ext cx="1530290" cy="7651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none" kern="1200" dirty="0"/>
            <a:t>Explore the Data</a:t>
          </a:r>
        </a:p>
      </dsp:txBody>
      <dsp:txXfrm>
        <a:off x="2809490" y="39213"/>
        <a:ext cx="1455588" cy="690443"/>
      </dsp:txXfrm>
    </dsp:sp>
    <dsp:sp modelId="{43E1DB9F-8198-4D7C-A68B-7807E5A5C0BA}">
      <dsp:nvSpPr>
        <dsp:cNvPr id="0" name=""/>
        <dsp:cNvSpPr/>
      </dsp:nvSpPr>
      <dsp:spPr>
        <a:xfrm>
          <a:off x="4198972" y="825645"/>
          <a:ext cx="1530290" cy="7651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Handling Missing Values</a:t>
          </a:r>
        </a:p>
      </dsp:txBody>
      <dsp:txXfrm>
        <a:off x="4236323" y="862996"/>
        <a:ext cx="1455588" cy="690443"/>
      </dsp:txXfrm>
    </dsp:sp>
    <dsp:sp modelId="{12943894-B204-4BEF-A342-0750A58BBE4A}">
      <dsp:nvSpPr>
        <dsp:cNvPr id="0" name=""/>
        <dsp:cNvSpPr/>
      </dsp:nvSpPr>
      <dsp:spPr>
        <a:xfrm>
          <a:off x="4198972" y="2473209"/>
          <a:ext cx="1530290" cy="7651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Handling Datetime</a:t>
          </a:r>
        </a:p>
      </dsp:txBody>
      <dsp:txXfrm>
        <a:off x="4236323" y="2510560"/>
        <a:ext cx="1455588" cy="690443"/>
      </dsp:txXfrm>
    </dsp:sp>
    <dsp:sp modelId="{B4CA5093-73BB-44B7-909F-59CD7354C4B6}">
      <dsp:nvSpPr>
        <dsp:cNvPr id="0" name=""/>
        <dsp:cNvSpPr/>
      </dsp:nvSpPr>
      <dsp:spPr>
        <a:xfrm>
          <a:off x="2772139" y="3296992"/>
          <a:ext cx="1530290" cy="7651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Analyse</a:t>
          </a:r>
          <a:r>
            <a:rPr lang="en-US" sz="1200" b="1" kern="1200" dirty="0"/>
            <a:t> the columns (Univariate analysis, Bivariate)</a:t>
          </a:r>
        </a:p>
      </dsp:txBody>
      <dsp:txXfrm>
        <a:off x="2809490" y="3334343"/>
        <a:ext cx="1455588" cy="690443"/>
      </dsp:txXfrm>
    </dsp:sp>
    <dsp:sp modelId="{5A4ECFFA-132D-4CCF-893B-AF6B0B0B89B1}">
      <dsp:nvSpPr>
        <dsp:cNvPr id="0" name=""/>
        <dsp:cNvSpPr/>
      </dsp:nvSpPr>
      <dsp:spPr>
        <a:xfrm>
          <a:off x="1345306" y="2473209"/>
          <a:ext cx="1530290" cy="7651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Answering Analysis Questions </a:t>
          </a:r>
        </a:p>
      </dsp:txBody>
      <dsp:txXfrm>
        <a:off x="1382657" y="2510560"/>
        <a:ext cx="1455588" cy="690443"/>
      </dsp:txXfrm>
    </dsp:sp>
    <dsp:sp modelId="{5C968926-358F-491B-8349-EC0A99EDCA67}">
      <dsp:nvSpPr>
        <dsp:cNvPr id="0" name=""/>
        <dsp:cNvSpPr/>
      </dsp:nvSpPr>
      <dsp:spPr>
        <a:xfrm>
          <a:off x="1345306" y="825645"/>
          <a:ext cx="1530290" cy="76514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Pre- processioning of the Data</a:t>
          </a:r>
        </a:p>
      </dsp:txBody>
      <dsp:txXfrm>
        <a:off x="1382657" y="862996"/>
        <a:ext cx="1455588" cy="690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C838813A-CE3D-4264-A69C-CC34DB555A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295" y="685800"/>
            <a:ext cx="6096076" cy="342900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4B4096A3-6728-413F-B664-581618FD377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526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98451" algn="l" defTabSz="914400" rtl="0" fontAlgn="auto" hangingPunct="1">
      <a:lnSpc>
        <a:spcPct val="100000"/>
      </a:lnSpc>
      <a:spcBef>
        <a:spcPts val="0"/>
      </a:spcBef>
      <a:spcAft>
        <a:spcPts val="0"/>
      </a:spcAft>
      <a:buClr>
        <a:srgbClr val="000000"/>
      </a:buClr>
      <a:buSzPts val="1100"/>
      <a:buFont typeface="Arial"/>
      <a:buChar char="●"/>
      <a:tabLst/>
      <a:defRPr lang="es-PE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70;g10140a3179b_2_0:notes">
            <a:extLst>
              <a:ext uri="{FF2B5EF4-FFF2-40B4-BE49-F238E27FC236}">
                <a16:creationId xmlns:a16="http://schemas.microsoft.com/office/drawing/2014/main" id="{4B24D89C-EA88-4870-AEB2-B9F1F7700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1671;g10140a3179b_2_0:notes">
            <a:extLst>
              <a:ext uri="{FF2B5EF4-FFF2-40B4-BE49-F238E27FC236}">
                <a16:creationId xmlns:a16="http://schemas.microsoft.com/office/drawing/2014/main" id="{4AFA1DED-3266-473B-BA2B-BA43726951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143A78"/>
                </a:solidFill>
                <a:latin typeface="Arial" pitchFamily="34"/>
                <a:cs typeface="Arial" pitchFamily="34"/>
              </a:rPr>
              <a:t>slidesppt.net</a:t>
            </a:r>
          </a:p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2;gbd6c00e730_0_89:notes">
            <a:extLst>
              <a:ext uri="{FF2B5EF4-FFF2-40B4-BE49-F238E27FC236}">
                <a16:creationId xmlns:a16="http://schemas.microsoft.com/office/drawing/2014/main" id="{2C4F3350-BD17-471A-ADB4-1393640D5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1893;gbd6c00e730_0_89:notes">
            <a:extLst>
              <a:ext uri="{FF2B5EF4-FFF2-40B4-BE49-F238E27FC236}">
                <a16:creationId xmlns:a16="http://schemas.microsoft.com/office/drawing/2014/main" id="{E85FF6CD-57F3-4E9A-AB0C-8A764E3E8E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143A78"/>
                </a:solidFill>
                <a:latin typeface="Arial" pitchFamily="34"/>
                <a:cs typeface="Arial" pitchFamily="34"/>
              </a:rPr>
              <a:t>slidesppt.net</a:t>
            </a:r>
          </a:p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9858183-4096-4963-A3FE-F9E012F76E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CD08A5-EA84-455B-BEFD-027A21E0BD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200">
                <a:solidFill>
                  <a:srgbClr val="FFC000"/>
                </a:solidFill>
                <a:latin typeface="Arial" pitchFamily="34"/>
                <a:cs typeface="Arial" pitchFamily="34"/>
              </a:rPr>
              <a:t>slidesppt.net</a:t>
            </a:r>
          </a:p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36;g101618d414f_2_207:notes">
            <a:extLst>
              <a:ext uri="{FF2B5EF4-FFF2-40B4-BE49-F238E27FC236}">
                <a16:creationId xmlns:a16="http://schemas.microsoft.com/office/drawing/2014/main" id="{FD83E360-CDF6-4909-9878-19568814B0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2437;g101618d414f_2_207:notes">
            <a:extLst>
              <a:ext uri="{FF2B5EF4-FFF2-40B4-BE49-F238E27FC236}">
                <a16:creationId xmlns:a16="http://schemas.microsoft.com/office/drawing/2014/main" id="{4AA86DD6-2876-42FF-B2D4-EE8DCF6A00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143A78"/>
                </a:solidFill>
                <a:latin typeface="Arial" pitchFamily="34"/>
                <a:cs typeface="Arial" pitchFamily="34"/>
              </a:rPr>
              <a:t>slidesppt.net</a:t>
            </a:r>
          </a:p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9858183-4096-4963-A3FE-F9E012F76E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CD08A5-EA84-455B-BEFD-027A21E0BD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200">
                <a:solidFill>
                  <a:srgbClr val="FFC000"/>
                </a:solidFill>
                <a:latin typeface="Arial" pitchFamily="34"/>
                <a:cs typeface="Arial" pitchFamily="34"/>
              </a:rPr>
              <a:t>slidesppt.net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61;g101618d414f_2_401:notes">
            <a:extLst>
              <a:ext uri="{FF2B5EF4-FFF2-40B4-BE49-F238E27FC236}">
                <a16:creationId xmlns:a16="http://schemas.microsoft.com/office/drawing/2014/main" id="{6797961E-4777-4BE7-8B1E-C48052681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1962;g101618d414f_2_401:notes">
            <a:extLst>
              <a:ext uri="{FF2B5EF4-FFF2-40B4-BE49-F238E27FC236}">
                <a16:creationId xmlns:a16="http://schemas.microsoft.com/office/drawing/2014/main" id="{959110C1-AE87-472C-BF84-A60D9DEEB6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143A78"/>
                </a:solidFill>
                <a:latin typeface="Arial" pitchFamily="34"/>
                <a:cs typeface="Arial" pitchFamily="34"/>
              </a:rPr>
              <a:t>slidesppt.net</a:t>
            </a:r>
          </a:p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43;g101618d414f_2_892:notes">
            <a:extLst>
              <a:ext uri="{FF2B5EF4-FFF2-40B4-BE49-F238E27FC236}">
                <a16:creationId xmlns:a16="http://schemas.microsoft.com/office/drawing/2014/main" id="{178576DB-F817-48D4-8834-001C4D1115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2644;g101618d414f_2_892:notes">
            <a:extLst>
              <a:ext uri="{FF2B5EF4-FFF2-40B4-BE49-F238E27FC236}">
                <a16:creationId xmlns:a16="http://schemas.microsoft.com/office/drawing/2014/main" id="{EF9FA2BC-D28D-4A4C-8BF2-F0DB74E273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1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3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01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3898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9">
            <a:extLst>
              <a:ext uri="{FF2B5EF4-FFF2-40B4-BE49-F238E27FC236}">
                <a16:creationId xmlns:a16="http://schemas.microsoft.com/office/drawing/2014/main" id="{20363678-C37B-404F-9F25-7E499A2056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3" y="1601178"/>
            <a:ext cx="3858896" cy="686997"/>
          </a:xfrm>
        </p:spPr>
        <p:txBody>
          <a:bodyPr anchorCtr="0"/>
          <a:lstStyle>
            <a:lvl1pPr algn="l">
              <a:defRPr sz="4400"/>
            </a:lvl1pPr>
          </a:lstStyle>
          <a:p>
            <a:pPr lvl="0"/>
            <a:endParaRPr lang="es-PE"/>
          </a:p>
        </p:txBody>
      </p:sp>
      <p:sp>
        <p:nvSpPr>
          <p:cNvPr id="3" name="Google Shape;329;p9">
            <a:extLst>
              <a:ext uri="{FF2B5EF4-FFF2-40B4-BE49-F238E27FC236}">
                <a16:creationId xmlns:a16="http://schemas.microsoft.com/office/drawing/2014/main" id="{B19338AE-EDEA-412D-ABBF-8798BBCB25B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3103" y="2288020"/>
            <a:ext cx="3858896" cy="1254300"/>
          </a:xfrm>
        </p:spPr>
        <p:txBody>
          <a:bodyPr/>
          <a:lstStyle>
            <a:lvl1pPr>
              <a:lnSpc>
                <a:spcPct val="100000"/>
              </a:lnSpc>
              <a:buNone/>
              <a:defRPr sz="1600"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38193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A3642FF-FE03-4765-83A3-17C8D83A01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2645" y="254632"/>
            <a:ext cx="8679896" cy="543181"/>
          </a:xfrm>
        </p:spPr>
        <p:txBody>
          <a:bodyPr anchorCtr="1"/>
          <a:lstStyle>
            <a:lvl1pPr marL="0" indent="0" algn="ctr">
              <a:buNone/>
              <a:defRPr lang="en-US" sz="4050">
                <a:solidFill>
                  <a:srgbClr val="873E8A"/>
                </a:solidFill>
                <a:latin typeface="Arial"/>
                <a:cs typeface="Arial" pitchFamily="34"/>
              </a:defRPr>
            </a:lvl1pPr>
          </a:lstStyle>
          <a:p>
            <a:pPr lvl="0"/>
            <a:r>
              <a:rPr lang="en-US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269959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9;p10">
            <a:extLst>
              <a:ext uri="{FF2B5EF4-FFF2-40B4-BE49-F238E27FC236}">
                <a16:creationId xmlns:a16="http://schemas.microsoft.com/office/drawing/2014/main" id="{D102C5B7-8762-4E5A-A065-F3CB3E83E9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3751" y="917847"/>
            <a:ext cx="3669898" cy="3307796"/>
          </a:xfrm>
        </p:spPr>
        <p:txBody>
          <a:bodyPr/>
          <a:lstStyle>
            <a:lvl1pPr>
              <a:defRPr sz="5100"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0835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0;p16">
            <a:extLst>
              <a:ext uri="{FF2B5EF4-FFF2-40B4-BE49-F238E27FC236}">
                <a16:creationId xmlns:a16="http://schemas.microsoft.com/office/drawing/2014/main" id="{AB6F874C-EE8D-40F4-8718-885C9A07DA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0" y="1610596"/>
            <a:ext cx="3858896" cy="917700"/>
          </a:xfrm>
        </p:spPr>
        <p:txBody>
          <a:bodyPr anchorCtr="0"/>
          <a:lstStyle>
            <a:lvl1pPr algn="l">
              <a:defRPr sz="4400"/>
            </a:lvl1pPr>
          </a:lstStyle>
          <a:p>
            <a:pPr lvl="0"/>
            <a:endParaRPr lang="es-PE"/>
          </a:p>
        </p:txBody>
      </p:sp>
      <p:sp>
        <p:nvSpPr>
          <p:cNvPr id="3" name="Google Shape;701;p16">
            <a:extLst>
              <a:ext uri="{FF2B5EF4-FFF2-40B4-BE49-F238E27FC236}">
                <a16:creationId xmlns:a16="http://schemas.microsoft.com/office/drawing/2014/main" id="{10E49E67-12BE-4F0B-9763-CB1FE790210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2528197"/>
            <a:ext cx="3858896" cy="1004697"/>
          </a:xfrm>
        </p:spPr>
        <p:txBody>
          <a:bodyPr/>
          <a:lstStyle>
            <a:lvl1pPr>
              <a:lnSpc>
                <a:spcPct val="100000"/>
              </a:lnSpc>
              <a:buNone/>
              <a:defRPr sz="1600"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19239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1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0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4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0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9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2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6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0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5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702" r:id="rId13"/>
    <p:sldLayoutId id="2147483703" r:id="rId14"/>
    <p:sldLayoutId id="2147483712" r:id="rId15"/>
    <p:sldLayoutId id="2147483717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iolencia de Género - Qué es, tipos, cómo prevenir y qué hacer">
            <a:extLst>
              <a:ext uri="{FF2B5EF4-FFF2-40B4-BE49-F238E27FC236}">
                <a16:creationId xmlns:a16="http://schemas.microsoft.com/office/drawing/2014/main" id="{33C72FF5-7A79-4022-85C8-F78A6BE72B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7105" y="-36868"/>
            <a:ext cx="8869789" cy="518036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Google Shape;1673;p35">
            <a:extLst>
              <a:ext uri="{FF2B5EF4-FFF2-40B4-BE49-F238E27FC236}">
                <a16:creationId xmlns:a16="http://schemas.microsoft.com/office/drawing/2014/main" id="{43895B15-13D6-4185-B517-D99982F695D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39644" y="2927369"/>
            <a:ext cx="3080421" cy="1405496"/>
          </a:xfrm>
        </p:spPr>
        <p:txBody>
          <a:bodyPr anchorCtr="0">
            <a:normAutofit fontScale="90000"/>
          </a:bodyPr>
          <a:lstStyle/>
          <a:p>
            <a:pPr lvl="0" algn="l"/>
            <a:r>
              <a:rPr lang="es-PE" sz="3600" dirty="0">
                <a:solidFill>
                  <a:srgbClr val="F5F5F5"/>
                </a:solidFill>
              </a:rPr>
              <a:t>GENDER </a:t>
            </a:r>
            <a:br>
              <a:rPr lang="es-PE" sz="3600" dirty="0">
                <a:solidFill>
                  <a:srgbClr val="F5F5F5"/>
                </a:solidFill>
              </a:rPr>
            </a:br>
            <a:r>
              <a:rPr lang="es-PE" sz="3600" dirty="0">
                <a:solidFill>
                  <a:srgbClr val="F5F5F5"/>
                </a:solidFill>
              </a:rPr>
              <a:t>VIOLENCE</a:t>
            </a:r>
            <a:br>
              <a:rPr lang="es-PE" sz="3600" dirty="0">
                <a:solidFill>
                  <a:srgbClr val="F5F5F5"/>
                </a:solidFill>
              </a:rPr>
            </a:br>
            <a:endParaRPr lang="es-PE" sz="5400" dirty="0">
              <a:solidFill>
                <a:srgbClr val="F5F5F5"/>
              </a:solidFill>
            </a:endParaRPr>
          </a:p>
        </p:txBody>
      </p:sp>
      <p:sp>
        <p:nvSpPr>
          <p:cNvPr id="4" name="Google Shape;1674;p35">
            <a:extLst>
              <a:ext uri="{FF2B5EF4-FFF2-40B4-BE49-F238E27FC236}">
                <a16:creationId xmlns:a16="http://schemas.microsoft.com/office/drawing/2014/main" id="{8695036B-DB0F-4BAA-A59B-39B46A34F6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9644" y="4577029"/>
            <a:ext cx="3080421" cy="366601"/>
          </a:xfrm>
        </p:spPr>
        <p:txBody>
          <a:bodyPr anchorCtr="0">
            <a:normAutofit fontScale="92500"/>
          </a:bodyPr>
          <a:lstStyle/>
          <a:p>
            <a:pPr marL="0" lvl="0" indent="0" algn="l"/>
            <a:r>
              <a:rPr lang="en-US" dirty="0">
                <a:solidFill>
                  <a:srgbClr val="F5F5F5"/>
                </a:solidFill>
                <a:latin typeface="Arial"/>
              </a:rPr>
              <a:t>Mid-Term Project: </a:t>
            </a:r>
            <a:r>
              <a:rPr lang="en-US" dirty="0" err="1">
                <a:solidFill>
                  <a:srgbClr val="F5F5F5"/>
                </a:solidFill>
                <a:latin typeface="Arial"/>
              </a:rPr>
              <a:t>Hend</a:t>
            </a:r>
            <a:r>
              <a:rPr lang="en-US" dirty="0">
                <a:solidFill>
                  <a:srgbClr val="F5F5F5"/>
                </a:solidFill>
                <a:latin typeface="Arial"/>
              </a:rPr>
              <a:t> Ismail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193A8B7D-1474-4ADA-858A-1B3C989596D3}"/>
              </a:ext>
            </a:extLst>
          </p:cNvPr>
          <p:cNvSpPr/>
          <p:nvPr/>
        </p:nvSpPr>
        <p:spPr>
          <a:xfrm>
            <a:off x="3173416" y="3078163"/>
            <a:ext cx="2797177" cy="187960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8F530AD9-625C-4684-A7B1-50AB9678C032}"/>
              </a:ext>
            </a:extLst>
          </p:cNvPr>
          <p:cNvSpPr txBox="1"/>
          <p:nvPr/>
        </p:nvSpPr>
        <p:spPr>
          <a:xfrm>
            <a:off x="439762" y="3833292"/>
            <a:ext cx="2013810" cy="646331"/>
          </a:xfrm>
          <a:prstGeom prst="rect">
            <a:avLst/>
          </a:prstGeom>
          <a:solidFill>
            <a:srgbClr val="873E8A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F5F5F5"/>
                </a:solidFill>
                <a:latin typeface="Changa One" pitchFamily="2"/>
                <a:ea typeface="Arial"/>
                <a:cs typeface="Arial"/>
              </a:rPr>
              <a:t>Violence Against Women and Girls</a:t>
            </a:r>
            <a:endParaRPr lang="es-ES" sz="1800" b="0" i="0" u="none" strike="noStrike" kern="0" cap="none" spc="0" baseline="0" dirty="0">
              <a:solidFill>
                <a:srgbClr val="000000"/>
              </a:solidFill>
              <a:uFillTx/>
              <a:latin typeface="Changa One" pitchFamily="2"/>
              <a:ea typeface="Arial"/>
              <a:cs typeface="Arial"/>
            </a:endParaRPr>
          </a:p>
        </p:txBody>
      </p:sp>
      <p:grpSp>
        <p:nvGrpSpPr>
          <p:cNvPr id="7" name="Grupo 12">
            <a:extLst>
              <a:ext uri="{FF2B5EF4-FFF2-40B4-BE49-F238E27FC236}">
                <a16:creationId xmlns:a16="http://schemas.microsoft.com/office/drawing/2014/main" id="{3A58FF92-EC4D-49B7-A5AD-EAC768AE720F}"/>
              </a:ext>
            </a:extLst>
          </p:cNvPr>
          <p:cNvGrpSpPr/>
          <p:nvPr/>
        </p:nvGrpSpPr>
        <p:grpSpPr>
          <a:xfrm>
            <a:off x="767026" y="1318464"/>
            <a:ext cx="1112833" cy="1274764"/>
            <a:chOff x="767026" y="1318464"/>
            <a:chExt cx="1112833" cy="1274764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9AD5534-87A6-415C-A2CF-361023320DDF}"/>
                </a:ext>
              </a:extLst>
            </p:cNvPr>
            <p:cNvSpPr/>
            <p:nvPr/>
          </p:nvSpPr>
          <p:spPr>
            <a:xfrm>
              <a:off x="767026" y="1462930"/>
              <a:ext cx="1044573" cy="11302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94"/>
                <a:gd name="f7" fmla="val 751"/>
                <a:gd name="f8" fmla="val 502"/>
                <a:gd name="f9" fmla="val 641"/>
                <a:gd name="f10" fmla="val 549"/>
                <a:gd name="f11" fmla="val 577"/>
                <a:gd name="f12" fmla="val 552"/>
                <a:gd name="f13" fmla="val 512"/>
                <a:gd name="f14" fmla="val 556"/>
                <a:gd name="f15" fmla="val 522"/>
                <a:gd name="f16" fmla="val 584"/>
                <a:gd name="f17" fmla="val 532"/>
                <a:gd name="f18" fmla="val 611"/>
                <a:gd name="f19" fmla="val 542"/>
                <a:gd name="f20" fmla="val 637"/>
                <a:gd name="f21" fmla="val 548"/>
                <a:gd name="f22" fmla="val 653"/>
                <a:gd name="f23" fmla="val 553"/>
                <a:gd name="f24" fmla="val 669"/>
                <a:gd name="f25" fmla="val 558"/>
                <a:gd name="f26" fmla="val 684"/>
                <a:gd name="f27" fmla="val 563"/>
                <a:gd name="f28" fmla="val 698"/>
                <a:gd name="f29" fmla="val 564"/>
                <a:gd name="f30" fmla="val 712"/>
                <a:gd name="f31" fmla="val 720"/>
                <a:gd name="f32" fmla="val 534"/>
                <a:gd name="f33" fmla="val 728"/>
                <a:gd name="f34" fmla="val 523"/>
                <a:gd name="f35" fmla="val 717"/>
                <a:gd name="f36" fmla="val 514"/>
                <a:gd name="f37" fmla="val 705"/>
                <a:gd name="f38" fmla="val 507"/>
                <a:gd name="f39" fmla="val 695"/>
                <a:gd name="f40" fmla="val 500"/>
                <a:gd name="f41" fmla="val 494"/>
                <a:gd name="f42" fmla="val 673"/>
                <a:gd name="f43" fmla="val 478"/>
                <a:gd name="f44" fmla="val 462"/>
                <a:gd name="f45" fmla="val 609"/>
                <a:gd name="f46" fmla="val 448"/>
                <a:gd name="f47" fmla="val 576"/>
                <a:gd name="f48" fmla="val 444"/>
                <a:gd name="f49" fmla="val 567"/>
                <a:gd name="f50" fmla="val 445"/>
                <a:gd name="f51" fmla="val 543"/>
                <a:gd name="f52" fmla="val 435"/>
                <a:gd name="f53" fmla="val 536"/>
                <a:gd name="f54" fmla="val 427"/>
                <a:gd name="f55" fmla="val 539"/>
                <a:gd name="f56" fmla="val 423"/>
                <a:gd name="f57" fmla="val 409"/>
                <a:gd name="f58" fmla="val 588"/>
                <a:gd name="f59" fmla="val 396"/>
                <a:gd name="f60" fmla="val 624"/>
                <a:gd name="f61" fmla="val 382"/>
                <a:gd name="f62" fmla="val 660"/>
                <a:gd name="f63" fmla="val 377"/>
                <a:gd name="f64" fmla="val 371"/>
                <a:gd name="f65" fmla="val 686"/>
                <a:gd name="f66" fmla="val 365"/>
                <a:gd name="f67" fmla="val 359"/>
                <a:gd name="f68" fmla="val 710"/>
                <a:gd name="f69" fmla="val 348"/>
                <a:gd name="f70" fmla="val 718"/>
                <a:gd name="f71" fmla="val 337"/>
                <a:gd name="f72" fmla="val 711"/>
                <a:gd name="f73" fmla="val 328"/>
                <a:gd name="f74" fmla="val 706"/>
                <a:gd name="f75" fmla="val 317"/>
                <a:gd name="f76" fmla="val 691"/>
                <a:gd name="f77" fmla="val 319"/>
                <a:gd name="f78" fmla="val 683"/>
                <a:gd name="f79" fmla="val 339"/>
                <a:gd name="f80" fmla="val 582"/>
                <a:gd name="f81" fmla="val 361"/>
                <a:gd name="f82" fmla="val 483"/>
                <a:gd name="f83" fmla="val 424"/>
                <a:gd name="f84" fmla="val 397"/>
                <a:gd name="f85" fmla="val 466"/>
                <a:gd name="f86" fmla="val 498"/>
                <a:gd name="f87" fmla="val 274"/>
                <a:gd name="f88" fmla="val 535"/>
                <a:gd name="f89" fmla="val 211"/>
                <a:gd name="f90" fmla="val 513"/>
                <a:gd name="f91" fmla="val 190"/>
                <a:gd name="f92" fmla="val 169"/>
                <a:gd name="f93" fmla="val 473"/>
                <a:gd name="f94" fmla="val 151"/>
                <a:gd name="f95" fmla="val 465"/>
                <a:gd name="f96" fmla="val 145"/>
                <a:gd name="f97" fmla="val 450"/>
                <a:gd name="f98" fmla="val 144"/>
                <a:gd name="f99" fmla="val 439"/>
                <a:gd name="f100" fmla="val 407"/>
                <a:gd name="f101" fmla="val 149"/>
                <a:gd name="f102" fmla="val 375"/>
                <a:gd name="f103" fmla="val 157"/>
                <a:gd name="f104" fmla="val 343"/>
                <a:gd name="f105" fmla="val 159"/>
                <a:gd name="f106" fmla="val 310"/>
                <a:gd name="f107" fmla="val 160"/>
                <a:gd name="f108" fmla="val 278"/>
                <a:gd name="f109" fmla="val 156"/>
                <a:gd name="f110" fmla="val 245"/>
                <a:gd name="f111" fmla="val 154"/>
                <a:gd name="f112" fmla="val 241"/>
                <a:gd name="f113" fmla="val 236"/>
                <a:gd name="f114" fmla="val 153"/>
                <a:gd name="f115" fmla="val 229"/>
                <a:gd name="f116" fmla="val 152"/>
                <a:gd name="f117" fmla="val 235"/>
                <a:gd name="f118" fmla="val 177"/>
                <a:gd name="f119" fmla="val 210"/>
                <a:gd name="f120" fmla="val 201"/>
                <a:gd name="f121" fmla="val 233"/>
                <a:gd name="f122" fmla="val 228"/>
                <a:gd name="f123" fmla="val 240"/>
                <a:gd name="f124" fmla="val 220"/>
                <a:gd name="f125" fmla="val 246"/>
                <a:gd name="f126" fmla="val 213"/>
                <a:gd name="f127" fmla="val 251"/>
                <a:gd name="f128" fmla="val 206"/>
                <a:gd name="f129" fmla="val 258"/>
                <a:gd name="f130" fmla="val 198"/>
                <a:gd name="f131" fmla="val 262"/>
                <a:gd name="f132" fmla="val 187"/>
                <a:gd name="f133" fmla="val 271"/>
                <a:gd name="f134" fmla="val 182"/>
                <a:gd name="f135" fmla="val 279"/>
                <a:gd name="f136" fmla="val 293"/>
                <a:gd name="f137" fmla="val 175"/>
                <a:gd name="f138" fmla="val 299"/>
                <a:gd name="f139" fmla="val 179"/>
                <a:gd name="f140" fmla="val 306"/>
                <a:gd name="f141" fmla="val 183"/>
                <a:gd name="f142" fmla="val 311"/>
                <a:gd name="f143" fmla="val 199"/>
                <a:gd name="f144" fmla="val 308"/>
                <a:gd name="f145" fmla="val 295"/>
                <a:gd name="f146" fmla="val 239"/>
                <a:gd name="f147" fmla="val 280"/>
                <a:gd name="f148" fmla="val 272"/>
                <a:gd name="f149" fmla="val 263"/>
                <a:gd name="f150" fmla="val 303"/>
                <a:gd name="f151" fmla="val 253"/>
                <a:gd name="f152" fmla="val 321"/>
                <a:gd name="f153" fmla="val 238"/>
                <a:gd name="f154" fmla="val 323"/>
                <a:gd name="f155" fmla="val 221"/>
                <a:gd name="f156" fmla="val 305"/>
                <a:gd name="f157" fmla="val 207"/>
                <a:gd name="f158" fmla="val 197"/>
                <a:gd name="f159" fmla="val 289"/>
                <a:gd name="f160" fmla="val 200"/>
                <a:gd name="f161" fmla="val 335"/>
                <a:gd name="f162" fmla="val 374"/>
                <a:gd name="f163" fmla="val 257"/>
                <a:gd name="f164" fmla="val 429"/>
                <a:gd name="f165" fmla="val 276"/>
                <a:gd name="f166" fmla="val 451"/>
                <a:gd name="f167" fmla="val 472"/>
                <a:gd name="f168" fmla="val 307"/>
                <a:gd name="f169" fmla="val 485"/>
                <a:gd name="f170" fmla="val 501"/>
                <a:gd name="f171" fmla="val 518"/>
                <a:gd name="f172" fmla="val 298"/>
                <a:gd name="f173" fmla="val 573"/>
                <a:gd name="f174" fmla="val 288"/>
                <a:gd name="f175" fmla="val 628"/>
                <a:gd name="f176" fmla="val 277"/>
                <a:gd name="f177" fmla="val 267"/>
                <a:gd name="f178" fmla="val 724"/>
                <a:gd name="f179" fmla="val 247"/>
                <a:gd name="f180" fmla="val 741"/>
                <a:gd name="f181" fmla="val 740"/>
                <a:gd name="f182" fmla="val 218"/>
                <a:gd name="f183" fmla="val 722"/>
                <a:gd name="f184" fmla="val 212"/>
                <a:gd name="f185" fmla="val 209"/>
                <a:gd name="f186" fmla="val 647"/>
                <a:gd name="f187" fmla="val 607"/>
                <a:gd name="f188" fmla="val 214"/>
                <a:gd name="f189" fmla="val 568"/>
                <a:gd name="f190" fmla="val 526"/>
                <a:gd name="f191" fmla="val 167"/>
                <a:gd name="f192" fmla="val 172"/>
                <a:gd name="f193" fmla="val 489"/>
                <a:gd name="f194" fmla="val 176"/>
                <a:gd name="f195" fmla="val 186"/>
                <a:gd name="f196" fmla="val 592"/>
                <a:gd name="f197" fmla="val 133"/>
                <a:gd name="f198" fmla="val 635"/>
                <a:gd name="f199" fmla="val 102"/>
                <a:gd name="f200" fmla="val 680"/>
                <a:gd name="f201" fmla="val 69"/>
                <a:gd name="f202" fmla="val 723"/>
                <a:gd name="f203" fmla="val 51"/>
                <a:gd name="f204" fmla="val 746"/>
                <a:gd name="f205" fmla="val 33"/>
                <a:gd name="f206" fmla="val 18"/>
                <a:gd name="f207" fmla="val 742"/>
                <a:gd name="f208" fmla="val 2"/>
                <a:gd name="f209" fmla="val 732"/>
                <a:gd name="f210" fmla="val 713"/>
                <a:gd name="f211" fmla="val 13"/>
                <a:gd name="f212" fmla="val 55"/>
                <a:gd name="f213" fmla="val 76"/>
                <a:gd name="f214" fmla="val 570"/>
                <a:gd name="f215" fmla="val 87"/>
                <a:gd name="f216" fmla="val 88"/>
                <a:gd name="f217" fmla="val 83"/>
                <a:gd name="f218" fmla="val 515"/>
                <a:gd name="f219" fmla="val 63"/>
                <a:gd name="f220" fmla="val 443"/>
                <a:gd name="f221" fmla="val 44"/>
                <a:gd name="f222" fmla="val 28"/>
                <a:gd name="f223" fmla="val 17"/>
                <a:gd name="f224" fmla="val 252"/>
                <a:gd name="f225" fmla="val 15"/>
                <a:gd name="f226" fmla="val 205"/>
                <a:gd name="f227" fmla="val 25"/>
                <a:gd name="f228" fmla="val 158"/>
                <a:gd name="f229" fmla="val 41"/>
                <a:gd name="f230" fmla="val 86"/>
                <a:gd name="f231" fmla="val 84"/>
                <a:gd name="f232" fmla="val 57"/>
                <a:gd name="f233" fmla="val 203"/>
                <a:gd name="f234" fmla="val 77"/>
                <a:gd name="f235" fmla="val 249"/>
                <a:gd name="f236" fmla="val 296"/>
                <a:gd name="f237" fmla="val 90"/>
                <a:gd name="f238" fmla="val 329"/>
                <a:gd name="f239" fmla="val 93"/>
                <a:gd name="f240" fmla="val 89"/>
                <a:gd name="f241" fmla="val 394"/>
                <a:gd name="f242" fmla="val 414"/>
                <a:gd name="f243" fmla="val 434"/>
                <a:gd name="f244" fmla="val 85"/>
                <a:gd name="f245" fmla="val 456"/>
                <a:gd name="f246" fmla="val 67"/>
                <a:gd name="f247" fmla="val 35"/>
                <a:gd name="f248" fmla="val 30"/>
                <a:gd name="f249" fmla="val 455"/>
                <a:gd name="f250" fmla="val 24"/>
                <a:gd name="f251" fmla="val 458"/>
                <a:gd name="f252" fmla="val 20"/>
                <a:gd name="f253" fmla="val 463"/>
                <a:gd name="f254" fmla="val 12"/>
                <a:gd name="f255" fmla="val 469"/>
                <a:gd name="f256" fmla="val 6"/>
                <a:gd name="f257" fmla="val 475"/>
                <a:gd name="f258" fmla="val 480"/>
                <a:gd name="f259" fmla="val 5"/>
                <a:gd name="f260" fmla="val 11"/>
                <a:gd name="f261" fmla="val 491"/>
                <a:gd name="f262" fmla="val 43"/>
                <a:gd name="f263" fmla="val 508"/>
                <a:gd name="f264" fmla="val 99"/>
                <a:gd name="f265" fmla="val 511"/>
                <a:gd name="f266" fmla="val 68"/>
                <a:gd name="f267" fmla="val 517"/>
                <a:gd name="f268" fmla="val 60"/>
                <a:gd name="f269" fmla="val 52"/>
                <a:gd name="f270" fmla="val 45"/>
                <a:gd name="f271" fmla="val 40"/>
                <a:gd name="f272" fmla="val 32"/>
                <a:gd name="f273" fmla="val 540"/>
                <a:gd name="f274" fmla="val 545"/>
                <a:gd name="f275" fmla="val 34"/>
                <a:gd name="f276" fmla="val 554"/>
                <a:gd name="f277" fmla="val 49"/>
                <a:gd name="f278" fmla="val 65"/>
                <a:gd name="f279" fmla="val 82"/>
                <a:gd name="f280" fmla="val 555"/>
                <a:gd name="f281" fmla="val 98"/>
                <a:gd name="f282" fmla="val 551"/>
                <a:gd name="f283" fmla="val 120"/>
                <a:gd name="f284" fmla="val 135"/>
                <a:gd name="f285" fmla="val 575"/>
                <a:gd name="f286" fmla="val 148"/>
                <a:gd name="f287" fmla="val 602"/>
                <a:gd name="f288" fmla="val 164"/>
                <a:gd name="f289" fmla="val 626"/>
                <a:gd name="f290" fmla="val 185"/>
                <a:gd name="f291" fmla="val 652"/>
                <a:gd name="f292" fmla="val 202"/>
                <a:gd name="f293" fmla="val 668"/>
                <a:gd name="f294" fmla="val 670"/>
                <a:gd name="f295" fmla="val 226"/>
                <a:gd name="f296" fmla="val 661"/>
                <a:gd name="f297" fmla="val 640"/>
                <a:gd name="f298" fmla="val 275"/>
                <a:gd name="f299" fmla="val 618"/>
                <a:gd name="f300" fmla="val 309"/>
                <a:gd name="f301" fmla="val 596"/>
                <a:gd name="f302" fmla="val 342"/>
                <a:gd name="f303" fmla="val 587"/>
                <a:gd name="f304" fmla="val 355"/>
                <a:gd name="f305" fmla="val 597"/>
                <a:gd name="f306" fmla="val 629"/>
                <a:gd name="f307" fmla="val 418"/>
                <a:gd name="f308" fmla="val 459"/>
                <a:gd name="f309" fmla="+- 0 0 -90"/>
                <a:gd name="f310" fmla="*/ f3 1 694"/>
                <a:gd name="f311" fmla="*/ f4 1 751"/>
                <a:gd name="f312" fmla="val f5"/>
                <a:gd name="f313" fmla="val f6"/>
                <a:gd name="f314" fmla="val f7"/>
                <a:gd name="f315" fmla="*/ f309 f0 1"/>
                <a:gd name="f316" fmla="+- f314 0 f312"/>
                <a:gd name="f317" fmla="+- f313 0 f312"/>
                <a:gd name="f318" fmla="*/ f315 1 f2"/>
                <a:gd name="f319" fmla="*/ f317 1 694"/>
                <a:gd name="f320" fmla="*/ f316 1 751"/>
                <a:gd name="f321" fmla="*/ 512 f317 1"/>
                <a:gd name="f322" fmla="*/ 556 f316 1"/>
                <a:gd name="f323" fmla="*/ 558 f317 1"/>
                <a:gd name="f324" fmla="*/ 684 f316 1"/>
                <a:gd name="f325" fmla="*/ 514 f317 1"/>
                <a:gd name="f326" fmla="*/ 705 f316 1"/>
                <a:gd name="f327" fmla="*/ 448 f317 1"/>
                <a:gd name="f328" fmla="*/ 576 f316 1"/>
                <a:gd name="f329" fmla="*/ 423 f317 1"/>
                <a:gd name="f330" fmla="*/ 552 f316 1"/>
                <a:gd name="f331" fmla="*/ 365 f317 1"/>
                <a:gd name="f332" fmla="*/ 698 f316 1"/>
                <a:gd name="f333" fmla="*/ 319 f317 1"/>
                <a:gd name="f334" fmla="*/ 683 f316 1"/>
                <a:gd name="f335" fmla="*/ 535 f317 1"/>
                <a:gd name="f336" fmla="*/ 211 f316 1"/>
                <a:gd name="f337" fmla="*/ 439 f317 1"/>
                <a:gd name="f338" fmla="*/ 145 f316 1"/>
                <a:gd name="f339" fmla="*/ 245 f317 1"/>
                <a:gd name="f340" fmla="*/ 154 f316 1"/>
                <a:gd name="f341" fmla="*/ 233 f317 1"/>
                <a:gd name="f342" fmla="*/ 228 f316 1"/>
                <a:gd name="f343" fmla="*/ 271 f317 1"/>
                <a:gd name="f344" fmla="*/ 182 f316 1"/>
                <a:gd name="f345" fmla="*/ 308 f317 1"/>
                <a:gd name="f346" fmla="*/ 206 f316 1"/>
                <a:gd name="f347" fmla="*/ 221 f317 1"/>
                <a:gd name="f348" fmla="*/ 311 f316 1"/>
                <a:gd name="f349" fmla="*/ 238 f317 1"/>
                <a:gd name="f350" fmla="*/ 407 f316 1"/>
                <a:gd name="f351" fmla="*/ 518 f316 1"/>
                <a:gd name="f352" fmla="*/ 258 f317 1"/>
                <a:gd name="f353" fmla="*/ 724 f316 1"/>
                <a:gd name="f354" fmla="*/ 209 f317 1"/>
                <a:gd name="f355" fmla="*/ 686 f316 1"/>
                <a:gd name="f356" fmla="*/ 167 f317 1"/>
                <a:gd name="f357" fmla="*/ 472 f316 1"/>
                <a:gd name="f358" fmla="*/ 592 f316 1"/>
                <a:gd name="f359" fmla="*/ 18 f317 1"/>
                <a:gd name="f360" fmla="*/ 742 f316 1"/>
                <a:gd name="f361" fmla="*/ 76 f317 1"/>
                <a:gd name="f362" fmla="*/ 570 f316 1"/>
                <a:gd name="f363" fmla="*/ 28 f317 1"/>
                <a:gd name="f364" fmla="*/ 299 f316 1"/>
                <a:gd name="f365" fmla="*/ 156 f317 1"/>
                <a:gd name="f366" fmla="*/ 69 f316 1"/>
                <a:gd name="f367" fmla="*/ 394 f317 1"/>
                <a:gd name="f368" fmla="*/ 87 f316 1"/>
                <a:gd name="f369" fmla="*/ 456 f317 1"/>
                <a:gd name="f370" fmla="*/ 35 f316 1"/>
                <a:gd name="f371" fmla="*/ 475 f317 1"/>
                <a:gd name="f372" fmla="*/ 0 f316 1"/>
                <a:gd name="f373" fmla="*/ 508 f317 1"/>
                <a:gd name="f374" fmla="*/ 99 f316 1"/>
                <a:gd name="f375" fmla="*/ 522 f317 1"/>
                <a:gd name="f376" fmla="*/ 45 f316 1"/>
                <a:gd name="f377" fmla="*/ 554 f317 1"/>
                <a:gd name="f378" fmla="*/ 49 f316 1"/>
                <a:gd name="f379" fmla="*/ 575 f317 1"/>
                <a:gd name="f380" fmla="*/ 148 f316 1"/>
                <a:gd name="f381" fmla="*/ 661 f317 1"/>
                <a:gd name="f382" fmla="*/ 241 f316 1"/>
                <a:gd name="f383" fmla="*/ 597 f317 1"/>
                <a:gd name="f384" fmla="*/ 377 f316 1"/>
                <a:gd name="f385" fmla="+- f318 0 f1"/>
                <a:gd name="f386" fmla="*/ f321 1 694"/>
                <a:gd name="f387" fmla="*/ f322 1 751"/>
                <a:gd name="f388" fmla="*/ f323 1 694"/>
                <a:gd name="f389" fmla="*/ f324 1 751"/>
                <a:gd name="f390" fmla="*/ f325 1 694"/>
                <a:gd name="f391" fmla="*/ f326 1 751"/>
                <a:gd name="f392" fmla="*/ f327 1 694"/>
                <a:gd name="f393" fmla="*/ f328 1 751"/>
                <a:gd name="f394" fmla="*/ f329 1 694"/>
                <a:gd name="f395" fmla="*/ f330 1 751"/>
                <a:gd name="f396" fmla="*/ f331 1 694"/>
                <a:gd name="f397" fmla="*/ f332 1 751"/>
                <a:gd name="f398" fmla="*/ f333 1 694"/>
                <a:gd name="f399" fmla="*/ f334 1 751"/>
                <a:gd name="f400" fmla="*/ f335 1 694"/>
                <a:gd name="f401" fmla="*/ f336 1 751"/>
                <a:gd name="f402" fmla="*/ f337 1 694"/>
                <a:gd name="f403" fmla="*/ f338 1 751"/>
                <a:gd name="f404" fmla="*/ f339 1 694"/>
                <a:gd name="f405" fmla="*/ f340 1 751"/>
                <a:gd name="f406" fmla="*/ f341 1 694"/>
                <a:gd name="f407" fmla="*/ f342 1 751"/>
                <a:gd name="f408" fmla="*/ f343 1 694"/>
                <a:gd name="f409" fmla="*/ f344 1 751"/>
                <a:gd name="f410" fmla="*/ f345 1 694"/>
                <a:gd name="f411" fmla="*/ f346 1 751"/>
                <a:gd name="f412" fmla="*/ f347 1 694"/>
                <a:gd name="f413" fmla="*/ f348 1 751"/>
                <a:gd name="f414" fmla="*/ f349 1 694"/>
                <a:gd name="f415" fmla="*/ f350 1 751"/>
                <a:gd name="f416" fmla="*/ f351 1 751"/>
                <a:gd name="f417" fmla="*/ f352 1 694"/>
                <a:gd name="f418" fmla="*/ f353 1 751"/>
                <a:gd name="f419" fmla="*/ f354 1 694"/>
                <a:gd name="f420" fmla="*/ f355 1 751"/>
                <a:gd name="f421" fmla="*/ f356 1 694"/>
                <a:gd name="f422" fmla="*/ f357 1 751"/>
                <a:gd name="f423" fmla="*/ f358 1 751"/>
                <a:gd name="f424" fmla="*/ f359 1 694"/>
                <a:gd name="f425" fmla="*/ f360 1 751"/>
                <a:gd name="f426" fmla="*/ f361 1 694"/>
                <a:gd name="f427" fmla="*/ f362 1 751"/>
                <a:gd name="f428" fmla="*/ f363 1 694"/>
                <a:gd name="f429" fmla="*/ f364 1 751"/>
                <a:gd name="f430" fmla="*/ f365 1 694"/>
                <a:gd name="f431" fmla="*/ f366 1 751"/>
                <a:gd name="f432" fmla="*/ f367 1 694"/>
                <a:gd name="f433" fmla="*/ f368 1 751"/>
                <a:gd name="f434" fmla="*/ f369 1 694"/>
                <a:gd name="f435" fmla="*/ f370 1 751"/>
                <a:gd name="f436" fmla="*/ f371 1 694"/>
                <a:gd name="f437" fmla="*/ f372 1 751"/>
                <a:gd name="f438" fmla="*/ f373 1 694"/>
                <a:gd name="f439" fmla="*/ f374 1 751"/>
                <a:gd name="f440" fmla="*/ f375 1 694"/>
                <a:gd name="f441" fmla="*/ f376 1 751"/>
                <a:gd name="f442" fmla="*/ f377 1 694"/>
                <a:gd name="f443" fmla="*/ f378 1 751"/>
                <a:gd name="f444" fmla="*/ f379 1 694"/>
                <a:gd name="f445" fmla="*/ f380 1 751"/>
                <a:gd name="f446" fmla="*/ f381 1 694"/>
                <a:gd name="f447" fmla="*/ f382 1 751"/>
                <a:gd name="f448" fmla="*/ f383 1 694"/>
                <a:gd name="f449" fmla="*/ f384 1 751"/>
                <a:gd name="f450" fmla="*/ 0 1 f319"/>
                <a:gd name="f451" fmla="*/ f313 1 f319"/>
                <a:gd name="f452" fmla="*/ 0 1 f320"/>
                <a:gd name="f453" fmla="*/ f314 1 f320"/>
                <a:gd name="f454" fmla="*/ f386 1 f319"/>
                <a:gd name="f455" fmla="*/ f387 1 f320"/>
                <a:gd name="f456" fmla="*/ f388 1 f319"/>
                <a:gd name="f457" fmla="*/ f389 1 f320"/>
                <a:gd name="f458" fmla="*/ f390 1 f319"/>
                <a:gd name="f459" fmla="*/ f391 1 f320"/>
                <a:gd name="f460" fmla="*/ f392 1 f319"/>
                <a:gd name="f461" fmla="*/ f393 1 f320"/>
                <a:gd name="f462" fmla="*/ f394 1 f319"/>
                <a:gd name="f463" fmla="*/ f395 1 f320"/>
                <a:gd name="f464" fmla="*/ f396 1 f319"/>
                <a:gd name="f465" fmla="*/ f397 1 f320"/>
                <a:gd name="f466" fmla="*/ f398 1 f319"/>
                <a:gd name="f467" fmla="*/ f399 1 f320"/>
                <a:gd name="f468" fmla="*/ f400 1 f319"/>
                <a:gd name="f469" fmla="*/ f401 1 f320"/>
                <a:gd name="f470" fmla="*/ f402 1 f319"/>
                <a:gd name="f471" fmla="*/ f403 1 f320"/>
                <a:gd name="f472" fmla="*/ f404 1 f319"/>
                <a:gd name="f473" fmla="*/ f405 1 f320"/>
                <a:gd name="f474" fmla="*/ f406 1 f319"/>
                <a:gd name="f475" fmla="*/ f407 1 f320"/>
                <a:gd name="f476" fmla="*/ f408 1 f319"/>
                <a:gd name="f477" fmla="*/ f409 1 f320"/>
                <a:gd name="f478" fmla="*/ f410 1 f319"/>
                <a:gd name="f479" fmla="*/ f411 1 f320"/>
                <a:gd name="f480" fmla="*/ f412 1 f319"/>
                <a:gd name="f481" fmla="*/ f413 1 f320"/>
                <a:gd name="f482" fmla="*/ f414 1 f319"/>
                <a:gd name="f483" fmla="*/ f415 1 f320"/>
                <a:gd name="f484" fmla="*/ f416 1 f320"/>
                <a:gd name="f485" fmla="*/ f417 1 f319"/>
                <a:gd name="f486" fmla="*/ f418 1 f320"/>
                <a:gd name="f487" fmla="*/ f419 1 f319"/>
                <a:gd name="f488" fmla="*/ f420 1 f320"/>
                <a:gd name="f489" fmla="*/ f421 1 f319"/>
                <a:gd name="f490" fmla="*/ f422 1 f320"/>
                <a:gd name="f491" fmla="*/ f423 1 f320"/>
                <a:gd name="f492" fmla="*/ f424 1 f319"/>
                <a:gd name="f493" fmla="*/ f425 1 f320"/>
                <a:gd name="f494" fmla="*/ f426 1 f319"/>
                <a:gd name="f495" fmla="*/ f427 1 f320"/>
                <a:gd name="f496" fmla="*/ f428 1 f319"/>
                <a:gd name="f497" fmla="*/ f429 1 f320"/>
                <a:gd name="f498" fmla="*/ f430 1 f319"/>
                <a:gd name="f499" fmla="*/ f431 1 f320"/>
                <a:gd name="f500" fmla="*/ f432 1 f319"/>
                <a:gd name="f501" fmla="*/ f433 1 f320"/>
                <a:gd name="f502" fmla="*/ f434 1 f319"/>
                <a:gd name="f503" fmla="*/ f435 1 f320"/>
                <a:gd name="f504" fmla="*/ f436 1 f319"/>
                <a:gd name="f505" fmla="*/ f437 1 f320"/>
                <a:gd name="f506" fmla="*/ f438 1 f319"/>
                <a:gd name="f507" fmla="*/ f439 1 f320"/>
                <a:gd name="f508" fmla="*/ f440 1 f319"/>
                <a:gd name="f509" fmla="*/ f441 1 f320"/>
                <a:gd name="f510" fmla="*/ f442 1 f319"/>
                <a:gd name="f511" fmla="*/ f443 1 f320"/>
                <a:gd name="f512" fmla="*/ f444 1 f319"/>
                <a:gd name="f513" fmla="*/ f445 1 f320"/>
                <a:gd name="f514" fmla="*/ f446 1 f319"/>
                <a:gd name="f515" fmla="*/ f447 1 f320"/>
                <a:gd name="f516" fmla="*/ f448 1 f319"/>
                <a:gd name="f517" fmla="*/ f449 1 f320"/>
                <a:gd name="f518" fmla="*/ f450 f310 1"/>
                <a:gd name="f519" fmla="*/ f451 f310 1"/>
                <a:gd name="f520" fmla="*/ f453 f311 1"/>
                <a:gd name="f521" fmla="*/ f452 f311 1"/>
                <a:gd name="f522" fmla="*/ f454 f310 1"/>
                <a:gd name="f523" fmla="*/ f455 f311 1"/>
                <a:gd name="f524" fmla="*/ f456 f310 1"/>
                <a:gd name="f525" fmla="*/ f457 f311 1"/>
                <a:gd name="f526" fmla="*/ f458 f310 1"/>
                <a:gd name="f527" fmla="*/ f459 f311 1"/>
                <a:gd name="f528" fmla="*/ f460 f310 1"/>
                <a:gd name="f529" fmla="*/ f461 f311 1"/>
                <a:gd name="f530" fmla="*/ f462 f310 1"/>
                <a:gd name="f531" fmla="*/ f463 f311 1"/>
                <a:gd name="f532" fmla="*/ f464 f310 1"/>
                <a:gd name="f533" fmla="*/ f465 f311 1"/>
                <a:gd name="f534" fmla="*/ f466 f310 1"/>
                <a:gd name="f535" fmla="*/ f467 f311 1"/>
                <a:gd name="f536" fmla="*/ f468 f310 1"/>
                <a:gd name="f537" fmla="*/ f469 f311 1"/>
                <a:gd name="f538" fmla="*/ f470 f310 1"/>
                <a:gd name="f539" fmla="*/ f471 f311 1"/>
                <a:gd name="f540" fmla="*/ f472 f310 1"/>
                <a:gd name="f541" fmla="*/ f473 f311 1"/>
                <a:gd name="f542" fmla="*/ f474 f310 1"/>
                <a:gd name="f543" fmla="*/ f475 f311 1"/>
                <a:gd name="f544" fmla="*/ f476 f310 1"/>
                <a:gd name="f545" fmla="*/ f477 f311 1"/>
                <a:gd name="f546" fmla="*/ f478 f310 1"/>
                <a:gd name="f547" fmla="*/ f479 f311 1"/>
                <a:gd name="f548" fmla="*/ f480 f310 1"/>
                <a:gd name="f549" fmla="*/ f481 f311 1"/>
                <a:gd name="f550" fmla="*/ f482 f310 1"/>
                <a:gd name="f551" fmla="*/ f483 f311 1"/>
                <a:gd name="f552" fmla="*/ f484 f311 1"/>
                <a:gd name="f553" fmla="*/ f485 f310 1"/>
                <a:gd name="f554" fmla="*/ f486 f311 1"/>
                <a:gd name="f555" fmla="*/ f487 f310 1"/>
                <a:gd name="f556" fmla="*/ f488 f311 1"/>
                <a:gd name="f557" fmla="*/ f489 f310 1"/>
                <a:gd name="f558" fmla="*/ f490 f311 1"/>
                <a:gd name="f559" fmla="*/ f491 f311 1"/>
                <a:gd name="f560" fmla="*/ f492 f310 1"/>
                <a:gd name="f561" fmla="*/ f493 f311 1"/>
                <a:gd name="f562" fmla="*/ f494 f310 1"/>
                <a:gd name="f563" fmla="*/ f495 f311 1"/>
                <a:gd name="f564" fmla="*/ f496 f310 1"/>
                <a:gd name="f565" fmla="*/ f497 f311 1"/>
                <a:gd name="f566" fmla="*/ f498 f310 1"/>
                <a:gd name="f567" fmla="*/ f499 f311 1"/>
                <a:gd name="f568" fmla="*/ f500 f310 1"/>
                <a:gd name="f569" fmla="*/ f501 f311 1"/>
                <a:gd name="f570" fmla="*/ f502 f310 1"/>
                <a:gd name="f571" fmla="*/ f503 f311 1"/>
                <a:gd name="f572" fmla="*/ f504 f310 1"/>
                <a:gd name="f573" fmla="*/ f505 f311 1"/>
                <a:gd name="f574" fmla="*/ f506 f310 1"/>
                <a:gd name="f575" fmla="*/ f507 f311 1"/>
                <a:gd name="f576" fmla="*/ f508 f310 1"/>
                <a:gd name="f577" fmla="*/ f509 f311 1"/>
                <a:gd name="f578" fmla="*/ f510 f310 1"/>
                <a:gd name="f579" fmla="*/ f511 f311 1"/>
                <a:gd name="f580" fmla="*/ f512 f310 1"/>
                <a:gd name="f581" fmla="*/ f513 f311 1"/>
                <a:gd name="f582" fmla="*/ f514 f310 1"/>
                <a:gd name="f583" fmla="*/ f515 f311 1"/>
                <a:gd name="f584" fmla="*/ f516 f310 1"/>
                <a:gd name="f585" fmla="*/ f517 f3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5">
                  <a:pos x="f522" y="f523"/>
                </a:cxn>
                <a:cxn ang="f385">
                  <a:pos x="f524" y="f525"/>
                </a:cxn>
                <a:cxn ang="f385">
                  <a:pos x="f526" y="f527"/>
                </a:cxn>
                <a:cxn ang="f385">
                  <a:pos x="f528" y="f529"/>
                </a:cxn>
                <a:cxn ang="f385">
                  <a:pos x="f530" y="f531"/>
                </a:cxn>
                <a:cxn ang="f385">
                  <a:pos x="f532" y="f533"/>
                </a:cxn>
                <a:cxn ang="f385">
                  <a:pos x="f534" y="f535"/>
                </a:cxn>
                <a:cxn ang="f385">
                  <a:pos x="f536" y="f537"/>
                </a:cxn>
                <a:cxn ang="f385">
                  <a:pos x="f538" y="f539"/>
                </a:cxn>
                <a:cxn ang="f385">
                  <a:pos x="f540" y="f541"/>
                </a:cxn>
                <a:cxn ang="f385">
                  <a:pos x="f542" y="f543"/>
                </a:cxn>
                <a:cxn ang="f385">
                  <a:pos x="f544" y="f545"/>
                </a:cxn>
                <a:cxn ang="f385">
                  <a:pos x="f546" y="f547"/>
                </a:cxn>
                <a:cxn ang="f385">
                  <a:pos x="f548" y="f549"/>
                </a:cxn>
                <a:cxn ang="f385">
                  <a:pos x="f550" y="f551"/>
                </a:cxn>
                <a:cxn ang="f385">
                  <a:pos x="f546" y="f552"/>
                </a:cxn>
                <a:cxn ang="f385">
                  <a:pos x="f553" y="f554"/>
                </a:cxn>
                <a:cxn ang="f385">
                  <a:pos x="f555" y="f556"/>
                </a:cxn>
                <a:cxn ang="f385">
                  <a:pos x="f557" y="f558"/>
                </a:cxn>
                <a:cxn ang="f385">
                  <a:pos x="f557" y="f559"/>
                </a:cxn>
                <a:cxn ang="f385">
                  <a:pos x="f560" y="f561"/>
                </a:cxn>
                <a:cxn ang="f385">
                  <a:pos x="f562" y="f563"/>
                </a:cxn>
                <a:cxn ang="f385">
                  <a:pos x="f564" y="f565"/>
                </a:cxn>
                <a:cxn ang="f385">
                  <a:pos x="f566" y="f567"/>
                </a:cxn>
                <a:cxn ang="f385">
                  <a:pos x="f568" y="f569"/>
                </a:cxn>
                <a:cxn ang="f385">
                  <a:pos x="f570" y="f571"/>
                </a:cxn>
                <a:cxn ang="f385">
                  <a:pos x="f572" y="f573"/>
                </a:cxn>
                <a:cxn ang="f385">
                  <a:pos x="f574" y="f575"/>
                </a:cxn>
                <a:cxn ang="f385">
                  <a:pos x="f576" y="f577"/>
                </a:cxn>
                <a:cxn ang="f385">
                  <a:pos x="f578" y="f579"/>
                </a:cxn>
                <a:cxn ang="f385">
                  <a:pos x="f580" y="f581"/>
                </a:cxn>
                <a:cxn ang="f385">
                  <a:pos x="f582" y="f583"/>
                </a:cxn>
                <a:cxn ang="f385">
                  <a:pos x="f584" y="f585"/>
                </a:cxn>
              </a:cxnLst>
              <a:rect l="f518" t="f521" r="f519" b="f520"/>
              <a:pathLst>
                <a:path w="694" h="751">
                  <a:moveTo>
                    <a:pt x="f6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1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26"/>
                    <a:pt x="f41" y="f42"/>
                  </a:cubicBezTo>
                  <a:cubicBezTo>
                    <a:pt x="f43" y="f9"/>
                    <a:pt x="f44" y="f45"/>
                    <a:pt x="f46" y="f47"/>
                  </a:cubicBezTo>
                  <a:cubicBezTo>
                    <a:pt x="f48" y="f49"/>
                    <a:pt x="f50" y="f14"/>
                    <a:pt x="f48" y="f51"/>
                  </a:cubicBezTo>
                  <a:cubicBezTo>
                    <a:pt x="f52" y="f53"/>
                    <a:pt x="f54" y="f55"/>
                    <a:pt x="f56" y="f12"/>
                  </a:cubicBezTo>
                  <a:cubicBezTo>
                    <a:pt x="f57" y="f58"/>
                    <a:pt x="f59" y="f60"/>
                    <a:pt x="f61" y="f62"/>
                  </a:cubicBezTo>
                  <a:cubicBezTo>
                    <a:pt x="f63" y="f42"/>
                    <a:pt x="f64" y="f65"/>
                    <a:pt x="f66" y="f28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79"/>
                    <a:pt x="f86" y="f87"/>
                    <a:pt x="f88" y="f89"/>
                  </a:cubicBezTo>
                  <a:cubicBezTo>
                    <a:pt x="f90" y="f91"/>
                    <a:pt x="f41" y="f92"/>
                    <a:pt x="f93" y="f94"/>
                  </a:cubicBezTo>
                  <a:cubicBezTo>
                    <a:pt x="f95" y="f96"/>
                    <a:pt x="f97" y="f98"/>
                    <a:pt x="f99" y="f96"/>
                  </a:cubicBez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1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18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28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42"/>
                  </a:cubicBezTo>
                  <a:cubicBezTo>
                    <a:pt x="f126" y="f156"/>
                    <a:pt x="f157" y="f138"/>
                    <a:pt x="f158" y="f159"/>
                  </a:cubicBezTo>
                  <a:cubicBezTo>
                    <a:pt x="f160" y="f161"/>
                    <a:pt x="f89" y="f162"/>
                    <a:pt x="f153" y="f100"/>
                  </a:cubicBezTo>
                  <a:cubicBezTo>
                    <a:pt x="f163" y="f164"/>
                    <a:pt x="f165" y="f166"/>
                    <a:pt x="f145" y="f167"/>
                  </a:cubicBezTo>
                  <a:cubicBezTo>
                    <a:pt x="f168" y="f169"/>
                    <a:pt x="f142" y="f170"/>
                    <a:pt x="f144" y="f171"/>
                  </a:cubicBezTo>
                  <a:cubicBezTo>
                    <a:pt x="f172" y="f173"/>
                    <a:pt x="f174" y="f175"/>
                    <a:pt x="f176" y="f78"/>
                  </a:cubicBezTo>
                  <a:cubicBezTo>
                    <a:pt x="f87" y="f28"/>
                    <a:pt x="f177" y="f30"/>
                    <a:pt x="f129" y="f178"/>
                  </a:cubicBezTo>
                  <a:cubicBezTo>
                    <a:pt x="f179" y="f180"/>
                    <a:pt x="f122" y="f181"/>
                    <a:pt x="f182" y="f183"/>
                  </a:cubicBezTo>
                  <a:cubicBezTo>
                    <a:pt x="f184" y="f72"/>
                    <a:pt x="f185" y="f28"/>
                    <a:pt x="f185" y="f65"/>
                  </a:cubicBezTo>
                  <a:cubicBezTo>
                    <a:pt x="f119" y="f186"/>
                    <a:pt x="f185" y="f187"/>
                    <a:pt x="f188" y="f189"/>
                  </a:cubicBezTo>
                  <a:cubicBezTo>
                    <a:pt x="f124" y="f190"/>
                    <a:pt x="f160" y="f40"/>
                    <a:pt x="f191" y="f167"/>
                  </a:cubicBezTo>
                  <a:cubicBezTo>
                    <a:pt x="f192" y="f193"/>
                    <a:pt x="f194" y="f170"/>
                    <a:pt x="f2" y="f90"/>
                  </a:cubicBezTo>
                  <a:cubicBezTo>
                    <a:pt x="f91" y="f19"/>
                    <a:pt x="f195" y="f49"/>
                    <a:pt x="f191" y="f196"/>
                  </a:cubicBezTo>
                  <a:cubicBezTo>
                    <a:pt x="f197" y="f198"/>
                    <a:pt x="f199" y="f200"/>
                    <a:pt x="f201" y="f202"/>
                  </a:cubicBezTo>
                  <a:cubicBezTo>
                    <a:pt x="f203" y="f204"/>
                    <a:pt x="f205" y="f7"/>
                    <a:pt x="f206" y="f207"/>
                  </a:cubicBezTo>
                  <a:cubicBezTo>
                    <a:pt x="f208" y="f209"/>
                    <a:pt x="f5" y="f210"/>
                    <a:pt x="f211" y="f65"/>
                  </a:cubicBezTo>
                  <a:cubicBezTo>
                    <a:pt x="f205" y="f186"/>
                    <a:pt x="f212" y="f45"/>
                    <a:pt x="f213" y="f214"/>
                  </a:cubicBezTo>
                  <a:cubicBezTo>
                    <a:pt x="f215" y="f12"/>
                    <a:pt x="f216" y="f88"/>
                    <a:pt x="f217" y="f218"/>
                  </a:cubicBezTo>
                  <a:cubicBezTo>
                    <a:pt x="f219" y="f220"/>
                    <a:pt x="f221" y="f64"/>
                    <a:pt x="f222" y="f138"/>
                  </a:cubicBezTo>
                  <a:cubicBezTo>
                    <a:pt x="f223" y="f224"/>
                    <a:pt x="f225" y="f226"/>
                    <a:pt x="f227" y="f228"/>
                  </a:cubicBezTo>
                  <a:cubicBezTo>
                    <a:pt x="f229" y="f230"/>
                    <a:pt x="f231" y="f232"/>
                    <a:pt x="f109" y="f201"/>
                  </a:cubicBezTo>
                  <a:cubicBezTo>
                    <a:pt x="f233" y="f234"/>
                    <a:pt x="f235" y="f230"/>
                    <a:pt x="f236" y="f237"/>
                  </a:cubicBezTo>
                  <a:cubicBezTo>
                    <a:pt x="f238" y="f239"/>
                    <a:pt x="f81" y="f240"/>
                    <a:pt x="f241" y="f215"/>
                  </a:cubicBezTo>
                  <a:cubicBezTo>
                    <a:pt x="f242" y="f230"/>
                    <a:pt x="f243" y="f244"/>
                    <a:pt x="f245" y="f217"/>
                  </a:cubicBezTo>
                  <a:cubicBezTo>
                    <a:pt x="f245" y="f246"/>
                    <a:pt x="f245" y="f203"/>
                    <a:pt x="f245" y="f247"/>
                  </a:cubicBezTo>
                  <a:cubicBezTo>
                    <a:pt x="f245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5"/>
                  </a:cubicBezTo>
                  <a:cubicBezTo>
                    <a:pt x="f258" y="f259"/>
                    <a:pt x="f193" y="f260"/>
                    <a:pt x="f261" y="f223"/>
                  </a:cubicBezTo>
                  <a:cubicBezTo>
                    <a:pt x="f86" y="f262"/>
                    <a:pt x="f8" y="f201"/>
                    <a:pt x="f263" y="f264"/>
                  </a:cubicBezTo>
                  <a:cubicBezTo>
                    <a:pt x="f265" y="f215"/>
                    <a:pt x="f90" y="f234"/>
                    <a:pt x="f218" y="f266"/>
                  </a:cubicBezTo>
                  <a:cubicBezTo>
                    <a:pt x="f267" y="f268"/>
                    <a:pt x="f171" y="f269"/>
                    <a:pt x="f15" y="f270"/>
                  </a:cubicBezTo>
                  <a:cubicBezTo>
                    <a:pt x="f190" y="f271"/>
                    <a:pt x="f32" y="f272"/>
                    <a:pt x="f273" y="f205"/>
                  </a:cubicBezTo>
                  <a:cubicBezTo>
                    <a:pt x="f274" y="f275"/>
                    <a:pt x="f23" y="f262"/>
                    <a:pt x="f276" y="f277"/>
                  </a:cubicBezTo>
                  <a:cubicBezTo>
                    <a:pt x="f14" y="f278"/>
                    <a:pt x="f25" y="f279"/>
                    <a:pt x="f280" y="f281"/>
                  </a:cubicBezTo>
                  <a:cubicBezTo>
                    <a:pt x="f282" y="f283"/>
                    <a:pt x="f280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126"/>
                    <a:pt x="f294" y="f295"/>
                    <a:pt x="f296" y="f112"/>
                  </a:cubicBezTo>
                  <a:cubicBezTo>
                    <a:pt x="f297" y="f298"/>
                    <a:pt x="f299" y="f300"/>
                    <a:pt x="f301" y="f302"/>
                  </a:cubicBezTo>
                  <a:cubicBezTo>
                    <a:pt x="f303" y="f304"/>
                    <a:pt x="f303" y="f66"/>
                    <a:pt x="f305" y="f63"/>
                  </a:cubicBezTo>
                  <a:cubicBezTo>
                    <a:pt x="f306" y="f307"/>
                    <a:pt x="f296" y="f308"/>
                    <a:pt x="f6" y="f8"/>
                  </a:cubicBezTo>
                  <a:close/>
                </a:path>
              </a:pathLst>
            </a:custGeom>
            <a:solidFill>
              <a:srgbClr val="F5F5F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CE9E5A3-781D-46E2-9C6A-527084DE283B}"/>
                </a:ext>
              </a:extLst>
            </p:cNvPr>
            <p:cNvSpPr/>
            <p:nvPr/>
          </p:nvSpPr>
          <p:spPr>
            <a:xfrm>
              <a:off x="936885" y="1318464"/>
              <a:ext cx="230191" cy="2301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2"/>
                <a:gd name="f7" fmla="val 153"/>
                <a:gd name="f8" fmla="val 77"/>
                <a:gd name="f9" fmla="val 120"/>
                <a:gd name="f10" fmla="val 118"/>
                <a:gd name="f11" fmla="val 74"/>
                <a:gd name="f12" fmla="val 32"/>
                <a:gd name="f13" fmla="val 34"/>
                <a:gd name="f14" fmla="val 119"/>
                <a:gd name="f15" fmla="+- 0 0 -90"/>
                <a:gd name="f16" fmla="*/ f3 1 152"/>
                <a:gd name="f17" fmla="*/ f4 1 153"/>
                <a:gd name="f18" fmla="val f5"/>
                <a:gd name="f19" fmla="val f6"/>
                <a:gd name="f20" fmla="val f7"/>
                <a:gd name="f21" fmla="*/ f15 f0 1"/>
                <a:gd name="f22" fmla="+- f20 0 f18"/>
                <a:gd name="f23" fmla="+- f19 0 f18"/>
                <a:gd name="f24" fmla="*/ f21 1 f2"/>
                <a:gd name="f25" fmla="*/ f23 1 152"/>
                <a:gd name="f26" fmla="*/ f22 1 153"/>
                <a:gd name="f27" fmla="*/ 152 f23 1"/>
                <a:gd name="f28" fmla="*/ 77 f22 1"/>
                <a:gd name="f29" fmla="*/ 74 f23 1"/>
                <a:gd name="f30" fmla="*/ 152 f22 1"/>
                <a:gd name="f31" fmla="*/ 0 f23 1"/>
                <a:gd name="f32" fmla="*/ 74 f22 1"/>
                <a:gd name="f33" fmla="*/ 77 f23 1"/>
                <a:gd name="f34" fmla="*/ 0 f22 1"/>
                <a:gd name="f35" fmla="+- f24 0 f1"/>
                <a:gd name="f36" fmla="*/ f27 1 152"/>
                <a:gd name="f37" fmla="*/ f28 1 153"/>
                <a:gd name="f38" fmla="*/ f29 1 152"/>
                <a:gd name="f39" fmla="*/ f30 1 153"/>
                <a:gd name="f40" fmla="*/ f31 1 152"/>
                <a:gd name="f41" fmla="*/ f32 1 153"/>
                <a:gd name="f42" fmla="*/ f33 1 152"/>
                <a:gd name="f43" fmla="*/ f34 1 153"/>
                <a:gd name="f44" fmla="*/ 0 1 f25"/>
                <a:gd name="f45" fmla="*/ f19 1 f25"/>
                <a:gd name="f46" fmla="*/ 0 1 f26"/>
                <a:gd name="f47" fmla="*/ f20 1 f26"/>
                <a:gd name="f48" fmla="*/ f36 1 f25"/>
                <a:gd name="f49" fmla="*/ f37 1 f26"/>
                <a:gd name="f50" fmla="*/ f38 1 f25"/>
                <a:gd name="f51" fmla="*/ f39 1 f26"/>
                <a:gd name="f52" fmla="*/ f40 1 f25"/>
                <a:gd name="f53" fmla="*/ f41 1 f26"/>
                <a:gd name="f54" fmla="*/ f42 1 f25"/>
                <a:gd name="f55" fmla="*/ f43 1 f26"/>
                <a:gd name="f56" fmla="*/ f44 f16 1"/>
                <a:gd name="f57" fmla="*/ f45 f16 1"/>
                <a:gd name="f58" fmla="*/ f47 f17 1"/>
                <a:gd name="f59" fmla="*/ f46 f17 1"/>
                <a:gd name="f60" fmla="*/ f48 f16 1"/>
                <a:gd name="f61" fmla="*/ f49 f17 1"/>
                <a:gd name="f62" fmla="*/ f50 f16 1"/>
                <a:gd name="f63" fmla="*/ f51 f17 1"/>
                <a:gd name="f64" fmla="*/ f52 f16 1"/>
                <a:gd name="f65" fmla="*/ f53 f17 1"/>
                <a:gd name="f66" fmla="*/ f54 f16 1"/>
                <a:gd name="f67" fmla="*/ f55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60" y="f61"/>
                </a:cxn>
                <a:cxn ang="f35">
                  <a:pos x="f62" y="f63"/>
                </a:cxn>
                <a:cxn ang="f35">
                  <a:pos x="f64" y="f65"/>
                </a:cxn>
                <a:cxn ang="f35">
                  <a:pos x="f66" y="f67"/>
                </a:cxn>
                <a:cxn ang="f35">
                  <a:pos x="f60" y="f61"/>
                </a:cxn>
              </a:cxnLst>
              <a:rect l="f56" t="f59" r="f57" b="f58"/>
              <a:pathLst>
                <a:path w="152" h="153">
                  <a:moveTo>
                    <a:pt x="f6" y="f8"/>
                  </a:moveTo>
                  <a:cubicBezTo>
                    <a:pt x="f6" y="f9"/>
                    <a:pt x="f10" y="f7"/>
                    <a:pt x="f11" y="f6"/>
                  </a:cubicBezTo>
                  <a:cubicBezTo>
                    <a:pt x="f12" y="f6"/>
                    <a:pt x="f5" y="f10"/>
                    <a:pt x="f5" y="f11"/>
                  </a:cubicBezTo>
                  <a:cubicBezTo>
                    <a:pt x="f5" y="f12"/>
                    <a:pt x="f13" y="f5"/>
                    <a:pt x="f8" y="f5"/>
                  </a:cubicBezTo>
                  <a:cubicBezTo>
                    <a:pt x="f14" y="f5"/>
                    <a:pt x="f6" y="f13"/>
                    <a:pt x="f6" y="f8"/>
                  </a:cubicBezTo>
                  <a:close/>
                </a:path>
              </a:pathLst>
            </a:custGeom>
            <a:solidFill>
              <a:srgbClr val="F5F5F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B0F7C294-86E5-41F1-99DD-A67123C32C56}"/>
                </a:ext>
              </a:extLst>
            </p:cNvPr>
            <p:cNvSpPr/>
            <p:nvPr/>
          </p:nvSpPr>
          <p:spPr>
            <a:xfrm>
              <a:off x="1663961" y="1505788"/>
              <a:ext cx="215898" cy="21749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3"/>
                <a:gd name="f7" fmla="val 144"/>
                <a:gd name="f8" fmla="val 71"/>
                <a:gd name="f9" fmla="val 31"/>
                <a:gd name="f10" fmla="val 1"/>
                <a:gd name="f11" fmla="val 72"/>
                <a:gd name="f12" fmla="val 110"/>
                <a:gd name="f13" fmla="val 32"/>
                <a:gd name="f14" fmla="val 111"/>
                <a:gd name="f15" fmla="val 112"/>
                <a:gd name="f16" fmla="+- 0 0 -90"/>
                <a:gd name="f17" fmla="*/ f3 1 143"/>
                <a:gd name="f18" fmla="*/ f4 1 144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143"/>
                <a:gd name="f27" fmla="*/ f23 1 144"/>
                <a:gd name="f28" fmla="*/ 0 f24 1"/>
                <a:gd name="f29" fmla="*/ 71 f23 1"/>
                <a:gd name="f30" fmla="*/ 72 f24 1"/>
                <a:gd name="f31" fmla="*/ 0 f23 1"/>
                <a:gd name="f32" fmla="*/ 143 f24 1"/>
                <a:gd name="f33" fmla="*/ 71 f24 1"/>
                <a:gd name="f34" fmla="*/ 144 f23 1"/>
                <a:gd name="f35" fmla="+- f25 0 f1"/>
                <a:gd name="f36" fmla="*/ f28 1 143"/>
                <a:gd name="f37" fmla="*/ f29 1 144"/>
                <a:gd name="f38" fmla="*/ f30 1 143"/>
                <a:gd name="f39" fmla="*/ f31 1 144"/>
                <a:gd name="f40" fmla="*/ f32 1 143"/>
                <a:gd name="f41" fmla="*/ f33 1 143"/>
                <a:gd name="f42" fmla="*/ f34 1 144"/>
                <a:gd name="f43" fmla="*/ 0 1 f26"/>
                <a:gd name="f44" fmla="*/ f20 1 f26"/>
                <a:gd name="f45" fmla="*/ 0 1 f27"/>
                <a:gd name="f46" fmla="*/ f21 1 f27"/>
                <a:gd name="f47" fmla="*/ f36 1 f26"/>
                <a:gd name="f48" fmla="*/ f37 1 f27"/>
                <a:gd name="f49" fmla="*/ f38 1 f26"/>
                <a:gd name="f50" fmla="*/ f39 1 f27"/>
                <a:gd name="f51" fmla="*/ f40 1 f26"/>
                <a:gd name="f52" fmla="*/ f41 1 f26"/>
                <a:gd name="f53" fmla="*/ f42 1 f27"/>
                <a:gd name="f54" fmla="*/ f43 f17 1"/>
                <a:gd name="f55" fmla="*/ f44 f17 1"/>
                <a:gd name="f56" fmla="*/ f46 f18 1"/>
                <a:gd name="f57" fmla="*/ f45 f18 1"/>
                <a:gd name="f58" fmla="*/ f47 f17 1"/>
                <a:gd name="f59" fmla="*/ f48 f18 1"/>
                <a:gd name="f60" fmla="*/ f49 f17 1"/>
                <a:gd name="f61" fmla="*/ f50 f18 1"/>
                <a:gd name="f62" fmla="*/ f51 f17 1"/>
                <a:gd name="f63" fmla="*/ f52 f17 1"/>
                <a:gd name="f64" fmla="*/ f53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58" y="f59"/>
                </a:cxn>
                <a:cxn ang="f35">
                  <a:pos x="f60" y="f61"/>
                </a:cxn>
                <a:cxn ang="f35">
                  <a:pos x="f62" y="f59"/>
                </a:cxn>
                <a:cxn ang="f35">
                  <a:pos x="f63" y="f64"/>
                </a:cxn>
                <a:cxn ang="f35">
                  <a:pos x="f58" y="f59"/>
                </a:cxn>
              </a:cxnLst>
              <a:rect l="f54" t="f57" r="f55" b="f56"/>
              <a:pathLst>
                <a:path w="143" h="144">
                  <a:moveTo>
                    <a:pt x="f5" y="f8"/>
                  </a:moveTo>
                  <a:cubicBezTo>
                    <a:pt x="f5" y="f9"/>
                    <a:pt x="f9" y="f10"/>
                    <a:pt x="f11" y="f5"/>
                  </a:cubicBezTo>
                  <a:cubicBezTo>
                    <a:pt x="f12" y="f5"/>
                    <a:pt x="f6" y="f13"/>
                    <a:pt x="f6" y="f8"/>
                  </a:cubicBezTo>
                  <a:cubicBezTo>
                    <a:pt x="f6" y="f14"/>
                    <a:pt x="f14" y="f6"/>
                    <a:pt x="f8" y="f7"/>
                  </a:cubicBezTo>
                  <a:cubicBezTo>
                    <a:pt x="f13" y="f7"/>
                    <a:pt x="f10" y="f15"/>
                    <a:pt x="f5" y="f8"/>
                  </a:cubicBezTo>
                  <a:close/>
                </a:path>
              </a:pathLst>
            </a:custGeom>
            <a:solidFill>
              <a:srgbClr val="F5F5F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C66C09D-C62F-4EDB-9BFB-C2C669AC5F4E}"/>
              </a:ext>
            </a:extLst>
          </p:cNvPr>
          <p:cNvSpPr/>
          <p:nvPr/>
        </p:nvSpPr>
        <p:spPr>
          <a:xfrm>
            <a:off x="-14987" y="-36868"/>
            <a:ext cx="6241730" cy="23019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71"/>
              <a:gd name="f7" fmla="val 125"/>
              <a:gd name="f8" fmla="val 1642"/>
              <a:gd name="f9" fmla="+- 0 0 -90"/>
              <a:gd name="f10" fmla="*/ f3 1 1871"/>
              <a:gd name="f11" fmla="*/ f4 1 125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871"/>
              <a:gd name="f20" fmla="*/ f16 1 125"/>
              <a:gd name="f21" fmla="*/ 1642 f17 1"/>
              <a:gd name="f22" fmla="*/ 125 f16 1"/>
              <a:gd name="f23" fmla="*/ 0 f17 1"/>
              <a:gd name="f24" fmla="*/ 0 f16 1"/>
              <a:gd name="f25" fmla="*/ 1871 f17 1"/>
              <a:gd name="f26" fmla="+- f18 0 f1"/>
              <a:gd name="f27" fmla="*/ f21 1 1871"/>
              <a:gd name="f28" fmla="*/ f22 1 125"/>
              <a:gd name="f29" fmla="*/ f23 1 1871"/>
              <a:gd name="f30" fmla="*/ f24 1 125"/>
              <a:gd name="f31" fmla="*/ f25 1 1871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19"/>
              <a:gd name="f39" fmla="*/ f30 1 f20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0 1"/>
              <a:gd name="f48" fmla="*/ f39 f11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7" y="f46"/>
              </a:cxn>
              <a:cxn ang="f26">
                <a:pos x="f47" y="f48"/>
              </a:cxn>
              <a:cxn ang="f26">
                <a:pos x="f49" y="f48"/>
              </a:cxn>
              <a:cxn ang="f26">
                <a:pos x="f45" y="f46"/>
              </a:cxn>
            </a:cxnLst>
            <a:rect l="f41" t="f44" r="f42" b="f43"/>
            <a:pathLst>
              <a:path w="1871" h="125">
                <a:moveTo>
                  <a:pt x="f8" y="f7"/>
                </a:moveTo>
                <a:lnTo>
                  <a:pt x="f5" y="f7"/>
                </a:lnTo>
                <a:lnTo>
                  <a:pt x="f5" y="f5"/>
                </a:lnTo>
                <a:lnTo>
                  <a:pt x="f6" y="f5"/>
                </a:lnTo>
                <a:lnTo>
                  <a:pt x="f8" y="f7"/>
                </a:lnTo>
                <a:close/>
              </a:path>
            </a:pathLst>
          </a:custGeom>
          <a:solidFill>
            <a:srgbClr val="873E8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961EF78-0D58-444A-9113-90C8700882DD}"/>
              </a:ext>
            </a:extLst>
          </p:cNvPr>
          <p:cNvSpPr/>
          <p:nvPr/>
        </p:nvSpPr>
        <p:spPr>
          <a:xfrm rot="10799991">
            <a:off x="2917256" y="4935537"/>
            <a:ext cx="6241730" cy="23019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71"/>
              <a:gd name="f7" fmla="val 125"/>
              <a:gd name="f8" fmla="val 1642"/>
              <a:gd name="f9" fmla="+- 0 0 -90"/>
              <a:gd name="f10" fmla="*/ f3 1 1871"/>
              <a:gd name="f11" fmla="*/ f4 1 125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871"/>
              <a:gd name="f20" fmla="*/ f16 1 125"/>
              <a:gd name="f21" fmla="*/ 1642 f17 1"/>
              <a:gd name="f22" fmla="*/ 125 f16 1"/>
              <a:gd name="f23" fmla="*/ 0 f17 1"/>
              <a:gd name="f24" fmla="*/ 0 f16 1"/>
              <a:gd name="f25" fmla="*/ 1871 f17 1"/>
              <a:gd name="f26" fmla="+- f18 0 f1"/>
              <a:gd name="f27" fmla="*/ f21 1 1871"/>
              <a:gd name="f28" fmla="*/ f22 1 125"/>
              <a:gd name="f29" fmla="*/ f23 1 1871"/>
              <a:gd name="f30" fmla="*/ f24 1 125"/>
              <a:gd name="f31" fmla="*/ f25 1 1871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19"/>
              <a:gd name="f39" fmla="*/ f30 1 f20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0 1"/>
              <a:gd name="f48" fmla="*/ f39 f11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7" y="f46"/>
              </a:cxn>
              <a:cxn ang="f26">
                <a:pos x="f47" y="f48"/>
              </a:cxn>
              <a:cxn ang="f26">
                <a:pos x="f49" y="f48"/>
              </a:cxn>
              <a:cxn ang="f26">
                <a:pos x="f45" y="f46"/>
              </a:cxn>
            </a:cxnLst>
            <a:rect l="f41" t="f44" r="f42" b="f43"/>
            <a:pathLst>
              <a:path w="1871" h="125">
                <a:moveTo>
                  <a:pt x="f8" y="f7"/>
                </a:moveTo>
                <a:lnTo>
                  <a:pt x="f5" y="f7"/>
                </a:lnTo>
                <a:lnTo>
                  <a:pt x="f5" y="f5"/>
                </a:lnTo>
                <a:lnTo>
                  <a:pt x="f6" y="f5"/>
                </a:lnTo>
                <a:lnTo>
                  <a:pt x="f8" y="f7"/>
                </a:lnTo>
                <a:close/>
              </a:path>
            </a:pathLst>
          </a:custGeom>
          <a:solidFill>
            <a:srgbClr val="873E8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77F12E-C48C-D27F-A4D9-9D94AC674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93" y="0"/>
            <a:ext cx="1086261" cy="417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DAFCE-781C-DB4D-C974-DAF9E53E591F}"/>
              </a:ext>
            </a:extLst>
          </p:cNvPr>
          <p:cNvSpPr txBox="1"/>
          <p:nvPr/>
        </p:nvSpPr>
        <p:spPr>
          <a:xfrm>
            <a:off x="204537" y="288676"/>
            <a:ext cx="3870618" cy="923330"/>
          </a:xfrm>
          <a:prstGeom prst="rect">
            <a:avLst/>
          </a:prstGeom>
          <a:solidFill>
            <a:srgbClr val="873E8A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What are the least 5 minimum countries that used violence against women and girls?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1264E1-8417-1BF2-469A-8BDA7EC3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14" y="878303"/>
            <a:ext cx="4511842" cy="40968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A2754D-4814-B630-B30C-1B9481E47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27" y="1646459"/>
            <a:ext cx="3603107" cy="221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9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42DEB-5844-B641-D8A1-B6567DCD09A4}"/>
              </a:ext>
            </a:extLst>
          </p:cNvPr>
          <p:cNvSpPr txBox="1"/>
          <p:nvPr/>
        </p:nvSpPr>
        <p:spPr>
          <a:xfrm>
            <a:off x="276727" y="374667"/>
            <a:ext cx="4572000" cy="646331"/>
          </a:xfrm>
          <a:prstGeom prst="rect">
            <a:avLst/>
          </a:prstGeom>
          <a:solidFill>
            <a:srgbClr val="873E8A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What is the most exposed age group?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E6A0B-7EFD-94B6-6DC1-8F154210F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442" y="842211"/>
            <a:ext cx="4018547" cy="4217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64C39A-FD0B-16CA-8FAA-EBCD5DADE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5" y="842211"/>
            <a:ext cx="2733522" cy="2733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5CB57-ABFD-8110-C662-78A742795FFD}"/>
              </a:ext>
            </a:extLst>
          </p:cNvPr>
          <p:cNvSpPr txBox="1"/>
          <p:nvPr/>
        </p:nvSpPr>
        <p:spPr>
          <a:xfrm>
            <a:off x="276727" y="3750054"/>
            <a:ext cx="4572000" cy="923330"/>
          </a:xfrm>
          <a:prstGeom prst="rect">
            <a:avLst/>
          </a:prstGeom>
          <a:solidFill>
            <a:srgbClr val="873E8A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most exposed age group is 15-24, with a median of 17.50 and a max of 80.1, while the absolute max is for 25-34 age group.</a:t>
            </a:r>
          </a:p>
        </p:txBody>
      </p:sp>
    </p:spTree>
    <p:extLst>
      <p:ext uri="{BB962C8B-B14F-4D97-AF65-F5344CB8AC3E}">
        <p14:creationId xmlns:p14="http://schemas.microsoft.com/office/powerpoint/2010/main" val="413644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DD46DD-2B78-DB9D-39AF-C37544F04353}"/>
              </a:ext>
            </a:extLst>
          </p:cNvPr>
          <p:cNvSpPr txBox="1"/>
          <p:nvPr/>
        </p:nvSpPr>
        <p:spPr>
          <a:xfrm>
            <a:off x="156411" y="176009"/>
            <a:ext cx="4572000" cy="923330"/>
          </a:xfrm>
          <a:prstGeom prst="rect">
            <a:avLst/>
          </a:prstGeom>
          <a:solidFill>
            <a:srgbClr val="873E8A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 Education level could make a difference in reducing violence against women and girls?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5DA6E-227E-0367-6769-051542A98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748" y="637674"/>
            <a:ext cx="4469841" cy="4469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0A36D0-D748-1F1B-886C-DAF387F75559}"/>
              </a:ext>
            </a:extLst>
          </p:cNvPr>
          <p:cNvSpPr txBox="1"/>
          <p:nvPr/>
        </p:nvSpPr>
        <p:spPr>
          <a:xfrm>
            <a:off x="234616" y="3767162"/>
            <a:ext cx="4204928" cy="1200329"/>
          </a:xfrm>
          <a:prstGeom prst="rect">
            <a:avLst/>
          </a:prstGeom>
          <a:solidFill>
            <a:srgbClr val="873E8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b="1" i="0" dirty="0">
                <a:solidFill>
                  <a:schemeClr val="bg1"/>
                </a:solidFill>
                <a:effectLst/>
              </a:rPr>
              <a:t>igher education level will ensure a small median per cent of 4.2%, while No education shows a 21.55% median and an 82% maximum violence per cent.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9B21C8-9480-9458-AA1D-7729F495F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6" y="1197530"/>
            <a:ext cx="2755768" cy="23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9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59FA97-E6D0-04F0-D573-D9D79EB9C0BF}"/>
              </a:ext>
            </a:extLst>
          </p:cNvPr>
          <p:cNvSpPr txBox="1"/>
          <p:nvPr/>
        </p:nvSpPr>
        <p:spPr>
          <a:xfrm>
            <a:off x="120315" y="188041"/>
            <a:ext cx="4572000" cy="923330"/>
          </a:xfrm>
          <a:prstGeom prst="rect">
            <a:avLst/>
          </a:prstGeom>
          <a:solidFill>
            <a:srgbClr val="873E8A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 employed women tend to be more exposed to violence than unemployed women?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B4E00-58FE-FA05-96B6-644EDEB0D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394" y="1067749"/>
            <a:ext cx="4075751" cy="4075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091C93-E162-6F0E-A9D1-65A7D70FC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73" y="188041"/>
            <a:ext cx="4075751" cy="3260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2F0BA-A104-6746-332C-A447309C56E2}"/>
              </a:ext>
            </a:extLst>
          </p:cNvPr>
          <p:cNvSpPr txBox="1"/>
          <p:nvPr/>
        </p:nvSpPr>
        <p:spPr>
          <a:xfrm>
            <a:off x="4755434" y="3658605"/>
            <a:ext cx="4391527" cy="923330"/>
          </a:xfrm>
          <a:prstGeom prst="rect">
            <a:avLst/>
          </a:prstGeom>
          <a:solidFill>
            <a:srgbClr val="873E8A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Employment factor: the median is varying from 14.55% to 20.15%. The women that work tend to be more exposed to violence.</a:t>
            </a:r>
          </a:p>
        </p:txBody>
      </p:sp>
    </p:spTree>
    <p:extLst>
      <p:ext uri="{BB962C8B-B14F-4D97-AF65-F5344CB8AC3E}">
        <p14:creationId xmlns:p14="http://schemas.microsoft.com/office/powerpoint/2010/main" val="238967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A62307-0A1A-9E34-E600-C8525CDF6930}"/>
              </a:ext>
            </a:extLst>
          </p:cNvPr>
          <p:cNvSpPr txBox="1"/>
          <p:nvPr/>
        </p:nvSpPr>
        <p:spPr>
          <a:xfrm>
            <a:off x="102159" y="135451"/>
            <a:ext cx="4572000" cy="923330"/>
          </a:xfrm>
          <a:prstGeom prst="rect">
            <a:avLst/>
          </a:prstGeom>
          <a:solidFill>
            <a:srgbClr val="873E8A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Where does violence against women expose more? (Hint: Rural or Urban)?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B2193-20C0-29B9-7765-8A7E983F6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59" y="673659"/>
            <a:ext cx="4469841" cy="4469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FC9AD-4EF8-E742-6E43-0082119C6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0" y="1176394"/>
            <a:ext cx="4571999" cy="25900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2E6C91-0C76-DC07-A710-A9C259B1D83E}"/>
              </a:ext>
            </a:extLst>
          </p:cNvPr>
          <p:cNvSpPr/>
          <p:nvPr/>
        </p:nvSpPr>
        <p:spPr>
          <a:xfrm>
            <a:off x="156411" y="3967106"/>
            <a:ext cx="4571999" cy="1012416"/>
          </a:xfrm>
          <a:prstGeom prst="rect">
            <a:avLst/>
          </a:prstGeom>
          <a:solidFill>
            <a:srgbClr val="873E8A"/>
          </a:solidFill>
          <a:ln>
            <a:solidFill>
              <a:srgbClr val="873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Women living in Rural areas tend to be exposed to violence more than Women living in Urban areas.</a:t>
            </a:r>
          </a:p>
        </p:txBody>
      </p:sp>
    </p:spTree>
    <p:extLst>
      <p:ext uri="{BB962C8B-B14F-4D97-AF65-F5344CB8AC3E}">
        <p14:creationId xmlns:p14="http://schemas.microsoft.com/office/powerpoint/2010/main" val="1493700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3C8BFB-9D5C-C9CF-FC85-0B889FBD8218}"/>
              </a:ext>
            </a:extLst>
          </p:cNvPr>
          <p:cNvSpPr txBox="1"/>
          <p:nvPr/>
        </p:nvSpPr>
        <p:spPr>
          <a:xfrm>
            <a:off x="96253" y="127882"/>
            <a:ext cx="4572000" cy="923330"/>
          </a:xfrm>
          <a:prstGeom prst="rect">
            <a:avLst/>
          </a:prstGeom>
          <a:solidFill>
            <a:srgbClr val="873E8A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Which Question is most used to justify violence against women and girls?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D7404-1E9B-13BE-E4B3-E06AD13C1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" y="1251284"/>
            <a:ext cx="4680005" cy="2646948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4CD7C8E-1C7A-2FAF-FDFA-67391994E0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078658"/>
              </p:ext>
            </p:extLst>
          </p:nvPr>
        </p:nvGraphicFramePr>
        <p:xfrm>
          <a:off x="4757696" y="1245268"/>
          <a:ext cx="4386304" cy="3866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69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1982;p41">
            <a:extLst>
              <a:ext uri="{FF2B5EF4-FFF2-40B4-BE49-F238E27FC236}">
                <a16:creationId xmlns:a16="http://schemas.microsoft.com/office/drawing/2014/main" id="{EFD449A1-C08D-4A72-9370-464D96CBB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67333"/>
              </p:ext>
            </p:extLst>
          </p:nvPr>
        </p:nvGraphicFramePr>
        <p:xfrm>
          <a:off x="714827" y="846639"/>
          <a:ext cx="7827420" cy="1937121"/>
        </p:xfrm>
        <a:graphic>
          <a:graphicData uri="http://schemas.openxmlformats.org/drawingml/2006/table">
            <a:tbl>
              <a:tblPr>
                <a:effectLst/>
                <a:tableStyleId>{21EEE31F-AEA9-4976-84DF-A5ECC75913F6}</a:tableStyleId>
              </a:tblPr>
              <a:tblGrid>
                <a:gridCol w="2464656">
                  <a:extLst>
                    <a:ext uri="{9D8B030D-6E8A-4147-A177-3AD203B41FA5}">
                      <a16:colId xmlns:a16="http://schemas.microsoft.com/office/drawing/2014/main" val="498749596"/>
                    </a:ext>
                  </a:extLst>
                </a:gridCol>
                <a:gridCol w="2480836">
                  <a:extLst>
                    <a:ext uri="{9D8B030D-6E8A-4147-A177-3AD203B41FA5}">
                      <a16:colId xmlns:a16="http://schemas.microsoft.com/office/drawing/2014/main" val="2033550462"/>
                    </a:ext>
                  </a:extLst>
                </a:gridCol>
                <a:gridCol w="2881928">
                  <a:extLst>
                    <a:ext uri="{9D8B030D-6E8A-4147-A177-3AD203B41FA5}">
                      <a16:colId xmlns:a16="http://schemas.microsoft.com/office/drawing/2014/main" val="538534767"/>
                    </a:ext>
                  </a:extLst>
                </a:gridCol>
              </a:tblGrid>
              <a:tr h="11866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873E8A"/>
                          </a:solidFill>
                          <a:latin typeface="+mj-lt"/>
                          <a:ea typeface="Changa One"/>
                          <a:cs typeface="Changa One"/>
                        </a:rPr>
                        <a:t>Age: 15-24</a:t>
                      </a:r>
                    </a:p>
                  </a:txBody>
                  <a:tcPr marL="91421" marR="91421" marT="91421" marB="91421" anchor="ctr">
                    <a:lnL w="952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46" cap="flat" cmpd="sng" algn="ctr">
                      <a:solidFill>
                        <a:srgbClr val="873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73E8A"/>
                        </a:solidFill>
                        <a:effectLst/>
                        <a:uLnTx/>
                        <a:uFillTx/>
                        <a:latin typeface="+mj-lt"/>
                        <a:ea typeface="Changa One"/>
                        <a:cs typeface="Changa One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73E8A"/>
                          </a:solidFill>
                          <a:effectLst/>
                          <a:uLnTx/>
                          <a:uFillTx/>
                          <a:latin typeface="+mj-lt"/>
                          <a:ea typeface="Changa One"/>
                          <a:cs typeface="Changa One"/>
                        </a:rPr>
                        <a:t>Status: Married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rgbClr val="873E8A"/>
                        </a:solidFill>
                        <a:latin typeface="+mj-lt"/>
                        <a:ea typeface="Cairo"/>
                        <a:cs typeface="Cairo"/>
                      </a:endParaRPr>
                    </a:p>
                  </a:txBody>
                  <a:tcPr marL="91421" marR="91421" marT="91421" marB="91421" anchor="ctr">
                    <a:lnL w="952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46" cap="flat" cmpd="sng" algn="ctr">
                      <a:solidFill>
                        <a:srgbClr val="873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873E8A"/>
                          </a:solidFill>
                          <a:latin typeface="+mj-lt"/>
                          <a:ea typeface="Cairo"/>
                          <a:cs typeface="Cairo"/>
                        </a:rPr>
                        <a:t>Justification for Violence: 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873E8A"/>
                          </a:solidFill>
                          <a:latin typeface="+mj-lt"/>
                          <a:ea typeface="Cairo"/>
                          <a:cs typeface="Cairo"/>
                        </a:rPr>
                        <a:t>”</a:t>
                      </a:r>
                      <a:r>
                        <a:rPr lang="en-US" sz="1800" b="1" i="0" kern="1200" dirty="0">
                          <a:solidFill>
                            <a:srgbClr val="873E8A"/>
                          </a:solidFill>
                          <a:effectLst/>
                          <a:latin typeface="+mj-lt"/>
                          <a:ea typeface="Cairo"/>
                          <a:cs typeface="Arial"/>
                        </a:rPr>
                        <a:t>F</a:t>
                      </a:r>
                      <a:r>
                        <a:rPr lang="en-US" sz="1800" b="1" i="0" kern="1200" dirty="0">
                          <a:solidFill>
                            <a:srgbClr val="873E8A"/>
                          </a:solidFill>
                          <a:effectLst/>
                          <a:latin typeface="+mj-lt"/>
                          <a:ea typeface="Arial"/>
                          <a:cs typeface="Arial"/>
                        </a:rPr>
                        <a:t>or at least one specific reason”</a:t>
                      </a:r>
                      <a:endParaRPr lang="en-US" sz="1800" b="1" dirty="0">
                        <a:solidFill>
                          <a:srgbClr val="873E8A"/>
                        </a:solidFill>
                        <a:latin typeface="+mj-lt"/>
                        <a:ea typeface="Cairo"/>
                        <a:cs typeface="Cairo"/>
                      </a:endParaRPr>
                    </a:p>
                  </a:txBody>
                  <a:tcPr marL="91421" marR="91421" marT="91421" marB="91421" anchor="ctr">
                    <a:lnL w="952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46" cap="flat" cmpd="sng" algn="ctr">
                      <a:solidFill>
                        <a:srgbClr val="873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199840"/>
                  </a:ext>
                </a:extLst>
              </a:tr>
              <a:tr h="7504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873E8A"/>
                          </a:solidFill>
                          <a:latin typeface="+mj-lt"/>
                          <a:ea typeface="Changa One"/>
                          <a:cs typeface="Changa One"/>
                        </a:rPr>
                        <a:t>Education: no</a:t>
                      </a:r>
                    </a:p>
                  </a:txBody>
                  <a:tcPr marL="91421" marR="91421" marT="91421" marB="91421" anchor="ctr">
                    <a:lnL w="952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46" cap="flat" cmpd="sng" algn="ctr">
                      <a:solidFill>
                        <a:srgbClr val="873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46" cap="flat" cmpd="sng" algn="ctr">
                      <a:solidFill>
                        <a:srgbClr val="873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kern="1200" dirty="0">
                          <a:solidFill>
                            <a:srgbClr val="873E8A"/>
                          </a:solidFill>
                          <a:effectLst/>
                          <a:latin typeface="+mj-lt"/>
                          <a:ea typeface="Arial"/>
                          <a:cs typeface="Arial"/>
                        </a:rPr>
                        <a:t>Residence: Rural</a:t>
                      </a:r>
                      <a:endParaRPr lang="en-US" sz="1800" b="1" dirty="0">
                        <a:solidFill>
                          <a:srgbClr val="873E8A"/>
                        </a:solidFill>
                        <a:latin typeface="+mj-lt"/>
                        <a:ea typeface="Cairo"/>
                        <a:cs typeface="Cairo"/>
                      </a:endParaRPr>
                    </a:p>
                  </a:txBody>
                  <a:tcPr marL="91421" marR="91421" marT="91421" marB="91421" anchor="ctr">
                    <a:lnL w="952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46" cap="flat" cmpd="sng" algn="ctr">
                      <a:solidFill>
                        <a:srgbClr val="873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46" cap="flat" cmpd="sng" algn="ctr">
                      <a:solidFill>
                        <a:srgbClr val="873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873E8A"/>
                          </a:solidFill>
                          <a:latin typeface="+mj-lt"/>
                          <a:ea typeface="Cairo"/>
                          <a:cs typeface="Cairo"/>
                        </a:rPr>
                        <a:t>Employment: Yes</a:t>
                      </a:r>
                    </a:p>
                  </a:txBody>
                  <a:tcPr marL="91421" marR="91421" marT="91421" marB="91421" anchor="ctr">
                    <a:lnL w="952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46" cap="flat" cmpd="sng" algn="ctr">
                      <a:solidFill>
                        <a:srgbClr val="873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46" cap="flat" cmpd="sng" algn="ctr">
                      <a:solidFill>
                        <a:srgbClr val="873E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467322"/>
                  </a:ext>
                </a:extLst>
              </a:tr>
            </a:tbl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7D597D57-06A1-4EA3-9040-856CE01D3179}"/>
              </a:ext>
            </a:extLst>
          </p:cNvPr>
          <p:cNvSpPr/>
          <p:nvPr/>
        </p:nvSpPr>
        <p:spPr>
          <a:xfrm>
            <a:off x="5077343" y="353561"/>
            <a:ext cx="4066656" cy="335795"/>
          </a:xfrm>
          <a:prstGeom prst="rect">
            <a:avLst/>
          </a:prstGeom>
          <a:solidFill>
            <a:srgbClr val="873E8A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6067FB3E-6051-473B-8949-F4772027D76B}"/>
              </a:ext>
            </a:extLst>
          </p:cNvPr>
          <p:cNvSpPr/>
          <p:nvPr/>
        </p:nvSpPr>
        <p:spPr>
          <a:xfrm>
            <a:off x="-14987" y="218029"/>
            <a:ext cx="1379098" cy="5726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71"/>
              <a:gd name="f7" fmla="val 125"/>
              <a:gd name="f8" fmla="val 1642"/>
              <a:gd name="f9" fmla="+- 0 0 -90"/>
              <a:gd name="f10" fmla="*/ f3 1 1871"/>
              <a:gd name="f11" fmla="*/ f4 1 125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871"/>
              <a:gd name="f20" fmla="*/ f16 1 125"/>
              <a:gd name="f21" fmla="*/ 1642 f17 1"/>
              <a:gd name="f22" fmla="*/ 125 f16 1"/>
              <a:gd name="f23" fmla="*/ 0 f17 1"/>
              <a:gd name="f24" fmla="*/ 0 f16 1"/>
              <a:gd name="f25" fmla="*/ 1871 f17 1"/>
              <a:gd name="f26" fmla="+- f18 0 f1"/>
              <a:gd name="f27" fmla="*/ f21 1 1871"/>
              <a:gd name="f28" fmla="*/ f22 1 125"/>
              <a:gd name="f29" fmla="*/ f23 1 1871"/>
              <a:gd name="f30" fmla="*/ f24 1 125"/>
              <a:gd name="f31" fmla="*/ f25 1 1871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19"/>
              <a:gd name="f39" fmla="*/ f30 1 f20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0 1"/>
              <a:gd name="f48" fmla="*/ f39 f11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7" y="f46"/>
              </a:cxn>
              <a:cxn ang="f26">
                <a:pos x="f47" y="f48"/>
              </a:cxn>
              <a:cxn ang="f26">
                <a:pos x="f49" y="f48"/>
              </a:cxn>
              <a:cxn ang="f26">
                <a:pos x="f45" y="f46"/>
              </a:cxn>
            </a:cxnLst>
            <a:rect l="f41" t="f44" r="f42" b="f43"/>
            <a:pathLst>
              <a:path w="1871" h="125">
                <a:moveTo>
                  <a:pt x="f8" y="f7"/>
                </a:moveTo>
                <a:lnTo>
                  <a:pt x="f5" y="f7"/>
                </a:lnTo>
                <a:lnTo>
                  <a:pt x="f5" y="f5"/>
                </a:lnTo>
                <a:lnTo>
                  <a:pt x="f6" y="f5"/>
                </a:lnTo>
                <a:lnTo>
                  <a:pt x="f8" y="f7"/>
                </a:lnTo>
                <a:close/>
              </a:path>
            </a:pathLst>
          </a:custGeom>
          <a:solidFill>
            <a:srgbClr val="873E8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544BEC8-7E20-4E09-A9B5-DC6A1056CF63}"/>
              </a:ext>
            </a:extLst>
          </p:cNvPr>
          <p:cNvSpPr/>
          <p:nvPr/>
        </p:nvSpPr>
        <p:spPr>
          <a:xfrm>
            <a:off x="5077343" y="4677567"/>
            <a:ext cx="4066656" cy="335795"/>
          </a:xfrm>
          <a:prstGeom prst="rect">
            <a:avLst/>
          </a:prstGeom>
          <a:solidFill>
            <a:srgbClr val="873E8A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F26E817-C52E-7DB8-0131-733A00289894}"/>
              </a:ext>
            </a:extLst>
          </p:cNvPr>
          <p:cNvGrpSpPr/>
          <p:nvPr/>
        </p:nvGrpSpPr>
        <p:grpSpPr>
          <a:xfrm>
            <a:off x="6551" y="2713052"/>
            <a:ext cx="3472140" cy="2430448"/>
            <a:chOff x="859023" y="1865760"/>
            <a:chExt cx="3649663" cy="302260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936B07A-2F75-05E7-55BF-343BAEBF4E87}"/>
                </a:ext>
              </a:extLst>
            </p:cNvPr>
            <p:cNvSpPr/>
            <p:nvPr/>
          </p:nvSpPr>
          <p:spPr>
            <a:xfrm>
              <a:off x="3251386" y="2676979"/>
              <a:ext cx="1257300" cy="2211384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474"/>
                <a:gd name="f8" fmla="val 833"/>
                <a:gd name="f9" fmla="val 155"/>
                <a:gd name="f10" fmla="val 120"/>
                <a:gd name="f11" fmla="val 142"/>
                <a:gd name="f12" fmla="val 115"/>
                <a:gd name="f13" fmla="val 138"/>
                <a:gd name="f14" fmla="val 135"/>
                <a:gd name="f15" fmla="val 130"/>
                <a:gd name="f16" fmla="val 197"/>
                <a:gd name="f17" fmla="val 96"/>
                <a:gd name="f18" fmla="val 264"/>
                <a:gd name="f19" fmla="val 76"/>
                <a:gd name="f20" fmla="val 330"/>
                <a:gd name="f21" fmla="val 71"/>
                <a:gd name="f22" fmla="val 345"/>
                <a:gd name="f23" fmla="val 64"/>
                <a:gd name="f24" fmla="val 358"/>
                <a:gd name="f25" fmla="val 47"/>
                <a:gd name="f26" fmla="val 361"/>
                <a:gd name="f27" fmla="val 20"/>
                <a:gd name="f28" fmla="val 366"/>
                <a:gd name="f29" fmla="val 344"/>
                <a:gd name="f30" fmla="val 7"/>
                <a:gd name="f31" fmla="val 317"/>
                <a:gd name="f32" fmla="val 21"/>
                <a:gd name="f33" fmla="val 269"/>
                <a:gd name="f34" fmla="val 35"/>
                <a:gd name="f35" fmla="val 222"/>
                <a:gd name="f36" fmla="val 50"/>
                <a:gd name="f37" fmla="val 175"/>
                <a:gd name="f38" fmla="val 59"/>
                <a:gd name="f39" fmla="val 144"/>
                <a:gd name="f40" fmla="val 68"/>
                <a:gd name="f41" fmla="val 113"/>
                <a:gd name="f42" fmla="val 78"/>
                <a:gd name="f43" fmla="val 82"/>
                <a:gd name="f44" fmla="val 94"/>
                <a:gd name="f45" fmla="val 31"/>
                <a:gd name="f46" fmla="val 129"/>
                <a:gd name="f47" fmla="val 3"/>
                <a:gd name="f48" fmla="val 182"/>
                <a:gd name="f49" fmla="val 1"/>
                <a:gd name="f50" fmla="val 262"/>
                <a:gd name="f51" fmla="val 301"/>
                <a:gd name="f52" fmla="val 2"/>
                <a:gd name="f53" fmla="val 348"/>
                <a:gd name="f54" fmla="val 5"/>
                <a:gd name="f55" fmla="val 380"/>
                <a:gd name="f56" fmla="val 32"/>
                <a:gd name="f57" fmla="val 394"/>
                <a:gd name="f58" fmla="val 75"/>
                <a:gd name="f59" fmla="val 421"/>
                <a:gd name="f60" fmla="val 153"/>
                <a:gd name="f61" fmla="val 443"/>
                <a:gd name="f62" fmla="val 233"/>
                <a:gd name="f63" fmla="val 467"/>
                <a:gd name="f64" fmla="val 312"/>
                <a:gd name="f65" fmla="val 334"/>
                <a:gd name="f66" fmla="val 465"/>
                <a:gd name="f67" fmla="val 353"/>
                <a:gd name="f68" fmla="val 448"/>
                <a:gd name="f69" fmla="val 428"/>
                <a:gd name="f70" fmla="val 368"/>
                <a:gd name="f71" fmla="val 409"/>
                <a:gd name="f72" fmla="val 401"/>
                <a:gd name="f73" fmla="val 388"/>
                <a:gd name="f74" fmla="val 292"/>
                <a:gd name="f75" fmla="val 376"/>
                <a:gd name="f76" fmla="val 251"/>
                <a:gd name="f77" fmla="val 364"/>
                <a:gd name="f78" fmla="val 209"/>
                <a:gd name="f79" fmla="val 356"/>
                <a:gd name="f80" fmla="val 183"/>
                <a:gd name="f81" fmla="val 347"/>
                <a:gd name="f82" fmla="val 156"/>
                <a:gd name="f83" fmla="val 340"/>
                <a:gd name="f84" fmla="val 337"/>
                <a:gd name="f85" fmla="val 118"/>
                <a:gd name="f86" fmla="val 331"/>
                <a:gd name="f87" fmla="val 116"/>
                <a:gd name="f88" fmla="val 320"/>
                <a:gd name="f89" fmla="val 246"/>
                <a:gd name="f90" fmla="val 392"/>
                <a:gd name="f91" fmla="val 371"/>
                <a:gd name="f92" fmla="val 429"/>
                <a:gd name="f93" fmla="val 499"/>
                <a:gd name="f94" fmla="val 395"/>
                <a:gd name="f95" fmla="val 327"/>
                <a:gd name="f96" fmla="val 506"/>
                <a:gd name="f97" fmla="val 512"/>
                <a:gd name="f98" fmla="val 517"/>
                <a:gd name="f99" fmla="val 605"/>
                <a:gd name="f100" fmla="val 694"/>
                <a:gd name="f101" fmla="val 782"/>
                <a:gd name="f102" fmla="val 814"/>
                <a:gd name="f103" fmla="val 300"/>
                <a:gd name="f104" fmla="val 272"/>
                <a:gd name="f105" fmla="val 821"/>
                <a:gd name="f106" fmla="val 255"/>
                <a:gd name="f107" fmla="val 249"/>
                <a:gd name="f108" fmla="val 801"/>
                <a:gd name="f109" fmla="val 783"/>
                <a:gd name="f110" fmla="val 695"/>
                <a:gd name="f111" fmla="val 606"/>
                <a:gd name="f112" fmla="val 500"/>
                <a:gd name="f113" fmla="val 241"/>
                <a:gd name="f114" fmla="val 235"/>
                <a:gd name="f115" fmla="val 226"/>
                <a:gd name="f116" fmla="val 518"/>
                <a:gd name="f117" fmla="val 607"/>
                <a:gd name="f118" fmla="val 784"/>
                <a:gd name="f119" fmla="val 201"/>
                <a:gd name="f120" fmla="val 832"/>
                <a:gd name="f121" fmla="val 174"/>
                <a:gd name="f122" fmla="val 822"/>
                <a:gd name="f123" fmla="val 161"/>
                <a:gd name="f124" fmla="val 817"/>
                <a:gd name="f125" fmla="val 152"/>
                <a:gd name="f126" fmla="val 809"/>
                <a:gd name="f127" fmla="val 150"/>
                <a:gd name="f128" fmla="val 795"/>
                <a:gd name="f129" fmla="val 149"/>
                <a:gd name="f130" fmla="val 787"/>
                <a:gd name="f131" fmla="val 148"/>
                <a:gd name="f132" fmla="val 779"/>
                <a:gd name="f133" fmla="val 772"/>
                <a:gd name="f134" fmla="val 687"/>
                <a:gd name="f135" fmla="val 602"/>
                <a:gd name="f136" fmla="val 507"/>
                <a:gd name="f137" fmla="val 114"/>
                <a:gd name="f138" fmla="val 81"/>
                <a:gd name="f139" fmla="val 45"/>
                <a:gd name="f140" fmla="val 119"/>
                <a:gd name="f141" fmla="+- 0 0 -90"/>
                <a:gd name="f142" fmla="*/ f4 1 474"/>
                <a:gd name="f143" fmla="*/ f5 1 833"/>
                <a:gd name="f144" fmla="val f6"/>
                <a:gd name="f145" fmla="val f7"/>
                <a:gd name="f146" fmla="val f8"/>
                <a:gd name="f147" fmla="*/ f141 f0 1"/>
                <a:gd name="f148" fmla="+- f146 0 f144"/>
                <a:gd name="f149" fmla="+- f145 0 f144"/>
                <a:gd name="f150" fmla="*/ f147 1 f3"/>
                <a:gd name="f151" fmla="*/ f149 1 474"/>
                <a:gd name="f152" fmla="*/ f148 1 833"/>
                <a:gd name="f153" fmla="*/ 155 f149 1"/>
                <a:gd name="f154" fmla="*/ 120 f148 1"/>
                <a:gd name="f155" fmla="*/ 135 f149 1"/>
                <a:gd name="f156" fmla="*/ 130 f148 1"/>
                <a:gd name="f157" fmla="*/ 76 f149 1"/>
                <a:gd name="f158" fmla="*/ 330 f148 1"/>
                <a:gd name="f159" fmla="*/ 47 f149 1"/>
                <a:gd name="f160" fmla="*/ 361 f148 1"/>
                <a:gd name="f161" fmla="*/ 7 f149 1"/>
                <a:gd name="f162" fmla="*/ 317 f148 1"/>
                <a:gd name="f163" fmla="*/ 50 f149 1"/>
                <a:gd name="f164" fmla="*/ 175 f148 1"/>
                <a:gd name="f165" fmla="*/ 78 f149 1"/>
                <a:gd name="f166" fmla="*/ 82 f148 1"/>
                <a:gd name="f167" fmla="*/ 182 f149 1"/>
                <a:gd name="f168" fmla="*/ 1 f148 1"/>
                <a:gd name="f169" fmla="*/ 301 f149 1"/>
                <a:gd name="f170" fmla="*/ 2 f148 1"/>
                <a:gd name="f171" fmla="*/ 394 f149 1"/>
                <a:gd name="f172" fmla="*/ 75 f148 1"/>
                <a:gd name="f173" fmla="*/ 467 f149 1"/>
                <a:gd name="f174" fmla="*/ 312 f148 1"/>
                <a:gd name="f175" fmla="*/ 448 f149 1"/>
                <a:gd name="f176" fmla="*/ 360 f148 1"/>
                <a:gd name="f177" fmla="*/ 401 f149 1"/>
                <a:gd name="f178" fmla="*/ 334 f148 1"/>
                <a:gd name="f179" fmla="*/ 364 f149 1"/>
                <a:gd name="f180" fmla="*/ 209 f148 1"/>
                <a:gd name="f181" fmla="*/ 340 f149 1"/>
                <a:gd name="f182" fmla="*/ 320 f149 1"/>
                <a:gd name="f183" fmla="*/ 429 f149 1"/>
                <a:gd name="f184" fmla="*/ 499 f148 1"/>
                <a:gd name="f185" fmla="*/ 327 f149 1"/>
                <a:gd name="f186" fmla="*/ 517 f148 1"/>
                <a:gd name="f187" fmla="*/ 782 f148 1"/>
                <a:gd name="f188" fmla="*/ 272 f149 1"/>
                <a:gd name="f189" fmla="*/ 821 f148 1"/>
                <a:gd name="f190" fmla="*/ 249 f149 1"/>
                <a:gd name="f191" fmla="*/ 783 f148 1"/>
                <a:gd name="f192" fmla="*/ 500 f148 1"/>
                <a:gd name="f193" fmla="*/ 226 f149 1"/>
                <a:gd name="f194" fmla="*/ 518 f148 1"/>
                <a:gd name="f195" fmla="*/ 784 f148 1"/>
                <a:gd name="f196" fmla="*/ 174 f149 1"/>
                <a:gd name="f197" fmla="*/ 822 f148 1"/>
                <a:gd name="f198" fmla="*/ 150 f149 1"/>
                <a:gd name="f199" fmla="*/ 795 f148 1"/>
                <a:gd name="f200" fmla="*/ 148 f149 1"/>
                <a:gd name="f201" fmla="*/ 772 f148 1"/>
                <a:gd name="f202" fmla="*/ 45 f149 1"/>
                <a:gd name="f203" fmla="+- f150 0 f1"/>
                <a:gd name="f204" fmla="*/ f153 1 474"/>
                <a:gd name="f205" fmla="*/ f154 1 833"/>
                <a:gd name="f206" fmla="*/ f155 1 474"/>
                <a:gd name="f207" fmla="*/ f156 1 833"/>
                <a:gd name="f208" fmla="*/ f157 1 474"/>
                <a:gd name="f209" fmla="*/ f158 1 833"/>
                <a:gd name="f210" fmla="*/ f159 1 474"/>
                <a:gd name="f211" fmla="*/ f160 1 833"/>
                <a:gd name="f212" fmla="*/ f161 1 474"/>
                <a:gd name="f213" fmla="*/ f162 1 833"/>
                <a:gd name="f214" fmla="*/ f163 1 474"/>
                <a:gd name="f215" fmla="*/ f164 1 833"/>
                <a:gd name="f216" fmla="*/ f165 1 474"/>
                <a:gd name="f217" fmla="*/ f166 1 833"/>
                <a:gd name="f218" fmla="*/ f167 1 474"/>
                <a:gd name="f219" fmla="*/ f168 1 833"/>
                <a:gd name="f220" fmla="*/ f169 1 474"/>
                <a:gd name="f221" fmla="*/ f170 1 833"/>
                <a:gd name="f222" fmla="*/ f171 1 474"/>
                <a:gd name="f223" fmla="*/ f172 1 833"/>
                <a:gd name="f224" fmla="*/ f173 1 474"/>
                <a:gd name="f225" fmla="*/ f174 1 833"/>
                <a:gd name="f226" fmla="*/ f175 1 474"/>
                <a:gd name="f227" fmla="*/ f176 1 833"/>
                <a:gd name="f228" fmla="*/ f177 1 474"/>
                <a:gd name="f229" fmla="*/ f178 1 833"/>
                <a:gd name="f230" fmla="*/ f179 1 474"/>
                <a:gd name="f231" fmla="*/ f180 1 833"/>
                <a:gd name="f232" fmla="*/ f181 1 474"/>
                <a:gd name="f233" fmla="*/ f182 1 474"/>
                <a:gd name="f234" fmla="*/ f183 1 474"/>
                <a:gd name="f235" fmla="*/ f184 1 833"/>
                <a:gd name="f236" fmla="*/ f185 1 474"/>
                <a:gd name="f237" fmla="*/ f186 1 833"/>
                <a:gd name="f238" fmla="*/ f187 1 833"/>
                <a:gd name="f239" fmla="*/ f188 1 474"/>
                <a:gd name="f240" fmla="*/ f189 1 833"/>
                <a:gd name="f241" fmla="*/ f190 1 474"/>
                <a:gd name="f242" fmla="*/ f191 1 833"/>
                <a:gd name="f243" fmla="*/ f192 1 833"/>
                <a:gd name="f244" fmla="*/ f193 1 474"/>
                <a:gd name="f245" fmla="*/ f194 1 833"/>
                <a:gd name="f246" fmla="*/ f195 1 833"/>
                <a:gd name="f247" fmla="*/ f196 1 474"/>
                <a:gd name="f248" fmla="*/ f197 1 833"/>
                <a:gd name="f249" fmla="*/ f198 1 474"/>
                <a:gd name="f250" fmla="*/ f199 1 833"/>
                <a:gd name="f251" fmla="*/ f200 1 474"/>
                <a:gd name="f252" fmla="*/ f201 1 833"/>
                <a:gd name="f253" fmla="*/ f202 1 474"/>
                <a:gd name="f254" fmla="*/ 0 1 f151"/>
                <a:gd name="f255" fmla="*/ f145 1 f151"/>
                <a:gd name="f256" fmla="*/ 0 1 f152"/>
                <a:gd name="f257" fmla="*/ f146 1 f152"/>
                <a:gd name="f258" fmla="*/ f204 1 f151"/>
                <a:gd name="f259" fmla="*/ f205 1 f152"/>
                <a:gd name="f260" fmla="*/ f206 1 f151"/>
                <a:gd name="f261" fmla="*/ f207 1 f152"/>
                <a:gd name="f262" fmla="*/ f208 1 f151"/>
                <a:gd name="f263" fmla="*/ f209 1 f152"/>
                <a:gd name="f264" fmla="*/ f210 1 f151"/>
                <a:gd name="f265" fmla="*/ f211 1 f152"/>
                <a:gd name="f266" fmla="*/ f212 1 f151"/>
                <a:gd name="f267" fmla="*/ f213 1 f152"/>
                <a:gd name="f268" fmla="*/ f214 1 f151"/>
                <a:gd name="f269" fmla="*/ f215 1 f152"/>
                <a:gd name="f270" fmla="*/ f216 1 f151"/>
                <a:gd name="f271" fmla="*/ f217 1 f152"/>
                <a:gd name="f272" fmla="*/ f218 1 f151"/>
                <a:gd name="f273" fmla="*/ f219 1 f152"/>
                <a:gd name="f274" fmla="*/ f220 1 f151"/>
                <a:gd name="f275" fmla="*/ f221 1 f152"/>
                <a:gd name="f276" fmla="*/ f222 1 f151"/>
                <a:gd name="f277" fmla="*/ f223 1 f152"/>
                <a:gd name="f278" fmla="*/ f224 1 f151"/>
                <a:gd name="f279" fmla="*/ f225 1 f152"/>
                <a:gd name="f280" fmla="*/ f226 1 f151"/>
                <a:gd name="f281" fmla="*/ f227 1 f152"/>
                <a:gd name="f282" fmla="*/ f228 1 f151"/>
                <a:gd name="f283" fmla="*/ f229 1 f152"/>
                <a:gd name="f284" fmla="*/ f230 1 f151"/>
                <a:gd name="f285" fmla="*/ f231 1 f152"/>
                <a:gd name="f286" fmla="*/ f232 1 f151"/>
                <a:gd name="f287" fmla="*/ f233 1 f151"/>
                <a:gd name="f288" fmla="*/ f234 1 f151"/>
                <a:gd name="f289" fmla="*/ f235 1 f152"/>
                <a:gd name="f290" fmla="*/ f236 1 f151"/>
                <a:gd name="f291" fmla="*/ f237 1 f152"/>
                <a:gd name="f292" fmla="*/ f238 1 f152"/>
                <a:gd name="f293" fmla="*/ f239 1 f151"/>
                <a:gd name="f294" fmla="*/ f240 1 f152"/>
                <a:gd name="f295" fmla="*/ f241 1 f151"/>
                <a:gd name="f296" fmla="*/ f242 1 f152"/>
                <a:gd name="f297" fmla="*/ f243 1 f152"/>
                <a:gd name="f298" fmla="*/ f244 1 f151"/>
                <a:gd name="f299" fmla="*/ f245 1 f152"/>
                <a:gd name="f300" fmla="*/ f246 1 f152"/>
                <a:gd name="f301" fmla="*/ f247 1 f151"/>
                <a:gd name="f302" fmla="*/ f248 1 f152"/>
                <a:gd name="f303" fmla="*/ f249 1 f151"/>
                <a:gd name="f304" fmla="*/ f250 1 f152"/>
                <a:gd name="f305" fmla="*/ f251 1 f151"/>
                <a:gd name="f306" fmla="*/ f252 1 f152"/>
                <a:gd name="f307" fmla="*/ f253 1 f151"/>
                <a:gd name="f308" fmla="*/ f254 f142 1"/>
                <a:gd name="f309" fmla="*/ f255 f142 1"/>
                <a:gd name="f310" fmla="*/ f257 f143 1"/>
                <a:gd name="f311" fmla="*/ f256 f143 1"/>
                <a:gd name="f312" fmla="*/ f258 f142 1"/>
                <a:gd name="f313" fmla="*/ f259 f143 1"/>
                <a:gd name="f314" fmla="*/ f260 f142 1"/>
                <a:gd name="f315" fmla="*/ f261 f143 1"/>
                <a:gd name="f316" fmla="*/ f262 f142 1"/>
                <a:gd name="f317" fmla="*/ f263 f143 1"/>
                <a:gd name="f318" fmla="*/ f264 f142 1"/>
                <a:gd name="f319" fmla="*/ f265 f143 1"/>
                <a:gd name="f320" fmla="*/ f266 f142 1"/>
                <a:gd name="f321" fmla="*/ f267 f143 1"/>
                <a:gd name="f322" fmla="*/ f268 f142 1"/>
                <a:gd name="f323" fmla="*/ f269 f143 1"/>
                <a:gd name="f324" fmla="*/ f270 f142 1"/>
                <a:gd name="f325" fmla="*/ f271 f143 1"/>
                <a:gd name="f326" fmla="*/ f272 f142 1"/>
                <a:gd name="f327" fmla="*/ f273 f143 1"/>
                <a:gd name="f328" fmla="*/ f274 f142 1"/>
                <a:gd name="f329" fmla="*/ f275 f143 1"/>
                <a:gd name="f330" fmla="*/ f276 f142 1"/>
                <a:gd name="f331" fmla="*/ f277 f143 1"/>
                <a:gd name="f332" fmla="*/ f278 f142 1"/>
                <a:gd name="f333" fmla="*/ f279 f143 1"/>
                <a:gd name="f334" fmla="*/ f280 f142 1"/>
                <a:gd name="f335" fmla="*/ f281 f143 1"/>
                <a:gd name="f336" fmla="*/ f282 f142 1"/>
                <a:gd name="f337" fmla="*/ f283 f143 1"/>
                <a:gd name="f338" fmla="*/ f284 f142 1"/>
                <a:gd name="f339" fmla="*/ f285 f143 1"/>
                <a:gd name="f340" fmla="*/ f286 f142 1"/>
                <a:gd name="f341" fmla="*/ f287 f142 1"/>
                <a:gd name="f342" fmla="*/ f288 f142 1"/>
                <a:gd name="f343" fmla="*/ f289 f143 1"/>
                <a:gd name="f344" fmla="*/ f290 f142 1"/>
                <a:gd name="f345" fmla="*/ f291 f143 1"/>
                <a:gd name="f346" fmla="*/ f292 f143 1"/>
                <a:gd name="f347" fmla="*/ f293 f142 1"/>
                <a:gd name="f348" fmla="*/ f294 f143 1"/>
                <a:gd name="f349" fmla="*/ f295 f142 1"/>
                <a:gd name="f350" fmla="*/ f296 f143 1"/>
                <a:gd name="f351" fmla="*/ f297 f143 1"/>
                <a:gd name="f352" fmla="*/ f298 f142 1"/>
                <a:gd name="f353" fmla="*/ f299 f143 1"/>
                <a:gd name="f354" fmla="*/ f300 f143 1"/>
                <a:gd name="f355" fmla="*/ f301 f142 1"/>
                <a:gd name="f356" fmla="*/ f302 f143 1"/>
                <a:gd name="f357" fmla="*/ f303 f142 1"/>
                <a:gd name="f358" fmla="*/ f304 f143 1"/>
                <a:gd name="f359" fmla="*/ f305 f142 1"/>
                <a:gd name="f360" fmla="*/ f306 f143 1"/>
                <a:gd name="f361" fmla="*/ f307 f1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3">
                  <a:pos x="f312" y="f313"/>
                </a:cxn>
                <a:cxn ang="f203">
                  <a:pos x="f314" y="f315"/>
                </a:cxn>
                <a:cxn ang="f203">
                  <a:pos x="f316" y="f317"/>
                </a:cxn>
                <a:cxn ang="f203">
                  <a:pos x="f318" y="f319"/>
                </a:cxn>
                <a:cxn ang="f203">
                  <a:pos x="f320" y="f321"/>
                </a:cxn>
                <a:cxn ang="f203">
                  <a:pos x="f322" y="f323"/>
                </a:cxn>
                <a:cxn ang="f203">
                  <a:pos x="f324" y="f325"/>
                </a:cxn>
                <a:cxn ang="f203">
                  <a:pos x="f326" y="f327"/>
                </a:cxn>
                <a:cxn ang="f203">
                  <a:pos x="f328" y="f329"/>
                </a:cxn>
                <a:cxn ang="f203">
                  <a:pos x="f330" y="f331"/>
                </a:cxn>
                <a:cxn ang="f203">
                  <a:pos x="f332" y="f333"/>
                </a:cxn>
                <a:cxn ang="f203">
                  <a:pos x="f334" y="f335"/>
                </a:cxn>
                <a:cxn ang="f203">
                  <a:pos x="f336" y="f337"/>
                </a:cxn>
                <a:cxn ang="f203">
                  <a:pos x="f338" y="f339"/>
                </a:cxn>
                <a:cxn ang="f203">
                  <a:pos x="f340" y="f315"/>
                </a:cxn>
                <a:cxn ang="f203">
                  <a:pos x="f341" y="f313"/>
                </a:cxn>
                <a:cxn ang="f203">
                  <a:pos x="f342" y="f343"/>
                </a:cxn>
                <a:cxn ang="f203">
                  <a:pos x="f344" y="f343"/>
                </a:cxn>
                <a:cxn ang="f203">
                  <a:pos x="f344" y="f345"/>
                </a:cxn>
                <a:cxn ang="f203">
                  <a:pos x="f344" y="f346"/>
                </a:cxn>
                <a:cxn ang="f203">
                  <a:pos x="f347" y="f348"/>
                </a:cxn>
                <a:cxn ang="f203">
                  <a:pos x="f349" y="f350"/>
                </a:cxn>
                <a:cxn ang="f203">
                  <a:pos x="f349" y="f345"/>
                </a:cxn>
                <a:cxn ang="f203">
                  <a:pos x="f349" y="f351"/>
                </a:cxn>
                <a:cxn ang="f203">
                  <a:pos x="f352" y="f351"/>
                </a:cxn>
                <a:cxn ang="f203">
                  <a:pos x="f352" y="f353"/>
                </a:cxn>
                <a:cxn ang="f203">
                  <a:pos x="f352" y="f354"/>
                </a:cxn>
                <a:cxn ang="f203">
                  <a:pos x="f355" y="f356"/>
                </a:cxn>
                <a:cxn ang="f203">
                  <a:pos x="f357" y="f358"/>
                </a:cxn>
                <a:cxn ang="f203">
                  <a:pos x="f359" y="f360"/>
                </a:cxn>
                <a:cxn ang="f203">
                  <a:pos x="f359" y="f353"/>
                </a:cxn>
                <a:cxn ang="f203">
                  <a:pos x="f359" y="f343"/>
                </a:cxn>
                <a:cxn ang="f203">
                  <a:pos x="f361" y="f343"/>
                </a:cxn>
                <a:cxn ang="f203">
                  <a:pos x="f312" y="f313"/>
                </a:cxn>
              </a:cxnLst>
              <a:rect l="f308" t="f311" r="f309" b="f310"/>
              <a:pathLst>
                <a:path w="474" h="833">
                  <a:moveTo>
                    <a:pt x="f9" y="f10"/>
                  </a:moveTo>
                  <a:cubicBezTo>
                    <a:pt x="f11" y="f12"/>
                    <a:pt x="f13" y="f10"/>
                    <a:pt x="f14" y="f15"/>
                  </a:cubicBezTo>
                  <a:cubicBezTo>
                    <a:pt x="f12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6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35" y="f6"/>
                    <a:pt x="f50" y="f6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7" y="f65"/>
                    <a:pt x="f66" y="f67"/>
                    <a:pt x="f68" y="f2"/>
                  </a:cubicBezTo>
                  <a:cubicBezTo>
                    <a:pt x="f69" y="f70"/>
                    <a:pt x="f71" y="f24"/>
                    <a:pt x="f72" y="f65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15"/>
                  </a:cubicBezTo>
                  <a:cubicBezTo>
                    <a:pt x="f84" y="f85"/>
                    <a:pt x="f86" y="f87"/>
                    <a:pt x="f88" y="f10"/>
                  </a:cubicBezTo>
                  <a:cubicBezTo>
                    <a:pt x="f79" y="f89"/>
                    <a:pt x="f90" y="f91"/>
                    <a:pt x="f92" y="f93"/>
                  </a:cubicBezTo>
                  <a:cubicBezTo>
                    <a:pt x="f94" y="f93"/>
                    <a:pt x="f26" y="f93"/>
                    <a:pt x="f95" y="f93"/>
                  </a:cubicBezTo>
                  <a:cubicBezTo>
                    <a:pt x="f95" y="f96"/>
                    <a:pt x="f95" y="f97"/>
                    <a:pt x="f95" y="f98"/>
                  </a:cubicBezTo>
                  <a:cubicBezTo>
                    <a:pt x="f95" y="f99"/>
                    <a:pt x="f95" y="f100"/>
                    <a:pt x="f95" y="f101"/>
                  </a:cubicBezTo>
                  <a:cubicBezTo>
                    <a:pt x="f95" y="f102"/>
                    <a:pt x="f103" y="f8"/>
                    <a:pt x="f104" y="f105"/>
                  </a:cubicBezTo>
                  <a:cubicBezTo>
                    <a:pt x="f106" y="f102"/>
                    <a:pt x="f107" y="f108"/>
                    <a:pt x="f107" y="f109"/>
                  </a:cubicBezTo>
                  <a:cubicBezTo>
                    <a:pt x="f107" y="f110"/>
                    <a:pt x="f107" y="f111"/>
                    <a:pt x="f107" y="f98"/>
                  </a:cubicBezTo>
                  <a:cubicBezTo>
                    <a:pt x="f107" y="f97"/>
                    <a:pt x="f107" y="f96"/>
                    <a:pt x="f107" y="f112"/>
                  </a:cubicBezTo>
                  <a:cubicBezTo>
                    <a:pt x="f113" y="f112"/>
                    <a:pt x="f114" y="f112"/>
                    <a:pt x="f115" y="f112"/>
                  </a:cubicBezTo>
                  <a:cubicBezTo>
                    <a:pt x="f115" y="f96"/>
                    <a:pt x="f115" y="f97"/>
                    <a:pt x="f115" y="f116"/>
                  </a:cubicBezTo>
                  <a:cubicBezTo>
                    <a:pt x="f115" y="f117"/>
                    <a:pt x="f115" y="f110"/>
                    <a:pt x="f115" y="f118"/>
                  </a:cubicBezTo>
                  <a:cubicBezTo>
                    <a:pt x="f115" y="f102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1" y="f133"/>
                  </a:cubicBezTo>
                  <a:cubicBezTo>
                    <a:pt x="f131" y="f134"/>
                    <a:pt x="f131" y="f135"/>
                    <a:pt x="f131" y="f116"/>
                  </a:cubicBezTo>
                  <a:cubicBezTo>
                    <a:pt x="f131" y="f97"/>
                    <a:pt x="f131" y="f136"/>
                    <a:pt x="f131" y="f93"/>
                  </a:cubicBezTo>
                  <a:cubicBezTo>
                    <a:pt x="f137" y="f93"/>
                    <a:pt x="f138" y="f93"/>
                    <a:pt x="f139" y="f93"/>
                  </a:cubicBezTo>
                  <a:cubicBezTo>
                    <a:pt x="f43" y="f91"/>
                    <a:pt x="f140" y="f89"/>
                    <a:pt x="f9" y="f10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9E37BA3-32BC-C32C-80CF-99D485C37F12}"/>
                </a:ext>
              </a:extLst>
            </p:cNvPr>
            <p:cNvSpPr/>
            <p:nvPr/>
          </p:nvSpPr>
          <p:spPr>
            <a:xfrm>
              <a:off x="859023" y="2637285"/>
              <a:ext cx="888997" cy="222250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35"/>
                <a:gd name="f7" fmla="val 837"/>
                <a:gd name="f8" fmla="val 241"/>
                <a:gd name="f9" fmla="val 3"/>
                <a:gd name="f10" fmla="val 226"/>
                <a:gd name="f11" fmla="val 21"/>
                <a:gd name="f12" fmla="val 213"/>
                <a:gd name="f13" fmla="val 37"/>
                <a:gd name="f14" fmla="val 200"/>
                <a:gd name="f15" fmla="val 54"/>
                <a:gd name="f16" fmla="val 189"/>
                <a:gd name="f17" fmla="val 67"/>
                <a:gd name="f18" fmla="val 184"/>
                <a:gd name="f19" fmla="val 81"/>
                <a:gd name="f20" fmla="val 188"/>
                <a:gd name="f21" fmla="val 98"/>
                <a:gd name="f22" fmla="val 194"/>
                <a:gd name="f23" fmla="val 116"/>
                <a:gd name="f24" fmla="val 206"/>
                <a:gd name="f25" fmla="val 128"/>
                <a:gd name="f26" fmla="val 224"/>
                <a:gd name="f27" fmla="val 133"/>
                <a:gd name="f28" fmla="val 243"/>
                <a:gd name="f29" fmla="val 137"/>
                <a:gd name="f30" fmla="val 258"/>
                <a:gd name="f31" fmla="val 131"/>
                <a:gd name="f32" fmla="val 270"/>
                <a:gd name="f33" fmla="val 117"/>
                <a:gd name="f34" fmla="val 281"/>
                <a:gd name="f35" fmla="val 105"/>
                <a:gd name="f36" fmla="val 291"/>
                <a:gd name="f37" fmla="val 92"/>
                <a:gd name="f38" fmla="val 301"/>
                <a:gd name="f39" fmla="val 79"/>
                <a:gd name="f40" fmla="val 302"/>
                <a:gd name="f41" fmla="val 80"/>
                <a:gd name="f42" fmla="val 304"/>
                <a:gd name="f43" fmla="val 305"/>
                <a:gd name="f44" fmla="val 82"/>
                <a:gd name="f45" fmla="val 91"/>
                <a:gd name="f46" fmla="val 298"/>
                <a:gd name="f47" fmla="val 102"/>
                <a:gd name="f48" fmla="val 292"/>
                <a:gd name="f49" fmla="val 110"/>
                <a:gd name="f50" fmla="val 169"/>
                <a:gd name="f51" fmla="val 222"/>
                <a:gd name="f52" fmla="val 285"/>
                <a:gd name="f53" fmla="val 167"/>
                <a:gd name="f54" fmla="val 322"/>
                <a:gd name="f55" fmla="val 168"/>
                <a:gd name="f56" fmla="val 323"/>
                <a:gd name="f57" fmla="val 199"/>
                <a:gd name="f58" fmla="val 353"/>
                <a:gd name="f59" fmla="val 236"/>
                <a:gd name="f60" fmla="val 389"/>
                <a:gd name="f61" fmla="val 273"/>
                <a:gd name="f62" fmla="val 424"/>
                <a:gd name="f63" fmla="val 310"/>
                <a:gd name="f64" fmla="val 459"/>
                <a:gd name="f65" fmla="val 328"/>
                <a:gd name="f66" fmla="val 477"/>
                <a:gd name="f67" fmla="val 497"/>
                <a:gd name="f68" fmla="val 329"/>
                <a:gd name="f69" fmla="val 521"/>
                <a:gd name="f70" fmla="val 306"/>
                <a:gd name="f71" fmla="val 611"/>
                <a:gd name="f72" fmla="val 283"/>
                <a:gd name="f73" fmla="val 700"/>
                <a:gd name="f74" fmla="val 260"/>
                <a:gd name="f75" fmla="val 790"/>
                <a:gd name="f76" fmla="val 254"/>
                <a:gd name="f77" fmla="val 815"/>
                <a:gd name="f78" fmla="val 237"/>
                <a:gd name="f79" fmla="val 829"/>
                <a:gd name="f80" fmla="val 833"/>
                <a:gd name="f81" fmla="val 191"/>
                <a:gd name="f82" fmla="val 172"/>
                <a:gd name="f83" fmla="val 157"/>
                <a:gd name="f84" fmla="val 811"/>
                <a:gd name="f85" fmla="val 146"/>
                <a:gd name="f86" fmla="val 797"/>
                <a:gd name="f87" fmla="val 143"/>
                <a:gd name="f88" fmla="val 780"/>
                <a:gd name="f89" fmla="val 147"/>
                <a:gd name="f90" fmla="val 763"/>
                <a:gd name="f91" fmla="val 160"/>
                <a:gd name="f92" fmla="val 710"/>
                <a:gd name="f93" fmla="val 174"/>
                <a:gd name="f94" fmla="val 657"/>
                <a:gd name="f95" fmla="val 187"/>
                <a:gd name="f96" fmla="val 604"/>
                <a:gd name="f97" fmla="val 193"/>
                <a:gd name="f98" fmla="val 580"/>
                <a:gd name="f99" fmla="val 555"/>
                <a:gd name="f100" fmla="val 205"/>
                <a:gd name="f101" fmla="val 531"/>
                <a:gd name="f102" fmla="val 527"/>
                <a:gd name="f103" fmla="val 204"/>
                <a:gd name="f104" fmla="val 201"/>
                <a:gd name="f105" fmla="val 518"/>
                <a:gd name="f106" fmla="val 156"/>
                <a:gd name="f107" fmla="val 474"/>
                <a:gd name="f108" fmla="val 111"/>
                <a:gd name="f109" fmla="val 431"/>
                <a:gd name="f110" fmla="val 388"/>
                <a:gd name="f111" fmla="val 64"/>
                <a:gd name="f112" fmla="val 385"/>
                <a:gd name="f113" fmla="val 60"/>
                <a:gd name="f114" fmla="val 383"/>
                <a:gd name="f115" fmla="val 57"/>
                <a:gd name="f116" fmla="val 381"/>
                <a:gd name="f117" fmla="val 14"/>
                <a:gd name="f118" fmla="val 354"/>
                <a:gd name="f119" fmla="val 318"/>
                <a:gd name="f120" fmla="val 269"/>
                <a:gd name="f121" fmla="val 38"/>
                <a:gd name="f122" fmla="val 108"/>
                <a:gd name="f123" fmla="val 140"/>
                <a:gd name="f124" fmla="val 44"/>
                <a:gd name="f125" fmla="val 16"/>
                <a:gd name="f126" fmla="val 198"/>
                <a:gd name="f127" fmla="+- 0 0 -90"/>
                <a:gd name="f128" fmla="*/ f3 1 335"/>
                <a:gd name="f129" fmla="*/ f4 1 837"/>
                <a:gd name="f130" fmla="val f5"/>
                <a:gd name="f131" fmla="val f6"/>
                <a:gd name="f132" fmla="val f7"/>
                <a:gd name="f133" fmla="*/ f127 f0 1"/>
                <a:gd name="f134" fmla="+- f132 0 f130"/>
                <a:gd name="f135" fmla="+- f131 0 f130"/>
                <a:gd name="f136" fmla="*/ f133 1 f2"/>
                <a:gd name="f137" fmla="*/ f135 1 335"/>
                <a:gd name="f138" fmla="*/ f134 1 837"/>
                <a:gd name="f139" fmla="*/ 241 f135 1"/>
                <a:gd name="f140" fmla="*/ 3 f134 1"/>
                <a:gd name="f141" fmla="*/ 200 f135 1"/>
                <a:gd name="f142" fmla="*/ 54 f134 1"/>
                <a:gd name="f143" fmla="*/ 188 f135 1"/>
                <a:gd name="f144" fmla="*/ 98 f134 1"/>
                <a:gd name="f145" fmla="*/ 224 f135 1"/>
                <a:gd name="f146" fmla="*/ 133 f134 1"/>
                <a:gd name="f147" fmla="*/ 270 f135 1"/>
                <a:gd name="f148" fmla="*/ 117 f134 1"/>
                <a:gd name="f149" fmla="*/ 301 f135 1"/>
                <a:gd name="f150" fmla="*/ 79 f134 1"/>
                <a:gd name="f151" fmla="*/ 305 f135 1"/>
                <a:gd name="f152" fmla="*/ 82 f134 1"/>
                <a:gd name="f153" fmla="*/ 292 f135 1"/>
                <a:gd name="f154" fmla="*/ 110 f134 1"/>
                <a:gd name="f155" fmla="*/ 285 f134 1"/>
                <a:gd name="f156" fmla="*/ 199 f135 1"/>
                <a:gd name="f157" fmla="*/ 353 f134 1"/>
                <a:gd name="f158" fmla="*/ 310 f135 1"/>
                <a:gd name="f159" fmla="*/ 459 f134 1"/>
                <a:gd name="f160" fmla="*/ 329 f135 1"/>
                <a:gd name="f161" fmla="*/ 521 f134 1"/>
                <a:gd name="f162" fmla="*/ 260 f135 1"/>
                <a:gd name="f163" fmla="*/ 790 f134 1"/>
                <a:gd name="f164" fmla="*/ 213 f135 1"/>
                <a:gd name="f165" fmla="*/ 833 f134 1"/>
                <a:gd name="f166" fmla="*/ 157 f135 1"/>
                <a:gd name="f167" fmla="*/ 811 f134 1"/>
                <a:gd name="f168" fmla="*/ 147 f135 1"/>
                <a:gd name="f169" fmla="*/ 763 f134 1"/>
                <a:gd name="f170" fmla="*/ 187 f135 1"/>
                <a:gd name="f171" fmla="*/ 604 f134 1"/>
                <a:gd name="f172" fmla="*/ 205 f135 1"/>
                <a:gd name="f173" fmla="*/ 531 f134 1"/>
                <a:gd name="f174" fmla="*/ 201 f135 1"/>
                <a:gd name="f175" fmla="*/ 518 f134 1"/>
                <a:gd name="f176" fmla="*/ 67 f135 1"/>
                <a:gd name="f177" fmla="*/ 388 f134 1"/>
                <a:gd name="f178" fmla="*/ 57 f135 1"/>
                <a:gd name="f179" fmla="*/ 381 f134 1"/>
                <a:gd name="f180" fmla="*/ 14 f135 1"/>
                <a:gd name="f181" fmla="*/ 269 f134 1"/>
                <a:gd name="f182" fmla="*/ 140 f135 1"/>
                <a:gd name="f183" fmla="*/ 44 f134 1"/>
                <a:gd name="f184" fmla="+- f136 0 f1"/>
                <a:gd name="f185" fmla="*/ f139 1 335"/>
                <a:gd name="f186" fmla="*/ f140 1 837"/>
                <a:gd name="f187" fmla="*/ f141 1 335"/>
                <a:gd name="f188" fmla="*/ f142 1 837"/>
                <a:gd name="f189" fmla="*/ f143 1 335"/>
                <a:gd name="f190" fmla="*/ f144 1 837"/>
                <a:gd name="f191" fmla="*/ f145 1 335"/>
                <a:gd name="f192" fmla="*/ f146 1 837"/>
                <a:gd name="f193" fmla="*/ f147 1 335"/>
                <a:gd name="f194" fmla="*/ f148 1 837"/>
                <a:gd name="f195" fmla="*/ f149 1 335"/>
                <a:gd name="f196" fmla="*/ f150 1 837"/>
                <a:gd name="f197" fmla="*/ f151 1 335"/>
                <a:gd name="f198" fmla="*/ f152 1 837"/>
                <a:gd name="f199" fmla="*/ f153 1 335"/>
                <a:gd name="f200" fmla="*/ f154 1 837"/>
                <a:gd name="f201" fmla="*/ f155 1 837"/>
                <a:gd name="f202" fmla="*/ f156 1 335"/>
                <a:gd name="f203" fmla="*/ f157 1 837"/>
                <a:gd name="f204" fmla="*/ f158 1 335"/>
                <a:gd name="f205" fmla="*/ f159 1 837"/>
                <a:gd name="f206" fmla="*/ f160 1 335"/>
                <a:gd name="f207" fmla="*/ f161 1 837"/>
                <a:gd name="f208" fmla="*/ f162 1 335"/>
                <a:gd name="f209" fmla="*/ f163 1 837"/>
                <a:gd name="f210" fmla="*/ f164 1 335"/>
                <a:gd name="f211" fmla="*/ f165 1 837"/>
                <a:gd name="f212" fmla="*/ f166 1 335"/>
                <a:gd name="f213" fmla="*/ f167 1 837"/>
                <a:gd name="f214" fmla="*/ f168 1 335"/>
                <a:gd name="f215" fmla="*/ f169 1 837"/>
                <a:gd name="f216" fmla="*/ f170 1 335"/>
                <a:gd name="f217" fmla="*/ f171 1 837"/>
                <a:gd name="f218" fmla="*/ f172 1 335"/>
                <a:gd name="f219" fmla="*/ f173 1 837"/>
                <a:gd name="f220" fmla="*/ f174 1 335"/>
                <a:gd name="f221" fmla="*/ f175 1 837"/>
                <a:gd name="f222" fmla="*/ f176 1 335"/>
                <a:gd name="f223" fmla="*/ f177 1 837"/>
                <a:gd name="f224" fmla="*/ f178 1 335"/>
                <a:gd name="f225" fmla="*/ f179 1 837"/>
                <a:gd name="f226" fmla="*/ f180 1 335"/>
                <a:gd name="f227" fmla="*/ f181 1 837"/>
                <a:gd name="f228" fmla="*/ f182 1 335"/>
                <a:gd name="f229" fmla="*/ f183 1 837"/>
                <a:gd name="f230" fmla="*/ 0 1 f137"/>
                <a:gd name="f231" fmla="*/ f131 1 f137"/>
                <a:gd name="f232" fmla="*/ 0 1 f138"/>
                <a:gd name="f233" fmla="*/ f132 1 f138"/>
                <a:gd name="f234" fmla="*/ f185 1 f137"/>
                <a:gd name="f235" fmla="*/ f186 1 f138"/>
                <a:gd name="f236" fmla="*/ f187 1 f137"/>
                <a:gd name="f237" fmla="*/ f188 1 f138"/>
                <a:gd name="f238" fmla="*/ f189 1 f137"/>
                <a:gd name="f239" fmla="*/ f190 1 f138"/>
                <a:gd name="f240" fmla="*/ f191 1 f137"/>
                <a:gd name="f241" fmla="*/ f192 1 f138"/>
                <a:gd name="f242" fmla="*/ f193 1 f137"/>
                <a:gd name="f243" fmla="*/ f194 1 f138"/>
                <a:gd name="f244" fmla="*/ f195 1 f137"/>
                <a:gd name="f245" fmla="*/ f196 1 f138"/>
                <a:gd name="f246" fmla="*/ f197 1 f137"/>
                <a:gd name="f247" fmla="*/ f198 1 f138"/>
                <a:gd name="f248" fmla="*/ f199 1 f137"/>
                <a:gd name="f249" fmla="*/ f200 1 f138"/>
                <a:gd name="f250" fmla="*/ f201 1 f138"/>
                <a:gd name="f251" fmla="*/ f202 1 f137"/>
                <a:gd name="f252" fmla="*/ f203 1 f138"/>
                <a:gd name="f253" fmla="*/ f204 1 f137"/>
                <a:gd name="f254" fmla="*/ f205 1 f138"/>
                <a:gd name="f255" fmla="*/ f206 1 f137"/>
                <a:gd name="f256" fmla="*/ f207 1 f138"/>
                <a:gd name="f257" fmla="*/ f208 1 f137"/>
                <a:gd name="f258" fmla="*/ f209 1 f138"/>
                <a:gd name="f259" fmla="*/ f210 1 f137"/>
                <a:gd name="f260" fmla="*/ f211 1 f138"/>
                <a:gd name="f261" fmla="*/ f212 1 f137"/>
                <a:gd name="f262" fmla="*/ f213 1 f138"/>
                <a:gd name="f263" fmla="*/ f214 1 f137"/>
                <a:gd name="f264" fmla="*/ f215 1 f138"/>
                <a:gd name="f265" fmla="*/ f216 1 f137"/>
                <a:gd name="f266" fmla="*/ f217 1 f138"/>
                <a:gd name="f267" fmla="*/ f218 1 f137"/>
                <a:gd name="f268" fmla="*/ f219 1 f138"/>
                <a:gd name="f269" fmla="*/ f220 1 f137"/>
                <a:gd name="f270" fmla="*/ f221 1 f138"/>
                <a:gd name="f271" fmla="*/ f222 1 f137"/>
                <a:gd name="f272" fmla="*/ f223 1 f138"/>
                <a:gd name="f273" fmla="*/ f224 1 f137"/>
                <a:gd name="f274" fmla="*/ f225 1 f138"/>
                <a:gd name="f275" fmla="*/ f226 1 f137"/>
                <a:gd name="f276" fmla="*/ f227 1 f138"/>
                <a:gd name="f277" fmla="*/ f228 1 f137"/>
                <a:gd name="f278" fmla="*/ f229 1 f138"/>
                <a:gd name="f279" fmla="*/ f230 f128 1"/>
                <a:gd name="f280" fmla="*/ f231 f128 1"/>
                <a:gd name="f281" fmla="*/ f233 f129 1"/>
                <a:gd name="f282" fmla="*/ f232 f129 1"/>
                <a:gd name="f283" fmla="*/ f234 f128 1"/>
                <a:gd name="f284" fmla="*/ f235 f129 1"/>
                <a:gd name="f285" fmla="*/ f236 f128 1"/>
                <a:gd name="f286" fmla="*/ f237 f129 1"/>
                <a:gd name="f287" fmla="*/ f238 f128 1"/>
                <a:gd name="f288" fmla="*/ f239 f129 1"/>
                <a:gd name="f289" fmla="*/ f240 f128 1"/>
                <a:gd name="f290" fmla="*/ f241 f129 1"/>
                <a:gd name="f291" fmla="*/ f242 f128 1"/>
                <a:gd name="f292" fmla="*/ f243 f129 1"/>
                <a:gd name="f293" fmla="*/ f244 f128 1"/>
                <a:gd name="f294" fmla="*/ f245 f129 1"/>
                <a:gd name="f295" fmla="*/ f246 f128 1"/>
                <a:gd name="f296" fmla="*/ f247 f129 1"/>
                <a:gd name="f297" fmla="*/ f248 f128 1"/>
                <a:gd name="f298" fmla="*/ f249 f129 1"/>
                <a:gd name="f299" fmla="*/ f250 f129 1"/>
                <a:gd name="f300" fmla="*/ f251 f128 1"/>
                <a:gd name="f301" fmla="*/ f252 f129 1"/>
                <a:gd name="f302" fmla="*/ f253 f128 1"/>
                <a:gd name="f303" fmla="*/ f254 f129 1"/>
                <a:gd name="f304" fmla="*/ f255 f128 1"/>
                <a:gd name="f305" fmla="*/ f256 f129 1"/>
                <a:gd name="f306" fmla="*/ f257 f128 1"/>
                <a:gd name="f307" fmla="*/ f258 f129 1"/>
                <a:gd name="f308" fmla="*/ f259 f128 1"/>
                <a:gd name="f309" fmla="*/ f260 f129 1"/>
                <a:gd name="f310" fmla="*/ f261 f128 1"/>
                <a:gd name="f311" fmla="*/ f262 f129 1"/>
                <a:gd name="f312" fmla="*/ f263 f128 1"/>
                <a:gd name="f313" fmla="*/ f264 f129 1"/>
                <a:gd name="f314" fmla="*/ f265 f128 1"/>
                <a:gd name="f315" fmla="*/ f266 f129 1"/>
                <a:gd name="f316" fmla="*/ f267 f128 1"/>
                <a:gd name="f317" fmla="*/ f268 f129 1"/>
                <a:gd name="f318" fmla="*/ f269 f128 1"/>
                <a:gd name="f319" fmla="*/ f270 f129 1"/>
                <a:gd name="f320" fmla="*/ f271 f128 1"/>
                <a:gd name="f321" fmla="*/ f272 f129 1"/>
                <a:gd name="f322" fmla="*/ f273 f128 1"/>
                <a:gd name="f323" fmla="*/ f274 f129 1"/>
                <a:gd name="f324" fmla="*/ f275 f128 1"/>
                <a:gd name="f325" fmla="*/ f276 f129 1"/>
                <a:gd name="f326" fmla="*/ f277 f128 1"/>
                <a:gd name="f327" fmla="*/ f278 f1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4">
                  <a:pos x="f283" y="f284"/>
                </a:cxn>
                <a:cxn ang="f184">
                  <a:pos x="f285" y="f286"/>
                </a:cxn>
                <a:cxn ang="f184">
                  <a:pos x="f287" y="f288"/>
                </a:cxn>
                <a:cxn ang="f184">
                  <a:pos x="f289" y="f290"/>
                </a:cxn>
                <a:cxn ang="f184">
                  <a:pos x="f291" y="f292"/>
                </a:cxn>
                <a:cxn ang="f184">
                  <a:pos x="f293" y="f294"/>
                </a:cxn>
                <a:cxn ang="f184">
                  <a:pos x="f295" y="f296"/>
                </a:cxn>
                <a:cxn ang="f184">
                  <a:pos x="f297" y="f298"/>
                </a:cxn>
                <a:cxn ang="f184">
                  <a:pos x="f287" y="f299"/>
                </a:cxn>
                <a:cxn ang="f184">
                  <a:pos x="f300" y="f301"/>
                </a:cxn>
                <a:cxn ang="f184">
                  <a:pos x="f302" y="f303"/>
                </a:cxn>
                <a:cxn ang="f184">
                  <a:pos x="f304" y="f305"/>
                </a:cxn>
                <a:cxn ang="f184">
                  <a:pos x="f306" y="f307"/>
                </a:cxn>
                <a:cxn ang="f184">
                  <a:pos x="f308" y="f309"/>
                </a:cxn>
                <a:cxn ang="f184">
                  <a:pos x="f310" y="f311"/>
                </a:cxn>
                <a:cxn ang="f184">
                  <a:pos x="f312" y="f313"/>
                </a:cxn>
                <a:cxn ang="f184">
                  <a:pos x="f314" y="f315"/>
                </a:cxn>
                <a:cxn ang="f184">
                  <a:pos x="f316" y="f317"/>
                </a:cxn>
                <a:cxn ang="f184">
                  <a:pos x="f318" y="f319"/>
                </a:cxn>
                <a:cxn ang="f184">
                  <a:pos x="f320" y="f321"/>
                </a:cxn>
                <a:cxn ang="f184">
                  <a:pos x="f322" y="f323"/>
                </a:cxn>
                <a:cxn ang="f184">
                  <a:pos x="f324" y="f325"/>
                </a:cxn>
                <a:cxn ang="f184">
                  <a:pos x="f326" y="f327"/>
                </a:cxn>
                <a:cxn ang="f184">
                  <a:pos x="f283" y="f284"/>
                </a:cxn>
              </a:cxnLst>
              <a:rect l="f279" t="f282" r="f280" b="f281"/>
              <a:pathLst>
                <a:path w="335" h="837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19"/>
                    <a:pt x="f43" y="f44"/>
                  </a:cubicBezTo>
                  <a:cubicBezTo>
                    <a:pt x="f38" y="f45"/>
                    <a:pt x="f46" y="f47"/>
                    <a:pt x="f48" y="f49"/>
                  </a:cubicBezTo>
                  <a:cubicBezTo>
                    <a:pt x="f30" y="f50"/>
                    <a:pt x="f51" y="f10"/>
                    <a:pt x="f20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" y="f67"/>
                    <a:pt x="f68" y="f69"/>
                  </a:cubicBezTo>
                  <a:cubicBezTo>
                    <a:pt x="f70" y="f71"/>
                    <a:pt x="f72" y="f73"/>
                    <a:pt x="f74" y="f75"/>
                  </a:cubicBezTo>
                  <a:cubicBezTo>
                    <a:pt x="f76" y="f77"/>
                    <a:pt x="f78" y="f79"/>
                    <a:pt x="f12" y="f80"/>
                  </a:cubicBezTo>
                  <a:cubicBezTo>
                    <a:pt x="f81" y="f7"/>
                    <a:pt x="f82" y="f79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cubicBezTo>
                    <a:pt x="f97" y="f98"/>
                    <a:pt x="f14" y="f99"/>
                    <a:pt x="f100" y="f101"/>
                  </a:cubicBezTo>
                  <a:cubicBezTo>
                    <a:pt x="f24" y="f102"/>
                    <a:pt x="f103" y="f69"/>
                    <a:pt x="f104" y="f105"/>
                  </a:cubicBezTo>
                  <a:cubicBezTo>
                    <a:pt x="f106" y="f107"/>
                    <a:pt x="f108" y="f109"/>
                    <a:pt x="f17" y="f110"/>
                  </a:cubicBezTo>
                  <a:cubicBezTo>
                    <a:pt x="f111" y="f112"/>
                    <a:pt x="f113" y="f114"/>
                    <a:pt x="f115" y="f116"/>
                  </a:cubicBezTo>
                  <a:cubicBezTo>
                    <a:pt x="f117" y="f118"/>
                    <a:pt x="f5" y="f119"/>
                    <a:pt x="f117" y="f120"/>
                  </a:cubicBezTo>
                  <a:cubicBezTo>
                    <a:pt x="f121" y="f18"/>
                    <a:pt x="f39" y="f122"/>
                    <a:pt x="f123" y="f124"/>
                  </a:cubicBezTo>
                  <a:cubicBezTo>
                    <a:pt x="f53" y="f125"/>
                    <a:pt x="f126" y="f5"/>
                    <a:pt x="f8" y="f9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E3933EC-7B15-3448-CE21-F644A9162778}"/>
                </a:ext>
              </a:extLst>
            </p:cNvPr>
            <p:cNvSpPr/>
            <p:nvPr/>
          </p:nvSpPr>
          <p:spPr>
            <a:xfrm>
              <a:off x="1371782" y="1987997"/>
              <a:ext cx="838203" cy="979486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316"/>
                <a:gd name="f8" fmla="val 369"/>
                <a:gd name="f9" fmla="val 44"/>
                <a:gd name="f10" fmla="val 368"/>
                <a:gd name="f11" fmla="val 26"/>
                <a:gd name="f12" fmla="val 15"/>
                <a:gd name="f13" fmla="val 361"/>
                <a:gd name="f14" fmla="val 8"/>
                <a:gd name="f15" fmla="val 348"/>
                <a:gd name="f16" fmla="val 333"/>
                <a:gd name="f17" fmla="val 3"/>
                <a:gd name="f18" fmla="val 320"/>
                <a:gd name="f19" fmla="val 13"/>
                <a:gd name="f20" fmla="val 307"/>
                <a:gd name="f21" fmla="val 33"/>
                <a:gd name="f22" fmla="val 282"/>
                <a:gd name="f23" fmla="val 53"/>
                <a:gd name="f24" fmla="val 257"/>
                <a:gd name="f25" fmla="val 74"/>
                <a:gd name="f26" fmla="val 231"/>
                <a:gd name="f27" fmla="val 131"/>
                <a:gd name="f28" fmla="val 161"/>
                <a:gd name="f29" fmla="val 188"/>
                <a:gd name="f30" fmla="val 90"/>
                <a:gd name="f31" fmla="val 244"/>
                <a:gd name="f32" fmla="val 20"/>
                <a:gd name="f33" fmla="val 255"/>
                <a:gd name="f34" fmla="val 6"/>
                <a:gd name="f35" fmla="val 268"/>
                <a:gd name="f36" fmla="val 285"/>
                <a:gd name="f37" fmla="val 4"/>
                <a:gd name="f38" fmla="val 300"/>
                <a:gd name="f39" fmla="val 309"/>
                <a:gd name="f40" fmla="val 18"/>
                <a:gd name="f41" fmla="val 313"/>
                <a:gd name="f42" fmla="val 32"/>
                <a:gd name="f43" fmla="val 47"/>
                <a:gd name="f44" fmla="val 310"/>
                <a:gd name="f45" fmla="val 58"/>
                <a:gd name="f46" fmla="val 301"/>
                <a:gd name="f47" fmla="val 69"/>
                <a:gd name="f48" fmla="val 256"/>
                <a:gd name="f49" fmla="val 125"/>
                <a:gd name="f50" fmla="val 212"/>
                <a:gd name="f51" fmla="val 167"/>
                <a:gd name="f52" fmla="val 235"/>
                <a:gd name="f53" fmla="val 136"/>
                <a:gd name="f54" fmla="val 273"/>
                <a:gd name="f55" fmla="val 106"/>
                <a:gd name="f56" fmla="val 311"/>
                <a:gd name="f57" fmla="val 75"/>
                <a:gd name="f58" fmla="val 349"/>
                <a:gd name="f59" fmla="val 66"/>
                <a:gd name="f60" fmla="val 56"/>
                <a:gd name="f61" fmla="+- 0 0 -90"/>
                <a:gd name="f62" fmla="*/ f4 1 316"/>
                <a:gd name="f63" fmla="*/ f5 1 369"/>
                <a:gd name="f64" fmla="val f6"/>
                <a:gd name="f65" fmla="val f7"/>
                <a:gd name="f66" fmla="val f8"/>
                <a:gd name="f67" fmla="*/ f61 f0 1"/>
                <a:gd name="f68" fmla="+- f66 0 f64"/>
                <a:gd name="f69" fmla="+- f65 0 f64"/>
                <a:gd name="f70" fmla="*/ f67 1 f3"/>
                <a:gd name="f71" fmla="*/ f69 1 316"/>
                <a:gd name="f72" fmla="*/ f68 1 369"/>
                <a:gd name="f73" fmla="*/ 44 f69 1"/>
                <a:gd name="f74" fmla="*/ 368 f68 1"/>
                <a:gd name="f75" fmla="*/ 8 f69 1"/>
                <a:gd name="f76" fmla="*/ 348 f68 1"/>
                <a:gd name="f77" fmla="*/ 13 f69 1"/>
                <a:gd name="f78" fmla="*/ 307 f68 1"/>
                <a:gd name="f79" fmla="*/ 74 f69 1"/>
                <a:gd name="f80" fmla="*/ 231 f68 1"/>
                <a:gd name="f81" fmla="*/ 244 f69 1"/>
                <a:gd name="f82" fmla="*/ 20 f68 1"/>
                <a:gd name="f83" fmla="*/ 285 f69 1"/>
                <a:gd name="f84" fmla="*/ 4 f68 1"/>
                <a:gd name="f85" fmla="*/ 313 f69 1"/>
                <a:gd name="f86" fmla="*/ 32 f68 1"/>
                <a:gd name="f87" fmla="*/ 301 f69 1"/>
                <a:gd name="f88" fmla="*/ 69 f68 1"/>
                <a:gd name="f89" fmla="*/ 167 f69 1"/>
                <a:gd name="f90" fmla="*/ 235 f68 1"/>
                <a:gd name="f91" fmla="*/ 75 f69 1"/>
                <a:gd name="f92" fmla="*/ 349 f68 1"/>
                <a:gd name="f93" fmla="+- f70 0 f1"/>
                <a:gd name="f94" fmla="*/ f73 1 316"/>
                <a:gd name="f95" fmla="*/ f74 1 369"/>
                <a:gd name="f96" fmla="*/ f75 1 316"/>
                <a:gd name="f97" fmla="*/ f76 1 369"/>
                <a:gd name="f98" fmla="*/ f77 1 316"/>
                <a:gd name="f99" fmla="*/ f78 1 369"/>
                <a:gd name="f100" fmla="*/ f79 1 316"/>
                <a:gd name="f101" fmla="*/ f80 1 369"/>
                <a:gd name="f102" fmla="*/ f81 1 316"/>
                <a:gd name="f103" fmla="*/ f82 1 369"/>
                <a:gd name="f104" fmla="*/ f83 1 316"/>
                <a:gd name="f105" fmla="*/ f84 1 369"/>
                <a:gd name="f106" fmla="*/ f85 1 316"/>
                <a:gd name="f107" fmla="*/ f86 1 369"/>
                <a:gd name="f108" fmla="*/ f87 1 316"/>
                <a:gd name="f109" fmla="*/ f88 1 369"/>
                <a:gd name="f110" fmla="*/ f89 1 316"/>
                <a:gd name="f111" fmla="*/ f90 1 369"/>
                <a:gd name="f112" fmla="*/ f91 1 316"/>
                <a:gd name="f113" fmla="*/ f92 1 369"/>
                <a:gd name="f114" fmla="*/ 0 1 f71"/>
                <a:gd name="f115" fmla="*/ f65 1 f71"/>
                <a:gd name="f116" fmla="*/ 0 1 f72"/>
                <a:gd name="f117" fmla="*/ f66 1 f72"/>
                <a:gd name="f118" fmla="*/ f94 1 f71"/>
                <a:gd name="f119" fmla="*/ f95 1 f72"/>
                <a:gd name="f120" fmla="*/ f96 1 f71"/>
                <a:gd name="f121" fmla="*/ f97 1 f72"/>
                <a:gd name="f122" fmla="*/ f98 1 f71"/>
                <a:gd name="f123" fmla="*/ f99 1 f72"/>
                <a:gd name="f124" fmla="*/ f100 1 f71"/>
                <a:gd name="f125" fmla="*/ f101 1 f72"/>
                <a:gd name="f126" fmla="*/ f102 1 f71"/>
                <a:gd name="f127" fmla="*/ f103 1 f72"/>
                <a:gd name="f128" fmla="*/ f104 1 f71"/>
                <a:gd name="f129" fmla="*/ f105 1 f72"/>
                <a:gd name="f130" fmla="*/ f106 1 f71"/>
                <a:gd name="f131" fmla="*/ f107 1 f72"/>
                <a:gd name="f132" fmla="*/ f108 1 f71"/>
                <a:gd name="f133" fmla="*/ f109 1 f72"/>
                <a:gd name="f134" fmla="*/ f110 1 f71"/>
                <a:gd name="f135" fmla="*/ f111 1 f72"/>
                <a:gd name="f136" fmla="*/ f112 1 f71"/>
                <a:gd name="f137" fmla="*/ f113 1 f72"/>
                <a:gd name="f138" fmla="*/ f114 f62 1"/>
                <a:gd name="f139" fmla="*/ f115 f62 1"/>
                <a:gd name="f140" fmla="*/ f117 f63 1"/>
                <a:gd name="f141" fmla="*/ f116 f63 1"/>
                <a:gd name="f142" fmla="*/ f118 f62 1"/>
                <a:gd name="f143" fmla="*/ f119 f63 1"/>
                <a:gd name="f144" fmla="*/ f120 f62 1"/>
                <a:gd name="f145" fmla="*/ f121 f63 1"/>
                <a:gd name="f146" fmla="*/ f122 f62 1"/>
                <a:gd name="f147" fmla="*/ f123 f63 1"/>
                <a:gd name="f148" fmla="*/ f124 f62 1"/>
                <a:gd name="f149" fmla="*/ f125 f63 1"/>
                <a:gd name="f150" fmla="*/ f126 f62 1"/>
                <a:gd name="f151" fmla="*/ f127 f63 1"/>
                <a:gd name="f152" fmla="*/ f128 f62 1"/>
                <a:gd name="f153" fmla="*/ f129 f63 1"/>
                <a:gd name="f154" fmla="*/ f130 f62 1"/>
                <a:gd name="f155" fmla="*/ f131 f63 1"/>
                <a:gd name="f156" fmla="*/ f132 f62 1"/>
                <a:gd name="f157" fmla="*/ f133 f63 1"/>
                <a:gd name="f158" fmla="*/ f134 f62 1"/>
                <a:gd name="f159" fmla="*/ f135 f63 1"/>
                <a:gd name="f160" fmla="*/ f136 f62 1"/>
                <a:gd name="f161" fmla="*/ f137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3">
                  <a:pos x="f142" y="f143"/>
                </a:cxn>
                <a:cxn ang="f93">
                  <a:pos x="f144" y="f145"/>
                </a:cxn>
                <a:cxn ang="f93">
                  <a:pos x="f146" y="f147"/>
                </a:cxn>
                <a:cxn ang="f93">
                  <a:pos x="f148" y="f149"/>
                </a:cxn>
                <a:cxn ang="f93">
                  <a:pos x="f150" y="f151"/>
                </a:cxn>
                <a:cxn ang="f93">
                  <a:pos x="f152" y="f153"/>
                </a:cxn>
                <a:cxn ang="f93">
                  <a:pos x="f154" y="f155"/>
                </a:cxn>
                <a:cxn ang="f93">
                  <a:pos x="f156" y="f157"/>
                </a:cxn>
                <a:cxn ang="f93">
                  <a:pos x="f158" y="f159"/>
                </a:cxn>
                <a:cxn ang="f93">
                  <a:pos x="f160" y="f161"/>
                </a:cxn>
                <a:cxn ang="f93">
                  <a:pos x="f142" y="f143"/>
                </a:cxn>
              </a:cxnLst>
              <a:rect l="f138" t="f141" r="f139" b="f140"/>
              <a:pathLst>
                <a:path w="316" h="369">
                  <a:moveTo>
                    <a:pt x="f9" y="f10"/>
                  </a:moveTo>
                  <a:cubicBezTo>
                    <a:pt x="f11" y="f10"/>
                    <a:pt x="f12" y="f13"/>
                    <a:pt x="f14" y="f15"/>
                  </a:cubicBezTo>
                  <a:cubicBezTo>
                    <a:pt x="f6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6"/>
                    <a:pt x="f36" y="f37"/>
                  </a:cubicBezTo>
                  <a:cubicBezTo>
                    <a:pt x="f38" y="f14"/>
                    <a:pt x="f39" y="f40"/>
                    <a:pt x="f41" y="f42"/>
                  </a:cubicBezTo>
                  <a:cubicBezTo>
                    <a:pt x="f7" y="f43"/>
                    <a:pt x="f44" y="f45"/>
                    <a:pt x="f46" y="f47"/>
                  </a:cubicBezTo>
                  <a:cubicBezTo>
                    <a:pt x="f48" y="f49"/>
                    <a:pt x="f50" y="f3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2"/>
                    <a:pt x="f60" y="f8"/>
                    <a:pt x="f9" y="f10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6D108208-E832-17E6-6C28-2EF304BADD78}"/>
                </a:ext>
              </a:extLst>
            </p:cNvPr>
            <p:cNvSpPr/>
            <p:nvPr/>
          </p:nvSpPr>
          <p:spPr>
            <a:xfrm>
              <a:off x="1732147" y="2337252"/>
              <a:ext cx="490539" cy="5429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5"/>
                <a:gd name="f7" fmla="val 204"/>
                <a:gd name="f8" fmla="val 158"/>
                <a:gd name="f9" fmla="val 42"/>
                <a:gd name="f10" fmla="val 105"/>
                <a:gd name="f11" fmla="val 85"/>
                <a:gd name="f12" fmla="val 53"/>
                <a:gd name="f13" fmla="val 127"/>
                <a:gd name="f14" fmla="val 161"/>
                <a:gd name="f15" fmla="val 12"/>
                <a:gd name="f16" fmla="val 52"/>
                <a:gd name="f17" fmla="val 184"/>
                <a:gd name="f18" fmla="val 93"/>
                <a:gd name="f19" fmla="val 138"/>
                <a:gd name="f20" fmla="val 155"/>
                <a:gd name="f21" fmla="val 177"/>
                <a:gd name="f22" fmla="val 112"/>
                <a:gd name="f23" fmla="val 191"/>
                <a:gd name="f24" fmla="val 71"/>
                <a:gd name="f25" fmla="val 25"/>
                <a:gd name="f26" fmla="+- 0 0 -90"/>
                <a:gd name="f27" fmla="*/ f3 1 185"/>
                <a:gd name="f28" fmla="*/ f4 1 204"/>
                <a:gd name="f29" fmla="val f5"/>
                <a:gd name="f30" fmla="val f6"/>
                <a:gd name="f31" fmla="val f7"/>
                <a:gd name="f32" fmla="*/ f26 f0 1"/>
                <a:gd name="f33" fmla="+- f31 0 f29"/>
                <a:gd name="f34" fmla="+- f30 0 f29"/>
                <a:gd name="f35" fmla="*/ f32 1 f2"/>
                <a:gd name="f36" fmla="*/ f34 1 185"/>
                <a:gd name="f37" fmla="*/ f33 1 204"/>
                <a:gd name="f38" fmla="*/ 0 f34 1"/>
                <a:gd name="f39" fmla="*/ 158 f33 1"/>
                <a:gd name="f40" fmla="*/ 127 f34 1"/>
                <a:gd name="f41" fmla="*/ 0 f33 1"/>
                <a:gd name="f42" fmla="*/ 184 f34 1"/>
                <a:gd name="f43" fmla="*/ 93 f33 1"/>
                <a:gd name="f44" fmla="*/ 112 f34 1"/>
                <a:gd name="f45" fmla="*/ 191 f33 1"/>
                <a:gd name="f46" fmla="+- f35 0 f1"/>
                <a:gd name="f47" fmla="*/ f38 1 185"/>
                <a:gd name="f48" fmla="*/ f39 1 204"/>
                <a:gd name="f49" fmla="*/ f40 1 185"/>
                <a:gd name="f50" fmla="*/ f41 1 204"/>
                <a:gd name="f51" fmla="*/ f42 1 185"/>
                <a:gd name="f52" fmla="*/ f43 1 204"/>
                <a:gd name="f53" fmla="*/ f44 1 185"/>
                <a:gd name="f54" fmla="*/ f45 1 204"/>
                <a:gd name="f55" fmla="*/ 0 1 f36"/>
                <a:gd name="f56" fmla="*/ f30 1 f36"/>
                <a:gd name="f57" fmla="*/ 0 1 f37"/>
                <a:gd name="f58" fmla="*/ f31 1 f37"/>
                <a:gd name="f59" fmla="*/ f47 1 f36"/>
                <a:gd name="f60" fmla="*/ f48 1 f37"/>
                <a:gd name="f61" fmla="*/ f49 1 f36"/>
                <a:gd name="f62" fmla="*/ f50 1 f37"/>
                <a:gd name="f63" fmla="*/ f51 1 f36"/>
                <a:gd name="f64" fmla="*/ f52 1 f37"/>
                <a:gd name="f65" fmla="*/ f53 1 f36"/>
                <a:gd name="f66" fmla="*/ f54 1 f37"/>
                <a:gd name="f67" fmla="*/ f55 f27 1"/>
                <a:gd name="f68" fmla="*/ f56 f27 1"/>
                <a:gd name="f69" fmla="*/ f58 f28 1"/>
                <a:gd name="f70" fmla="*/ f57 f28 1"/>
                <a:gd name="f71" fmla="*/ f59 f27 1"/>
                <a:gd name="f72" fmla="*/ f60 f28 1"/>
                <a:gd name="f73" fmla="*/ f61 f27 1"/>
                <a:gd name="f74" fmla="*/ f62 f28 1"/>
                <a:gd name="f75" fmla="*/ f63 f27 1"/>
                <a:gd name="f76" fmla="*/ f64 f28 1"/>
                <a:gd name="f77" fmla="*/ f65 f27 1"/>
                <a:gd name="f78" fmla="*/ f66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6">
                  <a:pos x="f71" y="f72"/>
                </a:cxn>
                <a:cxn ang="f46">
                  <a:pos x="f73" y="f74"/>
                </a:cxn>
                <a:cxn ang="f46">
                  <a:pos x="f75" y="f76"/>
                </a:cxn>
                <a:cxn ang="f46">
                  <a:pos x="f77" y="f78"/>
                </a:cxn>
                <a:cxn ang="f46">
                  <a:pos x="f71" y="f72"/>
                </a:cxn>
              </a:cxnLst>
              <a:rect l="f67" t="f70" r="f68" b="f69"/>
              <a:pathLst>
                <a:path w="185" h="204">
                  <a:moveTo>
                    <a:pt x="f5" y="f8"/>
                  </a:moveTo>
                  <a:cubicBezTo>
                    <a:pt x="f9" y="f10"/>
                    <a:pt x="f11" y="f12"/>
                    <a:pt x="f13" y="f5"/>
                  </a:cubicBezTo>
                  <a:cubicBezTo>
                    <a:pt x="f14" y="f15"/>
                    <a:pt x="f6" y="f16"/>
                    <a:pt x="f17" y="f18"/>
                  </a:cubicBezTo>
                  <a:cubicBezTo>
                    <a:pt x="f17" y="f19"/>
                    <a:pt x="f20" y="f21"/>
                    <a:pt x="f22" y="f23"/>
                  </a:cubicBezTo>
                  <a:cubicBezTo>
                    <a:pt x="f24" y="f7"/>
                    <a:pt x="f25" y="f23"/>
                    <a:pt x="f5" y="f8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69072B04-AEBC-B3F0-30F5-833C2C6DDCBB}"/>
                </a:ext>
              </a:extLst>
            </p:cNvPr>
            <p:cNvSpPr/>
            <p:nvPr/>
          </p:nvSpPr>
          <p:spPr>
            <a:xfrm>
              <a:off x="3665729" y="2183267"/>
              <a:ext cx="434970" cy="4365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4"/>
                <a:gd name="f7" fmla="val 82"/>
                <a:gd name="f8" fmla="val 36"/>
                <a:gd name="f9" fmla="val 128"/>
                <a:gd name="f10" fmla="val 37"/>
                <a:gd name="f11" fmla="+- 0 0 -90"/>
                <a:gd name="f12" fmla="*/ f3 1 164"/>
                <a:gd name="f13" fmla="*/ f4 1 164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164"/>
                <a:gd name="f20" fmla="*/ 82 f17 1"/>
                <a:gd name="f21" fmla="*/ 164 f17 1"/>
                <a:gd name="f22" fmla="*/ 0 f17 1"/>
                <a:gd name="f23" fmla="+- f18 0 f1"/>
                <a:gd name="f24" fmla="*/ f20 1 164"/>
                <a:gd name="f25" fmla="*/ f21 1 164"/>
                <a:gd name="f26" fmla="*/ f22 1 164"/>
                <a:gd name="f27" fmla="*/ 0 1 f19"/>
                <a:gd name="f28" fmla="*/ f15 1 f19"/>
                <a:gd name="f29" fmla="*/ f24 1 f19"/>
                <a:gd name="f30" fmla="*/ f25 1 f19"/>
                <a:gd name="f31" fmla="*/ f26 1 f19"/>
                <a:gd name="f32" fmla="*/ f27 f12 1"/>
                <a:gd name="f33" fmla="*/ f28 f12 1"/>
                <a:gd name="f34" fmla="*/ f28 f13 1"/>
                <a:gd name="f35" fmla="*/ f27 f13 1"/>
                <a:gd name="f36" fmla="*/ f29 f12 1"/>
                <a:gd name="f37" fmla="*/ f30 f13 1"/>
                <a:gd name="f38" fmla="*/ f31 f12 1"/>
                <a:gd name="f39" fmla="*/ f29 f13 1"/>
                <a:gd name="f40" fmla="*/ f31 f13 1"/>
                <a:gd name="f41" fmla="*/ f30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6" y="f37"/>
                </a:cxn>
                <a:cxn ang="f23">
                  <a:pos x="f38" y="f39"/>
                </a:cxn>
                <a:cxn ang="f23">
                  <a:pos x="f36" y="f40"/>
                </a:cxn>
                <a:cxn ang="f23">
                  <a:pos x="f41" y="f39"/>
                </a:cxn>
                <a:cxn ang="f23">
                  <a:pos x="f36" y="f37"/>
                </a:cxn>
              </a:cxnLst>
              <a:rect l="f32" t="f35" r="f33" b="f34"/>
              <a:pathLst>
                <a:path w="164" h="164">
                  <a:moveTo>
                    <a:pt x="f7" y="f6"/>
                  </a:moveTo>
                  <a:cubicBezTo>
                    <a:pt x="f8" y="f6"/>
                    <a:pt x="f5" y="f9"/>
                    <a:pt x="f5" y="f7"/>
                  </a:cubicBezTo>
                  <a:cubicBezTo>
                    <a:pt x="f5" y="f8"/>
                    <a:pt x="f10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8EC3A8EF-3A22-44E5-29B2-5A33D4B979E1}"/>
                </a:ext>
              </a:extLst>
            </p:cNvPr>
            <p:cNvSpPr/>
            <p:nvPr/>
          </p:nvSpPr>
          <p:spPr>
            <a:xfrm>
              <a:off x="2356033" y="2119762"/>
              <a:ext cx="277813" cy="3349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"/>
                <a:gd name="f7" fmla="val 126"/>
                <a:gd name="f8" fmla="val 80"/>
                <a:gd name="f9" fmla="val 104"/>
                <a:gd name="f10" fmla="val 85"/>
                <a:gd name="f11" fmla="val 90"/>
                <a:gd name="f12" fmla="val 102"/>
                <a:gd name="f13" fmla="val 93"/>
                <a:gd name="f14" fmla="val 87"/>
                <a:gd name="f15" fmla="val 113"/>
                <a:gd name="f16" fmla="val 46"/>
                <a:gd name="f17" fmla="val 24"/>
                <a:gd name="f18" fmla="val 116"/>
                <a:gd name="f19" fmla="val 15"/>
                <a:gd name="f20" fmla="val 112"/>
                <a:gd name="f21" fmla="val 6"/>
                <a:gd name="f22" fmla="val 101"/>
                <a:gd name="f23" fmla="val 4"/>
                <a:gd name="f24" fmla="val 68"/>
                <a:gd name="f25" fmla="val 44"/>
                <a:gd name="f26" fmla="val 25"/>
                <a:gd name="f27" fmla="val 48"/>
                <a:gd name="f28" fmla="val 8"/>
                <a:gd name="f29" fmla="val 96"/>
                <a:gd name="f30" fmla="val 42"/>
                <a:gd name="f31" fmla="val 103"/>
                <a:gd name="f32" fmla="val 61"/>
                <a:gd name="f33" fmla="val 91"/>
                <a:gd name="f34" fmla="val 71"/>
                <a:gd name="f35" fmla="val 81"/>
                <a:gd name="f36" fmla="val 66"/>
                <a:gd name="f37" fmla="val 82"/>
                <a:gd name="f38" fmla="val 62"/>
                <a:gd name="f39" fmla="val 86"/>
                <a:gd name="f40" fmla="val 57"/>
                <a:gd name="f41" fmla="val 49"/>
                <a:gd name="f42" fmla="val 88"/>
                <a:gd name="f43" fmla="val 40"/>
                <a:gd name="f44" fmla="val 92"/>
                <a:gd name="f45" fmla="val 34"/>
                <a:gd name="f46" fmla="val 30"/>
                <a:gd name="f47" fmla="val 29"/>
                <a:gd name="f48" fmla="val 74"/>
                <a:gd name="f49" fmla="val 67"/>
                <a:gd name="f50" fmla="val 31"/>
                <a:gd name="f51" fmla="val 59"/>
                <a:gd name="f52" fmla="val 36"/>
                <a:gd name="f53" fmla="val 51"/>
                <a:gd name="f54" fmla="val 41"/>
                <a:gd name="f55" fmla="val 45"/>
                <a:gd name="f56" fmla="val 37"/>
                <a:gd name="f57" fmla="val 53"/>
                <a:gd name="f58" fmla="val 38"/>
                <a:gd name="f59" fmla="val 47"/>
                <a:gd name="f60" fmla="val 58"/>
                <a:gd name="f61" fmla="val 60"/>
                <a:gd name="f62" fmla="val 83"/>
                <a:gd name="f63" fmla="val 43"/>
                <a:gd name="f64" fmla="val 26"/>
                <a:gd name="f65" fmla="val 12"/>
                <a:gd name="f66" fmla="val 33"/>
                <a:gd name="f67" fmla="val 19"/>
                <a:gd name="f68" fmla="val 50"/>
                <a:gd name="f69" fmla="val 17"/>
                <a:gd name="f70" fmla="val 111"/>
                <a:gd name="f71" fmla="val 106"/>
                <a:gd name="f72" fmla="val 64"/>
                <a:gd name="f73" fmla="val 76"/>
                <a:gd name="f74" fmla="val 94"/>
                <a:gd name="f75" fmla="val 89"/>
                <a:gd name="f76" fmla="val 97"/>
                <a:gd name="f77" fmla="val 100"/>
                <a:gd name="f78" fmla="val 78"/>
                <a:gd name="f79" fmla="val 79"/>
                <a:gd name="f80" fmla="val 52"/>
                <a:gd name="f81" fmla="val 69"/>
                <a:gd name="f82" fmla="val 75"/>
                <a:gd name="f83" fmla="val 65"/>
                <a:gd name="f84" fmla="+- 0 0 -90"/>
                <a:gd name="f85" fmla="*/ f3 1 105"/>
                <a:gd name="f86" fmla="*/ f4 1 126"/>
                <a:gd name="f87" fmla="val f5"/>
                <a:gd name="f88" fmla="val f6"/>
                <a:gd name="f89" fmla="val f7"/>
                <a:gd name="f90" fmla="*/ f84 f0 1"/>
                <a:gd name="f91" fmla="+- f89 0 f87"/>
                <a:gd name="f92" fmla="+- f88 0 f87"/>
                <a:gd name="f93" fmla="*/ f90 1 f2"/>
                <a:gd name="f94" fmla="*/ f92 1 105"/>
                <a:gd name="f95" fmla="*/ f91 1 126"/>
                <a:gd name="f96" fmla="*/ 105 f92 1"/>
                <a:gd name="f97" fmla="*/ 80 f91 1"/>
                <a:gd name="f98" fmla="*/ 102 f92 1"/>
                <a:gd name="f99" fmla="*/ 93 f91 1"/>
                <a:gd name="f100" fmla="*/ 24 f92 1"/>
                <a:gd name="f101" fmla="*/ 116 f91 1"/>
                <a:gd name="f102" fmla="*/ 4 f92 1"/>
                <a:gd name="f103" fmla="*/ 25 f91 1"/>
                <a:gd name="f104" fmla="*/ 96 f92 1"/>
                <a:gd name="f105" fmla="*/ 42 f91 1"/>
                <a:gd name="f106" fmla="*/ 71 f92 1"/>
                <a:gd name="f107" fmla="*/ 81 f91 1"/>
                <a:gd name="f108" fmla="*/ 57 f92 1"/>
                <a:gd name="f109" fmla="*/ 87 f91 1"/>
                <a:gd name="f110" fmla="*/ 34 f92 1"/>
                <a:gd name="f111" fmla="*/ 88 f91 1"/>
                <a:gd name="f112" fmla="*/ 30 f92 1"/>
                <a:gd name="f113" fmla="*/ 67 f91 1"/>
                <a:gd name="f114" fmla="*/ 41 f92 1"/>
                <a:gd name="f115" fmla="*/ 45 f91 1"/>
                <a:gd name="f116" fmla="*/ 74 f92 1"/>
                <a:gd name="f117" fmla="*/ 47 f91 1"/>
                <a:gd name="f118" fmla="*/ 66 f91 1"/>
                <a:gd name="f119" fmla="*/ 83 f92 1"/>
                <a:gd name="f120" fmla="*/ 43 f91 1"/>
                <a:gd name="f121" fmla="*/ 33 f92 1"/>
                <a:gd name="f122" fmla="*/ 34 f91 1"/>
                <a:gd name="f123" fmla="*/ 17 f92 1"/>
                <a:gd name="f124" fmla="*/ 50 f92 1"/>
                <a:gd name="f125" fmla="*/ 106 f91 1"/>
                <a:gd name="f126" fmla="*/ 89 f92 1"/>
                <a:gd name="f127" fmla="*/ 100 f92 1"/>
                <a:gd name="f128" fmla="*/ 78 f91 1"/>
                <a:gd name="f129" fmla="*/ 52 f92 1"/>
                <a:gd name="f130" fmla="*/ 49 f91 1"/>
                <a:gd name="f131" fmla="+- f93 0 f1"/>
                <a:gd name="f132" fmla="*/ f96 1 105"/>
                <a:gd name="f133" fmla="*/ f97 1 126"/>
                <a:gd name="f134" fmla="*/ f98 1 105"/>
                <a:gd name="f135" fmla="*/ f99 1 126"/>
                <a:gd name="f136" fmla="*/ f100 1 105"/>
                <a:gd name="f137" fmla="*/ f101 1 126"/>
                <a:gd name="f138" fmla="*/ f102 1 105"/>
                <a:gd name="f139" fmla="*/ f103 1 126"/>
                <a:gd name="f140" fmla="*/ f104 1 105"/>
                <a:gd name="f141" fmla="*/ f105 1 126"/>
                <a:gd name="f142" fmla="*/ f106 1 105"/>
                <a:gd name="f143" fmla="*/ f107 1 126"/>
                <a:gd name="f144" fmla="*/ f108 1 105"/>
                <a:gd name="f145" fmla="*/ f109 1 126"/>
                <a:gd name="f146" fmla="*/ f110 1 105"/>
                <a:gd name="f147" fmla="*/ f111 1 126"/>
                <a:gd name="f148" fmla="*/ f112 1 105"/>
                <a:gd name="f149" fmla="*/ f113 1 126"/>
                <a:gd name="f150" fmla="*/ f114 1 105"/>
                <a:gd name="f151" fmla="*/ f115 1 126"/>
                <a:gd name="f152" fmla="*/ f116 1 105"/>
                <a:gd name="f153" fmla="*/ f117 1 126"/>
                <a:gd name="f154" fmla="*/ f118 1 126"/>
                <a:gd name="f155" fmla="*/ f119 1 105"/>
                <a:gd name="f156" fmla="*/ f120 1 126"/>
                <a:gd name="f157" fmla="*/ f121 1 105"/>
                <a:gd name="f158" fmla="*/ f122 1 126"/>
                <a:gd name="f159" fmla="*/ f123 1 105"/>
                <a:gd name="f160" fmla="*/ f124 1 105"/>
                <a:gd name="f161" fmla="*/ f125 1 126"/>
                <a:gd name="f162" fmla="*/ f126 1 105"/>
                <a:gd name="f163" fmla="*/ f127 1 105"/>
                <a:gd name="f164" fmla="*/ f128 1 126"/>
                <a:gd name="f165" fmla="*/ f129 1 105"/>
                <a:gd name="f166" fmla="*/ f130 1 126"/>
                <a:gd name="f167" fmla="*/ 0 1 f94"/>
                <a:gd name="f168" fmla="*/ f88 1 f94"/>
                <a:gd name="f169" fmla="*/ 0 1 f95"/>
                <a:gd name="f170" fmla="*/ f89 1 f95"/>
                <a:gd name="f171" fmla="*/ f132 1 f94"/>
                <a:gd name="f172" fmla="*/ f133 1 f95"/>
                <a:gd name="f173" fmla="*/ f134 1 f94"/>
                <a:gd name="f174" fmla="*/ f135 1 f95"/>
                <a:gd name="f175" fmla="*/ f136 1 f94"/>
                <a:gd name="f176" fmla="*/ f137 1 f95"/>
                <a:gd name="f177" fmla="*/ f138 1 f94"/>
                <a:gd name="f178" fmla="*/ f139 1 f95"/>
                <a:gd name="f179" fmla="*/ f140 1 f94"/>
                <a:gd name="f180" fmla="*/ f141 1 f95"/>
                <a:gd name="f181" fmla="*/ f142 1 f94"/>
                <a:gd name="f182" fmla="*/ f143 1 f95"/>
                <a:gd name="f183" fmla="*/ f144 1 f94"/>
                <a:gd name="f184" fmla="*/ f145 1 f95"/>
                <a:gd name="f185" fmla="*/ f146 1 f94"/>
                <a:gd name="f186" fmla="*/ f147 1 f95"/>
                <a:gd name="f187" fmla="*/ f148 1 f94"/>
                <a:gd name="f188" fmla="*/ f149 1 f95"/>
                <a:gd name="f189" fmla="*/ f150 1 f94"/>
                <a:gd name="f190" fmla="*/ f151 1 f95"/>
                <a:gd name="f191" fmla="*/ f152 1 f94"/>
                <a:gd name="f192" fmla="*/ f153 1 f95"/>
                <a:gd name="f193" fmla="*/ f154 1 f95"/>
                <a:gd name="f194" fmla="*/ f155 1 f94"/>
                <a:gd name="f195" fmla="*/ f156 1 f95"/>
                <a:gd name="f196" fmla="*/ f157 1 f94"/>
                <a:gd name="f197" fmla="*/ f158 1 f95"/>
                <a:gd name="f198" fmla="*/ f159 1 f94"/>
                <a:gd name="f199" fmla="*/ f160 1 f94"/>
                <a:gd name="f200" fmla="*/ f161 1 f95"/>
                <a:gd name="f201" fmla="*/ f162 1 f94"/>
                <a:gd name="f202" fmla="*/ f163 1 f94"/>
                <a:gd name="f203" fmla="*/ f164 1 f95"/>
                <a:gd name="f204" fmla="*/ f165 1 f94"/>
                <a:gd name="f205" fmla="*/ f166 1 f95"/>
                <a:gd name="f206" fmla="*/ f167 f85 1"/>
                <a:gd name="f207" fmla="*/ f168 f85 1"/>
                <a:gd name="f208" fmla="*/ f170 f86 1"/>
                <a:gd name="f209" fmla="*/ f169 f86 1"/>
                <a:gd name="f210" fmla="*/ f171 f85 1"/>
                <a:gd name="f211" fmla="*/ f172 f86 1"/>
                <a:gd name="f212" fmla="*/ f173 f85 1"/>
                <a:gd name="f213" fmla="*/ f174 f86 1"/>
                <a:gd name="f214" fmla="*/ f175 f85 1"/>
                <a:gd name="f215" fmla="*/ f176 f86 1"/>
                <a:gd name="f216" fmla="*/ f177 f85 1"/>
                <a:gd name="f217" fmla="*/ f178 f86 1"/>
                <a:gd name="f218" fmla="*/ f179 f85 1"/>
                <a:gd name="f219" fmla="*/ f180 f86 1"/>
                <a:gd name="f220" fmla="*/ f181 f85 1"/>
                <a:gd name="f221" fmla="*/ f182 f86 1"/>
                <a:gd name="f222" fmla="*/ f183 f85 1"/>
                <a:gd name="f223" fmla="*/ f184 f86 1"/>
                <a:gd name="f224" fmla="*/ f185 f85 1"/>
                <a:gd name="f225" fmla="*/ f186 f86 1"/>
                <a:gd name="f226" fmla="*/ f187 f85 1"/>
                <a:gd name="f227" fmla="*/ f188 f86 1"/>
                <a:gd name="f228" fmla="*/ f189 f85 1"/>
                <a:gd name="f229" fmla="*/ f190 f86 1"/>
                <a:gd name="f230" fmla="*/ f191 f85 1"/>
                <a:gd name="f231" fmla="*/ f192 f86 1"/>
                <a:gd name="f232" fmla="*/ f193 f86 1"/>
                <a:gd name="f233" fmla="*/ f194 f85 1"/>
                <a:gd name="f234" fmla="*/ f195 f86 1"/>
                <a:gd name="f235" fmla="*/ f196 f85 1"/>
                <a:gd name="f236" fmla="*/ f197 f86 1"/>
                <a:gd name="f237" fmla="*/ f198 f85 1"/>
                <a:gd name="f238" fmla="*/ f199 f85 1"/>
                <a:gd name="f239" fmla="*/ f200 f86 1"/>
                <a:gd name="f240" fmla="*/ f201 f85 1"/>
                <a:gd name="f241" fmla="*/ f202 f85 1"/>
                <a:gd name="f242" fmla="*/ f203 f86 1"/>
                <a:gd name="f243" fmla="*/ f204 f85 1"/>
                <a:gd name="f244" fmla="*/ f205 f8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1">
                  <a:pos x="f210" y="f211"/>
                </a:cxn>
                <a:cxn ang="f131">
                  <a:pos x="f212" y="f213"/>
                </a:cxn>
                <a:cxn ang="f131">
                  <a:pos x="f214" y="f215"/>
                </a:cxn>
                <a:cxn ang="f131">
                  <a:pos x="f216" y="f213"/>
                </a:cxn>
                <a:cxn ang="f131">
                  <a:pos x="f214" y="f217"/>
                </a:cxn>
                <a:cxn ang="f131">
                  <a:pos x="f218" y="f219"/>
                </a:cxn>
                <a:cxn ang="f131">
                  <a:pos x="f220" y="f221"/>
                </a:cxn>
                <a:cxn ang="f131">
                  <a:pos x="f222" y="f223"/>
                </a:cxn>
                <a:cxn ang="f131">
                  <a:pos x="f224" y="f225"/>
                </a:cxn>
                <a:cxn ang="f131">
                  <a:pos x="f226" y="f227"/>
                </a:cxn>
                <a:cxn ang="f131">
                  <a:pos x="f228" y="f229"/>
                </a:cxn>
                <a:cxn ang="f131">
                  <a:pos x="f230" y="f231"/>
                </a:cxn>
                <a:cxn ang="f131">
                  <a:pos x="f230" y="f232"/>
                </a:cxn>
                <a:cxn ang="f131">
                  <a:pos x="f233" y="f234"/>
                </a:cxn>
                <a:cxn ang="f131">
                  <a:pos x="f235" y="f236"/>
                </a:cxn>
                <a:cxn ang="f131">
                  <a:pos x="f237" y="f225"/>
                </a:cxn>
                <a:cxn ang="f131">
                  <a:pos x="f238" y="f239"/>
                </a:cxn>
                <a:cxn ang="f131">
                  <a:pos x="f240" y="f223"/>
                </a:cxn>
                <a:cxn ang="f131">
                  <a:pos x="f241" y="f242"/>
                </a:cxn>
                <a:cxn ang="f131">
                  <a:pos x="f210" y="f211"/>
                </a:cxn>
                <a:cxn ang="f131">
                  <a:pos x="f243" y="f244"/>
                </a:cxn>
                <a:cxn ang="f131">
                  <a:pos x="f228" y="f221"/>
                </a:cxn>
                <a:cxn ang="f131">
                  <a:pos x="f243" y="f244"/>
                </a:cxn>
              </a:cxnLst>
              <a:rect l="f206" t="f209" r="f207" b="f208"/>
              <a:pathLst>
                <a:path w="105" h="126">
                  <a:moveTo>
                    <a:pt x="f6" y="f8"/>
                  </a:moveTo>
                  <a:cubicBezTo>
                    <a:pt x="f9" y="f10"/>
                    <a:pt x="f9" y="f11"/>
                    <a:pt x="f12" y="f13"/>
                  </a:cubicBezTo>
                  <a:cubicBezTo>
                    <a:pt x="f14" y="f15"/>
                    <a:pt x="f16" y="f7"/>
                    <a:pt x="f17" y="f18"/>
                  </a:cubicBezTo>
                  <a:cubicBezTo>
                    <a:pt x="f19" y="f20"/>
                    <a:pt x="f21" y="f22"/>
                    <a:pt x="f23" y="f13"/>
                  </a:cubicBezTo>
                  <a:cubicBezTo>
                    <a:pt x="f5" y="f24"/>
                    <a:pt x="f21" y="f25"/>
                    <a:pt x="f17" y="f26"/>
                  </a:cubicBezTo>
                  <a:cubicBezTo>
                    <a:pt x="f27" y="f5"/>
                    <a:pt x="f10" y="f28"/>
                    <a:pt x="f29" y="f30"/>
                  </a:cubicBezTo>
                  <a:cubicBezTo>
                    <a:pt x="f31" y="f32"/>
                    <a:pt x="f33" y="f8"/>
                    <a:pt x="f34" y="f35"/>
                  </a:cubicBezTo>
                  <a:cubicBezTo>
                    <a:pt x="f36" y="f37"/>
                    <a:pt x="f38" y="f39"/>
                    <a:pt x="f40" y="f14"/>
                  </a:cubicBezTo>
                  <a:cubicBezTo>
                    <a:pt x="f41" y="f42"/>
                    <a:pt x="f43" y="f44"/>
                    <a:pt x="f45" y="f42"/>
                  </a:cubicBezTo>
                  <a:cubicBezTo>
                    <a:pt x="f46" y="f39"/>
                    <a:pt x="f47" y="f48"/>
                    <a:pt x="f46" y="f49"/>
                  </a:cubicBezTo>
                  <a:cubicBezTo>
                    <a:pt x="f50" y="f51"/>
                    <a:pt x="f52" y="f53"/>
                    <a:pt x="f54" y="f55"/>
                  </a:cubicBezTo>
                  <a:cubicBezTo>
                    <a:pt x="f27" y="f56"/>
                    <a:pt x="f57" y="f58"/>
                    <a:pt x="f48" y="f59"/>
                  </a:cubicBezTo>
                  <a:cubicBezTo>
                    <a:pt x="f48" y="f57"/>
                    <a:pt x="f48" y="f60"/>
                    <a:pt x="f48" y="f36"/>
                  </a:cubicBezTo>
                  <a:cubicBezTo>
                    <a:pt x="f39" y="f61"/>
                    <a:pt x="f42" y="f57"/>
                    <a:pt x="f62" y="f63"/>
                  </a:cubicBezTo>
                  <a:cubicBezTo>
                    <a:pt x="f48" y="f64"/>
                    <a:pt x="f57" y="f65"/>
                    <a:pt x="f66" y="f45"/>
                  </a:cubicBezTo>
                  <a:cubicBezTo>
                    <a:pt x="f67" y="f68"/>
                    <a:pt x="f19" y="f24"/>
                    <a:pt x="f69" y="f42"/>
                  </a:cubicBezTo>
                  <a:cubicBezTo>
                    <a:pt x="f67" y="f22"/>
                    <a:pt x="f45" y="f70"/>
                    <a:pt x="f68" y="f71"/>
                  </a:cubicBezTo>
                  <a:cubicBezTo>
                    <a:pt x="f72" y="f31"/>
                    <a:pt x="f73" y="f74"/>
                    <a:pt x="f75" y="f14"/>
                  </a:cubicBezTo>
                  <a:cubicBezTo>
                    <a:pt x="f13" y="f10"/>
                    <a:pt x="f76" y="f35"/>
                    <a:pt x="f77" y="f78"/>
                  </a:cubicBezTo>
                  <a:cubicBezTo>
                    <a:pt x="f12" y="f79"/>
                    <a:pt x="f9" y="f79"/>
                    <a:pt x="f6" y="f8"/>
                  </a:cubicBezTo>
                  <a:close/>
                  <a:moveTo>
                    <a:pt x="f80" y="f41"/>
                  </a:moveTo>
                  <a:cubicBezTo>
                    <a:pt x="f27" y="f32"/>
                    <a:pt x="f55" y="f81"/>
                    <a:pt x="f54" y="f35"/>
                  </a:cubicBezTo>
                  <a:cubicBezTo>
                    <a:pt x="f61" y="f82"/>
                    <a:pt x="f51" y="f83"/>
                    <a:pt x="f80" y="f41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DAB6326-7CB8-DB02-3007-3CF087E93E1A}"/>
                </a:ext>
              </a:extLst>
            </p:cNvPr>
            <p:cNvSpPr/>
            <p:nvPr/>
          </p:nvSpPr>
          <p:spPr>
            <a:xfrm>
              <a:off x="2641783" y="2064203"/>
              <a:ext cx="261939" cy="2841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9"/>
                <a:gd name="f7" fmla="val 107"/>
                <a:gd name="f8" fmla="val 61"/>
                <a:gd name="f9" fmla="val 7"/>
                <a:gd name="f10" fmla="val 58"/>
                <a:gd name="f11" fmla="val 13"/>
                <a:gd name="f12" fmla="val 55"/>
                <a:gd name="f13" fmla="val 19"/>
                <a:gd name="f14" fmla="val 51"/>
                <a:gd name="f15" fmla="val 24"/>
                <a:gd name="f16" fmla="val 47"/>
                <a:gd name="f17" fmla="val 28"/>
                <a:gd name="f18" fmla="val 43"/>
                <a:gd name="f19" fmla="val 31"/>
                <a:gd name="f20" fmla="val 38"/>
                <a:gd name="f21" fmla="val 35"/>
                <a:gd name="f22" fmla="val 33"/>
                <a:gd name="f23" fmla="val 37"/>
                <a:gd name="f24" fmla="val 26"/>
                <a:gd name="f25" fmla="val 40"/>
                <a:gd name="f26" fmla="val 20"/>
                <a:gd name="f27" fmla="val 45"/>
                <a:gd name="f28" fmla="val 32"/>
                <a:gd name="f29" fmla="val 50"/>
                <a:gd name="f30" fmla="val 42"/>
                <a:gd name="f31" fmla="val 53"/>
                <a:gd name="f32" fmla="val 57"/>
                <a:gd name="f33" fmla="val 59"/>
                <a:gd name="f34" fmla="val 25"/>
                <a:gd name="f35" fmla="val 17"/>
                <a:gd name="f36" fmla="val 52"/>
                <a:gd name="f37" fmla="val 5"/>
                <a:gd name="f38" fmla="val 66"/>
                <a:gd name="f39" fmla="val 67"/>
                <a:gd name="f40" fmla="val 9"/>
                <a:gd name="f41" fmla="val 69"/>
                <a:gd name="f42" fmla="val 71"/>
                <a:gd name="f43" fmla="val 72"/>
                <a:gd name="f44" fmla="val 27"/>
                <a:gd name="f45" fmla="val 29"/>
                <a:gd name="f46" fmla="val 77"/>
                <a:gd name="f47" fmla="val 81"/>
                <a:gd name="f48" fmla="val 85"/>
                <a:gd name="f49" fmla="val 90"/>
                <a:gd name="f50" fmla="val 94"/>
                <a:gd name="f51" fmla="val 96"/>
                <a:gd name="f52" fmla="val 30"/>
                <a:gd name="f53" fmla="val 93"/>
                <a:gd name="f54" fmla="val 89"/>
                <a:gd name="f55" fmla="val 36"/>
                <a:gd name="f56" fmla="val 88"/>
                <a:gd name="f57" fmla="val 82"/>
                <a:gd name="f58" fmla="val 68"/>
                <a:gd name="f59" fmla="val 78"/>
                <a:gd name="f60" fmla="val 56"/>
                <a:gd name="f61" fmla="val 83"/>
                <a:gd name="f62" fmla="val 91"/>
                <a:gd name="f63" fmla="val 95"/>
                <a:gd name="f64" fmla="val 97"/>
                <a:gd name="f65" fmla="val 64"/>
                <a:gd name="f66" fmla="val 92"/>
                <a:gd name="f67" fmla="val 65"/>
                <a:gd name="f68" fmla="val 70"/>
                <a:gd name="f69" fmla="val 60"/>
                <a:gd name="f70" fmla="val 84"/>
                <a:gd name="f71" fmla="val 54"/>
                <a:gd name="f72" fmla="val 80"/>
                <a:gd name="f73" fmla="val 79"/>
                <a:gd name="f74" fmla="val 46"/>
                <a:gd name="f75" fmla="val 41"/>
                <a:gd name="f76" fmla="val 98"/>
                <a:gd name="f77" fmla="val 34"/>
                <a:gd name="f78" fmla="val 101"/>
                <a:gd name="f79" fmla="val 21"/>
                <a:gd name="f80" fmla="val 14"/>
                <a:gd name="f81" fmla="val 4"/>
                <a:gd name="f82" fmla="val 39"/>
                <a:gd name="f83" fmla="val 62"/>
                <a:gd name="f84" fmla="val 12"/>
                <a:gd name="f85" fmla="val 3"/>
                <a:gd name="f86" fmla="val 2"/>
                <a:gd name="f87" fmla="val 1"/>
                <a:gd name="f88" fmla="val 63"/>
                <a:gd name="f89" fmla="val 44"/>
                <a:gd name="f90" fmla="val 49"/>
                <a:gd name="f91" fmla="+- 0 0 -90"/>
                <a:gd name="f92" fmla="*/ f3 1 99"/>
                <a:gd name="f93" fmla="*/ f4 1 107"/>
                <a:gd name="f94" fmla="val f5"/>
                <a:gd name="f95" fmla="val f6"/>
                <a:gd name="f96" fmla="val f7"/>
                <a:gd name="f97" fmla="*/ f91 f0 1"/>
                <a:gd name="f98" fmla="+- f96 0 f94"/>
                <a:gd name="f99" fmla="+- f95 0 f94"/>
                <a:gd name="f100" fmla="*/ f97 1 f2"/>
                <a:gd name="f101" fmla="*/ f99 1 99"/>
                <a:gd name="f102" fmla="*/ f98 1 107"/>
                <a:gd name="f103" fmla="*/ 0 f99 1"/>
                <a:gd name="f104" fmla="*/ 61 f98 1"/>
                <a:gd name="f105" fmla="*/ 19 f99 1"/>
                <a:gd name="f106" fmla="*/ 51 f98 1"/>
                <a:gd name="f107" fmla="*/ 31 f99 1"/>
                <a:gd name="f108" fmla="*/ 38 f98 1"/>
                <a:gd name="f109" fmla="*/ 40 f99 1"/>
                <a:gd name="f110" fmla="*/ 20 f98 1"/>
                <a:gd name="f111" fmla="*/ 50 f99 1"/>
                <a:gd name="f112" fmla="*/ 42 f98 1"/>
                <a:gd name="f113" fmla="*/ 59 f99 1"/>
                <a:gd name="f114" fmla="*/ 25 f98 1"/>
                <a:gd name="f115" fmla="*/ 66 f99 1"/>
                <a:gd name="f116" fmla="*/ 0 f98 1"/>
                <a:gd name="f117" fmla="*/ 71 f99 1"/>
                <a:gd name="f118" fmla="*/ 72 f99 1"/>
                <a:gd name="f119" fmla="*/ 29 f98 1"/>
                <a:gd name="f120" fmla="*/ 85 f99 1"/>
                <a:gd name="f121" fmla="*/ 99 f99 1"/>
                <a:gd name="f122" fmla="*/ 27 f98 1"/>
                <a:gd name="f123" fmla="*/ 89 f99 1"/>
                <a:gd name="f124" fmla="*/ 36 f98 1"/>
                <a:gd name="f125" fmla="*/ 82 f99 1"/>
                <a:gd name="f126" fmla="*/ 58 f98 1"/>
                <a:gd name="f127" fmla="*/ 88 f99 1"/>
                <a:gd name="f128" fmla="*/ 52 f98 1"/>
                <a:gd name="f129" fmla="*/ 56 f98 1"/>
                <a:gd name="f130" fmla="*/ 92 f99 1"/>
                <a:gd name="f131" fmla="*/ 64 f98 1"/>
                <a:gd name="f132" fmla="*/ 90 f98 1"/>
                <a:gd name="f133" fmla="*/ 96 f98 1"/>
                <a:gd name="f134" fmla="*/ 92 f98 1"/>
                <a:gd name="f135" fmla="*/ 55 f99 1"/>
                <a:gd name="f136" fmla="*/ 81 f98 1"/>
                <a:gd name="f137" fmla="*/ 51 f99 1"/>
                <a:gd name="f138" fmla="*/ 79 f98 1"/>
                <a:gd name="f139" fmla="*/ 35 f99 1"/>
                <a:gd name="f140" fmla="*/ 107 f98 1"/>
                <a:gd name="f141" fmla="*/ 32 f99 1"/>
                <a:gd name="f142" fmla="*/ 28 f99 1"/>
                <a:gd name="f143" fmla="*/ 7 f99 1"/>
                <a:gd name="f144" fmla="*/ 91 f98 1"/>
                <a:gd name="f145" fmla="*/ 29 f99 1"/>
                <a:gd name="f146" fmla="*/ 62 f98 1"/>
                <a:gd name="f147" fmla="*/ 3 f99 1"/>
                <a:gd name="f148" fmla="*/ 68 f98 1"/>
                <a:gd name="f149" fmla="*/ 44 f99 1"/>
                <a:gd name="f150" fmla="*/ 49 f99 1"/>
                <a:gd name="f151" fmla="*/ 71 f98 1"/>
                <a:gd name="f152" fmla="*/ 60 f99 1"/>
                <a:gd name="f153" fmla="+- f100 0 f1"/>
                <a:gd name="f154" fmla="*/ f103 1 99"/>
                <a:gd name="f155" fmla="*/ f104 1 107"/>
                <a:gd name="f156" fmla="*/ f105 1 99"/>
                <a:gd name="f157" fmla="*/ f106 1 107"/>
                <a:gd name="f158" fmla="*/ f107 1 99"/>
                <a:gd name="f159" fmla="*/ f108 1 107"/>
                <a:gd name="f160" fmla="*/ f109 1 99"/>
                <a:gd name="f161" fmla="*/ f110 1 107"/>
                <a:gd name="f162" fmla="*/ f111 1 99"/>
                <a:gd name="f163" fmla="*/ f112 1 107"/>
                <a:gd name="f164" fmla="*/ f113 1 99"/>
                <a:gd name="f165" fmla="*/ f114 1 107"/>
                <a:gd name="f166" fmla="*/ f115 1 99"/>
                <a:gd name="f167" fmla="*/ f116 1 107"/>
                <a:gd name="f168" fmla="*/ f117 1 99"/>
                <a:gd name="f169" fmla="*/ f118 1 99"/>
                <a:gd name="f170" fmla="*/ f119 1 107"/>
                <a:gd name="f171" fmla="*/ f120 1 99"/>
                <a:gd name="f172" fmla="*/ f121 1 99"/>
                <a:gd name="f173" fmla="*/ f122 1 107"/>
                <a:gd name="f174" fmla="*/ f123 1 99"/>
                <a:gd name="f175" fmla="*/ f124 1 107"/>
                <a:gd name="f176" fmla="*/ f125 1 99"/>
                <a:gd name="f177" fmla="*/ f126 1 107"/>
                <a:gd name="f178" fmla="*/ f127 1 99"/>
                <a:gd name="f179" fmla="*/ f128 1 107"/>
                <a:gd name="f180" fmla="*/ f129 1 107"/>
                <a:gd name="f181" fmla="*/ f130 1 99"/>
                <a:gd name="f182" fmla="*/ f131 1 107"/>
                <a:gd name="f183" fmla="*/ f132 1 107"/>
                <a:gd name="f184" fmla="*/ f133 1 107"/>
                <a:gd name="f185" fmla="*/ f134 1 107"/>
                <a:gd name="f186" fmla="*/ f135 1 99"/>
                <a:gd name="f187" fmla="*/ f136 1 107"/>
                <a:gd name="f188" fmla="*/ f137 1 99"/>
                <a:gd name="f189" fmla="*/ f138 1 107"/>
                <a:gd name="f190" fmla="*/ f139 1 99"/>
                <a:gd name="f191" fmla="*/ f140 1 107"/>
                <a:gd name="f192" fmla="*/ f141 1 99"/>
                <a:gd name="f193" fmla="*/ f142 1 99"/>
                <a:gd name="f194" fmla="*/ f143 1 99"/>
                <a:gd name="f195" fmla="*/ f144 1 107"/>
                <a:gd name="f196" fmla="*/ f145 1 99"/>
                <a:gd name="f197" fmla="*/ f146 1 107"/>
                <a:gd name="f198" fmla="*/ f147 1 99"/>
                <a:gd name="f199" fmla="*/ f148 1 107"/>
                <a:gd name="f200" fmla="*/ f149 1 99"/>
                <a:gd name="f201" fmla="*/ f150 1 99"/>
                <a:gd name="f202" fmla="*/ f151 1 107"/>
                <a:gd name="f203" fmla="*/ f152 1 99"/>
                <a:gd name="f204" fmla="*/ 0 1 f101"/>
                <a:gd name="f205" fmla="*/ f95 1 f101"/>
                <a:gd name="f206" fmla="*/ 0 1 f102"/>
                <a:gd name="f207" fmla="*/ f96 1 f102"/>
                <a:gd name="f208" fmla="*/ f154 1 f101"/>
                <a:gd name="f209" fmla="*/ f155 1 f102"/>
                <a:gd name="f210" fmla="*/ f156 1 f101"/>
                <a:gd name="f211" fmla="*/ f157 1 f102"/>
                <a:gd name="f212" fmla="*/ f158 1 f101"/>
                <a:gd name="f213" fmla="*/ f159 1 f102"/>
                <a:gd name="f214" fmla="*/ f160 1 f101"/>
                <a:gd name="f215" fmla="*/ f161 1 f102"/>
                <a:gd name="f216" fmla="*/ f162 1 f101"/>
                <a:gd name="f217" fmla="*/ f163 1 f102"/>
                <a:gd name="f218" fmla="*/ f164 1 f101"/>
                <a:gd name="f219" fmla="*/ f165 1 f102"/>
                <a:gd name="f220" fmla="*/ f166 1 f101"/>
                <a:gd name="f221" fmla="*/ f167 1 f102"/>
                <a:gd name="f222" fmla="*/ f168 1 f101"/>
                <a:gd name="f223" fmla="*/ f169 1 f101"/>
                <a:gd name="f224" fmla="*/ f170 1 f102"/>
                <a:gd name="f225" fmla="*/ f171 1 f101"/>
                <a:gd name="f226" fmla="*/ f172 1 f101"/>
                <a:gd name="f227" fmla="*/ f173 1 f102"/>
                <a:gd name="f228" fmla="*/ f174 1 f101"/>
                <a:gd name="f229" fmla="*/ f175 1 f102"/>
                <a:gd name="f230" fmla="*/ f176 1 f101"/>
                <a:gd name="f231" fmla="*/ f177 1 f102"/>
                <a:gd name="f232" fmla="*/ f178 1 f101"/>
                <a:gd name="f233" fmla="*/ f179 1 f102"/>
                <a:gd name="f234" fmla="*/ f180 1 f102"/>
                <a:gd name="f235" fmla="*/ f181 1 f101"/>
                <a:gd name="f236" fmla="*/ f182 1 f102"/>
                <a:gd name="f237" fmla="*/ f183 1 f102"/>
                <a:gd name="f238" fmla="*/ f184 1 f102"/>
                <a:gd name="f239" fmla="*/ f185 1 f102"/>
                <a:gd name="f240" fmla="*/ f186 1 f101"/>
                <a:gd name="f241" fmla="*/ f187 1 f102"/>
                <a:gd name="f242" fmla="*/ f188 1 f101"/>
                <a:gd name="f243" fmla="*/ f189 1 f102"/>
                <a:gd name="f244" fmla="*/ f190 1 f101"/>
                <a:gd name="f245" fmla="*/ f191 1 f102"/>
                <a:gd name="f246" fmla="*/ f192 1 f101"/>
                <a:gd name="f247" fmla="*/ f193 1 f101"/>
                <a:gd name="f248" fmla="*/ f194 1 f101"/>
                <a:gd name="f249" fmla="*/ f195 1 f102"/>
                <a:gd name="f250" fmla="*/ f196 1 f101"/>
                <a:gd name="f251" fmla="*/ f197 1 f102"/>
                <a:gd name="f252" fmla="*/ f198 1 f101"/>
                <a:gd name="f253" fmla="*/ f199 1 f102"/>
                <a:gd name="f254" fmla="*/ f200 1 f101"/>
                <a:gd name="f255" fmla="*/ f201 1 f101"/>
                <a:gd name="f256" fmla="*/ f202 1 f102"/>
                <a:gd name="f257" fmla="*/ f203 1 f101"/>
                <a:gd name="f258" fmla="*/ f204 f92 1"/>
                <a:gd name="f259" fmla="*/ f205 f92 1"/>
                <a:gd name="f260" fmla="*/ f207 f93 1"/>
                <a:gd name="f261" fmla="*/ f206 f93 1"/>
                <a:gd name="f262" fmla="*/ f208 f92 1"/>
                <a:gd name="f263" fmla="*/ f209 f93 1"/>
                <a:gd name="f264" fmla="*/ f210 f92 1"/>
                <a:gd name="f265" fmla="*/ f211 f93 1"/>
                <a:gd name="f266" fmla="*/ f212 f92 1"/>
                <a:gd name="f267" fmla="*/ f213 f93 1"/>
                <a:gd name="f268" fmla="*/ f214 f92 1"/>
                <a:gd name="f269" fmla="*/ f215 f93 1"/>
                <a:gd name="f270" fmla="*/ f216 f92 1"/>
                <a:gd name="f271" fmla="*/ f217 f93 1"/>
                <a:gd name="f272" fmla="*/ f218 f92 1"/>
                <a:gd name="f273" fmla="*/ f219 f93 1"/>
                <a:gd name="f274" fmla="*/ f220 f92 1"/>
                <a:gd name="f275" fmla="*/ f221 f93 1"/>
                <a:gd name="f276" fmla="*/ f222 f92 1"/>
                <a:gd name="f277" fmla="*/ f223 f92 1"/>
                <a:gd name="f278" fmla="*/ f224 f93 1"/>
                <a:gd name="f279" fmla="*/ f225 f92 1"/>
                <a:gd name="f280" fmla="*/ f226 f92 1"/>
                <a:gd name="f281" fmla="*/ f227 f93 1"/>
                <a:gd name="f282" fmla="*/ f228 f92 1"/>
                <a:gd name="f283" fmla="*/ f229 f93 1"/>
                <a:gd name="f284" fmla="*/ f230 f92 1"/>
                <a:gd name="f285" fmla="*/ f231 f93 1"/>
                <a:gd name="f286" fmla="*/ f232 f92 1"/>
                <a:gd name="f287" fmla="*/ f233 f93 1"/>
                <a:gd name="f288" fmla="*/ f234 f93 1"/>
                <a:gd name="f289" fmla="*/ f235 f92 1"/>
                <a:gd name="f290" fmla="*/ f236 f93 1"/>
                <a:gd name="f291" fmla="*/ f237 f93 1"/>
                <a:gd name="f292" fmla="*/ f238 f93 1"/>
                <a:gd name="f293" fmla="*/ f239 f93 1"/>
                <a:gd name="f294" fmla="*/ f240 f92 1"/>
                <a:gd name="f295" fmla="*/ f241 f93 1"/>
                <a:gd name="f296" fmla="*/ f242 f92 1"/>
                <a:gd name="f297" fmla="*/ f243 f93 1"/>
                <a:gd name="f298" fmla="*/ f244 f92 1"/>
                <a:gd name="f299" fmla="*/ f245 f93 1"/>
                <a:gd name="f300" fmla="*/ f246 f92 1"/>
                <a:gd name="f301" fmla="*/ f247 f92 1"/>
                <a:gd name="f302" fmla="*/ f248 f92 1"/>
                <a:gd name="f303" fmla="*/ f249 f93 1"/>
                <a:gd name="f304" fmla="*/ f250 f92 1"/>
                <a:gd name="f305" fmla="*/ f251 f93 1"/>
                <a:gd name="f306" fmla="*/ f252 f92 1"/>
                <a:gd name="f307" fmla="*/ f253 f93 1"/>
                <a:gd name="f308" fmla="*/ f254 f92 1"/>
                <a:gd name="f309" fmla="*/ f255 f92 1"/>
                <a:gd name="f310" fmla="*/ f256 f93 1"/>
                <a:gd name="f311" fmla="*/ f257 f9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3">
                  <a:pos x="f262" y="f263"/>
                </a:cxn>
                <a:cxn ang="f153">
                  <a:pos x="f264" y="f265"/>
                </a:cxn>
                <a:cxn ang="f153">
                  <a:pos x="f266" y="f267"/>
                </a:cxn>
                <a:cxn ang="f153">
                  <a:pos x="f268" y="f269"/>
                </a:cxn>
                <a:cxn ang="f153">
                  <a:pos x="f270" y="f271"/>
                </a:cxn>
                <a:cxn ang="f153">
                  <a:pos x="f272" y="f273"/>
                </a:cxn>
                <a:cxn ang="f153">
                  <a:pos x="f274" y="f275"/>
                </a:cxn>
                <a:cxn ang="f153">
                  <a:pos x="f276" y="f273"/>
                </a:cxn>
                <a:cxn ang="f153">
                  <a:pos x="f277" y="f278"/>
                </a:cxn>
                <a:cxn ang="f153">
                  <a:pos x="f279" y="f273"/>
                </a:cxn>
                <a:cxn ang="f153">
                  <a:pos x="f280" y="f281"/>
                </a:cxn>
                <a:cxn ang="f153">
                  <a:pos x="f282" y="f283"/>
                </a:cxn>
                <a:cxn ang="f153">
                  <a:pos x="f284" y="f267"/>
                </a:cxn>
                <a:cxn ang="f153">
                  <a:pos x="f277" y="f285"/>
                </a:cxn>
                <a:cxn ang="f153">
                  <a:pos x="f286" y="f287"/>
                </a:cxn>
                <a:cxn ang="f153">
                  <a:pos x="f280" y="f288"/>
                </a:cxn>
                <a:cxn ang="f153">
                  <a:pos x="f289" y="f290"/>
                </a:cxn>
                <a:cxn ang="f153">
                  <a:pos x="f276" y="f291"/>
                </a:cxn>
                <a:cxn ang="f153">
                  <a:pos x="f274" y="f292"/>
                </a:cxn>
                <a:cxn ang="f153">
                  <a:pos x="f272" y="f293"/>
                </a:cxn>
                <a:cxn ang="f153">
                  <a:pos x="f294" y="f295"/>
                </a:cxn>
                <a:cxn ang="f153">
                  <a:pos x="f296" y="f297"/>
                </a:cxn>
                <a:cxn ang="f153">
                  <a:pos x="f298" y="f299"/>
                </a:cxn>
                <a:cxn ang="f153">
                  <a:pos x="f300" y="f299"/>
                </a:cxn>
                <a:cxn ang="f153">
                  <a:pos x="f301" y="f291"/>
                </a:cxn>
                <a:cxn ang="f153">
                  <a:pos x="f302" y="f303"/>
                </a:cxn>
                <a:cxn ang="f153">
                  <a:pos x="f304" y="f305"/>
                </a:cxn>
                <a:cxn ang="f153">
                  <a:pos x="f306" y="f307"/>
                </a:cxn>
                <a:cxn ang="f153">
                  <a:pos x="f262" y="f263"/>
                </a:cxn>
                <a:cxn ang="f153">
                  <a:pos x="f308" y="f307"/>
                </a:cxn>
                <a:cxn ang="f153">
                  <a:pos x="f309" y="f310"/>
                </a:cxn>
                <a:cxn ang="f153">
                  <a:pos x="f311" y="f287"/>
                </a:cxn>
                <a:cxn ang="f153">
                  <a:pos x="f308" y="f307"/>
                </a:cxn>
              </a:cxnLst>
              <a:rect l="f258" t="f261" r="f259" b="f260"/>
              <a:pathLst>
                <a:path w="99" h="107">
                  <a:moveTo>
                    <a:pt x="f5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18" y="f24"/>
                    <a:pt x="f27" y="f28"/>
                    <a:pt x="f29" y="f30"/>
                  </a:cubicBezTo>
                  <a:cubicBezTo>
                    <a:pt x="f31" y="f21"/>
                    <a:pt x="f32" y="f19"/>
                    <a:pt x="f33" y="f34"/>
                  </a:cubicBezTo>
                  <a:cubicBezTo>
                    <a:pt x="f8" y="f35"/>
                    <a:pt x="f36" y="f37"/>
                    <a:pt x="f38" y="f5"/>
                  </a:cubicBezTo>
                  <a:cubicBezTo>
                    <a:pt x="f39" y="f40"/>
                    <a:pt x="f41" y="f35"/>
                    <a:pt x="f42" y="f34"/>
                  </a:cubicBezTo>
                  <a:cubicBezTo>
                    <a:pt x="f42" y="f24"/>
                    <a:pt x="f43" y="f44"/>
                    <a:pt x="f43" y="f45"/>
                  </a:cubicBezTo>
                  <a:cubicBezTo>
                    <a:pt x="f46" y="f44"/>
                    <a:pt x="f47" y="f34"/>
                    <a:pt x="f48" y="f34"/>
                  </a:cubicBezTo>
                  <a:cubicBezTo>
                    <a:pt x="f49" y="f34"/>
                    <a:pt x="f50" y="f24"/>
                    <a:pt x="f6" y="f44"/>
                  </a:cubicBezTo>
                  <a:cubicBezTo>
                    <a:pt x="f51" y="f52"/>
                    <a:pt x="f53" y="f22"/>
                    <a:pt x="f54" y="f55"/>
                  </a:cubicBezTo>
                  <a:cubicBezTo>
                    <a:pt x="f56" y="f23"/>
                    <a:pt x="f48" y="f23"/>
                    <a:pt x="f57" y="f20"/>
                  </a:cubicBezTo>
                  <a:cubicBezTo>
                    <a:pt x="f42" y="f25"/>
                    <a:pt x="f58" y="f16"/>
                    <a:pt x="f43" y="f10"/>
                  </a:cubicBezTo>
                  <a:cubicBezTo>
                    <a:pt x="f59" y="f60"/>
                    <a:pt x="f61" y="f31"/>
                    <a:pt x="f56" y="f36"/>
                  </a:cubicBezTo>
                  <a:cubicBezTo>
                    <a:pt x="f62" y="f36"/>
                    <a:pt x="f63" y="f12"/>
                    <a:pt x="f6" y="f60"/>
                  </a:cubicBezTo>
                  <a:cubicBezTo>
                    <a:pt x="f64" y="f33"/>
                    <a:pt x="f63" y="f65"/>
                    <a:pt x="f66" y="f65"/>
                  </a:cubicBezTo>
                  <a:cubicBezTo>
                    <a:pt x="f59" y="f39"/>
                    <a:pt x="f67" y="f68"/>
                    <a:pt x="f42" y="f49"/>
                  </a:cubicBezTo>
                  <a:cubicBezTo>
                    <a:pt x="f42" y="f66"/>
                    <a:pt x="f58" y="f51"/>
                    <a:pt x="f38" y="f51"/>
                  </a:cubicBezTo>
                  <a:cubicBezTo>
                    <a:pt x="f65" y="f64"/>
                    <a:pt x="f69" y="f50"/>
                    <a:pt x="f33" y="f66"/>
                  </a:cubicBezTo>
                  <a:cubicBezTo>
                    <a:pt x="f32" y="f54"/>
                    <a:pt x="f32" y="f70"/>
                    <a:pt x="f12" y="f47"/>
                  </a:cubicBezTo>
                  <a:cubicBezTo>
                    <a:pt x="f71" y="f72"/>
                    <a:pt x="f36" y="f73"/>
                    <a:pt x="f14" y="f73"/>
                  </a:cubicBezTo>
                  <a:cubicBezTo>
                    <a:pt x="f74" y="f56"/>
                    <a:pt x="f75" y="f76"/>
                    <a:pt x="f21" y="f7"/>
                  </a:cubicBezTo>
                  <a:cubicBezTo>
                    <a:pt x="f77" y="f7"/>
                    <a:pt x="f22" y="f7"/>
                    <a:pt x="f28" y="f7"/>
                  </a:cubicBezTo>
                  <a:cubicBezTo>
                    <a:pt x="f19" y="f78"/>
                    <a:pt x="f45" y="f51"/>
                    <a:pt x="f17" y="f49"/>
                  </a:cubicBezTo>
                  <a:cubicBezTo>
                    <a:pt x="f79" y="f49"/>
                    <a:pt x="f80" y="f62"/>
                    <a:pt x="f9" y="f62"/>
                  </a:cubicBezTo>
                  <a:cubicBezTo>
                    <a:pt x="f81" y="f43"/>
                    <a:pt x="f82" y="f70"/>
                    <a:pt x="f45" y="f83"/>
                  </a:cubicBezTo>
                  <a:cubicBezTo>
                    <a:pt x="f26" y="f65"/>
                    <a:pt x="f84" y="f38"/>
                    <a:pt x="f85" y="f58"/>
                  </a:cubicBezTo>
                  <a:cubicBezTo>
                    <a:pt x="f86" y="f38"/>
                    <a:pt x="f87" y="f88"/>
                    <a:pt x="f5" y="f8"/>
                  </a:cubicBezTo>
                  <a:close/>
                  <a:moveTo>
                    <a:pt x="f89" y="f58"/>
                  </a:moveTo>
                  <a:cubicBezTo>
                    <a:pt x="f27" y="f41"/>
                    <a:pt x="f16" y="f68"/>
                    <a:pt x="f90" y="f42"/>
                  </a:cubicBezTo>
                  <a:cubicBezTo>
                    <a:pt x="f31" y="f67"/>
                    <a:pt x="f32" y="f10"/>
                    <a:pt x="f69" y="f36"/>
                  </a:cubicBezTo>
                  <a:cubicBezTo>
                    <a:pt x="f74" y="f36"/>
                    <a:pt x="f20" y="f60"/>
                    <a:pt x="f89" y="f58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FAC0889-6E82-D768-177D-F9A53021E6ED}"/>
                </a:ext>
              </a:extLst>
            </p:cNvPr>
            <p:cNvSpPr/>
            <p:nvPr/>
          </p:nvSpPr>
          <p:spPr>
            <a:xfrm>
              <a:off x="1076513" y="2032455"/>
              <a:ext cx="473073" cy="2730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"/>
                <a:gd name="f7" fmla="val 103"/>
                <a:gd name="f8" fmla="val 89"/>
                <a:gd name="f9" fmla="val 80"/>
                <a:gd name="f10" fmla="val 59"/>
                <a:gd name="f11" fmla="val 30"/>
                <a:gd name="f12" fmla="val 39"/>
                <a:gd name="f13" fmla="val 18"/>
                <a:gd name="f14" fmla="val 4"/>
                <a:gd name="f15" fmla="val 11"/>
                <a:gd name="f16" fmla="val 8"/>
                <a:gd name="f17" fmla="val 6"/>
                <a:gd name="f18" fmla="val 13"/>
                <a:gd name="f19" fmla="val 35"/>
                <a:gd name="f20" fmla="val 57"/>
                <a:gd name="f21" fmla="val 54"/>
                <a:gd name="f22" fmla="val 85"/>
                <a:gd name="f23" fmla="val 40"/>
                <a:gd name="f24" fmla="val 90"/>
                <a:gd name="f25" fmla="val 27"/>
                <a:gd name="f26" fmla="val 95"/>
                <a:gd name="f27" fmla="val 124"/>
                <a:gd name="f28" fmla="val 41"/>
                <a:gd name="f29" fmla="val 151"/>
                <a:gd name="f30" fmla="val 70"/>
                <a:gd name="f31" fmla="val 98"/>
                <a:gd name="f32" fmla="val 177"/>
                <a:gd name="f33" fmla="val 100"/>
                <a:gd name="f34" fmla="val 176"/>
                <a:gd name="f35" fmla="val 101"/>
                <a:gd name="f36" fmla="val 175"/>
                <a:gd name="f37" fmla="val 150"/>
                <a:gd name="f38" fmla="val 83"/>
                <a:gd name="f39" fmla="val 126"/>
                <a:gd name="f40" fmla="val 63"/>
                <a:gd name="f41" fmla="val 96"/>
                <a:gd name="f42" fmla="val 93"/>
                <a:gd name="f43" fmla="val 66"/>
                <a:gd name="f44" fmla="+- 0 0 -90"/>
                <a:gd name="f45" fmla="*/ f3 1 178"/>
                <a:gd name="f46" fmla="*/ f4 1 103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178"/>
                <a:gd name="f55" fmla="*/ f51 1 103"/>
                <a:gd name="f56" fmla="*/ 89 f52 1"/>
                <a:gd name="f57" fmla="*/ 80 f51 1"/>
                <a:gd name="f58" fmla="*/ 0 f52 1"/>
                <a:gd name="f59" fmla="*/ 18 f51 1"/>
                <a:gd name="f60" fmla="*/ 13 f52 1"/>
                <a:gd name="f61" fmla="*/ 0 f51 1"/>
                <a:gd name="f62" fmla="*/ 80 f52 1"/>
                <a:gd name="f63" fmla="*/ 54 f51 1"/>
                <a:gd name="f64" fmla="*/ 95 f52 1"/>
                <a:gd name="f65" fmla="*/ 11 f51 1"/>
                <a:gd name="f66" fmla="*/ 178 f52 1"/>
                <a:gd name="f67" fmla="*/ 98 f51 1"/>
                <a:gd name="f68" fmla="*/ 175 f52 1"/>
                <a:gd name="f69" fmla="*/ 103 f51 1"/>
                <a:gd name="f70" fmla="*/ 100 f52 1"/>
                <a:gd name="f71" fmla="*/ 41 f51 1"/>
                <a:gd name="f72" fmla="+- f53 0 f1"/>
                <a:gd name="f73" fmla="*/ f56 1 178"/>
                <a:gd name="f74" fmla="*/ f57 1 103"/>
                <a:gd name="f75" fmla="*/ f58 1 178"/>
                <a:gd name="f76" fmla="*/ f59 1 103"/>
                <a:gd name="f77" fmla="*/ f60 1 178"/>
                <a:gd name="f78" fmla="*/ f61 1 103"/>
                <a:gd name="f79" fmla="*/ f62 1 178"/>
                <a:gd name="f80" fmla="*/ f63 1 103"/>
                <a:gd name="f81" fmla="*/ f64 1 178"/>
                <a:gd name="f82" fmla="*/ f65 1 103"/>
                <a:gd name="f83" fmla="*/ f66 1 178"/>
                <a:gd name="f84" fmla="*/ f67 1 103"/>
                <a:gd name="f85" fmla="*/ f68 1 178"/>
                <a:gd name="f86" fmla="*/ f69 1 103"/>
                <a:gd name="f87" fmla="*/ f70 1 178"/>
                <a:gd name="f88" fmla="*/ f71 1 103"/>
                <a:gd name="f89" fmla="*/ 0 1 f54"/>
                <a:gd name="f90" fmla="*/ f48 1 f54"/>
                <a:gd name="f91" fmla="*/ 0 1 f55"/>
                <a:gd name="f92" fmla="*/ f49 1 f55"/>
                <a:gd name="f93" fmla="*/ f73 1 f54"/>
                <a:gd name="f94" fmla="*/ f74 1 f55"/>
                <a:gd name="f95" fmla="*/ f75 1 f54"/>
                <a:gd name="f96" fmla="*/ f76 1 f55"/>
                <a:gd name="f97" fmla="*/ f77 1 f54"/>
                <a:gd name="f98" fmla="*/ f78 1 f55"/>
                <a:gd name="f99" fmla="*/ f79 1 f54"/>
                <a:gd name="f100" fmla="*/ f80 1 f55"/>
                <a:gd name="f101" fmla="*/ f81 1 f54"/>
                <a:gd name="f102" fmla="*/ f82 1 f55"/>
                <a:gd name="f103" fmla="*/ f83 1 f54"/>
                <a:gd name="f104" fmla="*/ f84 1 f55"/>
                <a:gd name="f105" fmla="*/ f85 1 f54"/>
                <a:gd name="f106" fmla="*/ f86 1 f55"/>
                <a:gd name="f107" fmla="*/ f87 1 f54"/>
                <a:gd name="f108" fmla="*/ f88 1 f55"/>
                <a:gd name="f109" fmla="*/ f89 f45 1"/>
                <a:gd name="f110" fmla="*/ f90 f45 1"/>
                <a:gd name="f111" fmla="*/ f92 f46 1"/>
                <a:gd name="f112" fmla="*/ f91 f46 1"/>
                <a:gd name="f113" fmla="*/ f93 f45 1"/>
                <a:gd name="f114" fmla="*/ f94 f46 1"/>
                <a:gd name="f115" fmla="*/ f95 f45 1"/>
                <a:gd name="f116" fmla="*/ f96 f46 1"/>
                <a:gd name="f117" fmla="*/ f97 f45 1"/>
                <a:gd name="f118" fmla="*/ f98 f46 1"/>
                <a:gd name="f119" fmla="*/ f99 f45 1"/>
                <a:gd name="f120" fmla="*/ f100 f46 1"/>
                <a:gd name="f121" fmla="*/ f101 f45 1"/>
                <a:gd name="f122" fmla="*/ f102 f46 1"/>
                <a:gd name="f123" fmla="*/ f103 f45 1"/>
                <a:gd name="f124" fmla="*/ f104 f46 1"/>
                <a:gd name="f125" fmla="*/ f105 f45 1"/>
                <a:gd name="f126" fmla="*/ f106 f46 1"/>
                <a:gd name="f127" fmla="*/ f107 f45 1"/>
                <a:gd name="f128" fmla="*/ f108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2">
                  <a:pos x="f113" y="f114"/>
                </a:cxn>
                <a:cxn ang="f72">
                  <a:pos x="f115" y="f116"/>
                </a:cxn>
                <a:cxn ang="f72">
                  <a:pos x="f117" y="f118"/>
                </a:cxn>
                <a:cxn ang="f72">
                  <a:pos x="f119" y="f120"/>
                </a:cxn>
                <a:cxn ang="f72">
                  <a:pos x="f121" y="f122"/>
                </a:cxn>
                <a:cxn ang="f72">
                  <a:pos x="f123" y="f124"/>
                </a:cxn>
                <a:cxn ang="f72">
                  <a:pos x="f125" y="f126"/>
                </a:cxn>
                <a:cxn ang="f72">
                  <a:pos x="f127" y="f128"/>
                </a:cxn>
                <a:cxn ang="f72">
                  <a:pos x="f113" y="f114"/>
                </a:cxn>
              </a:cxnLst>
              <a:rect l="f109" t="f112" r="f110" b="f111"/>
              <a:pathLst>
                <a:path w="178" h="103">
                  <a:moveTo>
                    <a:pt x="f8" y="f9"/>
                  </a:moveTo>
                  <a:cubicBezTo>
                    <a:pt x="f10" y="f10"/>
                    <a:pt x="f11" y="f12"/>
                    <a:pt x="f5" y="f13"/>
                  </a:cubicBezTo>
                  <a:cubicBezTo>
                    <a:pt x="f14" y="f15"/>
                    <a:pt x="f16" y="f17"/>
                    <a:pt x="f18" y="f5"/>
                  </a:cubicBezTo>
                  <a:cubicBezTo>
                    <a:pt x="f19" y="f13"/>
                    <a:pt x="f20" y="f19"/>
                    <a:pt x="f9" y="f21"/>
                  </a:cubicBezTo>
                  <a:cubicBezTo>
                    <a:pt x="f22" y="f23"/>
                    <a:pt x="f24" y="f25"/>
                    <a:pt x="f26" y="f15"/>
                  </a:cubicBezTo>
                  <a:cubicBezTo>
                    <a:pt x="f27" y="f28"/>
                    <a:pt x="f29" y="f30"/>
                    <a:pt x="f6" y="f31"/>
                  </a:cubicBezTo>
                  <a:cubicBezTo>
                    <a:pt x="f32" y="f33"/>
                    <a:pt x="f34" y="f35"/>
                    <a:pt x="f36" y="f7"/>
                  </a:cubicBezTo>
                  <a:cubicBezTo>
                    <a:pt x="f37" y="f38"/>
                    <a:pt x="f39" y="f40"/>
                    <a:pt x="f33" y="f28"/>
                  </a:cubicBezTo>
                  <a:cubicBezTo>
                    <a:pt x="f41" y="f21"/>
                    <a:pt x="f42" y="f43"/>
                    <a:pt x="f8" y="f9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8EDC35FA-4C68-72E8-6A93-40F0BCE6924A}"/>
                </a:ext>
              </a:extLst>
            </p:cNvPr>
            <p:cNvSpPr/>
            <p:nvPr/>
          </p:nvSpPr>
          <p:spPr>
            <a:xfrm>
              <a:off x="2930716" y="2019754"/>
              <a:ext cx="180978" cy="2603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8"/>
                <a:gd name="f7" fmla="val 98"/>
                <a:gd name="f8" fmla="val 50"/>
                <a:gd name="f9" fmla="val 15"/>
                <a:gd name="f10" fmla="val 45"/>
                <a:gd name="f11" fmla="val 42"/>
                <a:gd name="f12" fmla="val 16"/>
                <a:gd name="f13" fmla="val 37"/>
                <a:gd name="f14" fmla="val 28"/>
                <a:gd name="f15" fmla="val 34"/>
                <a:gd name="f16" fmla="val 39"/>
                <a:gd name="f17" fmla="val 48"/>
                <a:gd name="f18" fmla="val 25"/>
                <a:gd name="f19" fmla="val 52"/>
                <a:gd name="f20" fmla="val 53"/>
                <a:gd name="f21" fmla="val 10"/>
                <a:gd name="f22" fmla="val 6"/>
                <a:gd name="f23" fmla="val 3"/>
                <a:gd name="f24" fmla="val 2"/>
                <a:gd name="f25" fmla="val 11"/>
                <a:gd name="f26" fmla="val 32"/>
                <a:gd name="f27" fmla="val 5"/>
                <a:gd name="f28" fmla="val 43"/>
                <a:gd name="f29" fmla="val 54"/>
                <a:gd name="f30" fmla="val 58"/>
                <a:gd name="f31" fmla="val 49"/>
                <a:gd name="f32" fmla="val 66"/>
                <a:gd name="f33" fmla="val 40"/>
                <a:gd name="f34" fmla="val 38"/>
                <a:gd name="f35" fmla="val 36"/>
                <a:gd name="f36" fmla="val 97"/>
                <a:gd name="f37" fmla="val 29"/>
                <a:gd name="f38" fmla="val 84"/>
                <a:gd name="f39" fmla="val 70"/>
                <a:gd name="f40" fmla="val 57"/>
                <a:gd name="f41" fmla="val 44"/>
                <a:gd name="f42" fmla="val 31"/>
                <a:gd name="f43" fmla="+- 0 0 -90"/>
                <a:gd name="f44" fmla="*/ f3 1 68"/>
                <a:gd name="f45" fmla="*/ f4 1 98"/>
                <a:gd name="f46" fmla="val f5"/>
                <a:gd name="f47" fmla="val f6"/>
                <a:gd name="f48" fmla="val f7"/>
                <a:gd name="f49" fmla="*/ f43 f0 1"/>
                <a:gd name="f50" fmla="+- f48 0 f46"/>
                <a:gd name="f51" fmla="+- f47 0 f46"/>
                <a:gd name="f52" fmla="*/ f49 1 f2"/>
                <a:gd name="f53" fmla="*/ f51 1 68"/>
                <a:gd name="f54" fmla="*/ f50 1 98"/>
                <a:gd name="f55" fmla="*/ 50 f51 1"/>
                <a:gd name="f56" fmla="*/ 15 f50 1"/>
                <a:gd name="f57" fmla="*/ 42 f51 1"/>
                <a:gd name="f58" fmla="*/ 28 f51 1"/>
                <a:gd name="f59" fmla="*/ 48 f50 1"/>
                <a:gd name="f60" fmla="*/ 10 f51 1"/>
                <a:gd name="f61" fmla="*/ 52 f50 1"/>
                <a:gd name="f62" fmla="*/ 2 f51 1"/>
                <a:gd name="f63" fmla="*/ 37 f50 1"/>
                <a:gd name="f64" fmla="*/ 32 f51 1"/>
                <a:gd name="f65" fmla="*/ 5 f50 1"/>
                <a:gd name="f66" fmla="*/ 68 f51 1"/>
                <a:gd name="f67" fmla="*/ 0 f50 1"/>
                <a:gd name="f68" fmla="*/ 40 f51 1"/>
                <a:gd name="f69" fmla="*/ 98 f50 1"/>
                <a:gd name="f70" fmla="*/ 34 f51 1"/>
                <a:gd name="f71" fmla="*/ 97 f50 1"/>
                <a:gd name="f72" fmla="*/ 37 f51 1"/>
                <a:gd name="f73" fmla="*/ 57 f50 1"/>
                <a:gd name="f74" fmla="+- f52 0 f1"/>
                <a:gd name="f75" fmla="*/ f55 1 68"/>
                <a:gd name="f76" fmla="*/ f56 1 98"/>
                <a:gd name="f77" fmla="*/ f57 1 68"/>
                <a:gd name="f78" fmla="*/ f58 1 68"/>
                <a:gd name="f79" fmla="*/ f59 1 98"/>
                <a:gd name="f80" fmla="*/ f60 1 68"/>
                <a:gd name="f81" fmla="*/ f61 1 98"/>
                <a:gd name="f82" fmla="*/ f62 1 68"/>
                <a:gd name="f83" fmla="*/ f63 1 98"/>
                <a:gd name="f84" fmla="*/ f64 1 68"/>
                <a:gd name="f85" fmla="*/ f65 1 98"/>
                <a:gd name="f86" fmla="*/ f66 1 68"/>
                <a:gd name="f87" fmla="*/ f67 1 98"/>
                <a:gd name="f88" fmla="*/ f68 1 68"/>
                <a:gd name="f89" fmla="*/ f69 1 98"/>
                <a:gd name="f90" fmla="*/ f70 1 68"/>
                <a:gd name="f91" fmla="*/ f71 1 98"/>
                <a:gd name="f92" fmla="*/ f72 1 68"/>
                <a:gd name="f93" fmla="*/ f73 1 98"/>
                <a:gd name="f94" fmla="*/ 0 1 f53"/>
                <a:gd name="f95" fmla="*/ f47 1 f53"/>
                <a:gd name="f96" fmla="*/ 0 1 f54"/>
                <a:gd name="f97" fmla="*/ f48 1 f54"/>
                <a:gd name="f98" fmla="*/ f75 1 f53"/>
                <a:gd name="f99" fmla="*/ f76 1 f54"/>
                <a:gd name="f100" fmla="*/ f77 1 f53"/>
                <a:gd name="f101" fmla="*/ f78 1 f53"/>
                <a:gd name="f102" fmla="*/ f79 1 f54"/>
                <a:gd name="f103" fmla="*/ f80 1 f53"/>
                <a:gd name="f104" fmla="*/ f81 1 f54"/>
                <a:gd name="f105" fmla="*/ f82 1 f53"/>
                <a:gd name="f106" fmla="*/ f83 1 f54"/>
                <a:gd name="f107" fmla="*/ f84 1 f53"/>
                <a:gd name="f108" fmla="*/ f85 1 f54"/>
                <a:gd name="f109" fmla="*/ f86 1 f53"/>
                <a:gd name="f110" fmla="*/ f87 1 f54"/>
                <a:gd name="f111" fmla="*/ f88 1 f53"/>
                <a:gd name="f112" fmla="*/ f89 1 f54"/>
                <a:gd name="f113" fmla="*/ f90 1 f53"/>
                <a:gd name="f114" fmla="*/ f91 1 f54"/>
                <a:gd name="f115" fmla="*/ f92 1 f53"/>
                <a:gd name="f116" fmla="*/ f93 1 f54"/>
                <a:gd name="f117" fmla="*/ f94 f44 1"/>
                <a:gd name="f118" fmla="*/ f95 f44 1"/>
                <a:gd name="f119" fmla="*/ f97 f45 1"/>
                <a:gd name="f120" fmla="*/ f96 f45 1"/>
                <a:gd name="f121" fmla="*/ f98 f44 1"/>
                <a:gd name="f122" fmla="*/ f99 f45 1"/>
                <a:gd name="f123" fmla="*/ f100 f44 1"/>
                <a:gd name="f124" fmla="*/ f101 f44 1"/>
                <a:gd name="f125" fmla="*/ f102 f45 1"/>
                <a:gd name="f126" fmla="*/ f103 f44 1"/>
                <a:gd name="f127" fmla="*/ f104 f45 1"/>
                <a:gd name="f128" fmla="*/ f105 f44 1"/>
                <a:gd name="f129" fmla="*/ f106 f45 1"/>
                <a:gd name="f130" fmla="*/ f107 f44 1"/>
                <a:gd name="f131" fmla="*/ f108 f45 1"/>
                <a:gd name="f132" fmla="*/ f109 f44 1"/>
                <a:gd name="f133" fmla="*/ f110 f45 1"/>
                <a:gd name="f134" fmla="*/ f111 f44 1"/>
                <a:gd name="f135" fmla="*/ f112 f45 1"/>
                <a:gd name="f136" fmla="*/ f113 f44 1"/>
                <a:gd name="f137" fmla="*/ f114 f45 1"/>
                <a:gd name="f138" fmla="*/ f115 f44 1"/>
                <a:gd name="f139" fmla="*/ f116 f4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121" y="f122"/>
                </a:cxn>
                <a:cxn ang="f74">
                  <a:pos x="f123" y="f122"/>
                </a:cxn>
                <a:cxn ang="f74">
                  <a:pos x="f124" y="f125"/>
                </a:cxn>
                <a:cxn ang="f74">
                  <a:pos x="f126" y="f127"/>
                </a:cxn>
                <a:cxn ang="f74">
                  <a:pos x="f128" y="f129"/>
                </a:cxn>
                <a:cxn ang="f74">
                  <a:pos x="f130" y="f131"/>
                </a:cxn>
                <a:cxn ang="f74">
                  <a:pos x="f132" y="f133"/>
                </a:cxn>
                <a:cxn ang="f74">
                  <a:pos x="f134" y="f135"/>
                </a:cxn>
                <a:cxn ang="f74">
                  <a:pos x="f136" y="f137"/>
                </a:cxn>
                <a:cxn ang="f74">
                  <a:pos x="f138" y="f139"/>
                </a:cxn>
                <a:cxn ang="f74">
                  <a:pos x="f121" y="f122"/>
                </a:cxn>
              </a:cxnLst>
              <a:rect l="f117" t="f120" r="f118" b="f119"/>
              <a:pathLst>
                <a:path w="68" h="98">
                  <a:moveTo>
                    <a:pt x="f8" y="f9"/>
                  </a:moveTo>
                  <a:cubicBezTo>
                    <a:pt x="f10" y="f9"/>
                    <a:pt x="f11" y="f12"/>
                    <a:pt x="f11" y="f9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9"/>
                    <a:pt x="f9" y="f20"/>
                    <a:pt x="f21" y="f19"/>
                  </a:cubicBezTo>
                  <a:cubicBezTo>
                    <a:pt x="f22" y="f8"/>
                    <a:pt x="f23" y="f11"/>
                    <a:pt x="f24" y="f13"/>
                  </a:cubicBezTo>
                  <a:cubicBezTo>
                    <a:pt x="f5" y="f9"/>
                    <a:pt x="f25" y="f22"/>
                    <a:pt x="f26" y="f27"/>
                  </a:cubicBezTo>
                  <a:cubicBezTo>
                    <a:pt x="f28" y="f27"/>
                    <a:pt x="f29" y="f24"/>
                    <a:pt x="f6" y="f5"/>
                  </a:cubicBezTo>
                  <a:cubicBezTo>
                    <a:pt x="f30" y="f15"/>
                    <a:pt x="f31" y="f32"/>
                    <a:pt x="f33" y="f7"/>
                  </a:cubicBezTo>
                  <a:cubicBezTo>
                    <a:pt x="f34" y="f7"/>
                    <a:pt x="f35" y="f7"/>
                    <a:pt x="f15" y="f36"/>
                  </a:cubicBezTo>
                  <a:cubicBezTo>
                    <a:pt x="f37" y="f38"/>
                    <a:pt x="f15" y="f39"/>
                    <a:pt x="f13" y="f40"/>
                  </a:cubicBezTo>
                  <a:cubicBezTo>
                    <a:pt x="f33" y="f41"/>
                    <a:pt x="f10" y="f42"/>
                    <a:pt x="f8" y="f9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9C32A431-2726-534B-A4B9-26A0E9B47BE0}"/>
                </a:ext>
              </a:extLst>
            </p:cNvPr>
            <p:cNvSpPr/>
            <p:nvPr/>
          </p:nvSpPr>
          <p:spPr>
            <a:xfrm>
              <a:off x="1371782" y="1865760"/>
              <a:ext cx="258766" cy="3825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8"/>
                <a:gd name="f7" fmla="val 144"/>
                <a:gd name="f8" fmla="val 40"/>
                <a:gd name="f9" fmla="val 92"/>
                <a:gd name="f10" fmla="val 26"/>
                <a:gd name="f11" fmla="val 64"/>
                <a:gd name="f12" fmla="val 14"/>
                <a:gd name="f13" fmla="val 37"/>
                <a:gd name="f14" fmla="val 9"/>
                <a:gd name="f15" fmla="val 6"/>
                <a:gd name="f16" fmla="val 11"/>
                <a:gd name="f17" fmla="val 4"/>
                <a:gd name="f18" fmla="val 17"/>
                <a:gd name="f19" fmla="val 23"/>
                <a:gd name="f20" fmla="val 35"/>
                <a:gd name="f21" fmla="val 45"/>
                <a:gd name="f22" fmla="val 69"/>
                <a:gd name="f23" fmla="val 54"/>
                <a:gd name="f24" fmla="val 61"/>
                <a:gd name="f25" fmla="val 62"/>
                <a:gd name="f26" fmla="val 53"/>
                <a:gd name="f27" fmla="val 73"/>
                <a:gd name="f28" fmla="val 43"/>
                <a:gd name="f29" fmla="val 82"/>
                <a:gd name="f30" fmla="val 78"/>
                <a:gd name="f31" fmla="val 90"/>
                <a:gd name="f32" fmla="val 110"/>
                <a:gd name="f33" fmla="val 142"/>
                <a:gd name="f34" fmla="val 96"/>
                <a:gd name="f35" fmla="val 143"/>
                <a:gd name="f36" fmla="val 94"/>
                <a:gd name="f37" fmla="val 93"/>
                <a:gd name="f38" fmla="val 83"/>
                <a:gd name="f39" fmla="val 119"/>
                <a:gd name="f40" fmla="val 74"/>
                <a:gd name="f41" fmla="val 63"/>
                <a:gd name="f42" fmla="val 67"/>
                <a:gd name="f43" fmla="val 55"/>
                <a:gd name="f44" fmla="val 76"/>
                <a:gd name="f45" fmla="val 48"/>
                <a:gd name="f46" fmla="+- 0 0 -90"/>
                <a:gd name="f47" fmla="*/ f3 1 98"/>
                <a:gd name="f48" fmla="*/ f4 1 144"/>
                <a:gd name="f49" fmla="val f5"/>
                <a:gd name="f50" fmla="val f6"/>
                <a:gd name="f51" fmla="val f7"/>
                <a:gd name="f52" fmla="*/ f46 f0 1"/>
                <a:gd name="f53" fmla="+- f51 0 f49"/>
                <a:gd name="f54" fmla="+- f50 0 f49"/>
                <a:gd name="f55" fmla="*/ f52 1 f2"/>
                <a:gd name="f56" fmla="*/ f54 1 98"/>
                <a:gd name="f57" fmla="*/ f53 1 144"/>
                <a:gd name="f58" fmla="*/ 40 f54 1"/>
                <a:gd name="f59" fmla="*/ 92 f53 1"/>
                <a:gd name="f60" fmla="*/ 0 f54 1"/>
                <a:gd name="f61" fmla="*/ 9 f53 1"/>
                <a:gd name="f62" fmla="*/ 17 f54 1"/>
                <a:gd name="f63" fmla="*/ 0 f53 1"/>
                <a:gd name="f64" fmla="*/ 45 f54 1"/>
                <a:gd name="f65" fmla="*/ 69 f53 1"/>
                <a:gd name="f66" fmla="*/ 73 f54 1"/>
                <a:gd name="f67" fmla="*/ 43 f53 1"/>
                <a:gd name="f68" fmla="*/ 98 f54 1"/>
                <a:gd name="f69" fmla="*/ 142 f53 1"/>
                <a:gd name="f70" fmla="*/ 93 f54 1"/>
                <a:gd name="f71" fmla="*/ 144 f53 1"/>
                <a:gd name="f72" fmla="*/ 63 f54 1"/>
                <a:gd name="f73" fmla="*/ 67 f53 1"/>
                <a:gd name="f74" fmla="+- f55 0 f1"/>
                <a:gd name="f75" fmla="*/ f58 1 98"/>
                <a:gd name="f76" fmla="*/ f59 1 144"/>
                <a:gd name="f77" fmla="*/ f60 1 98"/>
                <a:gd name="f78" fmla="*/ f61 1 144"/>
                <a:gd name="f79" fmla="*/ f62 1 98"/>
                <a:gd name="f80" fmla="*/ f63 1 144"/>
                <a:gd name="f81" fmla="*/ f64 1 98"/>
                <a:gd name="f82" fmla="*/ f65 1 144"/>
                <a:gd name="f83" fmla="*/ f66 1 98"/>
                <a:gd name="f84" fmla="*/ f67 1 144"/>
                <a:gd name="f85" fmla="*/ f68 1 98"/>
                <a:gd name="f86" fmla="*/ f69 1 144"/>
                <a:gd name="f87" fmla="*/ f70 1 98"/>
                <a:gd name="f88" fmla="*/ f71 1 144"/>
                <a:gd name="f89" fmla="*/ f72 1 98"/>
                <a:gd name="f90" fmla="*/ f73 1 144"/>
                <a:gd name="f91" fmla="*/ 0 1 f56"/>
                <a:gd name="f92" fmla="*/ f50 1 f56"/>
                <a:gd name="f93" fmla="*/ 0 1 f57"/>
                <a:gd name="f94" fmla="*/ f51 1 f57"/>
                <a:gd name="f95" fmla="*/ f75 1 f56"/>
                <a:gd name="f96" fmla="*/ f76 1 f57"/>
                <a:gd name="f97" fmla="*/ f77 1 f56"/>
                <a:gd name="f98" fmla="*/ f78 1 f57"/>
                <a:gd name="f99" fmla="*/ f79 1 f56"/>
                <a:gd name="f100" fmla="*/ f80 1 f57"/>
                <a:gd name="f101" fmla="*/ f81 1 f56"/>
                <a:gd name="f102" fmla="*/ f82 1 f57"/>
                <a:gd name="f103" fmla="*/ f83 1 f56"/>
                <a:gd name="f104" fmla="*/ f84 1 f57"/>
                <a:gd name="f105" fmla="*/ f85 1 f56"/>
                <a:gd name="f106" fmla="*/ f86 1 f57"/>
                <a:gd name="f107" fmla="*/ f87 1 f56"/>
                <a:gd name="f108" fmla="*/ f88 1 f57"/>
                <a:gd name="f109" fmla="*/ f89 1 f56"/>
                <a:gd name="f110" fmla="*/ f90 1 f57"/>
                <a:gd name="f111" fmla="*/ f91 f47 1"/>
                <a:gd name="f112" fmla="*/ f92 f47 1"/>
                <a:gd name="f113" fmla="*/ f94 f48 1"/>
                <a:gd name="f114" fmla="*/ f93 f48 1"/>
                <a:gd name="f115" fmla="*/ f95 f47 1"/>
                <a:gd name="f116" fmla="*/ f96 f48 1"/>
                <a:gd name="f117" fmla="*/ f97 f47 1"/>
                <a:gd name="f118" fmla="*/ f98 f48 1"/>
                <a:gd name="f119" fmla="*/ f99 f47 1"/>
                <a:gd name="f120" fmla="*/ f100 f48 1"/>
                <a:gd name="f121" fmla="*/ f101 f47 1"/>
                <a:gd name="f122" fmla="*/ f102 f48 1"/>
                <a:gd name="f123" fmla="*/ f103 f47 1"/>
                <a:gd name="f124" fmla="*/ f104 f48 1"/>
                <a:gd name="f125" fmla="*/ f105 f47 1"/>
                <a:gd name="f126" fmla="*/ f106 f48 1"/>
                <a:gd name="f127" fmla="*/ f107 f47 1"/>
                <a:gd name="f128" fmla="*/ f108 f48 1"/>
                <a:gd name="f129" fmla="*/ f109 f47 1"/>
                <a:gd name="f130" fmla="*/ f110 f4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115" y="f116"/>
                </a:cxn>
                <a:cxn ang="f74">
                  <a:pos x="f117" y="f118"/>
                </a:cxn>
                <a:cxn ang="f74">
                  <a:pos x="f119" y="f120"/>
                </a:cxn>
                <a:cxn ang="f74">
                  <a:pos x="f121" y="f122"/>
                </a:cxn>
                <a:cxn ang="f74">
                  <a:pos x="f123" y="f124"/>
                </a:cxn>
                <a:cxn ang="f74">
                  <a:pos x="f125" y="f126"/>
                </a:cxn>
                <a:cxn ang="f74">
                  <a:pos x="f127" y="f128"/>
                </a:cxn>
                <a:cxn ang="f74">
                  <a:pos x="f129" y="f130"/>
                </a:cxn>
                <a:cxn ang="f74">
                  <a:pos x="f115" y="f116"/>
                </a:cxn>
              </a:cxnLst>
              <a:rect l="f111" t="f114" r="f112" b="f113"/>
              <a:pathLst>
                <a:path w="98" h="144">
                  <a:moveTo>
                    <a:pt x="f8" y="f9"/>
                  </a:moveTo>
                  <a:cubicBezTo>
                    <a:pt x="f10" y="f11"/>
                    <a:pt x="f12" y="f13"/>
                    <a:pt x="f5" y="f14"/>
                  </a:cubicBezTo>
                  <a:cubicBezTo>
                    <a:pt x="f15" y="f15"/>
                    <a:pt x="f16" y="f17"/>
                    <a:pt x="f18" y="f5"/>
                  </a:cubicBezTo>
                  <a:cubicBezTo>
                    <a:pt x="f10" y="f19"/>
                    <a:pt x="f20" y="f21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6" y="f33"/>
                  </a:cubicBezTo>
                  <a:cubicBezTo>
                    <a:pt x="f34" y="f35"/>
                    <a:pt x="f36" y="f35"/>
                    <a:pt x="f37" y="f7"/>
                  </a:cubicBezTo>
                  <a:cubicBezTo>
                    <a:pt x="f38" y="f39"/>
                    <a:pt x="f40" y="f36"/>
                    <a:pt x="f41" y="f42"/>
                  </a:cubicBezTo>
                  <a:cubicBezTo>
                    <a:pt x="f43" y="f44"/>
                    <a:pt x="f45" y="f38"/>
                    <a:pt x="f8" y="f9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E4613983-ECAF-5C93-EC7C-5F39BD020C9E}"/>
                </a:ext>
              </a:extLst>
            </p:cNvPr>
            <p:cNvSpPr/>
            <p:nvPr/>
          </p:nvSpPr>
          <p:spPr>
            <a:xfrm>
              <a:off x="1092387" y="2311850"/>
              <a:ext cx="419096" cy="1397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8"/>
                <a:gd name="f7" fmla="val 53"/>
                <a:gd name="f8" fmla="val 156"/>
                <a:gd name="f9" fmla="val 39"/>
                <a:gd name="f10" fmla="val 133"/>
                <a:gd name="f11" fmla="val 33"/>
                <a:gd name="f12" fmla="val 109"/>
                <a:gd name="f13" fmla="val 27"/>
                <a:gd name="f14" fmla="val 84"/>
                <a:gd name="f15" fmla="val 21"/>
                <a:gd name="f16" fmla="val 85"/>
                <a:gd name="f17" fmla="val 32"/>
                <a:gd name="f18" fmla="val 87"/>
                <a:gd name="f19" fmla="val 42"/>
                <a:gd name="f20" fmla="val 89"/>
                <a:gd name="f21" fmla="val 61"/>
                <a:gd name="f22" fmla="val 49"/>
                <a:gd name="f23" fmla="val 34"/>
                <a:gd name="f24" fmla="val 45"/>
                <a:gd name="f25" fmla="val 8"/>
                <a:gd name="f26" fmla="val 40"/>
                <a:gd name="f27" fmla="val 4"/>
                <a:gd name="f28" fmla="val 2"/>
                <a:gd name="f29" fmla="val 30"/>
                <a:gd name="f30" fmla="val 25"/>
                <a:gd name="f31" fmla="val 1"/>
                <a:gd name="f32" fmla="val 24"/>
                <a:gd name="f33" fmla="val 23"/>
                <a:gd name="f34" fmla="val 22"/>
                <a:gd name="f35" fmla="val 26"/>
                <a:gd name="f36" fmla="val 48"/>
                <a:gd name="f37" fmla="val 73"/>
                <a:gd name="f38" fmla="val 37"/>
                <a:gd name="f39" fmla="val 72"/>
                <a:gd name="f40" fmla="val 71"/>
                <a:gd name="f41" fmla="val 14"/>
                <a:gd name="f42" fmla="val 70"/>
                <a:gd name="f43" fmla="val 100"/>
                <a:gd name="f44" fmla="val 12"/>
                <a:gd name="f45" fmla="val 129"/>
                <a:gd name="f46" fmla="val 157"/>
                <a:gd name="f47" fmla="val 36"/>
                <a:gd name="f48" fmla="+- 0 0 -90"/>
                <a:gd name="f49" fmla="*/ f3 1 158"/>
                <a:gd name="f50" fmla="*/ f4 1 53"/>
                <a:gd name="f51" fmla="val f5"/>
                <a:gd name="f52" fmla="val f6"/>
                <a:gd name="f53" fmla="val f7"/>
                <a:gd name="f54" fmla="*/ f48 f0 1"/>
                <a:gd name="f55" fmla="+- f53 0 f51"/>
                <a:gd name="f56" fmla="+- f52 0 f51"/>
                <a:gd name="f57" fmla="*/ f54 1 f2"/>
                <a:gd name="f58" fmla="*/ f56 1 158"/>
                <a:gd name="f59" fmla="*/ f55 1 53"/>
                <a:gd name="f60" fmla="*/ 156 f56 1"/>
                <a:gd name="f61" fmla="*/ 39 f55 1"/>
                <a:gd name="f62" fmla="*/ 84 f56 1"/>
                <a:gd name="f63" fmla="*/ 21 f55 1"/>
                <a:gd name="f64" fmla="*/ 89 f56 1"/>
                <a:gd name="f65" fmla="*/ 53 f55 1"/>
                <a:gd name="f66" fmla="*/ 8 f56 1"/>
                <a:gd name="f67" fmla="*/ 40 f55 1"/>
                <a:gd name="f68" fmla="*/ 0 f56 1"/>
                <a:gd name="f69" fmla="*/ 25 f55 1"/>
                <a:gd name="f70" fmla="*/ 4 f56 1"/>
                <a:gd name="f71" fmla="*/ 22 f55 1"/>
                <a:gd name="f72" fmla="*/ 73 f56 1"/>
                <a:gd name="f73" fmla="*/ 37 f55 1"/>
                <a:gd name="f74" fmla="*/ 70 f56 1"/>
                <a:gd name="f75" fmla="*/ 0 f55 1"/>
                <a:gd name="f76" fmla="*/ 158 f56 1"/>
                <a:gd name="f77" fmla="*/ 34 f55 1"/>
                <a:gd name="f78" fmla="+- f57 0 f1"/>
                <a:gd name="f79" fmla="*/ f60 1 158"/>
                <a:gd name="f80" fmla="*/ f61 1 53"/>
                <a:gd name="f81" fmla="*/ f62 1 158"/>
                <a:gd name="f82" fmla="*/ f63 1 53"/>
                <a:gd name="f83" fmla="*/ f64 1 158"/>
                <a:gd name="f84" fmla="*/ f65 1 53"/>
                <a:gd name="f85" fmla="*/ f66 1 158"/>
                <a:gd name="f86" fmla="*/ f67 1 53"/>
                <a:gd name="f87" fmla="*/ f68 1 158"/>
                <a:gd name="f88" fmla="*/ f69 1 53"/>
                <a:gd name="f89" fmla="*/ f70 1 158"/>
                <a:gd name="f90" fmla="*/ f71 1 53"/>
                <a:gd name="f91" fmla="*/ f72 1 158"/>
                <a:gd name="f92" fmla="*/ f73 1 53"/>
                <a:gd name="f93" fmla="*/ f74 1 158"/>
                <a:gd name="f94" fmla="*/ f75 1 53"/>
                <a:gd name="f95" fmla="*/ f76 1 158"/>
                <a:gd name="f96" fmla="*/ f77 1 53"/>
                <a:gd name="f97" fmla="*/ 0 1 f58"/>
                <a:gd name="f98" fmla="*/ f52 1 f58"/>
                <a:gd name="f99" fmla="*/ 0 1 f59"/>
                <a:gd name="f100" fmla="*/ f53 1 f59"/>
                <a:gd name="f101" fmla="*/ f79 1 f58"/>
                <a:gd name="f102" fmla="*/ f80 1 f59"/>
                <a:gd name="f103" fmla="*/ f81 1 f58"/>
                <a:gd name="f104" fmla="*/ f82 1 f59"/>
                <a:gd name="f105" fmla="*/ f83 1 f58"/>
                <a:gd name="f106" fmla="*/ f84 1 f59"/>
                <a:gd name="f107" fmla="*/ f85 1 f58"/>
                <a:gd name="f108" fmla="*/ f86 1 f59"/>
                <a:gd name="f109" fmla="*/ f87 1 f58"/>
                <a:gd name="f110" fmla="*/ f88 1 f59"/>
                <a:gd name="f111" fmla="*/ f89 1 f58"/>
                <a:gd name="f112" fmla="*/ f90 1 f59"/>
                <a:gd name="f113" fmla="*/ f91 1 f58"/>
                <a:gd name="f114" fmla="*/ f92 1 f59"/>
                <a:gd name="f115" fmla="*/ f93 1 f58"/>
                <a:gd name="f116" fmla="*/ f94 1 f59"/>
                <a:gd name="f117" fmla="*/ f95 1 f58"/>
                <a:gd name="f118" fmla="*/ f96 1 f59"/>
                <a:gd name="f119" fmla="*/ f97 f49 1"/>
                <a:gd name="f120" fmla="*/ f98 f49 1"/>
                <a:gd name="f121" fmla="*/ f100 f50 1"/>
                <a:gd name="f122" fmla="*/ f99 f50 1"/>
                <a:gd name="f123" fmla="*/ f101 f49 1"/>
                <a:gd name="f124" fmla="*/ f102 f50 1"/>
                <a:gd name="f125" fmla="*/ f103 f49 1"/>
                <a:gd name="f126" fmla="*/ f104 f50 1"/>
                <a:gd name="f127" fmla="*/ f105 f49 1"/>
                <a:gd name="f128" fmla="*/ f106 f50 1"/>
                <a:gd name="f129" fmla="*/ f107 f49 1"/>
                <a:gd name="f130" fmla="*/ f108 f50 1"/>
                <a:gd name="f131" fmla="*/ f109 f49 1"/>
                <a:gd name="f132" fmla="*/ f110 f50 1"/>
                <a:gd name="f133" fmla="*/ f111 f49 1"/>
                <a:gd name="f134" fmla="*/ f112 f50 1"/>
                <a:gd name="f135" fmla="*/ f113 f49 1"/>
                <a:gd name="f136" fmla="*/ f114 f50 1"/>
                <a:gd name="f137" fmla="*/ f115 f49 1"/>
                <a:gd name="f138" fmla="*/ f116 f50 1"/>
                <a:gd name="f139" fmla="*/ f117 f49 1"/>
                <a:gd name="f140" fmla="*/ f118 f5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8">
                  <a:pos x="f123" y="f124"/>
                </a:cxn>
                <a:cxn ang="f78">
                  <a:pos x="f125" y="f126"/>
                </a:cxn>
                <a:cxn ang="f78">
                  <a:pos x="f127" y="f128"/>
                </a:cxn>
                <a:cxn ang="f78">
                  <a:pos x="f129" y="f130"/>
                </a:cxn>
                <a:cxn ang="f78">
                  <a:pos x="f131" y="f132"/>
                </a:cxn>
                <a:cxn ang="f78">
                  <a:pos x="f133" y="f134"/>
                </a:cxn>
                <a:cxn ang="f78">
                  <a:pos x="f135" y="f136"/>
                </a:cxn>
                <a:cxn ang="f78">
                  <a:pos x="f137" y="f138"/>
                </a:cxn>
                <a:cxn ang="f78">
                  <a:pos x="f139" y="f140"/>
                </a:cxn>
                <a:cxn ang="f78">
                  <a:pos x="f123" y="f124"/>
                </a:cxn>
              </a:cxnLst>
              <a:rect l="f119" t="f122" r="f120" b="f121"/>
              <a:pathLst>
                <a:path w="158" h="53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7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9"/>
                    <a:pt x="f28" y="f29"/>
                    <a:pt x="f5" y="f30"/>
                  </a:cubicBezTo>
                  <a:cubicBezTo>
                    <a:pt x="f31" y="f32"/>
                    <a:pt x="f28" y="f33"/>
                    <a:pt x="f27" y="f34"/>
                  </a:cubicBezTo>
                  <a:cubicBezTo>
                    <a:pt x="f35" y="f13"/>
                    <a:pt x="f36" y="f17"/>
                    <a:pt x="f37" y="f38"/>
                  </a:cubicBezTo>
                  <a:cubicBezTo>
                    <a:pt x="f39" y="f30"/>
                    <a:pt x="f40" y="f41"/>
                    <a:pt x="f42" y="f5"/>
                  </a:cubicBezTo>
                  <a:cubicBezTo>
                    <a:pt x="f43" y="f44"/>
                    <a:pt x="f45" y="f33"/>
                    <a:pt x="f6" y="f23"/>
                  </a:cubicBezTo>
                  <a:cubicBezTo>
                    <a:pt x="f46" y="f47"/>
                    <a:pt x="f46" y="f38"/>
                    <a:pt x="f8" y="f9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AAA10E51-306C-7CC1-DF37-1B763DB87D59}"/>
                </a:ext>
              </a:extLst>
            </p:cNvPr>
            <p:cNvSpPr/>
            <p:nvPr/>
          </p:nvSpPr>
          <p:spPr>
            <a:xfrm>
              <a:off x="3084700" y="2138809"/>
              <a:ext cx="109535" cy="1174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"/>
                <a:gd name="f7" fmla="val 44"/>
                <a:gd name="f8" fmla="val 21"/>
                <a:gd name="f9" fmla="val 1"/>
                <a:gd name="f10" fmla="val 32"/>
                <a:gd name="f11" fmla="val 2"/>
                <a:gd name="f12" fmla="val 4"/>
                <a:gd name="f13" fmla="val 18"/>
                <a:gd name="f14" fmla="val 29"/>
                <a:gd name="f15" fmla="val 26"/>
                <a:gd name="f16" fmla="val 15"/>
                <a:gd name="f17" fmla="val 9"/>
                <a:gd name="f18" fmla="val 39"/>
                <a:gd name="f19" fmla="val 31"/>
                <a:gd name="f20" fmla="val 24"/>
                <a:gd name="f21" fmla="val 10"/>
                <a:gd name="f22" fmla="+- 0 0 -90"/>
                <a:gd name="f23" fmla="*/ f3 1 41"/>
                <a:gd name="f24" fmla="*/ f4 1 44"/>
                <a:gd name="f25" fmla="val f5"/>
                <a:gd name="f26" fmla="val f6"/>
                <a:gd name="f27" fmla="val f7"/>
                <a:gd name="f28" fmla="*/ f22 f0 1"/>
                <a:gd name="f29" fmla="+- f27 0 f25"/>
                <a:gd name="f30" fmla="+- f26 0 f25"/>
                <a:gd name="f31" fmla="*/ f28 1 f2"/>
                <a:gd name="f32" fmla="*/ f30 1 41"/>
                <a:gd name="f33" fmla="*/ f29 1 44"/>
                <a:gd name="f34" fmla="*/ 21 f30 1"/>
                <a:gd name="f35" fmla="*/ 1 f29 1"/>
                <a:gd name="f36" fmla="*/ 41 f30 1"/>
                <a:gd name="f37" fmla="*/ 18 f29 1"/>
                <a:gd name="f38" fmla="*/ 15 f30 1"/>
                <a:gd name="f39" fmla="*/ 41 f29 1"/>
                <a:gd name="f40" fmla="*/ 1 f30 1"/>
                <a:gd name="f41" fmla="*/ 24 f29 1"/>
                <a:gd name="f42" fmla="+- f31 0 f1"/>
                <a:gd name="f43" fmla="*/ f34 1 41"/>
                <a:gd name="f44" fmla="*/ f35 1 44"/>
                <a:gd name="f45" fmla="*/ f36 1 41"/>
                <a:gd name="f46" fmla="*/ f37 1 44"/>
                <a:gd name="f47" fmla="*/ f38 1 41"/>
                <a:gd name="f48" fmla="*/ f39 1 44"/>
                <a:gd name="f49" fmla="*/ f40 1 41"/>
                <a:gd name="f50" fmla="*/ f41 1 44"/>
                <a:gd name="f51" fmla="*/ 0 1 f32"/>
                <a:gd name="f52" fmla="*/ f26 1 f32"/>
                <a:gd name="f53" fmla="*/ 0 1 f33"/>
                <a:gd name="f54" fmla="*/ f27 1 f33"/>
                <a:gd name="f55" fmla="*/ f43 1 f32"/>
                <a:gd name="f56" fmla="*/ f44 1 f33"/>
                <a:gd name="f57" fmla="*/ f45 1 f32"/>
                <a:gd name="f58" fmla="*/ f46 1 f33"/>
                <a:gd name="f59" fmla="*/ f47 1 f32"/>
                <a:gd name="f60" fmla="*/ f48 1 f33"/>
                <a:gd name="f61" fmla="*/ f49 1 f32"/>
                <a:gd name="f62" fmla="*/ f50 1 f33"/>
                <a:gd name="f63" fmla="*/ f51 f23 1"/>
                <a:gd name="f64" fmla="*/ f52 f23 1"/>
                <a:gd name="f65" fmla="*/ f54 f24 1"/>
                <a:gd name="f66" fmla="*/ f53 f24 1"/>
                <a:gd name="f67" fmla="*/ f55 f23 1"/>
                <a:gd name="f68" fmla="*/ f56 f24 1"/>
                <a:gd name="f69" fmla="*/ f57 f23 1"/>
                <a:gd name="f70" fmla="*/ f58 f24 1"/>
                <a:gd name="f71" fmla="*/ f59 f23 1"/>
                <a:gd name="f72" fmla="*/ f60 f24 1"/>
                <a:gd name="f73" fmla="*/ f61 f23 1"/>
                <a:gd name="f74" fmla="*/ f6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67" y="f68"/>
                </a:cxn>
                <a:cxn ang="f42">
                  <a:pos x="f69" y="f70"/>
                </a:cxn>
                <a:cxn ang="f42">
                  <a:pos x="f71" y="f72"/>
                </a:cxn>
                <a:cxn ang="f42">
                  <a:pos x="f73" y="f74"/>
                </a:cxn>
                <a:cxn ang="f42">
                  <a:pos x="f67" y="f68"/>
                </a:cxn>
              </a:cxnLst>
              <a:rect l="f63" t="f66" r="f64" b="f65"/>
              <a:pathLst>
                <a:path w="41" h="44">
                  <a:moveTo>
                    <a:pt x="f8" y="f9"/>
                  </a:moveTo>
                  <a:cubicBezTo>
                    <a:pt x="f10" y="f11"/>
                    <a:pt x="f6" y="f12"/>
                    <a:pt x="f6" y="f13"/>
                  </a:cubicBezTo>
                  <a:cubicBezTo>
                    <a:pt x="f6" y="f14"/>
                    <a:pt x="f15" y="f7"/>
                    <a:pt x="f16" y="f6"/>
                  </a:cubicBezTo>
                  <a:cubicBezTo>
                    <a:pt x="f17" y="f18"/>
                    <a:pt x="f11" y="f19"/>
                    <a:pt x="f9" y="f20"/>
                  </a:cubicBezTo>
                  <a:cubicBezTo>
                    <a:pt x="f5" y="f21"/>
                    <a:pt x="f17" y="f5"/>
                    <a:pt x="f8" y="f9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D9BDC111-CF69-334F-AE10-C95DC5A43348}"/>
                </a:ext>
              </a:extLst>
            </p:cNvPr>
            <p:cNvSpPr/>
            <p:nvPr/>
          </p:nvSpPr>
          <p:spPr>
            <a:xfrm>
              <a:off x="3218047" y="1948312"/>
              <a:ext cx="49213" cy="18574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"/>
                <a:gd name="f7" fmla="val 70"/>
                <a:gd name="f8" fmla="val 17"/>
                <a:gd name="f9" fmla="val 39"/>
                <a:gd name="f10" fmla="val 18"/>
                <a:gd name="f11" fmla="val 46"/>
                <a:gd name="f12" fmla="val 53"/>
                <a:gd name="f13" fmla="val 61"/>
                <a:gd name="f14" fmla="val 64"/>
                <a:gd name="f15" fmla="val 15"/>
                <a:gd name="f16" fmla="val 67"/>
                <a:gd name="f17" fmla="val 14"/>
                <a:gd name="f18" fmla="val 11"/>
                <a:gd name="f19" fmla="val 68"/>
                <a:gd name="f20" fmla="val 7"/>
                <a:gd name="f21" fmla="val 66"/>
                <a:gd name="f22" fmla="val 6"/>
                <a:gd name="f23" fmla="val 4"/>
                <a:gd name="f24" fmla="val 1"/>
                <a:gd name="f25" fmla="val 29"/>
                <a:gd name="f26" fmla="val 8"/>
                <a:gd name="f27" fmla="val 9"/>
                <a:gd name="f28" fmla="val 16"/>
                <a:gd name="f29" fmla="val 21"/>
                <a:gd name="f30" fmla="val 30"/>
                <a:gd name="f31" fmla="+- 0 0 -90"/>
                <a:gd name="f32" fmla="*/ f3 1 19"/>
                <a:gd name="f33" fmla="*/ f4 1 70"/>
                <a:gd name="f34" fmla="val f5"/>
                <a:gd name="f35" fmla="val f6"/>
                <a:gd name="f36" fmla="val f7"/>
                <a:gd name="f37" fmla="*/ f31 f0 1"/>
                <a:gd name="f38" fmla="+- f36 0 f34"/>
                <a:gd name="f39" fmla="+- f35 0 f34"/>
                <a:gd name="f40" fmla="*/ f37 1 f2"/>
                <a:gd name="f41" fmla="*/ f39 1 19"/>
                <a:gd name="f42" fmla="*/ f38 1 70"/>
                <a:gd name="f43" fmla="*/ 17 f39 1"/>
                <a:gd name="f44" fmla="*/ 39 f38 1"/>
                <a:gd name="f45" fmla="*/ 19 f39 1"/>
                <a:gd name="f46" fmla="*/ 61 f38 1"/>
                <a:gd name="f47" fmla="*/ 14 f39 1"/>
                <a:gd name="f48" fmla="*/ 70 f38 1"/>
                <a:gd name="f49" fmla="*/ 6 f39 1"/>
                <a:gd name="f50" fmla="*/ 64 f38 1"/>
                <a:gd name="f51" fmla="*/ 0 f39 1"/>
                <a:gd name="f52" fmla="*/ 11 f38 1"/>
                <a:gd name="f53" fmla="*/ 9 f39 1"/>
                <a:gd name="f54" fmla="*/ 0 f38 1"/>
                <a:gd name="f55" fmla="*/ 16 f39 1"/>
                <a:gd name="f56" fmla="+- f40 0 f1"/>
                <a:gd name="f57" fmla="*/ f43 1 19"/>
                <a:gd name="f58" fmla="*/ f44 1 70"/>
                <a:gd name="f59" fmla="*/ f45 1 19"/>
                <a:gd name="f60" fmla="*/ f46 1 70"/>
                <a:gd name="f61" fmla="*/ f47 1 19"/>
                <a:gd name="f62" fmla="*/ f48 1 70"/>
                <a:gd name="f63" fmla="*/ f49 1 19"/>
                <a:gd name="f64" fmla="*/ f50 1 70"/>
                <a:gd name="f65" fmla="*/ f51 1 19"/>
                <a:gd name="f66" fmla="*/ f52 1 70"/>
                <a:gd name="f67" fmla="*/ f53 1 19"/>
                <a:gd name="f68" fmla="*/ f54 1 70"/>
                <a:gd name="f69" fmla="*/ f55 1 19"/>
                <a:gd name="f70" fmla="*/ 0 1 f41"/>
                <a:gd name="f71" fmla="*/ f35 1 f41"/>
                <a:gd name="f72" fmla="*/ 0 1 f42"/>
                <a:gd name="f73" fmla="*/ f36 1 f42"/>
                <a:gd name="f74" fmla="*/ f57 1 f41"/>
                <a:gd name="f75" fmla="*/ f58 1 f42"/>
                <a:gd name="f76" fmla="*/ f59 1 f41"/>
                <a:gd name="f77" fmla="*/ f60 1 f42"/>
                <a:gd name="f78" fmla="*/ f61 1 f41"/>
                <a:gd name="f79" fmla="*/ f62 1 f42"/>
                <a:gd name="f80" fmla="*/ f63 1 f41"/>
                <a:gd name="f81" fmla="*/ f64 1 f42"/>
                <a:gd name="f82" fmla="*/ f65 1 f41"/>
                <a:gd name="f83" fmla="*/ f66 1 f42"/>
                <a:gd name="f84" fmla="*/ f67 1 f41"/>
                <a:gd name="f85" fmla="*/ f68 1 f42"/>
                <a:gd name="f86" fmla="*/ f69 1 f41"/>
                <a:gd name="f87" fmla="*/ f70 f32 1"/>
                <a:gd name="f88" fmla="*/ f71 f32 1"/>
                <a:gd name="f89" fmla="*/ f73 f33 1"/>
                <a:gd name="f90" fmla="*/ f72 f33 1"/>
                <a:gd name="f91" fmla="*/ f74 f32 1"/>
                <a:gd name="f92" fmla="*/ f75 f33 1"/>
                <a:gd name="f93" fmla="*/ f76 f32 1"/>
                <a:gd name="f94" fmla="*/ f77 f33 1"/>
                <a:gd name="f95" fmla="*/ f78 f32 1"/>
                <a:gd name="f96" fmla="*/ f79 f33 1"/>
                <a:gd name="f97" fmla="*/ f80 f32 1"/>
                <a:gd name="f98" fmla="*/ f81 f33 1"/>
                <a:gd name="f99" fmla="*/ f82 f32 1"/>
                <a:gd name="f100" fmla="*/ f83 f33 1"/>
                <a:gd name="f101" fmla="*/ f84 f32 1"/>
                <a:gd name="f102" fmla="*/ f85 f33 1"/>
                <a:gd name="f103" fmla="*/ f86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6">
                  <a:pos x="f91" y="f92"/>
                </a:cxn>
                <a:cxn ang="f56">
                  <a:pos x="f93" y="f94"/>
                </a:cxn>
                <a:cxn ang="f56">
                  <a:pos x="f95" y="f96"/>
                </a:cxn>
                <a:cxn ang="f56">
                  <a:pos x="f97" y="f98"/>
                </a:cxn>
                <a:cxn ang="f56">
                  <a:pos x="f99" y="f100"/>
                </a:cxn>
                <a:cxn ang="f56">
                  <a:pos x="f101" y="f102"/>
                </a:cxn>
                <a:cxn ang="f56">
                  <a:pos x="f103" y="f100"/>
                </a:cxn>
                <a:cxn ang="f56">
                  <a:pos x="f103" y="f92"/>
                </a:cxn>
                <a:cxn ang="f56">
                  <a:pos x="f91" y="f92"/>
                </a:cxn>
              </a:cxnLst>
              <a:rect l="f87" t="f90" r="f88" b="f89"/>
              <a:pathLst>
                <a:path w="19" h="70">
                  <a:moveTo>
                    <a:pt x="f8" y="f9"/>
                  </a:moveTo>
                  <a:cubicBezTo>
                    <a:pt x="f10" y="f11"/>
                    <a:pt x="f6" y="f12"/>
                    <a:pt x="f6" y="f13"/>
                  </a:cubicBezTo>
                  <a:cubicBezTo>
                    <a:pt x="f10" y="f14"/>
                    <a:pt x="f15" y="f16"/>
                    <a:pt x="f17" y="f7"/>
                  </a:cubicBezTo>
                  <a:cubicBezTo>
                    <a:pt x="f18" y="f19"/>
                    <a:pt x="f20" y="f21"/>
                    <a:pt x="f22" y="f14"/>
                  </a:cubicBezTo>
                  <a:cubicBezTo>
                    <a:pt x="f23" y="f11"/>
                    <a:pt x="f24" y="f25"/>
                    <a:pt x="f5" y="f18"/>
                  </a:cubicBezTo>
                  <a:cubicBezTo>
                    <a:pt x="f5" y="f26"/>
                    <a:pt x="f22" y="f23"/>
                    <a:pt x="f27" y="f5"/>
                  </a:cubicBezTo>
                  <a:cubicBezTo>
                    <a:pt x="f18" y="f23"/>
                    <a:pt x="f28" y="f20"/>
                    <a:pt x="f28" y="f18"/>
                  </a:cubicBezTo>
                  <a:cubicBezTo>
                    <a:pt x="f8" y="f29"/>
                    <a:pt x="f28" y="f30"/>
                    <a:pt x="f2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1E2C980A-1968-A7AE-2052-1237A8692CA9}"/>
                </a:ext>
              </a:extLst>
            </p:cNvPr>
            <p:cNvSpPr/>
            <p:nvPr/>
          </p:nvSpPr>
          <p:spPr>
            <a:xfrm>
              <a:off x="3241858" y="2157865"/>
              <a:ext cx="44448" cy="6349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"/>
                <a:gd name="f7" fmla="val 24"/>
                <a:gd name="f8" fmla="val 9"/>
                <a:gd name="f9" fmla="val 13"/>
                <a:gd name="f10" fmla="val 7"/>
                <a:gd name="f11" fmla="val 11"/>
                <a:gd name="f12" fmla="val 16"/>
                <a:gd name="f13" fmla="val 15"/>
                <a:gd name="f14" fmla="val 10"/>
                <a:gd name="f15" fmla="val 20"/>
                <a:gd name="f16" fmla="val 4"/>
                <a:gd name="f17" fmla="val 14"/>
                <a:gd name="f18" fmla="val 1"/>
                <a:gd name="f19" fmla="val 5"/>
                <a:gd name="f20" fmla="val 6"/>
                <a:gd name="f21" fmla="+- 0 0 -90"/>
                <a:gd name="f22" fmla="*/ f3 1 17"/>
                <a:gd name="f23" fmla="*/ f4 1 24"/>
                <a:gd name="f24" fmla="val f5"/>
                <a:gd name="f25" fmla="val f6"/>
                <a:gd name="f26" fmla="val f7"/>
                <a:gd name="f27" fmla="*/ f21 f0 1"/>
                <a:gd name="f28" fmla="+- f26 0 f24"/>
                <a:gd name="f29" fmla="+- f25 0 f24"/>
                <a:gd name="f30" fmla="*/ f27 1 f2"/>
                <a:gd name="f31" fmla="*/ f29 1 17"/>
                <a:gd name="f32" fmla="*/ f28 1 24"/>
                <a:gd name="f33" fmla="*/ 9 f29 1"/>
                <a:gd name="f34" fmla="*/ 0 f28 1"/>
                <a:gd name="f35" fmla="*/ 16 f29 1"/>
                <a:gd name="f36" fmla="*/ 13 f28 1"/>
                <a:gd name="f37" fmla="*/ 7 f29 1"/>
                <a:gd name="f38" fmla="*/ 24 f28 1"/>
                <a:gd name="f39" fmla="*/ 0 f29 1"/>
                <a:gd name="f40" fmla="*/ 14 f28 1"/>
                <a:gd name="f41" fmla="+- f30 0 f1"/>
                <a:gd name="f42" fmla="*/ f33 1 17"/>
                <a:gd name="f43" fmla="*/ f34 1 24"/>
                <a:gd name="f44" fmla="*/ f35 1 17"/>
                <a:gd name="f45" fmla="*/ f36 1 24"/>
                <a:gd name="f46" fmla="*/ f37 1 17"/>
                <a:gd name="f47" fmla="*/ f38 1 24"/>
                <a:gd name="f48" fmla="*/ f39 1 17"/>
                <a:gd name="f49" fmla="*/ f40 1 24"/>
                <a:gd name="f50" fmla="*/ 0 1 f31"/>
                <a:gd name="f51" fmla="*/ f25 1 f31"/>
                <a:gd name="f52" fmla="*/ 0 1 f32"/>
                <a:gd name="f53" fmla="*/ f26 1 f32"/>
                <a:gd name="f54" fmla="*/ f42 1 f31"/>
                <a:gd name="f55" fmla="*/ f43 1 f32"/>
                <a:gd name="f56" fmla="*/ f44 1 f31"/>
                <a:gd name="f57" fmla="*/ f45 1 f32"/>
                <a:gd name="f58" fmla="*/ f46 1 f31"/>
                <a:gd name="f59" fmla="*/ f47 1 f32"/>
                <a:gd name="f60" fmla="*/ f48 1 f31"/>
                <a:gd name="f61" fmla="*/ f49 1 f32"/>
                <a:gd name="f62" fmla="*/ f50 f22 1"/>
                <a:gd name="f63" fmla="*/ f51 f22 1"/>
                <a:gd name="f64" fmla="*/ f53 f23 1"/>
                <a:gd name="f65" fmla="*/ f52 f23 1"/>
                <a:gd name="f66" fmla="*/ f54 f22 1"/>
                <a:gd name="f67" fmla="*/ f55 f23 1"/>
                <a:gd name="f68" fmla="*/ f56 f22 1"/>
                <a:gd name="f69" fmla="*/ f57 f23 1"/>
                <a:gd name="f70" fmla="*/ f58 f22 1"/>
                <a:gd name="f71" fmla="*/ f59 f23 1"/>
                <a:gd name="f72" fmla="*/ f60 f22 1"/>
                <a:gd name="f73" fmla="*/ f61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66" y="f67"/>
                </a:cxn>
                <a:cxn ang="f41">
                  <a:pos x="f68" y="f69"/>
                </a:cxn>
                <a:cxn ang="f41">
                  <a:pos x="f70" y="f71"/>
                </a:cxn>
                <a:cxn ang="f41">
                  <a:pos x="f72" y="f73"/>
                </a:cxn>
                <a:cxn ang="f41">
                  <a:pos x="f66" y="f67"/>
                </a:cxn>
              </a:cxnLst>
              <a:rect l="f62" t="f65" r="f63" b="f64"/>
              <a:pathLst>
                <a:path w="17" h="24">
                  <a:moveTo>
                    <a:pt x="f8" y="f5"/>
                  </a:moveTo>
                  <a:cubicBezTo>
                    <a:pt x="f9" y="f10"/>
                    <a:pt x="f6" y="f11"/>
                    <a:pt x="f12" y="f9"/>
                  </a:cubicBezTo>
                  <a:cubicBezTo>
                    <a:pt x="f13" y="f6"/>
                    <a:pt x="f14" y="f15"/>
                    <a:pt x="f10" y="f7"/>
                  </a:cubicBezTo>
                  <a:cubicBezTo>
                    <a:pt x="f16" y="f15"/>
                    <a:pt x="f5" y="f6"/>
                    <a:pt x="f5" y="f17"/>
                  </a:cubicBezTo>
                  <a:cubicBezTo>
                    <a:pt x="f18" y="f14"/>
                    <a:pt x="f19" y="f20"/>
                    <a:pt x="f8" y="f5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5" name="Text Box 6">
            <a:extLst>
              <a:ext uri="{FF2B5EF4-FFF2-40B4-BE49-F238E27FC236}">
                <a16:creationId xmlns:a16="http://schemas.microsoft.com/office/drawing/2014/main" id="{0B7951D0-EEBB-3616-2A59-733558929E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71450" y="245220"/>
            <a:ext cx="7704138" cy="4154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1" kern="0" dirty="0">
                <a:solidFill>
                  <a:srgbClr val="511454"/>
                </a:solidFill>
                <a:latin typeface="微软雅黑" pitchFamily="34"/>
                <a:ea typeface="微软雅黑" pitchFamily="34"/>
                <a:cs typeface="Arial"/>
              </a:rPr>
              <a:t>Result Summary</a:t>
            </a:r>
            <a:endParaRPr lang="en-US" sz="2100" b="1" i="0" u="none" strike="noStrike" kern="0" cap="none" spc="0" baseline="0" dirty="0">
              <a:solidFill>
                <a:srgbClr val="511454"/>
              </a:solidFill>
              <a:uFillTx/>
              <a:latin typeface="微软雅黑" pitchFamily="34"/>
              <a:ea typeface="微软雅黑" pitchFamily="34"/>
              <a:cs typeface="Arial"/>
            </a:endParaRPr>
          </a:p>
        </p:txBody>
      </p:sp>
      <p:grpSp>
        <p:nvGrpSpPr>
          <p:cNvPr id="36" name="Google Shape;2568;p59">
            <a:extLst>
              <a:ext uri="{FF2B5EF4-FFF2-40B4-BE49-F238E27FC236}">
                <a16:creationId xmlns:a16="http://schemas.microsoft.com/office/drawing/2014/main" id="{9AC0EE04-2D45-C3B5-D0D0-A8F7B7B7864C}"/>
              </a:ext>
            </a:extLst>
          </p:cNvPr>
          <p:cNvGrpSpPr/>
          <p:nvPr/>
        </p:nvGrpSpPr>
        <p:grpSpPr>
          <a:xfrm>
            <a:off x="3067040" y="1460557"/>
            <a:ext cx="4014106" cy="2597152"/>
            <a:chOff x="713103" y="1670051"/>
            <a:chExt cx="4416360" cy="2597152"/>
          </a:xfrm>
        </p:grpSpPr>
        <p:sp>
          <p:nvSpPr>
            <p:cNvPr id="37" name="Google Shape;2569;p59">
              <a:extLst>
                <a:ext uri="{FF2B5EF4-FFF2-40B4-BE49-F238E27FC236}">
                  <a16:creationId xmlns:a16="http://schemas.microsoft.com/office/drawing/2014/main" id="{53E921E4-0424-7269-0ACB-2701593E4483}"/>
                </a:ext>
              </a:extLst>
            </p:cNvPr>
            <p:cNvSpPr/>
            <p:nvPr/>
          </p:nvSpPr>
          <p:spPr>
            <a:xfrm>
              <a:off x="3309551" y="2942091"/>
              <a:ext cx="1010155" cy="22547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9156"/>
                <a:gd name="f4" fmla="val 13204"/>
                <a:gd name="f5" fmla="val 1"/>
                <a:gd name="f6" fmla="val 59155"/>
                <a:gd name="f7" fmla="val 13203"/>
                <a:gd name="f8" fmla="*/ f0 1 59156"/>
                <a:gd name="f9" fmla="*/ f1 1 13204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59156"/>
                <a:gd name="f16" fmla="*/ f13 1 13204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59156" h="13204">
                  <a:moveTo>
                    <a:pt x="f5" y="f2"/>
                  </a:moveTo>
                  <a:lnTo>
                    <a:pt x="f5" y="f2"/>
                  </a:lnTo>
                  <a:close/>
                  <a:moveTo>
                    <a:pt x="f6" y="f7"/>
                  </a:move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8" name="Google Shape;2570;p59">
              <a:extLst>
                <a:ext uri="{FF2B5EF4-FFF2-40B4-BE49-F238E27FC236}">
                  <a16:creationId xmlns:a16="http://schemas.microsoft.com/office/drawing/2014/main" id="{3E10FE56-3C1D-11C3-B1D2-0696059D9EAA}"/>
                </a:ext>
              </a:extLst>
            </p:cNvPr>
            <p:cNvSpPr/>
            <p:nvPr/>
          </p:nvSpPr>
          <p:spPr>
            <a:xfrm>
              <a:off x="2271963" y="1758674"/>
              <a:ext cx="2813233" cy="212374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64746"/>
                <a:gd name="f4" fmla="val 124369"/>
                <a:gd name="f5" fmla="val 49520"/>
                <a:gd name="f6" fmla="val 11070"/>
                <a:gd name="f7" fmla="val 49737"/>
                <a:gd name="f8" fmla="val 49861"/>
                <a:gd name="f9" fmla="val 11136"/>
                <a:gd name="f10" fmla="val 49875"/>
                <a:gd name="f11" fmla="val 11358"/>
                <a:gd name="f12" fmla="val 11575"/>
                <a:gd name="f13" fmla="val 49818"/>
                <a:gd name="f14" fmla="val 11698"/>
                <a:gd name="f15" fmla="val 49684"/>
                <a:gd name="f16" fmla="val 49636"/>
                <a:gd name="f17" fmla="val 49580"/>
                <a:gd name="f18" fmla="val 11683"/>
                <a:gd name="f19" fmla="val 49512"/>
                <a:gd name="f20" fmla="val 11651"/>
                <a:gd name="f21" fmla="val 49305"/>
                <a:gd name="f22" fmla="val 11565"/>
                <a:gd name="f23" fmla="val 49115"/>
                <a:gd name="f24" fmla="val 11444"/>
                <a:gd name="f25" fmla="val 48925"/>
                <a:gd name="f26" fmla="val 11323"/>
                <a:gd name="f27" fmla="val 49339"/>
                <a:gd name="f28" fmla="val 11081"/>
                <a:gd name="f29" fmla="val 49405"/>
                <a:gd name="f30" fmla="val 11074"/>
                <a:gd name="f31" fmla="val 49465"/>
                <a:gd name="f32" fmla="val 46983"/>
                <a:gd name="f33" fmla="val 47014"/>
                <a:gd name="f34" fmla="val 47051"/>
                <a:gd name="f35" fmla="val 11087"/>
                <a:gd name="f36" fmla="val 47093"/>
                <a:gd name="f37" fmla="val 11098"/>
                <a:gd name="f38" fmla="val 47369"/>
                <a:gd name="f39" fmla="val 11185"/>
                <a:gd name="f40" fmla="val 47870"/>
                <a:gd name="f41" fmla="val 11168"/>
                <a:gd name="f42" fmla="val 47767"/>
                <a:gd name="f43" fmla="val 11686"/>
                <a:gd name="f44" fmla="val 47732"/>
                <a:gd name="f45" fmla="val 11893"/>
                <a:gd name="f46" fmla="val 47888"/>
                <a:gd name="f47" fmla="val 12274"/>
                <a:gd name="f48" fmla="val 47490"/>
                <a:gd name="f49" fmla="val 12343"/>
                <a:gd name="f50" fmla="val 47110"/>
                <a:gd name="f51" fmla="val 12222"/>
                <a:gd name="f52" fmla="val 46834"/>
                <a:gd name="f53" fmla="val 46799"/>
                <a:gd name="f54" fmla="val 11496"/>
                <a:gd name="f55" fmla="val 46784"/>
                <a:gd name="f56" fmla="val 11302"/>
                <a:gd name="f57" fmla="val 46782"/>
                <a:gd name="f58" fmla="val 38158"/>
                <a:gd name="f59" fmla="val 11530"/>
                <a:gd name="f60" fmla="val 38279"/>
                <a:gd name="f61" fmla="val 38417"/>
                <a:gd name="f62" fmla="val 11703"/>
                <a:gd name="f63" fmla="val 38642"/>
                <a:gd name="f64" fmla="val 11876"/>
                <a:gd name="f65" fmla="val 38366"/>
                <a:gd name="f66" fmla="val 12118"/>
                <a:gd name="f67" fmla="val 38089"/>
                <a:gd name="f68" fmla="val 12360"/>
                <a:gd name="f69" fmla="val 37778"/>
                <a:gd name="f70" fmla="val 12585"/>
                <a:gd name="f71" fmla="val 35549"/>
                <a:gd name="f72" fmla="val 13967"/>
                <a:gd name="f73" fmla="val 35514"/>
                <a:gd name="f74" fmla="val 15903"/>
                <a:gd name="f75" fmla="val 37692"/>
                <a:gd name="f76" fmla="val 17268"/>
                <a:gd name="f77" fmla="val 38003"/>
                <a:gd name="f78" fmla="val 17458"/>
                <a:gd name="f79" fmla="val 38227"/>
                <a:gd name="f80" fmla="val 17631"/>
                <a:gd name="f81" fmla="val 18080"/>
                <a:gd name="f82" fmla="val 38106"/>
                <a:gd name="f83" fmla="val 18529"/>
                <a:gd name="f84" fmla="val 37951"/>
                <a:gd name="f85" fmla="val 18599"/>
                <a:gd name="f86" fmla="val 37553"/>
                <a:gd name="f87" fmla="val 18737"/>
                <a:gd name="f88" fmla="val 36568"/>
                <a:gd name="f89" fmla="val 19117"/>
                <a:gd name="f90" fmla="val 36309"/>
                <a:gd name="f91" fmla="val 19981"/>
                <a:gd name="f92" fmla="val 36378"/>
                <a:gd name="f93" fmla="val 20949"/>
                <a:gd name="f94" fmla="val 36427"/>
                <a:gd name="f95" fmla="val 21679"/>
                <a:gd name="f96" fmla="val 36279"/>
                <a:gd name="f97" fmla="val 22143"/>
                <a:gd name="f98" fmla="val 35819"/>
                <a:gd name="f99" fmla="val 35625"/>
                <a:gd name="f100" fmla="val 35377"/>
                <a:gd name="f101" fmla="val 22061"/>
                <a:gd name="f102" fmla="val 35065"/>
                <a:gd name="f103" fmla="val 21882"/>
                <a:gd name="f104" fmla="val 34913"/>
                <a:gd name="f105" fmla="val 21798"/>
                <a:gd name="f106" fmla="val 34745"/>
                <a:gd name="f107" fmla="val 21754"/>
                <a:gd name="f108" fmla="val 34578"/>
                <a:gd name="f109" fmla="val 34403"/>
                <a:gd name="f110" fmla="val 34230"/>
                <a:gd name="f111" fmla="val 21802"/>
                <a:gd name="f112" fmla="val 34080"/>
                <a:gd name="f113" fmla="val 21899"/>
                <a:gd name="f114" fmla="val 33134"/>
                <a:gd name="f115" fmla="val 22372"/>
                <a:gd name="f116" fmla="val 32094"/>
                <a:gd name="f117" fmla="val 22613"/>
                <a:gd name="f118" fmla="val 31041"/>
                <a:gd name="f119" fmla="val 30747"/>
                <a:gd name="f120" fmla="val 30451"/>
                <a:gd name="f121" fmla="val 22594"/>
                <a:gd name="f122" fmla="val 30157"/>
                <a:gd name="f123" fmla="val 22556"/>
                <a:gd name="f124" fmla="val 29915"/>
                <a:gd name="f125" fmla="val 22521"/>
                <a:gd name="f126" fmla="val 29759"/>
                <a:gd name="f127" fmla="val 22608"/>
                <a:gd name="f128" fmla="val 29829"/>
                <a:gd name="f129" fmla="val 22262"/>
                <a:gd name="f130" fmla="val 22279"/>
                <a:gd name="f131" fmla="val 29898"/>
                <a:gd name="f132" fmla="val 21986"/>
                <a:gd name="f133" fmla="val 29984"/>
                <a:gd name="f134" fmla="val 30364"/>
                <a:gd name="f135" fmla="val 21830"/>
                <a:gd name="f136" fmla="val 31505"/>
                <a:gd name="f137" fmla="val 21675"/>
                <a:gd name="f138" fmla="val 32836"/>
                <a:gd name="f139" fmla="val 21467"/>
                <a:gd name="f140" fmla="val 33354"/>
                <a:gd name="f141" fmla="val 20361"/>
                <a:gd name="f142" fmla="val 33821"/>
                <a:gd name="f143" fmla="val 19342"/>
                <a:gd name="f144" fmla="val 33872"/>
                <a:gd name="f145" fmla="val 18184"/>
                <a:gd name="f146" fmla="val 34927"/>
                <a:gd name="f147" fmla="val 35238"/>
                <a:gd name="f148" fmla="val 17216"/>
                <a:gd name="f149" fmla="val 34978"/>
                <a:gd name="f150" fmla="val 16836"/>
                <a:gd name="f151" fmla="val 34667"/>
                <a:gd name="f152" fmla="val 16594"/>
                <a:gd name="f153" fmla="val 33216"/>
                <a:gd name="f154" fmla="val 15436"/>
                <a:gd name="f155" fmla="val 33907"/>
                <a:gd name="f156" fmla="val 14572"/>
                <a:gd name="f157" fmla="val 35099"/>
                <a:gd name="f158" fmla="val 13846"/>
                <a:gd name="f159" fmla="val 35860"/>
                <a:gd name="f160" fmla="val 13380"/>
                <a:gd name="f161" fmla="val 36724"/>
                <a:gd name="f162" fmla="val 13086"/>
                <a:gd name="f163" fmla="val 37018"/>
                <a:gd name="f164" fmla="val 12066"/>
                <a:gd name="f165" fmla="val 37156"/>
                <a:gd name="f166" fmla="val 11582"/>
                <a:gd name="f167" fmla="val 37709"/>
                <a:gd name="f168" fmla="val 11548"/>
                <a:gd name="f169" fmla="val 46802"/>
                <a:gd name="f170" fmla="val 32066"/>
                <a:gd name="f171" fmla="val 47245"/>
                <a:gd name="f172" fmla="val 47720"/>
                <a:gd name="f173" fmla="val 32469"/>
                <a:gd name="f174" fmla="val 33080"/>
                <a:gd name="f175" fmla="val 48059"/>
                <a:gd name="f176" fmla="val 33754"/>
                <a:gd name="f177" fmla="val 48393"/>
                <a:gd name="f178" fmla="val 34225"/>
                <a:gd name="f179" fmla="val 48918"/>
                <a:gd name="f180" fmla="val 49080"/>
                <a:gd name="f181" fmla="val 49261"/>
                <a:gd name="f182" fmla="val 34181"/>
                <a:gd name="f183" fmla="val 49460"/>
                <a:gd name="f184" fmla="val 34083"/>
                <a:gd name="f185" fmla="val 50103"/>
                <a:gd name="f186" fmla="val 33764"/>
                <a:gd name="f187" fmla="val 50701"/>
                <a:gd name="f188" fmla="val 33627"/>
                <a:gd name="f189" fmla="val 51269"/>
                <a:gd name="f190" fmla="val 52489"/>
                <a:gd name="f191" fmla="val 53566"/>
                <a:gd name="f192" fmla="val 34260"/>
                <a:gd name="f193" fmla="val 54628"/>
                <a:gd name="f194" fmla="val 35085"/>
                <a:gd name="f195" fmla="val 54818"/>
                <a:gd name="f196" fmla="val 35223"/>
                <a:gd name="f197" fmla="val 55008"/>
                <a:gd name="f198" fmla="val 35396"/>
                <a:gd name="f199" fmla="val 55163"/>
                <a:gd name="f200" fmla="val 35586"/>
                <a:gd name="f201" fmla="val 55543"/>
                <a:gd name="f202" fmla="val 36053"/>
                <a:gd name="f203" fmla="val 56684"/>
                <a:gd name="f204" fmla="val 36070"/>
                <a:gd name="f205" fmla="val 56321"/>
                <a:gd name="f206" fmla="val 36917"/>
                <a:gd name="f207" fmla="val 36934"/>
                <a:gd name="f208" fmla="val 56149"/>
                <a:gd name="f209" fmla="val 37350"/>
                <a:gd name="f210" fmla="val 55751"/>
                <a:gd name="f211" fmla="val 37415"/>
                <a:gd name="f212" fmla="val 55318"/>
                <a:gd name="f213" fmla="val 55122"/>
                <a:gd name="f214" fmla="val 54919"/>
                <a:gd name="f215" fmla="val 37401"/>
                <a:gd name="f216" fmla="val 54727"/>
                <a:gd name="f217" fmla="val 54620"/>
                <a:gd name="f218" fmla="val 54517"/>
                <a:gd name="f219" fmla="val 37405"/>
                <a:gd name="f220" fmla="val 54420"/>
                <a:gd name="f221" fmla="val 37418"/>
                <a:gd name="f222" fmla="val 54278"/>
                <a:gd name="f223" fmla="val 37432"/>
                <a:gd name="f224" fmla="val 54136"/>
                <a:gd name="f225" fmla="val 37440"/>
                <a:gd name="f226" fmla="val 53995"/>
                <a:gd name="f227" fmla="val 53292"/>
                <a:gd name="f228" fmla="val 52602"/>
                <a:gd name="f229" fmla="val 37262"/>
                <a:gd name="f230" fmla="val 51983"/>
                <a:gd name="f231" fmla="val 51332"/>
                <a:gd name="f232" fmla="val 36539"/>
                <a:gd name="f233" fmla="val 50680"/>
                <a:gd name="f234" fmla="val 36418"/>
                <a:gd name="f235" fmla="val 50028"/>
                <a:gd name="f236" fmla="val 48867"/>
                <a:gd name="f237" fmla="val 47706"/>
                <a:gd name="f238" fmla="val 36802"/>
                <a:gd name="f239" fmla="val 46545"/>
                <a:gd name="f240" fmla="val 46302"/>
                <a:gd name="f241" fmla="val 46058"/>
                <a:gd name="f242" fmla="val 36785"/>
                <a:gd name="f243" fmla="val 45814"/>
                <a:gd name="f244" fmla="val 36744"/>
                <a:gd name="f245" fmla="val 44881"/>
                <a:gd name="f246" fmla="val 36588"/>
                <a:gd name="f247" fmla="val 44552"/>
                <a:gd name="f248" fmla="val 36105"/>
                <a:gd name="f249" fmla="val 44673"/>
                <a:gd name="f250" fmla="val 35241"/>
                <a:gd name="f251" fmla="val 44846"/>
                <a:gd name="f252" fmla="val 45537"/>
                <a:gd name="f253" fmla="val 33115"/>
                <a:gd name="f254" fmla="val 46263"/>
                <a:gd name="f255" fmla="val 32320"/>
                <a:gd name="f256" fmla="val 46417"/>
                <a:gd name="f257" fmla="val 32145"/>
                <a:gd name="f258" fmla="val 46607"/>
                <a:gd name="f259" fmla="val 64554"/>
                <a:gd name="f260" fmla="val 31370"/>
                <a:gd name="f261" fmla="val 64860"/>
                <a:gd name="f262" fmla="val 65185"/>
                <a:gd name="f263" fmla="val 31437"/>
                <a:gd name="f264" fmla="val 65532"/>
                <a:gd name="f265" fmla="val 31594"/>
                <a:gd name="f266" fmla="val 65878"/>
                <a:gd name="f267" fmla="val 31767"/>
                <a:gd name="f268" fmla="val 65930"/>
                <a:gd name="f269" fmla="val 32251"/>
                <a:gd name="f270" fmla="val 65636"/>
                <a:gd name="f271" fmla="val 32493"/>
                <a:gd name="f272" fmla="val 64063"/>
                <a:gd name="f273" fmla="val 34065"/>
                <a:gd name="f274" fmla="val 64184"/>
                <a:gd name="f275" fmla="val 65895"/>
                <a:gd name="f276" fmla="val 67243"/>
                <a:gd name="f277" fmla="val 37815"/>
                <a:gd name="f278" fmla="val 67762"/>
                <a:gd name="f279" fmla="val 39544"/>
                <a:gd name="f280" fmla="val 68211"/>
                <a:gd name="f281" fmla="val 41237"/>
                <a:gd name="f282" fmla="val 68364"/>
                <a:gd name="f283" fmla="val 41802"/>
                <a:gd name="f284" fmla="val 68057"/>
                <a:gd name="f285" fmla="val 41990"/>
                <a:gd name="f286" fmla="val 67435"/>
                <a:gd name="f287" fmla="val 67353"/>
                <a:gd name="f288" fmla="val 67266"/>
                <a:gd name="f289" fmla="val 41986"/>
                <a:gd name="f290" fmla="val 67174"/>
                <a:gd name="f291" fmla="val 41980"/>
                <a:gd name="f292" fmla="val 66517"/>
                <a:gd name="f293" fmla="val 41064"/>
                <a:gd name="f294" fmla="val 64271"/>
                <a:gd name="f295" fmla="val 41825"/>
                <a:gd name="f296" fmla="val 64547"/>
                <a:gd name="f297" fmla="val 39146"/>
                <a:gd name="f298" fmla="val 39181"/>
                <a:gd name="f299" fmla="val 64685"/>
                <a:gd name="f300" fmla="val 37885"/>
                <a:gd name="f301" fmla="val 63113"/>
                <a:gd name="f302" fmla="val 36295"/>
                <a:gd name="f303" fmla="val 62076"/>
                <a:gd name="f304" fmla="val 35050"/>
                <a:gd name="f305" fmla="val 61281"/>
                <a:gd name="f306" fmla="val 34100"/>
                <a:gd name="f307" fmla="val 61385"/>
                <a:gd name="f308" fmla="val 33288"/>
                <a:gd name="f309" fmla="val 32683"/>
                <a:gd name="f310" fmla="val 62786"/>
                <a:gd name="f311" fmla="val 32052"/>
                <a:gd name="f312" fmla="val 63577"/>
                <a:gd name="f313" fmla="val 30705"/>
                <a:gd name="f314" fmla="val 33465"/>
                <a:gd name="f315" fmla="val 30874"/>
                <a:gd name="f316" fmla="val 31043"/>
                <a:gd name="f317" fmla="val 33637"/>
                <a:gd name="f318" fmla="val 31090"/>
                <a:gd name="f319" fmla="val 33720"/>
                <a:gd name="f320" fmla="val 31920"/>
                <a:gd name="f321" fmla="val 35120"/>
                <a:gd name="f322" fmla="val 33579"/>
                <a:gd name="f323" fmla="val 35258"/>
                <a:gd name="f324" fmla="val 34719"/>
                <a:gd name="f325" fmla="val 36226"/>
                <a:gd name="f326" fmla="val 36205"/>
                <a:gd name="f327" fmla="val 37487"/>
                <a:gd name="f328" fmla="val 36275"/>
                <a:gd name="f329" fmla="val 39354"/>
                <a:gd name="f330" fmla="val 37191"/>
                <a:gd name="f331" fmla="val 40822"/>
                <a:gd name="f332" fmla="val 37484"/>
                <a:gd name="f333" fmla="val 41289"/>
                <a:gd name="f334" fmla="val 37571"/>
                <a:gd name="f335" fmla="val 37968"/>
                <a:gd name="f336" fmla="val 42274"/>
                <a:gd name="f337" fmla="val 38403"/>
                <a:gd name="f338" fmla="val 42594"/>
                <a:gd name="f339" fmla="val 39075"/>
                <a:gd name="f340" fmla="val 43217"/>
                <a:gd name="f341" fmla="val 39556"/>
                <a:gd name="f342" fmla="val 39725"/>
                <a:gd name="f343" fmla="val 39870"/>
                <a:gd name="f344" fmla="val 43141"/>
                <a:gd name="f345" fmla="val 39973"/>
                <a:gd name="f346" fmla="val 42948"/>
                <a:gd name="f347" fmla="val 40336"/>
                <a:gd name="f348" fmla="val 41234"/>
                <a:gd name="f349" fmla="val 40543"/>
                <a:gd name="f350" fmla="val 40183"/>
                <a:gd name="f351" fmla="val 40301"/>
                <a:gd name="f352" fmla="val 39803"/>
                <a:gd name="f353" fmla="val 39610"/>
                <a:gd name="f354" fmla="val 39215"/>
                <a:gd name="f355" fmla="val 40284"/>
                <a:gd name="f356" fmla="val 38904"/>
                <a:gd name="f357" fmla="val 40592"/>
                <a:gd name="f358" fmla="val 38765"/>
                <a:gd name="f359" fmla="val 41024"/>
                <a:gd name="f360" fmla="val 38302"/>
                <a:gd name="f361" fmla="val 41439"/>
                <a:gd name="f362" fmla="val 41746"/>
                <a:gd name="f363" fmla="val 42043"/>
                <a:gd name="f364" fmla="val 38557"/>
                <a:gd name="f365" fmla="val 42271"/>
                <a:gd name="f366" fmla="val 39388"/>
                <a:gd name="f367" fmla="val 42782"/>
                <a:gd name="f368" fmla="val 41200"/>
                <a:gd name="f369" fmla="val 43748"/>
                <a:gd name="f370" fmla="val 43327"/>
                <a:gd name="f371" fmla="val 46038"/>
                <a:gd name="f372" fmla="val 46150"/>
                <a:gd name="f373" fmla="val 46266"/>
                <a:gd name="f374" fmla="val 43321"/>
                <a:gd name="f375" fmla="val 46384"/>
                <a:gd name="f376" fmla="val 43311"/>
                <a:gd name="f377" fmla="val 46463"/>
                <a:gd name="f378" fmla="val 43304"/>
                <a:gd name="f379" fmla="val 46542"/>
                <a:gd name="f380" fmla="val 43300"/>
                <a:gd name="f381" fmla="val 46620"/>
                <a:gd name="f382" fmla="val 47585"/>
                <a:gd name="f383" fmla="val 48526"/>
                <a:gd name="f384" fmla="val 43802"/>
                <a:gd name="f385" fmla="val 49487"/>
                <a:gd name="f386" fmla="val 49955"/>
                <a:gd name="f387" fmla="val 50429"/>
                <a:gd name="f388" fmla="val 43683"/>
                <a:gd name="f389" fmla="val 50912"/>
                <a:gd name="f390" fmla="val 43328"/>
                <a:gd name="f391" fmla="val 51106"/>
                <a:gd name="f392" fmla="val 43191"/>
                <a:gd name="f393" fmla="val 51242"/>
                <a:gd name="f394" fmla="val 43135"/>
                <a:gd name="f395" fmla="val 51336"/>
                <a:gd name="f396" fmla="val 51643"/>
                <a:gd name="f397" fmla="val 51508"/>
                <a:gd name="f398" fmla="val 43736"/>
                <a:gd name="f399" fmla="val 51534"/>
                <a:gd name="f400" fmla="val 44054"/>
                <a:gd name="f401" fmla="val 51845"/>
                <a:gd name="f402" fmla="val 45488"/>
                <a:gd name="f403" fmla="val 50843"/>
                <a:gd name="f404" fmla="val 46629"/>
                <a:gd name="f405" fmla="val 50618"/>
                <a:gd name="f406" fmla="val 47942"/>
                <a:gd name="f407" fmla="val 50585"/>
                <a:gd name="f408" fmla="val 48144"/>
                <a:gd name="f409" fmla="val 50240"/>
                <a:gd name="f410" fmla="val 48444"/>
                <a:gd name="f411" fmla="val 50046"/>
                <a:gd name="f412" fmla="val 50041"/>
                <a:gd name="f413" fmla="val 50036"/>
                <a:gd name="f414" fmla="val 50031"/>
                <a:gd name="f415" fmla="val 49523"/>
                <a:gd name="f416" fmla="val 48389"/>
                <a:gd name="f417" fmla="val 49010"/>
                <a:gd name="f418" fmla="val 48372"/>
                <a:gd name="f419" fmla="val 48494"/>
                <a:gd name="f420" fmla="val 47534"/>
                <a:gd name="f421" fmla="val 46564"/>
                <a:gd name="f422" fmla="val 48433"/>
                <a:gd name="f423" fmla="val 45600"/>
                <a:gd name="f424" fmla="val 43779"/>
                <a:gd name="f425" fmla="val 41984"/>
                <a:gd name="f426" fmla="val 48215"/>
                <a:gd name="f427" fmla="val 46957"/>
                <a:gd name="f428" fmla="val 40033"/>
                <a:gd name="f429" fmla="val 46726"/>
                <a:gd name="f430" fmla="val 39675"/>
                <a:gd name="f431" fmla="val 46623"/>
                <a:gd name="f432" fmla="val 39308"/>
                <a:gd name="f433" fmla="val 38250"/>
                <a:gd name="f434" fmla="val 37116"/>
                <a:gd name="f435" fmla="val 47478"/>
                <a:gd name="f436" fmla="val 37000"/>
                <a:gd name="f437" fmla="val 48582"/>
                <a:gd name="f438" fmla="val 36972"/>
                <a:gd name="f439" fmla="val 48947"/>
                <a:gd name="f440" fmla="val 36796"/>
                <a:gd name="f441" fmla="val 49426"/>
                <a:gd name="f442" fmla="val 36527"/>
                <a:gd name="f443" fmla="val 36465"/>
                <a:gd name="f444" fmla="val 36398"/>
                <a:gd name="f445" fmla="val 49400"/>
                <a:gd name="f446" fmla="val 36326"/>
                <a:gd name="f447" fmla="val 49342"/>
                <a:gd name="f448" fmla="val 35376"/>
                <a:gd name="f449" fmla="val 34045"/>
                <a:gd name="f450" fmla="val 48772"/>
                <a:gd name="f451" fmla="val 33147"/>
                <a:gd name="f452" fmla="val 47752"/>
                <a:gd name="f453" fmla="val 32334"/>
                <a:gd name="f454" fmla="val 46819"/>
                <a:gd name="f455" fmla="val 30900"/>
                <a:gd name="f456" fmla="val 46785"/>
                <a:gd name="f457" fmla="val 29673"/>
                <a:gd name="f458" fmla="val 46525"/>
                <a:gd name="f459" fmla="val 28913"/>
                <a:gd name="f460" fmla="val 46370"/>
                <a:gd name="f461" fmla="val 27807"/>
                <a:gd name="f462" fmla="val 46422"/>
                <a:gd name="f463" fmla="val 28567"/>
                <a:gd name="f464" fmla="val 44953"/>
                <a:gd name="f465" fmla="val 28982"/>
                <a:gd name="f466" fmla="val 44158"/>
                <a:gd name="f467" fmla="val 29034"/>
                <a:gd name="f468" fmla="val 43000"/>
                <a:gd name="f469" fmla="val 28515"/>
                <a:gd name="f470" fmla="val 42257"/>
                <a:gd name="f471" fmla="val 28230"/>
                <a:gd name="f472" fmla="val 41853"/>
                <a:gd name="f473" fmla="val 27848"/>
                <a:gd name="f474" fmla="val 41722"/>
                <a:gd name="f475" fmla="val 27412"/>
                <a:gd name="f476" fmla="val 27028"/>
                <a:gd name="f477" fmla="val 26602"/>
                <a:gd name="f478" fmla="val 41823"/>
                <a:gd name="f479" fmla="val 26165"/>
                <a:gd name="f480" fmla="val 41928"/>
                <a:gd name="f481" fmla="val 25497"/>
                <a:gd name="f482" fmla="val 42091"/>
                <a:gd name="f483" fmla="val 24818"/>
                <a:gd name="f484" fmla="val 42128"/>
                <a:gd name="f485" fmla="val 24133"/>
                <a:gd name="f486" fmla="val 23569"/>
                <a:gd name="f487" fmla="val 23001"/>
                <a:gd name="f488" fmla="val 42103"/>
                <a:gd name="f489" fmla="val 22432"/>
                <a:gd name="f490" fmla="val 21707"/>
                <a:gd name="f491" fmla="val 20980"/>
                <a:gd name="f492" fmla="val 42143"/>
                <a:gd name="f493" fmla="val 20255"/>
                <a:gd name="f494" fmla="val 42326"/>
                <a:gd name="f495" fmla="val 19287"/>
                <a:gd name="f496" fmla="val 42585"/>
                <a:gd name="f497" fmla="val 18319"/>
                <a:gd name="f498" fmla="val 42862"/>
                <a:gd name="f499" fmla="val 17559"/>
                <a:gd name="f500" fmla="val 43380"/>
                <a:gd name="f501" fmla="val 17082"/>
                <a:gd name="f502" fmla="val 43705"/>
                <a:gd name="f503" fmla="val 16613"/>
                <a:gd name="f504" fmla="val 43798"/>
                <a:gd name="f505" fmla="val 16149"/>
                <a:gd name="f506" fmla="val 15538"/>
                <a:gd name="f507" fmla="val 14935"/>
                <a:gd name="f508" fmla="val 43638"/>
                <a:gd name="f509" fmla="val 14326"/>
                <a:gd name="f510" fmla="val 14292"/>
                <a:gd name="f511" fmla="val 14258"/>
                <a:gd name="f512" fmla="val 14223"/>
                <a:gd name="f513" fmla="val 43639"/>
                <a:gd name="f514" fmla="val 14120"/>
                <a:gd name="f515" fmla="val 43622"/>
                <a:gd name="f516" fmla="val 14016"/>
                <a:gd name="f517" fmla="val 43570"/>
                <a:gd name="f518" fmla="val 13930"/>
                <a:gd name="f519" fmla="val 43466"/>
                <a:gd name="f520" fmla="val 14043"/>
                <a:gd name="f521" fmla="val 43169"/>
                <a:gd name="f522" fmla="val 14308"/>
                <a:gd name="f523" fmla="val 43115"/>
                <a:gd name="f524" fmla="val 14562"/>
                <a:gd name="f525" fmla="val 14617"/>
                <a:gd name="f526" fmla="val 14672"/>
                <a:gd name="f527" fmla="val 43118"/>
                <a:gd name="f528" fmla="val 14725"/>
                <a:gd name="f529" fmla="val 43121"/>
                <a:gd name="f530" fmla="val 14838"/>
                <a:gd name="f531" fmla="val 43129"/>
                <a:gd name="f532" fmla="val 14949"/>
                <a:gd name="f533" fmla="val 43134"/>
                <a:gd name="f534" fmla="val 15058"/>
                <a:gd name="f535" fmla="val 16723"/>
                <a:gd name="f536" fmla="val 17967"/>
                <a:gd name="f537" fmla="val 42165"/>
                <a:gd name="f538" fmla="val 18388"/>
                <a:gd name="f539" fmla="val 40771"/>
                <a:gd name="f540" fmla="val 18976"/>
                <a:gd name="f541" fmla="val 38921"/>
                <a:gd name="f542" fmla="val 20808"/>
                <a:gd name="f543" fmla="val 38282"/>
                <a:gd name="f544" fmla="val 21482"/>
                <a:gd name="f545" fmla="val 37090"/>
                <a:gd name="f546" fmla="val 22174"/>
                <a:gd name="f547" fmla="val 35865"/>
                <a:gd name="f548" fmla="val 22770"/>
                <a:gd name="f549" fmla="val 35535"/>
                <a:gd name="f550" fmla="val 23579"/>
                <a:gd name="f551" fmla="val 23899"/>
                <a:gd name="f552" fmla="val 24254"/>
                <a:gd name="f553" fmla="val 35587"/>
                <a:gd name="f554" fmla="val 24661"/>
                <a:gd name="f555" fmla="val 35655"/>
                <a:gd name="f556" fmla="val 24682"/>
                <a:gd name="f557" fmla="val 35658"/>
                <a:gd name="f558" fmla="val 24703"/>
                <a:gd name="f559" fmla="val 35660"/>
                <a:gd name="f560" fmla="val 24725"/>
                <a:gd name="f561" fmla="val 25065"/>
                <a:gd name="f562" fmla="val 25513"/>
                <a:gd name="f563" fmla="val 35293"/>
                <a:gd name="f564" fmla="val 25854"/>
                <a:gd name="f565" fmla="val 35033"/>
                <a:gd name="f566" fmla="val 26267"/>
                <a:gd name="f567" fmla="val 34730"/>
                <a:gd name="f568" fmla="val 26584"/>
                <a:gd name="f569" fmla="val 34570"/>
                <a:gd name="f570" fmla="val 26849"/>
                <a:gd name="f571" fmla="val 27249"/>
                <a:gd name="f572" fmla="val 27529"/>
                <a:gd name="f573" fmla="val 34935"/>
                <a:gd name="f574" fmla="val 27841"/>
                <a:gd name="f575" fmla="val 35724"/>
                <a:gd name="f576" fmla="val 28325"/>
                <a:gd name="f577" fmla="val 36969"/>
                <a:gd name="f578" fmla="val 29742"/>
                <a:gd name="f579" fmla="val 37574"/>
                <a:gd name="f580" fmla="val 30952"/>
                <a:gd name="f581" fmla="val 38161"/>
                <a:gd name="f582" fmla="val 31712"/>
                <a:gd name="f583" fmla="val 38524"/>
                <a:gd name="f584" fmla="val 32732"/>
                <a:gd name="f585" fmla="val 38852"/>
                <a:gd name="f586" fmla="val 32680"/>
                <a:gd name="f587" fmla="val 39716"/>
                <a:gd name="f588" fmla="val 32594"/>
                <a:gd name="f589" fmla="val 40753"/>
                <a:gd name="f590" fmla="val 31488"/>
                <a:gd name="f591" fmla="val 40546"/>
                <a:gd name="f592" fmla="val 30710"/>
                <a:gd name="f593" fmla="val 40615"/>
                <a:gd name="f594" fmla="val 30312"/>
                <a:gd name="f595" fmla="val 40650"/>
                <a:gd name="f596" fmla="val 29794"/>
                <a:gd name="f597" fmla="val 40598"/>
                <a:gd name="f598" fmla="val 41134"/>
                <a:gd name="f599" fmla="val 29552"/>
                <a:gd name="f600" fmla="val 41669"/>
                <a:gd name="f601" fmla="val 30036"/>
                <a:gd name="f602" fmla="val 30382"/>
                <a:gd name="f603" fmla="val 42032"/>
                <a:gd name="f604" fmla="val 30898"/>
                <a:gd name="f605" fmla="val 42336"/>
                <a:gd name="f606" fmla="val 31474"/>
                <a:gd name="f607" fmla="val 42934"/>
                <a:gd name="f608" fmla="val 32011"/>
                <a:gd name="f609" fmla="val 32175"/>
                <a:gd name="f610" fmla="val 32336"/>
                <a:gd name="f611" fmla="val 42878"/>
                <a:gd name="f612" fmla="val 32490"/>
                <a:gd name="f613" fmla="val 42741"/>
                <a:gd name="f614" fmla="val 41963"/>
                <a:gd name="f615" fmla="val 33890"/>
                <a:gd name="f616" fmla="val 40788"/>
                <a:gd name="f617" fmla="val 34512"/>
                <a:gd name="f618" fmla="val 39751"/>
                <a:gd name="f619" fmla="val 34586"/>
                <a:gd name="f620" fmla="val 39617"/>
                <a:gd name="f621" fmla="val 34289"/>
                <a:gd name="f622" fmla="val 39329"/>
                <a:gd name="f623" fmla="val 34602"/>
                <a:gd name="f624" fmla="val 34653"/>
                <a:gd name="f625" fmla="val 39337"/>
                <a:gd name="f626" fmla="val 34806"/>
                <a:gd name="f627" fmla="val 34890"/>
                <a:gd name="f628" fmla="val 39373"/>
                <a:gd name="f629" fmla="val 34965"/>
                <a:gd name="f630" fmla="val 39381"/>
                <a:gd name="f631" fmla="val 35031"/>
                <a:gd name="f632" fmla="val 35567"/>
                <a:gd name="f633" fmla="val 35557"/>
                <a:gd name="f634" fmla="val 38814"/>
                <a:gd name="f635" fmla="val 35341"/>
                <a:gd name="f636" fmla="val 38507"/>
                <a:gd name="f637" fmla="val 37781"/>
                <a:gd name="f638" fmla="val 34546"/>
                <a:gd name="f639" fmla="val 36658"/>
                <a:gd name="f640" fmla="val 33561"/>
                <a:gd name="f641" fmla="val 36468"/>
                <a:gd name="f642" fmla="val 32248"/>
                <a:gd name="f643" fmla="val 36208"/>
                <a:gd name="f644" fmla="val 31591"/>
                <a:gd name="f645" fmla="val 35206"/>
                <a:gd name="f646" fmla="val 30727"/>
                <a:gd name="f647" fmla="val 34411"/>
                <a:gd name="f648" fmla="val 30468"/>
                <a:gd name="f649" fmla="val 34169"/>
                <a:gd name="f650" fmla="val 30278"/>
                <a:gd name="f651" fmla="val 33910"/>
                <a:gd name="f652" fmla="val 30485"/>
                <a:gd name="f653" fmla="val 33599"/>
                <a:gd name="f654" fmla="val 30551"/>
                <a:gd name="f655" fmla="val 33501"/>
                <a:gd name="f656" fmla="val 30628"/>
                <a:gd name="f657" fmla="val 65829"/>
                <a:gd name="f658" fmla="val 50622"/>
                <a:gd name="f659" fmla="val 66138"/>
                <a:gd name="f660" fmla="val 66376"/>
                <a:gd name="f661" fmla="val 50877"/>
                <a:gd name="f662" fmla="val 66569"/>
                <a:gd name="f663" fmla="val 51209"/>
                <a:gd name="f664" fmla="val 67601"/>
                <a:gd name="f665" fmla="val 52923"/>
                <a:gd name="f666" fmla="val 68767"/>
                <a:gd name="f667" fmla="val 54401"/>
                <a:gd name="f668" fmla="val 70703"/>
                <a:gd name="f669" fmla="val 71167"/>
                <a:gd name="f670" fmla="val 71676"/>
                <a:gd name="f671" fmla="val 54316"/>
                <a:gd name="f672" fmla="val 72237"/>
                <a:gd name="f673" fmla="val 54129"/>
                <a:gd name="f674" fmla="val 72263"/>
                <a:gd name="f675" fmla="val 54119"/>
                <a:gd name="f676" fmla="val 72291"/>
                <a:gd name="f677" fmla="val 54114"/>
                <a:gd name="f678" fmla="val 72320"/>
                <a:gd name="f679" fmla="val 72487"/>
                <a:gd name="f680" fmla="val 72701"/>
                <a:gd name="f681" fmla="val 54260"/>
                <a:gd name="f682" fmla="val 72877"/>
                <a:gd name="f683" fmla="val 54319"/>
                <a:gd name="f684" fmla="val 72687"/>
                <a:gd name="f685" fmla="val 54406"/>
                <a:gd name="f686" fmla="val 72514"/>
                <a:gd name="f687" fmla="val 54527"/>
                <a:gd name="f688" fmla="val 72358"/>
                <a:gd name="f689" fmla="val 54665"/>
                <a:gd name="f690" fmla="val 54682"/>
                <a:gd name="f691" fmla="val 71675"/>
                <a:gd name="f692" fmla="val 55659"/>
                <a:gd name="f693" fmla="val 71022"/>
                <a:gd name="f694" fmla="val 56681"/>
                <a:gd name="f695" fmla="val 69648"/>
                <a:gd name="f696" fmla="val 69564"/>
                <a:gd name="f697" fmla="val 69476"/>
                <a:gd name="f698" fmla="val 56678"/>
                <a:gd name="f699" fmla="val 69386"/>
                <a:gd name="f700" fmla="val 56669"/>
                <a:gd name="f701" fmla="val 69196"/>
                <a:gd name="f702" fmla="val 56600"/>
                <a:gd name="f703" fmla="val 68850"/>
                <a:gd name="f704" fmla="val 56549"/>
                <a:gd name="f705" fmla="val 56445"/>
                <a:gd name="f706" fmla="val 68660"/>
                <a:gd name="f707" fmla="val 54216"/>
                <a:gd name="f708" fmla="val 66258"/>
                <a:gd name="f709" fmla="val 53559"/>
                <a:gd name="f710" fmla="val 51727"/>
                <a:gd name="f711" fmla="val 65394"/>
                <a:gd name="f712" fmla="val 51381"/>
                <a:gd name="f713" fmla="val 64945"/>
                <a:gd name="f714" fmla="val 50932"/>
                <a:gd name="f715" fmla="val 65584"/>
                <a:gd name="f716" fmla="val 50673"/>
                <a:gd name="f717" fmla="val 65670"/>
                <a:gd name="f718" fmla="val 50638"/>
                <a:gd name="f719" fmla="val 65752"/>
                <a:gd name="f720" fmla="val 50497"/>
                <a:gd name="f721" fmla="val 52695"/>
                <a:gd name="f722" fmla="val 51016"/>
                <a:gd name="f723" fmla="val 52885"/>
                <a:gd name="f724" fmla="val 51863"/>
                <a:gd name="f725" fmla="val 52937"/>
                <a:gd name="f726" fmla="val 52001"/>
                <a:gd name="f727" fmla="val 53265"/>
                <a:gd name="f728" fmla="val 53055"/>
                <a:gd name="f729" fmla="val 55840"/>
                <a:gd name="f730" fmla="val 55734"/>
                <a:gd name="f731" fmla="val 57464"/>
                <a:gd name="f732" fmla="val 56114"/>
                <a:gd name="f733" fmla="val 60420"/>
                <a:gd name="f734" fmla="val 56252"/>
                <a:gd name="f735" fmla="val 61439"/>
                <a:gd name="f736" fmla="val 57323"/>
                <a:gd name="f737" fmla="val 61802"/>
                <a:gd name="f738" fmla="val 57859"/>
                <a:gd name="f739" fmla="val 62580"/>
                <a:gd name="f740" fmla="val 59294"/>
                <a:gd name="f741" fmla="val 64654"/>
                <a:gd name="f742" fmla="val 60106"/>
                <a:gd name="f743" fmla="val 66952"/>
                <a:gd name="f744" fmla="val 60763"/>
                <a:gd name="f745" fmla="val 69337"/>
                <a:gd name="f746" fmla="val 58533"/>
                <a:gd name="f747" fmla="val 67643"/>
                <a:gd name="f748" fmla="val 56615"/>
                <a:gd name="f749" fmla="val 65656"/>
                <a:gd name="f750" fmla="val 55336"/>
                <a:gd name="f751" fmla="val 63133"/>
                <a:gd name="f752" fmla="val 55198"/>
                <a:gd name="f753" fmla="val 62874"/>
                <a:gd name="f754" fmla="val 62614"/>
                <a:gd name="f755" fmla="val 62355"/>
                <a:gd name="f756" fmla="val 54990"/>
                <a:gd name="f757" fmla="val 58916"/>
                <a:gd name="f758" fmla="val 52139"/>
                <a:gd name="f759" fmla="val 56739"/>
                <a:gd name="f760" fmla="val 51189"/>
                <a:gd name="f761" fmla="val 53697"/>
                <a:gd name="f762" fmla="val 51085"/>
                <a:gd name="f763" fmla="val 53334"/>
                <a:gd name="f764" fmla="val 50739"/>
                <a:gd name="f765" fmla="val 53040"/>
                <a:gd name="f766" fmla="val 87976"/>
                <a:gd name="f767" fmla="val 1"/>
                <a:gd name="f768" fmla="val 87018"/>
                <a:gd name="f769" fmla="val 85745"/>
                <a:gd name="f770" fmla="val 1010"/>
                <a:gd name="f771" fmla="val 84455"/>
                <a:gd name="f772" fmla="val 1127"/>
                <a:gd name="f773" fmla="val 83776"/>
                <a:gd name="f774" fmla="val 1176"/>
                <a:gd name="f775" fmla="val 83111"/>
                <a:gd name="f776" fmla="val 1512"/>
                <a:gd name="f777" fmla="val 82448"/>
                <a:gd name="f778" fmla="val 82403"/>
                <a:gd name="f779" fmla="val 82358"/>
                <a:gd name="f780" fmla="val 1511"/>
                <a:gd name="f781" fmla="val 82313"/>
                <a:gd name="f782" fmla="val 1507"/>
                <a:gd name="f783" fmla="val 82281"/>
                <a:gd name="f784" fmla="val 1506"/>
                <a:gd name="f785" fmla="val 82250"/>
                <a:gd name="f786" fmla="val 82218"/>
                <a:gd name="f787" fmla="val 80376"/>
                <a:gd name="f788" fmla="val 79245"/>
                <a:gd name="f789" fmla="val 3375"/>
                <a:gd name="f790" fmla="val 77443"/>
                <a:gd name="f791" fmla="val 77340"/>
                <a:gd name="f792" fmla="val 77235"/>
                <a:gd name="f793" fmla="val 3369"/>
                <a:gd name="f794" fmla="val 77128"/>
                <a:gd name="f795" fmla="val 3356"/>
                <a:gd name="f796" fmla="val 77026"/>
                <a:gd name="f797" fmla="val 3344"/>
                <a:gd name="f798" fmla="val 76928"/>
                <a:gd name="f799" fmla="val 3335"/>
                <a:gd name="f800" fmla="val 76837"/>
                <a:gd name="f801" fmla="val 76434"/>
                <a:gd name="f802" fmla="val 76136"/>
                <a:gd name="f803" fmla="val 3491"/>
                <a:gd name="f804" fmla="val 75953"/>
                <a:gd name="f805" fmla="val 4082"/>
                <a:gd name="f806" fmla="val 75843"/>
                <a:gd name="f807" fmla="val 4459"/>
                <a:gd name="f808" fmla="val 75132"/>
                <a:gd name="f809" fmla="val 4980"/>
                <a:gd name="f810" fmla="val 74758"/>
                <a:gd name="f811" fmla="val 74720"/>
                <a:gd name="f812" fmla="val 74687"/>
                <a:gd name="f813" fmla="val 4974"/>
                <a:gd name="f814" fmla="val 74657"/>
                <a:gd name="f815" fmla="val 4964"/>
                <a:gd name="f816" fmla="val 73910"/>
                <a:gd name="f817" fmla="val 4715"/>
                <a:gd name="f818" fmla="val 73366"/>
                <a:gd name="f819" fmla="val 4590"/>
                <a:gd name="f820" fmla="val 73013"/>
                <a:gd name="f821" fmla="val 72190"/>
                <a:gd name="f822" fmla="val 72409"/>
                <a:gd name="f823" fmla="val 5268"/>
                <a:gd name="f824" fmla="val 73534"/>
                <a:gd name="f825" fmla="val 6623"/>
                <a:gd name="f826" fmla="val 73585"/>
                <a:gd name="f827" fmla="val 6692"/>
                <a:gd name="f828" fmla="val 73499"/>
                <a:gd name="f829" fmla="val 6882"/>
                <a:gd name="f830" fmla="val 73482"/>
                <a:gd name="f831" fmla="val 7003"/>
                <a:gd name="f832" fmla="val 73413"/>
                <a:gd name="f833" fmla="val 6968"/>
                <a:gd name="f834" fmla="val 73292"/>
                <a:gd name="f835" fmla="val 6951"/>
                <a:gd name="f836" fmla="val 73240"/>
                <a:gd name="f837" fmla="val 6381"/>
                <a:gd name="f838" fmla="val 72324"/>
                <a:gd name="f839" fmla="val 5914"/>
                <a:gd name="f840" fmla="val 72220"/>
                <a:gd name="f841" fmla="val 5344"/>
                <a:gd name="f842" fmla="val 72065"/>
                <a:gd name="f843" fmla="val 4531"/>
                <a:gd name="f844" fmla="val 71961"/>
                <a:gd name="f845" fmla="val 3840"/>
                <a:gd name="f846" fmla="val 71010"/>
                <a:gd name="f847" fmla="val 3650"/>
                <a:gd name="f848" fmla="val 70839"/>
                <a:gd name="f849" fmla="val 3615"/>
                <a:gd name="f850" fmla="val 70680"/>
                <a:gd name="f851" fmla="val 3599"/>
                <a:gd name="f852" fmla="val 70533"/>
                <a:gd name="f853" fmla="val 69359"/>
                <a:gd name="f854" fmla="val 68898"/>
                <a:gd name="f855" fmla="val 4626"/>
                <a:gd name="f856" fmla="val 68315"/>
                <a:gd name="f857" fmla="val 5517"/>
                <a:gd name="f858" fmla="val 67865"/>
                <a:gd name="f859" fmla="val 6208"/>
                <a:gd name="f860" fmla="val 68349"/>
                <a:gd name="f861" fmla="val 6536"/>
                <a:gd name="f862" fmla="val 68729"/>
                <a:gd name="f863" fmla="val 6934"/>
                <a:gd name="f864" fmla="val 68798"/>
                <a:gd name="f865" fmla="val 7089"/>
                <a:gd name="f866" fmla="val 68902"/>
                <a:gd name="f867" fmla="val 7176"/>
                <a:gd name="f868" fmla="val 68817"/>
                <a:gd name="f869" fmla="val 7188"/>
                <a:gd name="f870" fmla="val 68731"/>
                <a:gd name="f871" fmla="val 7200"/>
                <a:gd name="f872" fmla="val 68645"/>
                <a:gd name="f873" fmla="val 68610"/>
                <a:gd name="f874" fmla="val 68575"/>
                <a:gd name="f875" fmla="val 7198"/>
                <a:gd name="f876" fmla="val 68539"/>
                <a:gd name="f877" fmla="val 7193"/>
                <a:gd name="f878" fmla="val 67376"/>
                <a:gd name="f879" fmla="val 7024"/>
                <a:gd name="f880" fmla="val 66212"/>
                <a:gd name="f881" fmla="val 6691"/>
                <a:gd name="f882" fmla="val 65033"/>
                <a:gd name="f883" fmla="val 65003"/>
                <a:gd name="f884" fmla="val 64974"/>
                <a:gd name="f885" fmla="val 64584"/>
                <a:gd name="f886" fmla="val 63909"/>
                <a:gd name="f887" fmla="val 6196"/>
                <a:gd name="f888" fmla="val 63437"/>
                <a:gd name="f889" fmla="val 63072"/>
                <a:gd name="f890" fmla="val 62827"/>
                <a:gd name="f891" fmla="val 6492"/>
                <a:gd name="f892" fmla="val 62940"/>
                <a:gd name="f893" fmla="val 7538"/>
                <a:gd name="f894" fmla="val 7608"/>
                <a:gd name="f895" fmla="val 62525"/>
                <a:gd name="f896" fmla="val 7711"/>
                <a:gd name="f897" fmla="val 62283"/>
                <a:gd name="f898" fmla="val 7798"/>
                <a:gd name="f899" fmla="val 61879"/>
                <a:gd name="f900" fmla="val 7955"/>
                <a:gd name="f901" fmla="val 61464"/>
                <a:gd name="f902" fmla="val 8005"/>
                <a:gd name="f903" fmla="val 61043"/>
                <a:gd name="f904" fmla="val 60325"/>
                <a:gd name="f905" fmla="val 59591"/>
                <a:gd name="f906" fmla="val 7860"/>
                <a:gd name="f907" fmla="val 58870"/>
                <a:gd name="f908" fmla="val 58295"/>
                <a:gd name="f909" fmla="val 57729"/>
                <a:gd name="f910" fmla="val 7952"/>
                <a:gd name="f911" fmla="val 57185"/>
                <a:gd name="f912" fmla="val 8282"/>
                <a:gd name="f913" fmla="val 56736"/>
                <a:gd name="f914" fmla="val 8610"/>
                <a:gd name="f915" fmla="val 56304"/>
                <a:gd name="f916" fmla="val 8938"/>
                <a:gd name="f917" fmla="val 55837"/>
                <a:gd name="f918" fmla="val 9267"/>
                <a:gd name="f919" fmla="val 55671"/>
                <a:gd name="f920" fmla="val 9381"/>
                <a:gd name="f921" fmla="val 55417"/>
                <a:gd name="f922" fmla="val 9527"/>
                <a:gd name="f923" fmla="val 55226"/>
                <a:gd name="f924" fmla="val 55100"/>
                <a:gd name="f925" fmla="val 55001"/>
                <a:gd name="f926" fmla="val 9463"/>
                <a:gd name="f927" fmla="val 54973"/>
                <a:gd name="f928" fmla="val 9284"/>
                <a:gd name="f929" fmla="val 54819"/>
                <a:gd name="f930" fmla="val 8258"/>
                <a:gd name="f931" fmla="val 54209"/>
                <a:gd name="f932" fmla="val 8003"/>
                <a:gd name="f933" fmla="val 53545"/>
                <a:gd name="f934" fmla="val 53313"/>
                <a:gd name="f935" fmla="val 53075"/>
                <a:gd name="f936" fmla="val 8034"/>
                <a:gd name="f937" fmla="val 52848"/>
                <a:gd name="f938" fmla="val 8074"/>
                <a:gd name="f939" fmla="val 51897"/>
                <a:gd name="f940" fmla="val 8264"/>
                <a:gd name="f941" fmla="val 52416"/>
                <a:gd name="f942" fmla="val 9232"/>
                <a:gd name="f943" fmla="val 52295"/>
                <a:gd name="f944" fmla="val 9854"/>
                <a:gd name="f945" fmla="val 52156"/>
                <a:gd name="f946" fmla="val 10615"/>
                <a:gd name="f947" fmla="val 51344"/>
                <a:gd name="f948" fmla="val 10096"/>
                <a:gd name="f949" fmla="val 50998"/>
                <a:gd name="f950" fmla="val 10545"/>
                <a:gd name="f951" fmla="val 50949"/>
                <a:gd name="f952" fmla="val 10609"/>
                <a:gd name="f953" fmla="val 50910"/>
                <a:gd name="f954" fmla="val 10635"/>
                <a:gd name="f955" fmla="val 50880"/>
                <a:gd name="f956" fmla="val 50805"/>
                <a:gd name="f957" fmla="val 50789"/>
                <a:gd name="f958" fmla="val 10469"/>
                <a:gd name="f959" fmla="val 50826"/>
                <a:gd name="f960" fmla="val 10321"/>
                <a:gd name="f961" fmla="val 51033"/>
                <a:gd name="f962" fmla="val 8990"/>
                <a:gd name="f963" fmla="val 50221"/>
                <a:gd name="f964" fmla="val 8541"/>
                <a:gd name="f965" fmla="val 8161"/>
                <a:gd name="f966" fmla="val 46903"/>
                <a:gd name="f967" fmla="val 7400"/>
                <a:gd name="f968" fmla="val 44535"/>
                <a:gd name="f969" fmla="val 42392"/>
                <a:gd name="f970" fmla="val 6070"/>
                <a:gd name="f971" fmla="val 41667"/>
                <a:gd name="f972" fmla="val 5697"/>
                <a:gd name="f973" fmla="val 40852"/>
                <a:gd name="f974" fmla="val 5536"/>
                <a:gd name="f975" fmla="val 40032"/>
                <a:gd name="f976" fmla="val 39367"/>
                <a:gd name="f977" fmla="val 38699"/>
                <a:gd name="f978" fmla="val 5642"/>
                <a:gd name="f979" fmla="val 38072"/>
                <a:gd name="f980" fmla="val 5828"/>
                <a:gd name="f981" fmla="val 36033"/>
                <a:gd name="f982" fmla="val 6432"/>
                <a:gd name="f983" fmla="val 33838"/>
                <a:gd name="f984" fmla="val 6502"/>
                <a:gd name="f985" fmla="val 31989"/>
                <a:gd name="f986" fmla="val 7642"/>
                <a:gd name="f987" fmla="val 31263"/>
                <a:gd name="f988" fmla="val 29206"/>
                <a:gd name="f989" fmla="val 7296"/>
                <a:gd name="f990" fmla="val 30226"/>
                <a:gd name="f991" fmla="val 9457"/>
                <a:gd name="f992" fmla="val 9578"/>
                <a:gd name="f993" fmla="val 29863"/>
                <a:gd name="f994" fmla="val 10079"/>
                <a:gd name="f995" fmla="val 28653"/>
                <a:gd name="f996" fmla="val 12412"/>
                <a:gd name="f997" fmla="val 26234"/>
                <a:gd name="f998" fmla="val 13224"/>
                <a:gd name="f999" fmla="val 24229"/>
                <a:gd name="f1000" fmla="val 14555"/>
                <a:gd name="f1001" fmla="val 22536"/>
                <a:gd name="f1002" fmla="val 15661"/>
                <a:gd name="f1003" fmla="val 23486"/>
                <a:gd name="f1004" fmla="val 17112"/>
                <a:gd name="f1005" fmla="val 24022"/>
                <a:gd name="f1006" fmla="val 18236"/>
                <a:gd name="f1007" fmla="val 24328"/>
                <a:gd name="f1008" fmla="val 18880"/>
                <a:gd name="f1009" fmla="val 24972"/>
                <a:gd name="f1010" fmla="val 19241"/>
                <a:gd name="f1011" fmla="val 25627"/>
                <a:gd name="f1012" fmla="val 26008"/>
                <a:gd name="f1013" fmla="val 26393"/>
                <a:gd name="f1014" fmla="val 19119"/>
                <a:gd name="f1015" fmla="val 26718"/>
                <a:gd name="f1016" fmla="val 18858"/>
                <a:gd name="f1017" fmla="val 27228"/>
                <a:gd name="f1018" fmla="val 18470"/>
                <a:gd name="f1019" fmla="val 27609"/>
                <a:gd name="f1020" fmla="val 18306"/>
                <a:gd name="f1021" fmla="val 27903"/>
                <a:gd name="f1022" fmla="val 28524"/>
                <a:gd name="f1023" fmla="val 28748"/>
                <a:gd name="f1024" fmla="val 19042"/>
                <a:gd name="f1025" fmla="val 28947"/>
                <a:gd name="f1026" fmla="val 19946"/>
                <a:gd name="f1027" fmla="val 20223"/>
                <a:gd name="f1028" fmla="val 28999"/>
                <a:gd name="f1029" fmla="val 20499"/>
                <a:gd name="f1030" fmla="val 20776"/>
                <a:gd name="f1031" fmla="val 28774"/>
                <a:gd name="f1032" fmla="val 20551"/>
                <a:gd name="f1033" fmla="val 28446"/>
                <a:gd name="f1034" fmla="val 20396"/>
                <a:gd name="f1035" fmla="val 28342"/>
                <a:gd name="f1036" fmla="val 20119"/>
                <a:gd name="f1037" fmla="val 28124"/>
                <a:gd name="f1038" fmla="val 19474"/>
                <a:gd name="f1039" fmla="val 27849"/>
                <a:gd name="f1040" fmla="val 19234"/>
                <a:gd name="f1041" fmla="val 27528"/>
                <a:gd name="f1042" fmla="val 27212"/>
                <a:gd name="f1043" fmla="val 26853"/>
                <a:gd name="f1044" fmla="val 19465"/>
                <a:gd name="f1045" fmla="val 26459"/>
                <a:gd name="f1046" fmla="val 19774"/>
                <a:gd name="f1047" fmla="val 25646"/>
                <a:gd name="f1048" fmla="val 20379"/>
                <a:gd name="f1049" fmla="val 25958"/>
                <a:gd name="f1050" fmla="val 21260"/>
                <a:gd name="f1051" fmla="val 26130"/>
                <a:gd name="f1052" fmla="val 23092"/>
                <a:gd name="f1053" fmla="val 25802"/>
                <a:gd name="f1054" fmla="val 23420"/>
                <a:gd name="f1055" fmla="val 24938"/>
                <a:gd name="f1056" fmla="val 23627"/>
                <a:gd name="f1057" fmla="val 23901"/>
                <a:gd name="f1058" fmla="val 23852"/>
                <a:gd name="f1059" fmla="val 23072"/>
                <a:gd name="f1060" fmla="val 24267"/>
                <a:gd name="f1061" fmla="val 22553"/>
                <a:gd name="f1062" fmla="val 25269"/>
                <a:gd name="f1063" fmla="val 22273"/>
                <a:gd name="f1064" fmla="val 25790"/>
                <a:gd name="f1065" fmla="val 21682"/>
                <a:gd name="f1066" fmla="val 26043"/>
                <a:gd name="f1067" fmla="val 21157"/>
                <a:gd name="f1068" fmla="val 21003"/>
                <a:gd name="f1069" fmla="val 20855"/>
                <a:gd name="f1070" fmla="val 26021"/>
                <a:gd name="f1071" fmla="val 20721"/>
                <a:gd name="f1072" fmla="val 25978"/>
                <a:gd name="f1073" fmla="val 20116"/>
                <a:gd name="f1074" fmla="val 25788"/>
                <a:gd name="f1075" fmla="val 20963"/>
                <a:gd name="f1076" fmla="val 25390"/>
                <a:gd name="f1077" fmla="val 20946"/>
                <a:gd name="f1078" fmla="val 24993"/>
                <a:gd name="f1079" fmla="val 20929"/>
                <a:gd name="f1080" fmla="val 24543"/>
                <a:gd name="f1081" fmla="val 20738"/>
                <a:gd name="f1082" fmla="val 24129"/>
                <a:gd name="f1083" fmla="val 20410"/>
                <a:gd name="f1084" fmla="val 23835"/>
                <a:gd name="f1085" fmla="val 19477"/>
                <a:gd name="f1086" fmla="val 22798"/>
                <a:gd name="f1087" fmla="val 18354"/>
                <a:gd name="f1088" fmla="val 21709"/>
                <a:gd name="f1089" fmla="val 18215"/>
                <a:gd name="f1090" fmla="val 20327"/>
                <a:gd name="f1091" fmla="val 18098"/>
                <a:gd name="f1092" fmla="val 19205"/>
                <a:gd name="f1093" fmla="val 17332"/>
                <a:gd name="f1094" fmla="val 17921"/>
                <a:gd name="f1095" fmla="val 16200"/>
                <a:gd name="f1096" fmla="val 16163"/>
                <a:gd name="f1097" fmla="val 16127"/>
                <a:gd name="f1098" fmla="val 17922"/>
                <a:gd name="f1099" fmla="val 16090"/>
                <a:gd name="f1100" fmla="val 17925"/>
                <a:gd name="f1101" fmla="val 15105"/>
                <a:gd name="f1102" fmla="val 17976"/>
                <a:gd name="f1103" fmla="val 14068"/>
                <a:gd name="f1104" fmla="val 18391"/>
                <a:gd name="f1105" fmla="val 19221"/>
                <a:gd name="f1106" fmla="val 13670"/>
                <a:gd name="f1107" fmla="val 20430"/>
                <a:gd name="f1108" fmla="val 14137"/>
                <a:gd name="f1109" fmla="val 15122"/>
                <a:gd name="f1110" fmla="val 22470"/>
                <a:gd name="f1111" fmla="val 15952"/>
                <a:gd name="f1112" fmla="val 23109"/>
                <a:gd name="f1113" fmla="val 23161"/>
                <a:gd name="f1114" fmla="val 15589"/>
                <a:gd name="f1115" fmla="val 23489"/>
                <a:gd name="f1116" fmla="val 14448"/>
                <a:gd name="f1117" fmla="val 24526"/>
                <a:gd name="f1118" fmla="val 14915"/>
                <a:gd name="f1119" fmla="val 26116"/>
                <a:gd name="f1120" fmla="val 27377"/>
                <a:gd name="f1121" fmla="val 14143"/>
                <a:gd name="f1122" fmla="val 27687"/>
                <a:gd name="f1123" fmla="val 14420"/>
                <a:gd name="f1124" fmla="val 27822"/>
                <a:gd name="f1125" fmla="val 14760"/>
                <a:gd name="f1126" fmla="val 14932"/>
                <a:gd name="f1127" fmla="val 15121"/>
                <a:gd name="f1128" fmla="val 27787"/>
                <a:gd name="f1129" fmla="val 15278"/>
                <a:gd name="f1130" fmla="val 27723"/>
                <a:gd name="f1131" fmla="val 16510"/>
                <a:gd name="f1132" fmla="val 17772"/>
                <a:gd name="f1133" fmla="val 26919"/>
                <a:gd name="f1134" fmla="val 19089"/>
                <a:gd name="f1135" fmla="val 19212"/>
                <a:gd name="f1136" fmla="val 19336"/>
                <a:gd name="f1137" fmla="val 26922"/>
                <a:gd name="f1138" fmla="val 19460"/>
                <a:gd name="f1139" fmla="val 26928"/>
                <a:gd name="f1140" fmla="val 19874"/>
                <a:gd name="f1141" fmla="val 19840"/>
                <a:gd name="f1142" fmla="val 26997"/>
                <a:gd name="f1143" fmla="val 19823"/>
                <a:gd name="f1144" fmla="val 27136"/>
                <a:gd name="f1145" fmla="val 19753"/>
                <a:gd name="f1146" fmla="val 27153"/>
                <a:gd name="f1147" fmla="val 18630"/>
                <a:gd name="f1148" fmla="val 27585"/>
                <a:gd name="f1149" fmla="val 17507"/>
                <a:gd name="f1150" fmla="val 28138"/>
                <a:gd name="f1151" fmla="val 16349"/>
                <a:gd name="f1152" fmla="val 28414"/>
                <a:gd name="f1153" fmla="val 15692"/>
                <a:gd name="f1154" fmla="val 28570"/>
                <a:gd name="f1155" fmla="val 28432"/>
                <a:gd name="f1156" fmla="val 14707"/>
                <a:gd name="f1157" fmla="val 29209"/>
                <a:gd name="f1158" fmla="val 14500"/>
                <a:gd name="f1159" fmla="val 30004"/>
                <a:gd name="f1160" fmla="val 15260"/>
                <a:gd name="f1161" fmla="val 30194"/>
                <a:gd name="f1162" fmla="val 15813"/>
                <a:gd name="f1163" fmla="val 30505"/>
                <a:gd name="f1164" fmla="val 17161"/>
                <a:gd name="f1165" fmla="val 31318"/>
                <a:gd name="f1166" fmla="val 17369"/>
                <a:gd name="f1167" fmla="val 16867"/>
                <a:gd name="f1168" fmla="val 16664"/>
                <a:gd name="f1169" fmla="val 34503"/>
                <a:gd name="f1170" fmla="val 34660"/>
                <a:gd name="f1171" fmla="val 15995"/>
                <a:gd name="f1172" fmla="val 15626"/>
                <a:gd name="f1173" fmla="val 15216"/>
                <a:gd name="f1174" fmla="val 34489"/>
                <a:gd name="f1175" fmla="val 14846"/>
                <a:gd name="f1176" fmla="val 34463"/>
                <a:gd name="f1177" fmla="val 13916"/>
                <a:gd name="f1178" fmla="val 34396"/>
                <a:gd name="f1179" fmla="val 12987"/>
                <a:gd name="f1180" fmla="val 34203"/>
                <a:gd name="f1181" fmla="val 12042"/>
                <a:gd name="f1182" fmla="val 12003"/>
                <a:gd name="f1183" fmla="val 11964"/>
                <a:gd name="f1184" fmla="val 11925"/>
                <a:gd name="f1185" fmla="val 34204"/>
                <a:gd name="f1186" fmla="val 10957"/>
                <a:gd name="f1187" fmla="val 34221"/>
                <a:gd name="f1188" fmla="val 9834"/>
                <a:gd name="f1189" fmla="val 34446"/>
                <a:gd name="f1190" fmla="val 9989"/>
                <a:gd name="f1191" fmla="val 35759"/>
                <a:gd name="f1192" fmla="val 10128"/>
                <a:gd name="f1193" fmla="val 37072"/>
                <a:gd name="f1194" fmla="val 38196"/>
                <a:gd name="f1195" fmla="val 9592"/>
                <a:gd name="f1196" fmla="val 39440"/>
                <a:gd name="f1197" fmla="val 9385"/>
                <a:gd name="f1198" fmla="val 40425"/>
                <a:gd name="f1199" fmla="val 8693"/>
                <a:gd name="f1200" fmla="val 42136"/>
                <a:gd name="f1201" fmla="val 10542"/>
                <a:gd name="f1202" fmla="val 42464"/>
                <a:gd name="f1203" fmla="val 12305"/>
                <a:gd name="f1204" fmla="val 42758"/>
                <a:gd name="f1205" fmla="val 12668"/>
                <a:gd name="f1206" fmla="val 43173"/>
                <a:gd name="f1207" fmla="val 11735"/>
                <a:gd name="f1208" fmla="val 44693"/>
                <a:gd name="f1209" fmla="val 11389"/>
                <a:gd name="f1210" fmla="val 45298"/>
                <a:gd name="f1211" fmla="val 10888"/>
                <a:gd name="f1212" fmla="val 45817"/>
                <a:gd name="f1213" fmla="val 10300"/>
                <a:gd name="f1214" fmla="val 46180"/>
                <a:gd name="f1215" fmla="val 9108"/>
                <a:gd name="f1216" fmla="val 46871"/>
                <a:gd name="f1217" fmla="val 8175"/>
                <a:gd name="f1218" fmla="val 8313"/>
                <a:gd name="f1219" fmla="val 8365"/>
                <a:gd name="f1220" fmla="val 49964"/>
                <a:gd name="f1221" fmla="val 8140"/>
                <a:gd name="f1222" fmla="val 50707"/>
                <a:gd name="f1223" fmla="val 7535"/>
                <a:gd name="f1224" fmla="val 50967"/>
                <a:gd name="f1225" fmla="val 5168"/>
                <a:gd name="f1226" fmla="val 52021"/>
                <a:gd name="f1227" fmla="val 3768"/>
                <a:gd name="f1228" fmla="val 53991"/>
                <a:gd name="f1229" fmla="val 2662"/>
                <a:gd name="f1230" fmla="val 56168"/>
                <a:gd name="f1231" fmla="val 1781"/>
                <a:gd name="f1232" fmla="val 57931"/>
                <a:gd name="f1233" fmla="val 122"/>
                <a:gd name="f1234" fmla="val 59469"/>
                <a:gd name="f1235" fmla="val 1279"/>
                <a:gd name="f1236" fmla="val 61888"/>
                <a:gd name="f1237" fmla="val 1936"/>
                <a:gd name="f1238" fmla="val 63236"/>
                <a:gd name="f1239" fmla="val 1573"/>
                <a:gd name="f1240" fmla="val 64792"/>
                <a:gd name="f1241" fmla="val 830"/>
                <a:gd name="f1242" fmla="val 66209"/>
                <a:gd name="f1243" fmla="val 67781"/>
                <a:gd name="f1244" fmla="val 744"/>
                <a:gd name="f1245" fmla="val 70477"/>
                <a:gd name="f1246" fmla="val 2126"/>
                <a:gd name="f1247" fmla="val 71687"/>
                <a:gd name="f1248" fmla="val 2420"/>
                <a:gd name="f1249" fmla="val 71946"/>
                <a:gd name="f1250" fmla="val 72240"/>
                <a:gd name="f1251" fmla="val 2818"/>
                <a:gd name="f1252" fmla="val 72586"/>
                <a:gd name="f1253" fmla="val 4027"/>
                <a:gd name="f1254" fmla="val 75040"/>
                <a:gd name="f1255" fmla="val 5462"/>
                <a:gd name="f1256" fmla="val 77303"/>
                <a:gd name="f1257" fmla="val 7881"/>
                <a:gd name="f1258" fmla="val 78755"/>
                <a:gd name="f1259" fmla="val 8455"/>
                <a:gd name="f1260" fmla="val 79100"/>
                <a:gd name="f1261" fmla="val 9053"/>
                <a:gd name="f1262" fmla="val 79742"/>
                <a:gd name="f1263" fmla="val 9645"/>
                <a:gd name="f1264" fmla="val 9766"/>
                <a:gd name="f1265" fmla="val 9887"/>
                <a:gd name="f1266" fmla="val 79715"/>
                <a:gd name="f1267" fmla="val 10007"/>
                <a:gd name="f1268" fmla="val 79654"/>
                <a:gd name="f1269" fmla="val 12824"/>
                <a:gd name="f1270" fmla="val 78254"/>
                <a:gd name="f1271" fmla="val 16142"/>
                <a:gd name="f1272" fmla="val 79844"/>
                <a:gd name="f1273" fmla="val 18889"/>
                <a:gd name="f1274" fmla="val 77874"/>
                <a:gd name="f1275" fmla="val 19326"/>
                <a:gd name="f1276" fmla="val 77562"/>
                <a:gd name="f1277" fmla="val 19938"/>
                <a:gd name="f1278" fmla="val 77352"/>
                <a:gd name="f1279" fmla="val 20558"/>
                <a:gd name="f1280" fmla="val 21313"/>
                <a:gd name="f1281" fmla="val 22079"/>
                <a:gd name="f1282" fmla="val 77663"/>
                <a:gd name="f1283" fmla="val 78479"/>
                <a:gd name="f1284" fmla="val 23034"/>
                <a:gd name="f1285" fmla="val 79313"/>
                <a:gd name="f1286" fmla="val 23538"/>
                <a:gd name="f1287" fmla="val 79650"/>
                <a:gd name="f1288" fmla="val 24283"/>
                <a:gd name="f1289" fmla="val 24448"/>
                <a:gd name="f1290" fmla="val 24626"/>
                <a:gd name="f1291" fmla="val 79633"/>
                <a:gd name="f1292" fmla="val 24817"/>
                <a:gd name="f1293" fmla="val 79602"/>
                <a:gd name="f1294" fmla="val 24994"/>
                <a:gd name="f1295" fmla="val 79574"/>
                <a:gd name="f1296" fmla="val 25161"/>
                <a:gd name="f1297" fmla="val 79561"/>
                <a:gd name="f1298" fmla="val 25317"/>
                <a:gd name="f1299" fmla="val 26715"/>
                <a:gd name="f1300" fmla="val 27271"/>
                <a:gd name="f1301" fmla="val 80640"/>
                <a:gd name="f1302" fmla="val 26960"/>
                <a:gd name="f1303" fmla="val 82194"/>
                <a:gd name="f1304" fmla="val 26683"/>
                <a:gd name="f1305" fmla="val 83611"/>
                <a:gd name="f1306" fmla="val 25750"/>
                <a:gd name="f1307" fmla="val 85218"/>
                <a:gd name="f1308" fmla="val 26545"/>
                <a:gd name="f1309" fmla="val 86480"/>
                <a:gd name="f1310" fmla="val 27461"/>
                <a:gd name="f1311" fmla="val 87966"/>
                <a:gd name="f1312" fmla="val 89400"/>
                <a:gd name="f1313" fmla="val 90973"/>
                <a:gd name="f1314" fmla="val 30416"/>
                <a:gd name="f1315" fmla="val 93721"/>
                <a:gd name="f1316" fmla="val 31298"/>
                <a:gd name="f1317" fmla="val 96641"/>
                <a:gd name="f1318" fmla="val 29777"/>
                <a:gd name="f1319" fmla="val 99631"/>
                <a:gd name="f1320" fmla="val 28809"/>
                <a:gd name="f1321" fmla="val 101515"/>
                <a:gd name="f1322" fmla="val 28619"/>
                <a:gd name="f1323" fmla="val 103502"/>
                <a:gd name="f1324" fmla="val 29535"/>
                <a:gd name="f1325" fmla="val 105369"/>
                <a:gd name="f1326" fmla="val 30503"/>
                <a:gd name="f1327" fmla="val 107321"/>
                <a:gd name="f1328" fmla="val 31228"/>
                <a:gd name="f1329" fmla="val 109274"/>
                <a:gd name="f1330" fmla="val 111469"/>
                <a:gd name="f1331" fmla="val 113456"/>
                <a:gd name="f1332" fmla="val 31695"/>
                <a:gd name="f1333" fmla="val 115599"/>
                <a:gd name="f1334" fmla="val 33371"/>
                <a:gd name="f1335" fmla="val 117172"/>
                <a:gd name="f1336" fmla="val 34322"/>
                <a:gd name="f1337" fmla="val 118088"/>
                <a:gd name="f1338" fmla="val 34581"/>
                <a:gd name="f1339" fmla="val 119436"/>
                <a:gd name="f1340" fmla="val 35013"/>
                <a:gd name="f1341" fmla="val 120645"/>
                <a:gd name="f1342" fmla="val 35393"/>
                <a:gd name="f1343" fmla="val 121717"/>
                <a:gd name="f1344" fmla="val 123065"/>
                <a:gd name="f1345" fmla="val 35843"/>
                <a:gd name="f1346" fmla="val 123998"/>
                <a:gd name="f1347" fmla="val 36206"/>
                <a:gd name="f1348" fmla="val 124270"/>
                <a:gd name="f1349" fmla="val 36549"/>
                <a:gd name="f1350" fmla="val 124368"/>
                <a:gd name="f1351" fmla="val 36881"/>
                <a:gd name="f1352" fmla="val 37735"/>
                <a:gd name="f1353" fmla="val 38515"/>
                <a:gd name="f1354" fmla="val 123721"/>
                <a:gd name="f1355" fmla="val 39372"/>
                <a:gd name="f1356" fmla="val 39404"/>
                <a:gd name="f1357" fmla="val 39420"/>
                <a:gd name="f1358" fmla="val 39526"/>
                <a:gd name="f1359" fmla="val 123724"/>
                <a:gd name="f1360" fmla="val 39630"/>
                <a:gd name="f1361" fmla="val 123725"/>
                <a:gd name="f1362" fmla="val 39734"/>
                <a:gd name="f1363" fmla="val 44937"/>
                <a:gd name="f1364" fmla="val 47636"/>
                <a:gd name="f1365" fmla="val 120353"/>
                <a:gd name="f1366" fmla="val 49754"/>
                <a:gd name="f1367" fmla="val 116100"/>
                <a:gd name="f1368" fmla="val 50186"/>
                <a:gd name="f1369" fmla="val 115236"/>
                <a:gd name="f1370" fmla="val 49720"/>
                <a:gd name="f1371" fmla="val 113957"/>
                <a:gd name="f1372" fmla="val 113508"/>
                <a:gd name="f1373" fmla="val 52761"/>
                <a:gd name="f1374" fmla="val 112713"/>
                <a:gd name="f1375" fmla="val 53193"/>
                <a:gd name="f1376" fmla="val 111175"/>
                <a:gd name="f1377" fmla="val 52692"/>
                <a:gd name="f1378" fmla="val 109499"/>
                <a:gd name="f1379" fmla="val 51949"/>
                <a:gd name="f1380" fmla="val 107028"/>
                <a:gd name="f1381" fmla="val 53297"/>
                <a:gd name="f1382" fmla="val 106112"/>
                <a:gd name="f1383" fmla="val 55181"/>
                <a:gd name="f1384" fmla="val 105282"/>
                <a:gd name="f1385" fmla="val 57773"/>
                <a:gd name="f1386" fmla="val 104107"/>
                <a:gd name="f1387" fmla="val 59449"/>
                <a:gd name="f1388" fmla="val 98370"/>
                <a:gd name="f1389" fmla="val 57963"/>
                <a:gd name="f1390" fmla="val 96071"/>
                <a:gd name="f1391" fmla="val 56770"/>
                <a:gd name="f1392" fmla="val 94239"/>
                <a:gd name="f1393" fmla="val 57099"/>
                <a:gd name="f1394" fmla="val 92217"/>
                <a:gd name="f1395" fmla="val 57444"/>
                <a:gd name="f1396" fmla="val 90316"/>
                <a:gd name="f1397" fmla="val 57911"/>
                <a:gd name="f1398" fmla="val 87621"/>
                <a:gd name="f1399" fmla="val 59933"/>
                <a:gd name="f1400" fmla="val 85823"/>
                <a:gd name="f1401" fmla="val 61851"/>
                <a:gd name="f1402" fmla="val 84164"/>
                <a:gd name="f1403" fmla="val 65601"/>
                <a:gd name="f1404" fmla="val 80915"/>
                <a:gd name="f1405" fmla="val 68055"/>
                <a:gd name="f1406" fmla="val 76992"/>
                <a:gd name="f1407" fmla="val 69109"/>
                <a:gd name="f1408" fmla="val 72171"/>
                <a:gd name="f1409" fmla="val 69271"/>
                <a:gd name="f1410" fmla="val 71459"/>
                <a:gd name="f1411" fmla="val 69266"/>
                <a:gd name="f1412" fmla="val 70656"/>
                <a:gd name="f1413" fmla="val 68371"/>
                <a:gd name="f1414" fmla="val 68311"/>
                <a:gd name="f1415" fmla="val 68246"/>
                <a:gd name="f1416" fmla="val 70660"/>
                <a:gd name="f1417" fmla="val 68176"/>
                <a:gd name="f1418" fmla="val 70667"/>
                <a:gd name="f1419" fmla="val 67157"/>
                <a:gd name="f1420" fmla="val 70788"/>
                <a:gd name="f1421" fmla="val 66154"/>
                <a:gd name="f1422" fmla="val 71151"/>
                <a:gd name="f1423" fmla="val 65152"/>
                <a:gd name="f1424" fmla="val 71462"/>
                <a:gd name="f1425" fmla="val 63960"/>
                <a:gd name="f1426" fmla="val 71826"/>
                <a:gd name="f1427" fmla="val 63201"/>
                <a:gd name="f1428" fmla="val 72060"/>
                <a:gd name="f1429" fmla="val 62664"/>
                <a:gd name="f1430" fmla="val 61727"/>
                <a:gd name="f1431" fmla="val 61469"/>
                <a:gd name="f1432" fmla="val 71346"/>
                <a:gd name="f1433" fmla="val 60772"/>
                <a:gd name="f1434" fmla="val 69363"/>
                <a:gd name="f1435" fmla="val 61180"/>
                <a:gd name="f1436" fmla="val 69747"/>
                <a:gd name="f1437" fmla="val 61467"/>
                <a:gd name="f1438" fmla="val 70422"/>
                <a:gd name="f1439" fmla="val 62074"/>
                <a:gd name="f1440" fmla="val 62180"/>
                <a:gd name="f1441" fmla="val 62295"/>
                <a:gd name="f1442" fmla="val 70402"/>
                <a:gd name="f1443" fmla="val 62422"/>
                <a:gd name="f1444" fmla="val 70356"/>
                <a:gd name="f1445" fmla="val 63925"/>
                <a:gd name="f1446" fmla="val 69769"/>
                <a:gd name="f1447" fmla="val 65359"/>
                <a:gd name="f1448" fmla="val 68957"/>
                <a:gd name="f1449" fmla="val 66897"/>
                <a:gd name="f1450" fmla="val 68455"/>
                <a:gd name="f1451" fmla="val 67868"/>
                <a:gd name="f1452" fmla="val 69732"/>
                <a:gd name="f1453" fmla="val 71391"/>
                <a:gd name="f1454" fmla="val 65639"/>
                <a:gd name="f1455" fmla="val 73706"/>
                <a:gd name="f1456" fmla="val 64844"/>
                <a:gd name="f1457" fmla="val 76713"/>
                <a:gd name="f1458" fmla="val 61716"/>
                <a:gd name="f1459" fmla="val 76852"/>
                <a:gd name="f1460" fmla="val 59383"/>
                <a:gd name="f1461" fmla="val 76834"/>
                <a:gd name="f1462" fmla="val 59072"/>
                <a:gd name="f1463" fmla="val 58778"/>
                <a:gd name="f1464" fmla="val 76506"/>
                <a:gd name="f1465" fmla="val 58553"/>
                <a:gd name="f1466" fmla="val 75918"/>
                <a:gd name="f1467" fmla="val 57810"/>
                <a:gd name="f1468" fmla="val 75279"/>
                <a:gd name="f1469" fmla="val 57153"/>
                <a:gd name="f1470" fmla="val 74294"/>
                <a:gd name="f1471" fmla="val 56894"/>
                <a:gd name="f1472" fmla="val 73724"/>
                <a:gd name="f1473" fmla="val 73378"/>
                <a:gd name="f1474" fmla="val 56151"/>
                <a:gd name="f1475" fmla="val 73516"/>
                <a:gd name="f1476" fmla="val 55581"/>
                <a:gd name="f1477" fmla="val 73547"/>
                <a:gd name="f1478" fmla="val 55481"/>
                <a:gd name="f1479" fmla="val 73596"/>
                <a:gd name="f1480" fmla="val 55443"/>
                <a:gd name="f1481" fmla="val 73658"/>
                <a:gd name="f1482" fmla="val 73842"/>
                <a:gd name="f1483" fmla="val 74139"/>
                <a:gd name="f1484" fmla="val 55775"/>
                <a:gd name="f1485" fmla="val 74398"/>
                <a:gd name="f1486" fmla="val 55788"/>
                <a:gd name="f1487" fmla="val 75366"/>
                <a:gd name="f1488" fmla="val 55855"/>
                <a:gd name="f1489" fmla="val 76333"/>
                <a:gd name="f1490" fmla="val 56083"/>
                <a:gd name="f1491" fmla="val 77301"/>
                <a:gd name="f1492" fmla="val 77336"/>
                <a:gd name="f1493" fmla="val 77370"/>
                <a:gd name="f1494" fmla="val 77405"/>
                <a:gd name="f1495" fmla="val 56082"/>
                <a:gd name="f1496" fmla="val 77727"/>
                <a:gd name="f1497" fmla="val 56077"/>
                <a:gd name="f1498" fmla="val 78047"/>
                <a:gd name="f1499" fmla="val 56073"/>
                <a:gd name="f1500" fmla="val 78365"/>
                <a:gd name="f1501" fmla="val 81373"/>
                <a:gd name="f1502" fmla="val 84145"/>
                <a:gd name="f1503" fmla="val 56432"/>
                <a:gd name="f1504" fmla="val 85786"/>
                <a:gd name="f1505" fmla="val 59746"/>
                <a:gd name="f1506" fmla="val 86136"/>
                <a:gd name="f1507" fmla="val 60461"/>
                <a:gd name="f1508" fmla="val 86996"/>
                <a:gd name="f1509" fmla="val 61297"/>
                <a:gd name="f1510" fmla="val 88011"/>
                <a:gd name="f1511" fmla="val 88148"/>
                <a:gd name="f1512" fmla="val 88288"/>
                <a:gd name="f1513" fmla="val 61282"/>
                <a:gd name="f1514" fmla="val 88430"/>
                <a:gd name="f1515" fmla="val 61249"/>
                <a:gd name="f1516" fmla="val 88585"/>
                <a:gd name="f1517" fmla="val 61214"/>
                <a:gd name="f1518" fmla="val 88707"/>
                <a:gd name="f1519" fmla="val 61197"/>
                <a:gd name="f1520" fmla="val 88805"/>
                <a:gd name="f1521" fmla="val 89186"/>
                <a:gd name="f1522" fmla="val 89184"/>
                <a:gd name="f1523" fmla="val 61451"/>
                <a:gd name="f1524" fmla="val 89225"/>
                <a:gd name="f1525" fmla="val 61837"/>
                <a:gd name="f1526" fmla="val 89830"/>
                <a:gd name="f1527" fmla="val 66554"/>
                <a:gd name="f1528" fmla="val 91990"/>
                <a:gd name="f1529" fmla="val 70685"/>
                <a:gd name="f1530" fmla="val 94133"/>
                <a:gd name="f1531" fmla="val 74832"/>
                <a:gd name="f1532" fmla="val 94475"/>
                <a:gd name="f1533" fmla="val 75487"/>
                <a:gd name="f1534" fmla="val 94875"/>
                <a:gd name="f1535" fmla="val 75911"/>
                <a:gd name="f1536" fmla="val 95290"/>
                <a:gd name="f1537" fmla="val 95652"/>
                <a:gd name="f1538" fmla="val 96025"/>
                <a:gd name="f1539" fmla="val 75588"/>
                <a:gd name="f1540" fmla="val 96380"/>
                <a:gd name="f1541" fmla="val 74815"/>
                <a:gd name="f1542" fmla="val 96622"/>
                <a:gd name="f1543" fmla="val 74297"/>
                <a:gd name="f1544" fmla="val 97036"/>
                <a:gd name="f1545" fmla="val 73847"/>
                <a:gd name="f1546" fmla="val 97382"/>
                <a:gd name="f1547" fmla="val 73381"/>
                <a:gd name="f1548" fmla="val 97538"/>
                <a:gd name="f1549" fmla="val 73225"/>
                <a:gd name="f1550" fmla="val 98212"/>
                <a:gd name="f1551" fmla="val 71618"/>
                <a:gd name="f1552" fmla="val 98056"/>
                <a:gd name="f1553" fmla="val 69993"/>
                <a:gd name="f1554" fmla="val 97831"/>
                <a:gd name="f1555" fmla="val 68317"/>
                <a:gd name="f1556" fmla="val 97762"/>
                <a:gd name="f1557" fmla="val 67833"/>
                <a:gd name="f1558" fmla="val 97589"/>
                <a:gd name="f1559" fmla="val 67211"/>
                <a:gd name="f1560" fmla="val 98194"/>
                <a:gd name="f1561" fmla="val 67073"/>
                <a:gd name="f1562" fmla="val 99784"/>
                <a:gd name="f1563" fmla="val 66693"/>
                <a:gd name="f1564" fmla="val 100268"/>
                <a:gd name="f1565" fmla="val 65258"/>
                <a:gd name="f1566" fmla="val 101149"/>
                <a:gd name="f1567" fmla="val 64187"/>
                <a:gd name="f1568" fmla="val 102117"/>
                <a:gd name="f1569" fmla="val 63029"/>
                <a:gd name="f1570" fmla="val 103137"/>
                <a:gd name="f1571" fmla="val 61629"/>
                <a:gd name="f1572" fmla="val 104243"/>
                <a:gd name="f1573" fmla="val 60903"/>
                <a:gd name="f1574" fmla="val 104825"/>
                <a:gd name="f1575" fmla="val 60515"/>
                <a:gd name="f1576" fmla="val 105739"/>
                <a:gd name="f1577" fmla="val 59942"/>
                <a:gd name="f1578" fmla="val 106690"/>
                <a:gd name="f1579" fmla="val 107432"/>
                <a:gd name="f1580" fmla="val 108196"/>
                <a:gd name="f1581" fmla="val 60292"/>
                <a:gd name="f1582" fmla="val 108840"/>
                <a:gd name="f1583" fmla="val 61353"/>
                <a:gd name="f1584" fmla="val 109600"/>
                <a:gd name="f1585" fmla="val 62632"/>
                <a:gd name="f1586" fmla="val 110965"/>
                <a:gd name="f1587" fmla="val 63565"/>
                <a:gd name="f1588" fmla="val 111017"/>
                <a:gd name="f1589" fmla="val 111034"/>
                <a:gd name="f1590" fmla="val 65777"/>
                <a:gd name="f1591" fmla="val 110793"/>
                <a:gd name="f1592" fmla="val 66433"/>
                <a:gd name="f1593" fmla="val 111536"/>
                <a:gd name="f1594" fmla="val 111822"/>
                <a:gd name="f1595" fmla="val 66788"/>
                <a:gd name="f1596" fmla="val 112112"/>
                <a:gd name="f1597" fmla="val 66862"/>
                <a:gd name="f1598" fmla="val 112391"/>
                <a:gd name="f1599" fmla="val 112769"/>
                <a:gd name="f1600" fmla="val 113129"/>
                <a:gd name="f1601" fmla="val 66727"/>
                <a:gd name="f1602" fmla="val 113437"/>
                <a:gd name="f1603" fmla="val 66330"/>
                <a:gd name="f1604" fmla="val 113540"/>
                <a:gd name="f1605" fmla="val 66205"/>
                <a:gd name="f1606" fmla="val 113700"/>
                <a:gd name="f1607" fmla="val 66031"/>
                <a:gd name="f1608" fmla="val 113856"/>
                <a:gd name="f1609" fmla="val 113960"/>
                <a:gd name="f1610" fmla="val 114062"/>
                <a:gd name="f1611" fmla="val 66109"/>
                <a:gd name="f1612" fmla="val 114145"/>
                <a:gd name="f1613" fmla="val 114543"/>
                <a:gd name="f1614" fmla="val 67470"/>
                <a:gd name="f1615" fmla="val 114802"/>
                <a:gd name="f1616" fmla="val 68663"/>
                <a:gd name="f1617" fmla="val 115286"/>
                <a:gd name="f1618" fmla="val 116271"/>
                <a:gd name="f1619" fmla="val 72033"/>
                <a:gd name="f1620" fmla="val 114940"/>
                <a:gd name="f1621" fmla="val 74677"/>
                <a:gd name="f1622" fmla="val 116858"/>
                <a:gd name="f1623" fmla="val 76871"/>
                <a:gd name="f1624" fmla="val 118241"/>
                <a:gd name="f1625" fmla="val 78461"/>
                <a:gd name="f1626" fmla="val 118362"/>
                <a:gd name="f1627" fmla="val 119900"/>
                <a:gd name="f1628" fmla="val 82540"/>
                <a:gd name="f1629" fmla="val 120401"/>
                <a:gd name="f1630" fmla="val 82799"/>
                <a:gd name="f1631" fmla="val 120885"/>
                <a:gd name="f1632" fmla="val 83058"/>
                <a:gd name="f1633" fmla="val 121386"/>
                <a:gd name="f1634" fmla="val 83300"/>
                <a:gd name="f1635" fmla="val 121538"/>
                <a:gd name="f1636" fmla="val 83368"/>
                <a:gd name="f1637" fmla="val 121699"/>
                <a:gd name="f1638" fmla="val 83403"/>
                <a:gd name="f1639" fmla="val 121846"/>
                <a:gd name="f1640" fmla="val 122184"/>
                <a:gd name="f1641" fmla="val 122445"/>
                <a:gd name="f1642" fmla="val 83219"/>
                <a:gd name="f1643" fmla="val 122337"/>
                <a:gd name="f1644" fmla="val 82834"/>
                <a:gd name="f1645" fmla="val 121818"/>
                <a:gd name="f1646" fmla="val 121991"/>
                <a:gd name="f1647" fmla="val 78790"/>
                <a:gd name="f1648" fmla="val 119969"/>
                <a:gd name="f1649" fmla="val 77355"/>
                <a:gd name="f1650" fmla="val 118414"/>
                <a:gd name="f1651" fmla="val 76249"/>
                <a:gd name="f1652" fmla="val 117239"/>
                <a:gd name="f1653" fmla="val 74521"/>
                <a:gd name="f1654" fmla="val 117463"/>
                <a:gd name="f1655" fmla="val 72378"/>
                <a:gd name="f1656" fmla="val 117528"/>
                <a:gd name="f1657" fmla="val 71821"/>
                <a:gd name="f1658" fmla="val 116912"/>
                <a:gd name="f1659" fmla="val 70437"/>
                <a:gd name="f1660" fmla="val 117695"/>
                <a:gd name="f1661" fmla="val 117955"/>
                <a:gd name="f1662" fmla="val 118371"/>
                <a:gd name="f1663" fmla="val 70590"/>
                <a:gd name="f1664" fmla="val 119019"/>
                <a:gd name="f1665" fmla="val 70979"/>
                <a:gd name="f1666" fmla="val 120194"/>
                <a:gd name="f1667" fmla="val 71704"/>
                <a:gd name="f1668" fmla="val 72655"/>
                <a:gd name="f1669" fmla="val 121749"/>
                <a:gd name="f1670" fmla="val 73605"/>
                <a:gd name="f1671" fmla="val 122096"/>
                <a:gd name="f1672" fmla="val 74553"/>
                <a:gd name="f1673" fmla="val 122434"/>
                <a:gd name="f1674" fmla="val 74868"/>
                <a:gd name="f1675" fmla="val 122776"/>
                <a:gd name="f1676" fmla="val 123251"/>
                <a:gd name="f1677" fmla="val 123732"/>
                <a:gd name="f1678" fmla="val 74261"/>
                <a:gd name="f1679" fmla="val 124255"/>
                <a:gd name="f1680" fmla="val 73899"/>
                <a:gd name="f1681" fmla="val 124531"/>
                <a:gd name="f1682" fmla="val 73709"/>
                <a:gd name="f1683" fmla="val 124721"/>
                <a:gd name="f1684" fmla="val 73363"/>
                <a:gd name="f1685" fmla="val 125015"/>
                <a:gd name="f1686" fmla="val 73208"/>
                <a:gd name="f1687" fmla="val 126743"/>
                <a:gd name="f1688" fmla="val 72292"/>
                <a:gd name="f1689" fmla="val 127210"/>
                <a:gd name="f1690" fmla="val 70961"/>
                <a:gd name="f1691" fmla="val 69043"/>
                <a:gd name="f1692" fmla="val 126294"/>
                <a:gd name="f1693" fmla="val 67159"/>
                <a:gd name="f1694" fmla="val 125292"/>
                <a:gd name="f1695" fmla="val 65725"/>
                <a:gd name="f1696" fmla="val 123892"/>
                <a:gd name="f1697" fmla="val 64533"/>
                <a:gd name="f1698" fmla="val 122596"/>
                <a:gd name="f1699" fmla="val 63409"/>
                <a:gd name="f1700" fmla="val 122285"/>
                <a:gd name="f1701" fmla="val 62459"/>
                <a:gd name="f1702" fmla="val 123546"/>
                <a:gd name="f1703" fmla="val 61059"/>
                <a:gd name="f1704" fmla="val 123952"/>
                <a:gd name="f1705" fmla="val 60621"/>
                <a:gd name="f1706" fmla="val 124332"/>
                <a:gd name="f1707" fmla="val 60388"/>
                <a:gd name="f1708" fmla="val 124705"/>
                <a:gd name="f1709" fmla="val 124936"/>
                <a:gd name="f1710" fmla="val 125164"/>
                <a:gd name="f1711" fmla="val 60477"/>
                <a:gd name="f1712" fmla="val 125395"/>
                <a:gd name="f1713" fmla="val 60661"/>
                <a:gd name="f1714" fmla="val 126000"/>
                <a:gd name="f1715" fmla="val 61145"/>
                <a:gd name="f1716" fmla="val 125810"/>
                <a:gd name="f1717" fmla="val 61750"/>
                <a:gd name="f1718" fmla="val 125119"/>
                <a:gd name="f1719" fmla="val 62234"/>
                <a:gd name="f1720" fmla="val 124618"/>
                <a:gd name="f1721" fmla="val 124445"/>
                <a:gd name="f1722" fmla="val 63219"/>
                <a:gd name="f1723" fmla="val 125050"/>
                <a:gd name="f1724" fmla="val 63651"/>
                <a:gd name="f1725" fmla="val 125442"/>
                <a:gd name="f1726" fmla="val 63952"/>
                <a:gd name="f1727" fmla="val 125858"/>
                <a:gd name="f1728" fmla="val 64171"/>
                <a:gd name="f1729" fmla="val 126268"/>
                <a:gd name="f1730" fmla="val 126635"/>
                <a:gd name="f1731" fmla="val 126996"/>
                <a:gd name="f1732" fmla="val 63996"/>
                <a:gd name="f1733" fmla="val 127331"/>
                <a:gd name="f1734" fmla="val 63547"/>
                <a:gd name="f1735" fmla="val 127694"/>
                <a:gd name="f1736" fmla="val 63046"/>
                <a:gd name="f1737" fmla="val 128247"/>
                <a:gd name="f1738" fmla="val 62407"/>
                <a:gd name="f1739" fmla="val 127469"/>
                <a:gd name="f1740" fmla="val 61940"/>
                <a:gd name="f1741" fmla="val 126398"/>
                <a:gd name="f1742" fmla="val 61318"/>
                <a:gd name="f1743" fmla="val 127037"/>
                <a:gd name="f1744" fmla="val 61042"/>
                <a:gd name="f1745" fmla="val 127590"/>
                <a:gd name="f1746" fmla="val 60696"/>
                <a:gd name="f1747" fmla="val 130061"/>
                <a:gd name="f1748" fmla="val 59210"/>
                <a:gd name="f1749" fmla="val 133449"/>
                <a:gd name="f1750" fmla="val 59106"/>
                <a:gd name="f1751" fmla="val 134693"/>
                <a:gd name="f1752" fmla="val 135298"/>
                <a:gd name="f1753" fmla="val 54146"/>
                <a:gd name="f1754" fmla="val 136093"/>
                <a:gd name="f1755" fmla="val 52591"/>
                <a:gd name="f1756" fmla="val 135851"/>
                <a:gd name="f1757" fmla="val 50725"/>
                <a:gd name="f1758" fmla="val 135522"/>
                <a:gd name="f1759" fmla="val 48288"/>
                <a:gd name="f1760" fmla="val 133932"/>
                <a:gd name="f1761" fmla="val 132498"/>
                <a:gd name="f1762" fmla="val 44918"/>
                <a:gd name="f1763" fmla="val 131772"/>
                <a:gd name="f1764" fmla="val 131859"/>
                <a:gd name="f1765" fmla="val 132775"/>
                <a:gd name="f1766" fmla="val 133120"/>
                <a:gd name="f1767" fmla="val 43017"/>
                <a:gd name="f1768" fmla="val 133397"/>
                <a:gd name="f1769" fmla="val 42793"/>
                <a:gd name="f1770" fmla="val 133362"/>
                <a:gd name="f1771" fmla="val 42378"/>
                <a:gd name="f1772" fmla="val 133345"/>
                <a:gd name="f1773" fmla="val 133051"/>
                <a:gd name="f1774" fmla="val 41635"/>
                <a:gd name="f1775" fmla="val 132671"/>
                <a:gd name="f1776" fmla="val 41548"/>
                <a:gd name="f1777" fmla="val 132227"/>
                <a:gd name="f1778" fmla="val 41462"/>
                <a:gd name="f1779" fmla="val 131713"/>
                <a:gd name="f1780" fmla="val 41297"/>
                <a:gd name="f1781" fmla="val 131292"/>
                <a:gd name="f1782" fmla="val 131122"/>
                <a:gd name="f1783" fmla="val 130968"/>
                <a:gd name="f1784" fmla="val 41323"/>
                <a:gd name="f1785" fmla="val 130839"/>
                <a:gd name="f1786" fmla="val 41393"/>
                <a:gd name="f1787" fmla="val 130667"/>
                <a:gd name="f1788" fmla="val 41486"/>
                <a:gd name="f1789" fmla="val 130517"/>
                <a:gd name="f1790" fmla="val 41524"/>
                <a:gd name="f1791" fmla="val 130385"/>
                <a:gd name="f1792" fmla="val 129751"/>
                <a:gd name="f1793" fmla="val 129496"/>
                <a:gd name="f1794" fmla="val 40648"/>
                <a:gd name="f1795" fmla="val 128935"/>
                <a:gd name="f1796" fmla="val 128871"/>
                <a:gd name="f1797" fmla="val 128804"/>
                <a:gd name="f1798" fmla="val 40659"/>
                <a:gd name="f1799" fmla="val 128731"/>
                <a:gd name="f1800" fmla="val 40684"/>
                <a:gd name="f1801" fmla="val 129025"/>
                <a:gd name="f1802" fmla="val 129336"/>
                <a:gd name="f1803" fmla="val 40166"/>
                <a:gd name="f1804" fmla="val 129612"/>
                <a:gd name="f1805" fmla="val 39889"/>
                <a:gd name="f1806" fmla="val 129699"/>
                <a:gd name="f1807" fmla="val 39786"/>
                <a:gd name="f1808" fmla="val 129768"/>
                <a:gd name="f1809" fmla="val 39647"/>
                <a:gd name="f1810" fmla="val 129802"/>
                <a:gd name="f1811" fmla="val 39509"/>
                <a:gd name="f1812" fmla="val 129896"/>
                <a:gd name="f1813" fmla="val 39229"/>
                <a:gd name="f1814" fmla="val 130059"/>
                <a:gd name="f1815" fmla="val 38963"/>
                <a:gd name="f1816" fmla="val 130355"/>
                <a:gd name="f1817" fmla="val 130388"/>
                <a:gd name="f1818" fmla="val 130423"/>
                <a:gd name="f1819" fmla="val 38966"/>
                <a:gd name="f1820" fmla="val 130459"/>
                <a:gd name="f1821" fmla="val 38973"/>
                <a:gd name="f1822" fmla="val 130822"/>
                <a:gd name="f1823" fmla="val 39025"/>
                <a:gd name="f1824" fmla="val 130718"/>
                <a:gd name="f1825" fmla="val 39405"/>
                <a:gd name="f1826" fmla="val 130753"/>
                <a:gd name="f1827" fmla="val 39665"/>
                <a:gd name="f1828" fmla="val 130885"/>
                <a:gd name="f1829" fmla="val 40368"/>
                <a:gd name="f1830" fmla="val 131150"/>
                <a:gd name="f1831" fmla="val 40680"/>
                <a:gd name="f1832" fmla="val 131522"/>
                <a:gd name="f1833" fmla="val 131781"/>
                <a:gd name="f1834" fmla="val 132092"/>
                <a:gd name="f1835" fmla="val 40529"/>
                <a:gd name="f1836" fmla="val 132446"/>
                <a:gd name="f1837" fmla="val 40252"/>
                <a:gd name="f1838" fmla="val 132816"/>
                <a:gd name="f1839" fmla="val 39963"/>
                <a:gd name="f1840" fmla="val 133198"/>
                <a:gd name="f1841" fmla="val 39825"/>
                <a:gd name="f1842" fmla="val 133552"/>
                <a:gd name="f1843" fmla="val 134190"/>
                <a:gd name="f1844" fmla="val 134735"/>
                <a:gd name="f1845" fmla="val 40276"/>
                <a:gd name="f1846" fmla="val 134935"/>
                <a:gd name="f1847" fmla="val 41099"/>
                <a:gd name="f1848" fmla="val 135004"/>
                <a:gd name="f1849" fmla="val 41410"/>
                <a:gd name="f1850" fmla="val 135246"/>
                <a:gd name="f1851" fmla="val 41911"/>
                <a:gd name="f1852" fmla="val 135436"/>
                <a:gd name="f1853" fmla="val 136836"/>
                <a:gd name="f1854" fmla="val 42067"/>
                <a:gd name="f1855" fmla="val 137130"/>
                <a:gd name="f1856" fmla="val 43259"/>
                <a:gd name="f1857" fmla="val 137441"/>
                <a:gd name="f1858" fmla="val 44192"/>
                <a:gd name="f1859" fmla="val 137757"/>
                <a:gd name="f1860" fmla="val 45176"/>
                <a:gd name="f1861" fmla="val 138205"/>
                <a:gd name="f1862" fmla="val 45491"/>
                <a:gd name="f1863" fmla="val 138710"/>
                <a:gd name="f1864" fmla="val 139226"/>
                <a:gd name="f1865" fmla="val 139803"/>
                <a:gd name="f1866" fmla="val 45163"/>
                <a:gd name="f1867" fmla="val 140361"/>
                <a:gd name="f1868" fmla="val 44884"/>
                <a:gd name="f1869" fmla="val 141813"/>
                <a:gd name="f1870" fmla="val 44175"/>
                <a:gd name="f1871" fmla="val 140586"/>
                <a:gd name="f1872" fmla="val 43363"/>
                <a:gd name="f1873" fmla="val 140327"/>
                <a:gd name="f1874" fmla="val 42654"/>
                <a:gd name="f1875" fmla="val 140188"/>
                <a:gd name="f1876" fmla="val 42188"/>
                <a:gd name="f1877" fmla="val 139739"/>
                <a:gd name="f1878" fmla="val 41773"/>
                <a:gd name="f1879" fmla="val 139324"/>
                <a:gd name="f1880" fmla="val 41479"/>
                <a:gd name="f1881" fmla="val 137717"/>
                <a:gd name="f1882" fmla="val 40356"/>
                <a:gd name="f1883" fmla="val 137648"/>
                <a:gd name="f1884" fmla="val 138305"/>
                <a:gd name="f1885" fmla="val 37245"/>
                <a:gd name="f1886" fmla="val 138533"/>
                <a:gd name="f1887" fmla="val 36644"/>
                <a:gd name="f1888" fmla="val 138753"/>
                <a:gd name="f1889" fmla="val 36160"/>
                <a:gd name="f1890" fmla="val 139216"/>
                <a:gd name="f1891" fmla="val 139418"/>
                <a:gd name="f1892" fmla="val 139666"/>
                <a:gd name="f1893" fmla="val 36252"/>
                <a:gd name="f1894" fmla="val 139981"/>
                <a:gd name="f1895" fmla="val 140121"/>
                <a:gd name="f1896" fmla="val 36569"/>
                <a:gd name="f1897" fmla="val 140268"/>
                <a:gd name="f1898" fmla="val 36617"/>
                <a:gd name="f1899" fmla="val 140413"/>
                <a:gd name="f1900" fmla="val 140661"/>
                <a:gd name="f1901" fmla="val 140902"/>
                <a:gd name="f1902" fmla="val 36477"/>
                <a:gd name="f1903" fmla="val 141087"/>
                <a:gd name="f1904" fmla="val 142573"/>
                <a:gd name="f1905" fmla="val 34255"/>
                <a:gd name="f1906" fmla="val 142850"/>
                <a:gd name="f1907" fmla="val 29797"/>
                <a:gd name="f1908" fmla="val 141640"/>
                <a:gd name="f1909" fmla="val 27706"/>
                <a:gd name="f1910" fmla="val 141485"/>
                <a:gd name="f1911" fmla="val 27447"/>
                <a:gd name="f1912" fmla="val 141104"/>
                <a:gd name="f1913" fmla="val 27187"/>
                <a:gd name="f1914" fmla="val 141398"/>
                <a:gd name="f1915" fmla="val 26807"/>
                <a:gd name="f1916" fmla="val 141623"/>
                <a:gd name="f1917" fmla="val 141917"/>
                <a:gd name="f1918" fmla="val 142072"/>
                <a:gd name="f1919" fmla="val 27395"/>
                <a:gd name="f1920" fmla="val 142988"/>
                <a:gd name="f1921" fmla="val 28812"/>
                <a:gd name="f1922" fmla="val 143869"/>
                <a:gd name="f1923" fmla="val 30229"/>
                <a:gd name="f1924" fmla="val 144733"/>
                <a:gd name="f1925" fmla="val 31663"/>
                <a:gd name="f1926" fmla="val 144984"/>
                <a:gd name="f1927" fmla="val 32062"/>
                <a:gd name="f1928" fmla="val 145261"/>
                <a:gd name="f1929" fmla="val 32460"/>
                <a:gd name="f1930" fmla="val 145713"/>
                <a:gd name="f1931" fmla="val 145790"/>
                <a:gd name="f1932" fmla="val 145872"/>
                <a:gd name="f1933" fmla="val 32449"/>
                <a:gd name="f1934" fmla="val 145960"/>
                <a:gd name="f1935" fmla="val 32424"/>
                <a:gd name="f1936" fmla="val 146323"/>
                <a:gd name="f1937" fmla="val 146825"/>
                <a:gd name="f1938" fmla="val 32043"/>
                <a:gd name="f1939" fmla="val 146928"/>
                <a:gd name="f1940" fmla="val 31750"/>
                <a:gd name="f1941" fmla="val 147118"/>
                <a:gd name="f1942" fmla="val 31197"/>
                <a:gd name="f1943" fmla="val 146496"/>
                <a:gd name="f1944" fmla="val 30972"/>
                <a:gd name="f1945" fmla="val 146151"/>
                <a:gd name="f1946" fmla="val 30644"/>
                <a:gd name="f1947" fmla="val 145805"/>
                <a:gd name="f1948" fmla="val 30298"/>
                <a:gd name="f1949" fmla="val 144889"/>
                <a:gd name="f1950" fmla="val 29935"/>
                <a:gd name="f1951" fmla="val 145511"/>
                <a:gd name="f1952" fmla="val 29348"/>
                <a:gd name="f1953" fmla="val 146220"/>
                <a:gd name="f1954" fmla="val 28674"/>
                <a:gd name="f1955" fmla="val 145701"/>
                <a:gd name="f1956" fmla="val 28363"/>
                <a:gd name="f1957" fmla="val 145373"/>
                <a:gd name="f1958" fmla="val 27982"/>
                <a:gd name="f1959" fmla="val 144924"/>
                <a:gd name="f1960" fmla="val 27464"/>
                <a:gd name="f1961" fmla="val 144353"/>
                <a:gd name="f1962" fmla="val 27049"/>
                <a:gd name="f1963" fmla="val 143904"/>
                <a:gd name="f1964" fmla="val 26513"/>
                <a:gd name="f1965" fmla="val 142452"/>
                <a:gd name="f1966" fmla="val 24803"/>
                <a:gd name="f1967" fmla="val 140309"/>
                <a:gd name="f1968" fmla="val 24008"/>
                <a:gd name="f1969" fmla="val 138927"/>
                <a:gd name="f1970" fmla="val 23455"/>
                <a:gd name="f1971" fmla="val 137233"/>
                <a:gd name="f1972" fmla="val 22781"/>
                <a:gd name="f1973" fmla="val 135350"/>
                <a:gd name="f1974" fmla="val 23368"/>
                <a:gd name="f1975" fmla="val 133794"/>
                <a:gd name="f1976" fmla="val 22349"/>
                <a:gd name="f1977" fmla="val 133621"/>
                <a:gd name="f1978" fmla="val 22228"/>
                <a:gd name="f1979" fmla="val 22141"/>
                <a:gd name="f1980" fmla="val 133379"/>
                <a:gd name="f1981" fmla="val 21934"/>
                <a:gd name="f1982" fmla="val 134416"/>
                <a:gd name="f1983" fmla="val 21156"/>
                <a:gd name="f1984" fmla="val 134192"/>
                <a:gd name="f1985" fmla="val 19843"/>
                <a:gd name="f1986" fmla="val 134814"/>
                <a:gd name="f1987" fmla="val 18910"/>
                <a:gd name="f1988" fmla="val 135183"/>
                <a:gd name="f1989" fmla="val 18357"/>
                <a:gd name="f1990" fmla="val 137525"/>
                <a:gd name="f1991" fmla="val 17996"/>
                <a:gd name="f1992" fmla="val 139389"/>
                <a:gd name="f1993" fmla="val 140321"/>
                <a:gd name="f1994" fmla="val 141133"/>
                <a:gd name="f1995" fmla="val 18086"/>
                <a:gd name="f1996" fmla="val 141519"/>
                <a:gd name="f1997" fmla="val 18287"/>
                <a:gd name="f1998" fmla="val 141913"/>
                <a:gd name="f1999" fmla="val 18491"/>
                <a:gd name="f2000" fmla="val 142318"/>
                <a:gd name="f2001" fmla="val 18567"/>
                <a:gd name="f2002" fmla="val 142722"/>
                <a:gd name="f2003" fmla="val 143310"/>
                <a:gd name="f2004" fmla="val 143896"/>
                <a:gd name="f2005" fmla="val 18407"/>
                <a:gd name="f2006" fmla="val 144440"/>
                <a:gd name="f2007" fmla="val 18253"/>
                <a:gd name="f2008" fmla="val 145183"/>
                <a:gd name="f2009" fmla="val 18028"/>
                <a:gd name="f2010" fmla="val 144301"/>
                <a:gd name="f2011" fmla="val 17320"/>
                <a:gd name="f2012" fmla="val 16905"/>
                <a:gd name="f2013" fmla="val 144595"/>
                <a:gd name="f2014" fmla="val 16473"/>
                <a:gd name="f2015" fmla="val 144232"/>
                <a:gd name="f2016" fmla="val 15764"/>
                <a:gd name="f2017" fmla="val 144803"/>
                <a:gd name="f2018" fmla="val 144894"/>
                <a:gd name="f2019" fmla="val 15602"/>
                <a:gd name="f2020" fmla="val 144986"/>
                <a:gd name="f2021" fmla="val 15590"/>
                <a:gd name="f2022" fmla="val 145078"/>
                <a:gd name="f2023" fmla="val 145503"/>
                <a:gd name="f2024" fmla="val 145922"/>
                <a:gd name="f2025" fmla="val 15838"/>
                <a:gd name="f2026" fmla="val 146306"/>
                <a:gd name="f2027" fmla="val 16179"/>
                <a:gd name="f2028" fmla="val 146709"/>
                <a:gd name="f2029" fmla="val 16532"/>
                <a:gd name="f2030" fmla="val 147171"/>
                <a:gd name="f2031" fmla="val 16997"/>
                <a:gd name="f2032" fmla="val 147617"/>
                <a:gd name="f2033" fmla="val 147935"/>
                <a:gd name="f2034" fmla="val 148244"/>
                <a:gd name="f2035" fmla="val 16760"/>
                <a:gd name="f2036" fmla="val 148518"/>
                <a:gd name="f2037" fmla="val 16075"/>
                <a:gd name="f2038" fmla="val 148584"/>
                <a:gd name="f2039" fmla="val 15900"/>
                <a:gd name="f2040" fmla="val 148692"/>
                <a:gd name="f2041" fmla="val 15801"/>
                <a:gd name="f2042" fmla="val 148828"/>
                <a:gd name="f2043" fmla="val 148906"/>
                <a:gd name="f2044" fmla="val 148994"/>
                <a:gd name="f2045" fmla="val 15833"/>
                <a:gd name="f2046" fmla="val 149088"/>
                <a:gd name="f2047" fmla="val 149348"/>
                <a:gd name="f2048" fmla="val 16110"/>
                <a:gd name="f2049" fmla="val 16335"/>
                <a:gd name="f2050" fmla="val 149192"/>
                <a:gd name="f2051" fmla="val 16646"/>
                <a:gd name="f2052" fmla="val 148743"/>
                <a:gd name="f2053" fmla="val 17596"/>
                <a:gd name="f2054" fmla="val 147965"/>
                <a:gd name="f2055" fmla="val 18547"/>
                <a:gd name="f2056" fmla="val 19497"/>
                <a:gd name="f2057" fmla="val 147931"/>
                <a:gd name="f2058" fmla="val 21122"/>
                <a:gd name="f2059" fmla="val 148708"/>
                <a:gd name="f2060" fmla="val 22677"/>
                <a:gd name="f2061" fmla="val 150022"/>
                <a:gd name="f2062" fmla="val 151231"/>
                <a:gd name="f2063" fmla="val 24561"/>
                <a:gd name="f2064" fmla="val 152631"/>
                <a:gd name="f2065" fmla="val 153582"/>
                <a:gd name="f2066" fmla="val 153835"/>
                <a:gd name="f2067" fmla="val 26852"/>
                <a:gd name="f2068" fmla="val 154112"/>
                <a:gd name="f2069" fmla="val 27339"/>
                <a:gd name="f2070" fmla="val 154580"/>
                <a:gd name="f2071" fmla="val 154686"/>
                <a:gd name="f2072" fmla="val 154802"/>
                <a:gd name="f2073" fmla="val 27314"/>
                <a:gd name="f2074" fmla="val 154930"/>
                <a:gd name="f2075" fmla="val 27257"/>
                <a:gd name="f2076" fmla="val 155621"/>
                <a:gd name="f2077" fmla="val 155673"/>
                <a:gd name="f2078" fmla="val 26271"/>
                <a:gd name="f2079" fmla="val 155604"/>
                <a:gd name="f2080" fmla="val 25615"/>
                <a:gd name="f2081" fmla="val 155448"/>
                <a:gd name="f2082" fmla="val 24025"/>
                <a:gd name="f2083" fmla="val 155863"/>
                <a:gd name="f2084" fmla="val 22435"/>
                <a:gd name="f2085" fmla="val 154739"/>
                <a:gd name="f2086" fmla="val 20845"/>
                <a:gd name="f2087" fmla="val 154065"/>
                <a:gd name="f2088" fmla="val 19877"/>
                <a:gd name="f2089" fmla="val 153772"/>
                <a:gd name="f2090" fmla="val 18823"/>
                <a:gd name="f2091" fmla="val 152406"/>
                <a:gd name="f2092" fmla="val 152044"/>
                <a:gd name="f2093" fmla="val 18720"/>
                <a:gd name="f2094" fmla="val 151940"/>
                <a:gd name="f2095" fmla="val 18478"/>
                <a:gd name="f2096" fmla="val 151888"/>
                <a:gd name="f2097" fmla="val 18201"/>
                <a:gd name="f2098" fmla="val 151820"/>
                <a:gd name="f2099" fmla="val 17931"/>
                <a:gd name="f2100" fmla="val 151918"/>
                <a:gd name="f2101" fmla="val 17578"/>
                <a:gd name="f2102" fmla="val 152229"/>
                <a:gd name="f2103" fmla="val 152236"/>
                <a:gd name="f2104" fmla="val 152243"/>
                <a:gd name="f2105" fmla="val 17579"/>
                <a:gd name="f2106" fmla="val 152251"/>
                <a:gd name="f2107" fmla="val 152284"/>
                <a:gd name="f2108" fmla="val 17581"/>
                <a:gd name="f2109" fmla="val 152317"/>
                <a:gd name="f2110" fmla="val 17582"/>
                <a:gd name="f2111" fmla="val 152350"/>
                <a:gd name="f2112" fmla="val 153000"/>
                <a:gd name="f2113" fmla="val 153628"/>
                <a:gd name="f2114" fmla="val 17254"/>
                <a:gd name="f2115" fmla="val 154277"/>
                <a:gd name="f2116" fmla="val 154558"/>
                <a:gd name="f2117" fmla="val 154844"/>
                <a:gd name="f2118" fmla="val 17316"/>
                <a:gd name="f2119" fmla="val 155137"/>
                <a:gd name="f2120" fmla="val 17493"/>
                <a:gd name="f2121" fmla="val 155393"/>
                <a:gd name="f2122" fmla="val 17649"/>
                <a:gd name="f2123" fmla="val 155627"/>
                <a:gd name="f2124" fmla="val 17726"/>
                <a:gd name="f2125" fmla="val 155836"/>
                <a:gd name="f2126" fmla="val 156249"/>
                <a:gd name="f2127" fmla="val 156566"/>
                <a:gd name="f2128" fmla="val 17427"/>
                <a:gd name="f2129" fmla="val 156761"/>
                <a:gd name="f2130" fmla="val 16853"/>
                <a:gd name="f2131" fmla="val 157072"/>
                <a:gd name="f2132" fmla="val 15920"/>
                <a:gd name="f2133" fmla="val 157954"/>
                <a:gd name="f2134" fmla="val 15505"/>
                <a:gd name="f2135" fmla="val 158662"/>
                <a:gd name="f2136" fmla="val 15039"/>
                <a:gd name="f2137" fmla="val 158771"/>
                <a:gd name="f2138" fmla="val 14969"/>
                <a:gd name="f2139" fmla="val 158912"/>
                <a:gd name="f2140" fmla="val 14953"/>
                <a:gd name="f2141" fmla="val 159064"/>
                <a:gd name="f2142" fmla="val 159192"/>
                <a:gd name="f2143" fmla="val 159327"/>
                <a:gd name="f2144" fmla="val 14964"/>
                <a:gd name="f2145" fmla="val 159458"/>
                <a:gd name="f2146" fmla="val 159792"/>
                <a:gd name="f2147" fmla="val 160100"/>
                <a:gd name="f2148" fmla="val 14892"/>
                <a:gd name="f2149" fmla="val 160183"/>
                <a:gd name="f2150" fmla="val 14382"/>
                <a:gd name="f2151" fmla="val 160304"/>
                <a:gd name="f2152" fmla="val 13501"/>
                <a:gd name="f2153" fmla="val 159475"/>
                <a:gd name="f2154" fmla="val 13310"/>
                <a:gd name="f2155" fmla="val 158887"/>
                <a:gd name="f2156" fmla="val 12965"/>
                <a:gd name="f2157" fmla="val 12827"/>
                <a:gd name="f2158" fmla="val 158334"/>
                <a:gd name="f2159" fmla="val 12550"/>
                <a:gd name="f2160" fmla="val 158351"/>
                <a:gd name="f2161" fmla="val 12395"/>
                <a:gd name="f2162" fmla="val 158404"/>
                <a:gd name="f2163" fmla="val 12154"/>
                <a:gd name="f2164" fmla="val 158582"/>
                <a:gd name="f2165" fmla="val 12097"/>
                <a:gd name="f2166" fmla="val 158776"/>
                <a:gd name="f2167" fmla="val 158903"/>
                <a:gd name="f2168" fmla="val 159037"/>
                <a:gd name="f2169" fmla="val 12122"/>
                <a:gd name="f2170" fmla="val 159146"/>
                <a:gd name="f2171" fmla="val 12135"/>
                <a:gd name="f2172" fmla="val 160460"/>
                <a:gd name="f2173" fmla="val 12308"/>
                <a:gd name="f2174" fmla="val 161652"/>
                <a:gd name="f2175" fmla="val 12999"/>
                <a:gd name="f2176" fmla="val 163017"/>
                <a:gd name="f2177" fmla="val 163570"/>
                <a:gd name="f2178" fmla="val 163795"/>
                <a:gd name="f2179" fmla="val 12913"/>
                <a:gd name="f2180" fmla="val 164002"/>
                <a:gd name="f2181" fmla="val 164745"/>
                <a:gd name="f2182" fmla="val 10182"/>
                <a:gd name="f2183" fmla="val 163311"/>
                <a:gd name="f2184" fmla="val 10010"/>
                <a:gd name="f2185" fmla="val 161998"/>
                <a:gd name="f2186" fmla="val 9923"/>
                <a:gd name="f2187" fmla="val 160218"/>
                <a:gd name="f2188" fmla="val 9820"/>
                <a:gd name="f2189" fmla="val 158438"/>
                <a:gd name="f2190" fmla="val 9543"/>
                <a:gd name="f2191" fmla="val 156710"/>
                <a:gd name="f2192" fmla="val 9076"/>
                <a:gd name="f2193" fmla="val 153313"/>
                <a:gd name="f2194" fmla="val 8169"/>
                <a:gd name="f2195" fmla="val 149984"/>
                <a:gd name="f2196" fmla="val 6872"/>
                <a:gd name="f2197" fmla="val 146431"/>
                <a:gd name="f2198" fmla="val 145249"/>
                <a:gd name="f2199" fmla="val 144041"/>
                <a:gd name="f2200" fmla="val 7016"/>
                <a:gd name="f2201" fmla="val 142798"/>
                <a:gd name="f2202" fmla="val 7366"/>
                <a:gd name="f2203" fmla="val 142441"/>
                <a:gd name="f2204" fmla="val 7468"/>
                <a:gd name="f2205" fmla="val 142044"/>
                <a:gd name="f2206" fmla="val 7507"/>
                <a:gd name="f2207" fmla="val 141624"/>
                <a:gd name="f2208" fmla="val 140475"/>
                <a:gd name="f2209" fmla="val 139148"/>
                <a:gd name="f2210" fmla="val 7211"/>
                <a:gd name="f2211" fmla="val 137959"/>
                <a:gd name="f2212" fmla="val 7072"/>
                <a:gd name="f2213" fmla="val 135760"/>
                <a:gd name="f2214" fmla="val 6810"/>
                <a:gd name="f2215" fmla="val 133765"/>
                <a:gd name="f2216" fmla="val 5577"/>
                <a:gd name="f2217" fmla="val 131513"/>
                <a:gd name="f2218" fmla="val 131235"/>
                <a:gd name="f2219" fmla="val 130953"/>
                <a:gd name="f2220" fmla="val 5596"/>
                <a:gd name="f2221" fmla="val 130666"/>
                <a:gd name="f2222" fmla="val 5637"/>
                <a:gd name="f2223" fmla="val 130197"/>
                <a:gd name="f2224" fmla="val 5701"/>
                <a:gd name="f2225" fmla="val 129713"/>
                <a:gd name="f2226" fmla="val 5752"/>
                <a:gd name="f2227" fmla="val 129231"/>
                <a:gd name="f2228" fmla="val 128525"/>
                <a:gd name="f2229" fmla="val 127823"/>
                <a:gd name="f2230" fmla="val 5641"/>
                <a:gd name="f2231" fmla="val 127175"/>
                <a:gd name="f2232" fmla="val 5292"/>
                <a:gd name="f2233" fmla="val 124583"/>
                <a:gd name="f2234" fmla="val 3857"/>
                <a:gd name="f2235" fmla="val 121352"/>
                <a:gd name="f2236" fmla="val 4808"/>
                <a:gd name="f2237" fmla="val 118811"/>
                <a:gd name="f2238" fmla="val 3097"/>
                <a:gd name="f2239" fmla="val 118623"/>
                <a:gd name="f2240" fmla="val 2965"/>
                <a:gd name="f2241" fmla="val 118385"/>
                <a:gd name="f2242" fmla="val 2894"/>
                <a:gd name="f2243" fmla="val 118144"/>
                <a:gd name="f2244" fmla="val 117786"/>
                <a:gd name="f2245" fmla="val 117421"/>
                <a:gd name="f2246" fmla="val 3050"/>
                <a:gd name="f2247" fmla="val 117204"/>
                <a:gd name="f2248" fmla="val 3391"/>
                <a:gd name="f2249" fmla="val 116737"/>
                <a:gd name="f2250" fmla="val 4117"/>
                <a:gd name="f2251" fmla="val 117601"/>
                <a:gd name="f2252" fmla="val 4134"/>
                <a:gd name="f2253" fmla="val 117930"/>
                <a:gd name="f2254" fmla="val 4462"/>
                <a:gd name="f2255" fmla="val 118103"/>
                <a:gd name="f2256" fmla="val 4670"/>
                <a:gd name="f2257" fmla="val 118154"/>
                <a:gd name="f2258" fmla="val 4946"/>
                <a:gd name="f2259" fmla="val 118068"/>
                <a:gd name="f2260" fmla="val 5188"/>
                <a:gd name="f2261" fmla="val 117958"/>
                <a:gd name="f2262" fmla="val 5398"/>
                <a:gd name="f2263" fmla="val 116241"/>
                <a:gd name="f2264" fmla="val 5510"/>
                <a:gd name="f2265" fmla="val 114740"/>
                <a:gd name="f2266" fmla="val 113645"/>
                <a:gd name="f2267" fmla="val 112664"/>
                <a:gd name="f2268" fmla="val 5450"/>
                <a:gd name="f2269" fmla="val 112503"/>
                <a:gd name="f2270" fmla="val 5326"/>
                <a:gd name="f2271" fmla="val 111242"/>
                <a:gd name="f2272" fmla="val 4410"/>
                <a:gd name="f2273" fmla="val 109825"/>
                <a:gd name="f2274" fmla="val 3719"/>
                <a:gd name="f2275" fmla="val 108321"/>
                <a:gd name="f2276" fmla="val 3287"/>
                <a:gd name="f2277" fmla="val 108108"/>
                <a:gd name="f2278" fmla="val 3224"/>
                <a:gd name="f2279" fmla="val 107902"/>
                <a:gd name="f2280" fmla="val 3198"/>
                <a:gd name="f2281" fmla="val 107703"/>
                <a:gd name="f2282" fmla="val 106742"/>
                <a:gd name="f2283" fmla="val 105934"/>
                <a:gd name="f2284" fmla="val 3807"/>
                <a:gd name="f2285" fmla="val 105084"/>
                <a:gd name="f2286" fmla="val 105000"/>
                <a:gd name="f2287" fmla="val 104915"/>
                <a:gd name="f2288" fmla="val 3801"/>
                <a:gd name="f2289" fmla="val 104830"/>
                <a:gd name="f2290" fmla="val 3788"/>
                <a:gd name="f2291" fmla="val 102083"/>
                <a:gd name="f2292" fmla="val 99266"/>
                <a:gd name="f2293" fmla="val 3909"/>
                <a:gd name="f2294" fmla="val 96760"/>
                <a:gd name="f2295" fmla="val 1559"/>
                <a:gd name="f2296" fmla="val 95295"/>
                <a:gd name="f2297" fmla="val 185"/>
                <a:gd name="f2298" fmla="val 93272"/>
                <a:gd name="f2299" fmla="val 50"/>
                <a:gd name="f2300" fmla="val 91223"/>
                <a:gd name="f2301" fmla="val 90718"/>
                <a:gd name="f2302" fmla="val 90212"/>
                <a:gd name="f2303" fmla="val 58"/>
                <a:gd name="f2304" fmla="val 89713"/>
                <a:gd name="f2305" fmla="val 89152"/>
                <a:gd name="f2306" fmla="val 88600"/>
                <a:gd name="f2307" fmla="val 48"/>
                <a:gd name="f2308" fmla="val 88067"/>
                <a:gd name="f2309" fmla="val 4"/>
                <a:gd name="f2310" fmla="val 88037"/>
                <a:gd name="f2311" fmla="val 2"/>
                <a:gd name="f2312" fmla="val 88007"/>
                <a:gd name="f2313" fmla="*/ f0 1 164746"/>
                <a:gd name="f2314" fmla="*/ f1 1 124369"/>
                <a:gd name="f2315" fmla="val f2"/>
                <a:gd name="f2316" fmla="val f3"/>
                <a:gd name="f2317" fmla="val f4"/>
                <a:gd name="f2318" fmla="+- f2317 0 f2315"/>
                <a:gd name="f2319" fmla="+- f2316 0 f2315"/>
                <a:gd name="f2320" fmla="*/ f2319 1 164746"/>
                <a:gd name="f2321" fmla="*/ f2318 1 124369"/>
                <a:gd name="f2322" fmla="*/ f2315 1 f2320"/>
                <a:gd name="f2323" fmla="*/ f2316 1 f2320"/>
                <a:gd name="f2324" fmla="*/ f2315 1 f2321"/>
                <a:gd name="f2325" fmla="*/ f2317 1 f2321"/>
                <a:gd name="f2326" fmla="*/ f2322 f2313 1"/>
                <a:gd name="f2327" fmla="*/ f2323 f2313 1"/>
                <a:gd name="f2328" fmla="*/ f2325 f2314 1"/>
                <a:gd name="f2329" fmla="*/ f2324 f23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26" t="f2329" r="f2327" b="f2328"/>
              <a:pathLst>
                <a:path w="164746" h="124369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0" y="f12"/>
                    <a:pt x="f13" y="f14"/>
                    <a:pt x="f15" y="f14"/>
                  </a:cubicBezTo>
                  <a:cubicBezTo>
                    <a:pt x="f16" y="f14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lnTo>
                    <a:pt x="f27" y="f28"/>
                  </a:lnTo>
                  <a:cubicBezTo>
                    <a:pt x="f29" y="f30"/>
                    <a:pt x="f31" y="f6"/>
                    <a:pt x="f5" y="f6"/>
                  </a:cubicBezTo>
                  <a:close/>
                  <a:moveTo>
                    <a:pt x="f32" y="f28"/>
                  </a:moveTo>
                  <a:cubicBezTo>
                    <a:pt x="f33" y="f28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45"/>
                    <a:pt x="f53" y="f54"/>
                  </a:cubicBezTo>
                  <a:cubicBezTo>
                    <a:pt x="f55" y="f56"/>
                    <a:pt x="f57" y="f28"/>
                    <a:pt x="f32" y="f28"/>
                  </a:cubicBezTo>
                  <a:close/>
                  <a:moveTo>
                    <a:pt x="f58" y="f59"/>
                  </a:moveTo>
                  <a:cubicBezTo>
                    <a:pt x="f60" y="f59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58" y="f81"/>
                  </a:cubicBezTo>
                  <a:cubicBezTo>
                    <a:pt x="f82" y="f83"/>
                    <a:pt x="f84" y="f85"/>
                    <a:pt x="f86" y="f87"/>
                  </a:cubicBezTo>
                  <a:cubicBezTo>
                    <a:pt x="f88" y="f89"/>
                    <a:pt x="f90" y="f91"/>
                    <a:pt x="f92" y="f93"/>
                  </a:cubicBezTo>
                  <a:cubicBezTo>
                    <a:pt x="f94" y="f95"/>
                    <a:pt x="f96" y="f97"/>
                    <a:pt x="f98" y="f97"/>
                  </a:cubicBezTo>
                  <a:cubicBezTo>
                    <a:pt x="f99" y="f97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7"/>
                  </a:cubicBezTo>
                  <a:cubicBezTo>
                    <a:pt x="f109" y="f107"/>
                    <a:pt x="f110" y="f111"/>
                    <a:pt x="f112" y="f113"/>
                  </a:cubicBezTo>
                  <a:cubicBezTo>
                    <a:pt x="f114" y="f115"/>
                    <a:pt x="f116" y="f117"/>
                    <a:pt x="f118" y="f117"/>
                  </a:cubicBezTo>
                  <a:cubicBezTo>
                    <a:pt x="f119" y="f117"/>
                    <a:pt x="f120" y="f121"/>
                    <a:pt x="f122" y="f123"/>
                  </a:cubicBezTo>
                  <a:cubicBezTo>
                    <a:pt x="f124" y="f125"/>
                    <a:pt x="f126" y="f127"/>
                    <a:pt x="f128" y="f129"/>
                  </a:cubicBezTo>
                  <a:lnTo>
                    <a:pt x="f128" y="f129"/>
                  </a:lnTo>
                  <a:lnTo>
                    <a:pt x="f128" y="f130"/>
                  </a:lnTo>
                  <a:cubicBezTo>
                    <a:pt x="f131" y="f132"/>
                    <a:pt x="f133" y="f103"/>
                    <a:pt x="f134" y="f135"/>
                  </a:cubicBezTo>
                  <a:cubicBezTo>
                    <a:pt x="f136" y="f137"/>
                    <a:pt x="f138" y="f139"/>
                    <a:pt x="f140" y="f141"/>
                  </a:cubicBezTo>
                  <a:cubicBezTo>
                    <a:pt x="f142" y="f143"/>
                    <a:pt x="f144" y="f145"/>
                    <a:pt x="f146" y="f78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58" y="f59"/>
                  </a:cubicBezTo>
                  <a:close/>
                  <a:moveTo>
                    <a:pt x="f169" y="f170"/>
                  </a:moveTo>
                  <a:cubicBezTo>
                    <a:pt x="f171" y="f170"/>
                    <a:pt x="f172" y="f173"/>
                    <a:pt x="f46" y="f174"/>
                  </a:cubicBezTo>
                  <a:cubicBezTo>
                    <a:pt x="f175" y="f176"/>
                    <a:pt x="f177" y="f178"/>
                    <a:pt x="f179" y="f178"/>
                  </a:cubicBezTo>
                  <a:cubicBezTo>
                    <a:pt x="f180" y="f178"/>
                    <a:pt x="f181" y="f182"/>
                    <a:pt x="f183" y="f184"/>
                  </a:cubicBezTo>
                  <a:cubicBezTo>
                    <a:pt x="f185" y="f186"/>
                    <a:pt x="f187" y="f188"/>
                    <a:pt x="f189" y="f188"/>
                  </a:cubicBezTo>
                  <a:cubicBezTo>
                    <a:pt x="f190" y="f188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lnTo>
                    <a:pt x="f205" y="f207"/>
                  </a:lnTo>
                  <a:cubicBezTo>
                    <a:pt x="f208" y="f209"/>
                    <a:pt x="f210" y="f211"/>
                    <a:pt x="f212" y="f211"/>
                  </a:cubicBezTo>
                  <a:cubicBezTo>
                    <a:pt x="f213" y="f211"/>
                    <a:pt x="f214" y="f215"/>
                    <a:pt x="f216" y="f215"/>
                  </a:cubicBezTo>
                  <a:cubicBezTo>
                    <a:pt x="f217" y="f215"/>
                    <a:pt x="f218" y="f219"/>
                    <a:pt x="f220" y="f221"/>
                  </a:cubicBezTo>
                  <a:cubicBezTo>
                    <a:pt x="f222" y="f223"/>
                    <a:pt x="f224" y="f225"/>
                    <a:pt x="f226" y="f225"/>
                  </a:cubicBezTo>
                  <a:cubicBezTo>
                    <a:pt x="f227" y="f225"/>
                    <a:pt x="f228" y="f229"/>
                    <a:pt x="f230" y="f206"/>
                  </a:cubicBezTo>
                  <a:cubicBezTo>
                    <a:pt x="f231" y="f232"/>
                    <a:pt x="f233" y="f234"/>
                    <a:pt x="f235" y="f234"/>
                  </a:cubicBezTo>
                  <a:cubicBezTo>
                    <a:pt x="f236" y="f234"/>
                    <a:pt x="f237" y="f238"/>
                    <a:pt x="f239" y="f238"/>
                  </a:cubicBezTo>
                  <a:cubicBezTo>
                    <a:pt x="f240" y="f238"/>
                    <a:pt x="f241" y="f242"/>
                    <a:pt x="f243" y="f244"/>
                  </a:cubicBezTo>
                  <a:cubicBezTo>
                    <a:pt x="f245" y="f246"/>
                    <a:pt x="f247" y="f248"/>
                    <a:pt x="f249" y="f250"/>
                  </a:cubicBezTo>
                  <a:cubicBezTo>
                    <a:pt x="f251" y="f184"/>
                    <a:pt x="f252" y="f253"/>
                    <a:pt x="f254" y="f255"/>
                  </a:cubicBezTo>
                  <a:cubicBezTo>
                    <a:pt x="f256" y="f257"/>
                    <a:pt x="f258" y="f170"/>
                    <a:pt x="f169" y="f170"/>
                  </a:cubicBezTo>
                  <a:close/>
                  <a:moveTo>
                    <a:pt x="f259" y="f260"/>
                  </a:moveTo>
                  <a:cubicBezTo>
                    <a:pt x="f261" y="f260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cubicBezTo>
                    <a:pt x="f272" y="f273"/>
                    <a:pt x="f274" y="f194"/>
                    <a:pt x="f275" y="f246"/>
                  </a:cubicBezTo>
                  <a:cubicBezTo>
                    <a:pt x="f276" y="f277"/>
                    <a:pt x="f278" y="f279"/>
                    <a:pt x="f280" y="f281"/>
                  </a:cubicBezTo>
                  <a:cubicBezTo>
                    <a:pt x="f282" y="f283"/>
                    <a:pt x="f284" y="f285"/>
                    <a:pt x="f286" y="f285"/>
                  </a:cubicBezTo>
                  <a:cubicBezTo>
                    <a:pt x="f287" y="f285"/>
                    <a:pt x="f288" y="f289"/>
                    <a:pt x="f290" y="f291"/>
                  </a:cubicBezTo>
                  <a:cubicBezTo>
                    <a:pt x="f292" y="f293"/>
                    <a:pt x="f294" y="f295"/>
                    <a:pt x="f296" y="f297"/>
                  </a:cubicBezTo>
                  <a:lnTo>
                    <a:pt x="f296" y="f297"/>
                  </a:lnTo>
                  <a:lnTo>
                    <a:pt x="f296" y="f298"/>
                  </a:ln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3" y="f309"/>
                  </a:cubicBezTo>
                  <a:cubicBezTo>
                    <a:pt x="f310" y="f311"/>
                    <a:pt x="f312" y="f260"/>
                    <a:pt x="f259" y="f260"/>
                  </a:cubicBezTo>
                  <a:close/>
                  <a:moveTo>
                    <a:pt x="f313" y="f314"/>
                  </a:moveTo>
                  <a:cubicBezTo>
                    <a:pt x="f315" y="f314"/>
                    <a:pt x="f316" y="f317"/>
                    <a:pt x="f318" y="f319"/>
                  </a:cubicBezTo>
                  <a:cubicBezTo>
                    <a:pt x="f320" y="f321"/>
                    <a:pt x="f322" y="f323"/>
                    <a:pt x="f324" y="f325"/>
                  </a:cubicBezTo>
                  <a:cubicBezTo>
                    <a:pt x="f326" y="f327"/>
                    <a:pt x="f328" y="f329"/>
                    <a:pt x="f330" y="f331"/>
                  </a:cubicBezTo>
                  <a:cubicBezTo>
                    <a:pt x="f332" y="f333"/>
                    <a:pt x="f334" y="f291"/>
                    <a:pt x="f335" y="f336"/>
                  </a:cubicBezTo>
                  <a:cubicBezTo>
                    <a:pt x="f337" y="f338"/>
                    <a:pt x="f339" y="f340"/>
                    <a:pt x="f341" y="f340"/>
                  </a:cubicBezTo>
                  <a:cubicBezTo>
                    <a:pt x="f342" y="f340"/>
                    <a:pt x="f343" y="f344"/>
                    <a:pt x="f345" y="f346"/>
                  </a:cubicBezTo>
                  <a:cubicBezTo>
                    <a:pt x="f347" y="f336"/>
                    <a:pt x="f348" y="f333"/>
                    <a:pt x="f349" y="f350"/>
                  </a:cubicBezTo>
                  <a:cubicBezTo>
                    <a:pt x="f351" y="f352"/>
                    <a:pt x="f353" y="f354"/>
                    <a:pt x="f355" y="f356"/>
                  </a:cubicBezTo>
                  <a:cubicBezTo>
                    <a:pt x="f357" y="f358"/>
                    <a:pt x="f359" y="f360"/>
                    <a:pt x="f361" y="f360"/>
                  </a:cubicBezTo>
                  <a:cubicBezTo>
                    <a:pt x="f362" y="f360"/>
                    <a:pt x="f363" y="f364"/>
                    <a:pt x="f365" y="f366"/>
                  </a:cubicBezTo>
                  <a:cubicBezTo>
                    <a:pt x="f367" y="f368"/>
                    <a:pt x="f369" y="f370"/>
                    <a:pt x="f371" y="f370"/>
                  </a:cubicBezTo>
                  <a:cubicBezTo>
                    <a:pt x="f372" y="f370"/>
                    <a:pt x="f373" y="f374"/>
                    <a:pt x="f375" y="f376"/>
                  </a:cubicBezTo>
                  <a:cubicBezTo>
                    <a:pt x="f377" y="f378"/>
                    <a:pt x="f379" y="f380"/>
                    <a:pt x="f381" y="f380"/>
                  </a:cubicBezTo>
                  <a:cubicBezTo>
                    <a:pt x="f382" y="f380"/>
                    <a:pt x="f383" y="f384"/>
                    <a:pt x="f385" y="f384"/>
                  </a:cubicBezTo>
                  <a:cubicBezTo>
                    <a:pt x="f386" y="f384"/>
                    <a:pt x="f387" y="f388"/>
                    <a:pt x="f389" y="f390"/>
                  </a:cubicBezTo>
                  <a:cubicBezTo>
                    <a:pt x="f391" y="f392"/>
                    <a:pt x="f393" y="f394"/>
                    <a:pt x="f395" y="f394"/>
                  </a:cubicBezTo>
                  <a:cubicBezTo>
                    <a:pt x="f396" y="f394"/>
                    <a:pt x="f397" y="f398"/>
                    <a:pt x="f399" y="f400"/>
                  </a:cubicBezTo>
                  <a:cubicBezTo>
                    <a:pt x="f401" y="f402"/>
                    <a:pt x="f403" y="f404"/>
                    <a:pt x="f405" y="f406"/>
                  </a:cubicBezTo>
                  <a:cubicBezTo>
                    <a:pt x="f407" y="f408"/>
                    <a:pt x="f409" y="f410"/>
                    <a:pt x="f411" y="f410"/>
                  </a:cubicBezTo>
                  <a:cubicBezTo>
                    <a:pt x="f412" y="f410"/>
                    <a:pt x="f413" y="f410"/>
                    <a:pt x="f414" y="f410"/>
                  </a:cubicBezTo>
                  <a:cubicBezTo>
                    <a:pt x="f415" y="f416"/>
                    <a:pt x="f417" y="f418"/>
                    <a:pt x="f419" y="f418"/>
                  </a:cubicBezTo>
                  <a:cubicBezTo>
                    <a:pt x="f420" y="f418"/>
                    <a:pt x="f421" y="f422"/>
                    <a:pt x="f423" y="f422"/>
                  </a:cubicBezTo>
                  <a:cubicBezTo>
                    <a:pt x="f424" y="f422"/>
                    <a:pt x="f425" y="f426"/>
                    <a:pt x="f347" y="f427"/>
                  </a:cubicBezTo>
                  <a:cubicBezTo>
                    <a:pt x="f428" y="f429"/>
                    <a:pt x="f430" y="f431"/>
                    <a:pt x="f432" y="f431"/>
                  </a:cubicBezTo>
                  <a:cubicBezTo>
                    <a:pt x="f433" y="f431"/>
                    <a:pt x="f434" y="f435"/>
                    <a:pt x="f436" y="f437"/>
                  </a:cubicBezTo>
                  <a:cubicBezTo>
                    <a:pt x="f438" y="f439"/>
                    <a:pt x="f440" y="f441"/>
                    <a:pt x="f442" y="f441"/>
                  </a:cubicBezTo>
                  <a:cubicBezTo>
                    <a:pt x="f443" y="f441"/>
                    <a:pt x="f444" y="f445"/>
                    <a:pt x="f446" y="f447"/>
                  </a:cubicBezTo>
                  <a:cubicBezTo>
                    <a:pt x="f448" y="f437"/>
                    <a:pt x="f449" y="f450"/>
                    <a:pt x="f451" y="f452"/>
                  </a:cubicBezTo>
                  <a:cubicBezTo>
                    <a:pt x="f453" y="f454"/>
                    <a:pt x="f455" y="f456"/>
                    <a:pt x="f457" y="f458"/>
                  </a:cubicBezTo>
                  <a:cubicBezTo>
                    <a:pt x="f459" y="f460"/>
                    <a:pt x="f461" y="f462"/>
                    <a:pt x="f463" y="f464"/>
                  </a:cubicBezTo>
                  <a:cubicBezTo>
                    <a:pt x="f465" y="f466"/>
                    <a:pt x="f467" y="f468"/>
                    <a:pt x="f469" y="f470"/>
                  </a:cubicBezTo>
                  <a:cubicBezTo>
                    <a:pt x="f471" y="f472"/>
                    <a:pt x="f473" y="f474"/>
                    <a:pt x="f475" y="f474"/>
                  </a:cubicBezTo>
                  <a:cubicBezTo>
                    <a:pt x="f476" y="f474"/>
                    <a:pt x="f477" y="f478"/>
                    <a:pt x="f479" y="f480"/>
                  </a:cubicBezTo>
                  <a:cubicBezTo>
                    <a:pt x="f481" y="f482"/>
                    <a:pt x="f483" y="f484"/>
                    <a:pt x="f485" y="f484"/>
                  </a:cubicBezTo>
                  <a:cubicBezTo>
                    <a:pt x="f486" y="f484"/>
                    <a:pt x="f487" y="f488"/>
                    <a:pt x="f489" y="f488"/>
                  </a:cubicBezTo>
                  <a:cubicBezTo>
                    <a:pt x="f490" y="f488"/>
                    <a:pt x="f491" y="f492"/>
                    <a:pt x="f493" y="f494"/>
                  </a:cubicBezTo>
                  <a:cubicBezTo>
                    <a:pt x="f495" y="f496"/>
                    <a:pt x="f497" y="f498"/>
                    <a:pt x="f499" y="f500"/>
                  </a:cubicBezTo>
                  <a:cubicBezTo>
                    <a:pt x="f501" y="f502"/>
                    <a:pt x="f503" y="f504"/>
                    <a:pt x="f505" y="f504"/>
                  </a:cubicBezTo>
                  <a:cubicBezTo>
                    <a:pt x="f506" y="f504"/>
                    <a:pt x="f507" y="f508"/>
                    <a:pt x="f509" y="f508"/>
                  </a:cubicBezTo>
                  <a:cubicBezTo>
                    <a:pt x="f510" y="f508"/>
                    <a:pt x="f511" y="f508"/>
                    <a:pt x="f512" y="f513"/>
                  </a:cubicBezTo>
                  <a:cubicBezTo>
                    <a:pt x="f514" y="f515"/>
                    <a:pt x="f516" y="f517"/>
                    <a:pt x="f518" y="f519"/>
                  </a:cubicBezTo>
                  <a:cubicBezTo>
                    <a:pt x="f520" y="f521"/>
                    <a:pt x="f522" y="f523"/>
                    <a:pt x="f524" y="f523"/>
                  </a:cubicBezTo>
                  <a:cubicBezTo>
                    <a:pt x="f525" y="f523"/>
                    <a:pt x="f526" y="f527"/>
                    <a:pt x="f528" y="f529"/>
                  </a:cubicBezTo>
                  <a:cubicBezTo>
                    <a:pt x="f530" y="f531"/>
                    <a:pt x="f532" y="f533"/>
                    <a:pt x="f534" y="f533"/>
                  </a:cubicBezTo>
                  <a:cubicBezTo>
                    <a:pt x="f535" y="f533"/>
                    <a:pt x="f536" y="f537"/>
                    <a:pt x="f538" y="f539"/>
                  </a:cubicBezTo>
                  <a:cubicBezTo>
                    <a:pt x="f540" y="f541"/>
                    <a:pt x="f542" y="f543"/>
                    <a:pt x="f544" y="f545"/>
                  </a:cubicBezTo>
                  <a:cubicBezTo>
                    <a:pt x="f546" y="f547"/>
                    <a:pt x="f548" y="f549"/>
                    <a:pt x="f550" y="f549"/>
                  </a:cubicBezTo>
                  <a:cubicBezTo>
                    <a:pt x="f551" y="f549"/>
                    <a:pt x="f552" y="f553"/>
                    <a:pt x="f554" y="f555"/>
                  </a:cubicBezTo>
                  <a:cubicBezTo>
                    <a:pt x="f556" y="f557"/>
                    <a:pt x="f558" y="f559"/>
                    <a:pt x="f560" y="f559"/>
                  </a:cubicBezTo>
                  <a:cubicBezTo>
                    <a:pt x="f561" y="f559"/>
                    <a:pt x="f562" y="f563"/>
                    <a:pt x="f564" y="f565"/>
                  </a:cubicBezTo>
                  <a:cubicBezTo>
                    <a:pt x="f566" y="f567"/>
                    <a:pt x="f568" y="f569"/>
                    <a:pt x="f570" y="f569"/>
                  </a:cubicBezTo>
                  <a:cubicBezTo>
                    <a:pt x="f571" y="f569"/>
                    <a:pt x="f572" y="f573"/>
                    <a:pt x="f574" y="f575"/>
                  </a:cubicBezTo>
                  <a:cubicBezTo>
                    <a:pt x="f576" y="f577"/>
                    <a:pt x="f578" y="f579"/>
                    <a:pt x="f580" y="f581"/>
                  </a:cubicBezTo>
                  <a:cubicBezTo>
                    <a:pt x="f582" y="f583"/>
                    <a:pt x="f584" y="f585"/>
                    <a:pt x="f586" y="f587"/>
                  </a:cubicBezTo>
                  <a:cubicBezTo>
                    <a:pt x="f588" y="f589"/>
                    <a:pt x="f590" y="f591"/>
                    <a:pt x="f592" y="f593"/>
                  </a:cubicBezTo>
                  <a:cubicBezTo>
                    <a:pt x="f594" y="f595"/>
                    <a:pt x="f596" y="f597"/>
                    <a:pt x="f457" y="f598"/>
                  </a:cubicBezTo>
                  <a:cubicBezTo>
                    <a:pt x="f599" y="f600"/>
                    <a:pt x="f601" y="f295"/>
                    <a:pt x="f602" y="f603"/>
                  </a:cubicBezTo>
                  <a:cubicBezTo>
                    <a:pt x="f604" y="f605"/>
                    <a:pt x="f606" y="f607"/>
                    <a:pt x="f608" y="f607"/>
                  </a:cubicBezTo>
                  <a:cubicBezTo>
                    <a:pt x="f609" y="f607"/>
                    <a:pt x="f610" y="f611"/>
                    <a:pt x="f612" y="f613"/>
                  </a:cubicBezTo>
                  <a:cubicBezTo>
                    <a:pt x="f140" y="f614"/>
                    <a:pt x="f615" y="f616"/>
                    <a:pt x="f617" y="f618"/>
                  </a:cubicBezTo>
                  <a:cubicBezTo>
                    <a:pt x="f619" y="f620"/>
                    <a:pt x="f621" y="f622"/>
                    <a:pt x="f623" y="f622"/>
                  </a:cubicBezTo>
                  <a:cubicBezTo>
                    <a:pt x="f624" y="f622"/>
                    <a:pt x="f324" y="f625"/>
                    <a:pt x="f626" y="f329"/>
                  </a:cubicBezTo>
                  <a:cubicBezTo>
                    <a:pt x="f627" y="f628"/>
                    <a:pt x="f629" y="f630"/>
                    <a:pt x="f631" y="f630"/>
                  </a:cubicBezTo>
                  <a:cubicBezTo>
                    <a:pt x="f632" y="f630"/>
                    <a:pt x="f633" y="f634"/>
                    <a:pt x="f635" y="f636"/>
                  </a:cubicBezTo>
                  <a:cubicBezTo>
                    <a:pt x="f626" y="f637"/>
                    <a:pt x="f638" y="f639"/>
                    <a:pt x="f640" y="f641"/>
                  </a:cubicBezTo>
                  <a:cubicBezTo>
                    <a:pt x="f642" y="f643"/>
                    <a:pt x="f644" y="f645"/>
                    <a:pt x="f646" y="f647"/>
                  </a:cubicBezTo>
                  <a:cubicBezTo>
                    <a:pt x="f648" y="f649"/>
                    <a:pt x="f650" y="f651"/>
                    <a:pt x="f652" y="f653"/>
                  </a:cubicBezTo>
                  <a:cubicBezTo>
                    <a:pt x="f654" y="f655"/>
                    <a:pt x="f656" y="f314"/>
                    <a:pt x="f313" y="f314"/>
                  </a:cubicBezTo>
                  <a:close/>
                  <a:moveTo>
                    <a:pt x="f657" y="f658"/>
                  </a:moveTo>
                  <a:cubicBezTo>
                    <a:pt x="f659" y="f658"/>
                    <a:pt x="f660" y="f661"/>
                    <a:pt x="f662" y="f663"/>
                  </a:cubicBezTo>
                  <a:cubicBezTo>
                    <a:pt x="f664" y="f665"/>
                    <a:pt x="f666" y="f667"/>
                    <a:pt x="f668" y="f667"/>
                  </a:cubicBezTo>
                  <a:cubicBezTo>
                    <a:pt x="f669" y="f667"/>
                    <a:pt x="f670" y="f671"/>
                    <a:pt x="f672" y="f673"/>
                  </a:cubicBezTo>
                  <a:cubicBezTo>
                    <a:pt x="f674" y="f675"/>
                    <a:pt x="f676" y="f677"/>
                    <a:pt x="f678" y="f677"/>
                  </a:cubicBezTo>
                  <a:cubicBezTo>
                    <a:pt x="f679" y="f677"/>
                    <a:pt x="f680" y="f681"/>
                    <a:pt x="f682" y="f683"/>
                  </a:cubicBezTo>
                  <a:cubicBezTo>
                    <a:pt x="f684" y="f685"/>
                    <a:pt x="f686" y="f687"/>
                    <a:pt x="f688" y="f689"/>
                  </a:cubicBezTo>
                  <a:lnTo>
                    <a:pt x="f688" y="f690"/>
                  </a:lnTo>
                  <a:cubicBezTo>
                    <a:pt x="f691" y="f692"/>
                    <a:pt x="f693" y="f694"/>
                    <a:pt x="f695" y="f694"/>
                  </a:cubicBezTo>
                  <a:cubicBezTo>
                    <a:pt x="f696" y="f694"/>
                    <a:pt x="f697" y="f698"/>
                    <a:pt x="f699" y="f700"/>
                  </a:cubicBezTo>
                  <a:cubicBezTo>
                    <a:pt x="f701" y="f702"/>
                    <a:pt x="f703" y="f704"/>
                    <a:pt x="f703" y="f705"/>
                  </a:cubicBezTo>
                  <a:cubicBezTo>
                    <a:pt x="f706" y="f707"/>
                    <a:pt x="f708" y="f709"/>
                    <a:pt x="f264" y="f710"/>
                  </a:cubicBezTo>
                  <a:cubicBezTo>
                    <a:pt x="f711" y="f712"/>
                    <a:pt x="f713" y="f714"/>
                    <a:pt x="f715" y="f716"/>
                  </a:cubicBezTo>
                  <a:cubicBezTo>
                    <a:pt x="f717" y="f718"/>
                    <a:pt x="f719" y="f658"/>
                    <a:pt x="f657" y="f658"/>
                  </a:cubicBezTo>
                  <a:close/>
                  <a:moveTo>
                    <a:pt x="f720" y="f721"/>
                  </a:moveTo>
                  <a:lnTo>
                    <a:pt x="f720" y="f721"/>
                  </a:lnTo>
                  <a:cubicBezTo>
                    <a:pt x="f722" y="f723"/>
                    <a:pt x="f724" y="f725"/>
                    <a:pt x="f726" y="f727"/>
                  </a:cubicBezTo>
                  <a:cubicBezTo>
                    <a:pt x="f728" y="f729"/>
                    <a:pt x="f730" y="f731"/>
                    <a:pt x="f732" y="f733"/>
                  </a:cubicBezTo>
                  <a:cubicBezTo>
                    <a:pt x="f734" y="f735"/>
                    <a:pt x="f736" y="f737"/>
                    <a:pt x="f738" y="f739"/>
                  </a:cubicBezTo>
                  <a:cubicBezTo>
                    <a:pt x="f740" y="f741"/>
                    <a:pt x="f742" y="f743"/>
                    <a:pt x="f744" y="f745"/>
                  </a:cubicBezTo>
                  <a:cubicBezTo>
                    <a:pt x="f746" y="f747"/>
                    <a:pt x="f748" y="f749"/>
                    <a:pt x="f750" y="f751"/>
                  </a:cubicBezTo>
                  <a:cubicBezTo>
                    <a:pt x="f752" y="f753"/>
                    <a:pt x="f197" y="f754"/>
                    <a:pt x="f197" y="f755"/>
                  </a:cubicBezTo>
                  <a:cubicBezTo>
                    <a:pt x="f756" y="f757"/>
                    <a:pt x="f758" y="f759"/>
                    <a:pt x="f760" y="f761"/>
                  </a:cubicBezTo>
                  <a:cubicBezTo>
                    <a:pt x="f762" y="f763"/>
                    <a:pt x="f764" y="f765"/>
                    <a:pt x="f720" y="f721"/>
                  </a:cubicBezTo>
                  <a:close/>
                  <a:moveTo>
                    <a:pt x="f766" y="f767"/>
                  </a:moveTo>
                  <a:cubicBezTo>
                    <a:pt x="f768" y="f767"/>
                    <a:pt x="f769" y="f770"/>
                    <a:pt x="f771" y="f772"/>
                  </a:cubicBezTo>
                  <a:cubicBezTo>
                    <a:pt x="f773" y="f774"/>
                    <a:pt x="f775" y="f776"/>
                    <a:pt x="f777" y="f776"/>
                  </a:cubicBezTo>
                  <a:cubicBezTo>
                    <a:pt x="f778" y="f776"/>
                    <a:pt x="f779" y="f780"/>
                    <a:pt x="f781" y="f782"/>
                  </a:cubicBezTo>
                  <a:cubicBezTo>
                    <a:pt x="f783" y="f784"/>
                    <a:pt x="f785" y="f784"/>
                    <a:pt x="f786" y="f784"/>
                  </a:cubicBezTo>
                  <a:cubicBezTo>
                    <a:pt x="f787" y="f784"/>
                    <a:pt x="f788" y="f789"/>
                    <a:pt x="f790" y="f789"/>
                  </a:cubicBezTo>
                  <a:cubicBezTo>
                    <a:pt x="f791" y="f789"/>
                    <a:pt x="f792" y="f793"/>
                    <a:pt x="f794" y="f795"/>
                  </a:cubicBezTo>
                  <a:cubicBezTo>
                    <a:pt x="f796" y="f797"/>
                    <a:pt x="f798" y="f799"/>
                    <a:pt x="f800" y="f799"/>
                  </a:cubicBezTo>
                  <a:cubicBezTo>
                    <a:pt x="f801" y="f799"/>
                    <a:pt x="f802" y="f803"/>
                    <a:pt x="f804" y="f805"/>
                  </a:cubicBezTo>
                  <a:cubicBezTo>
                    <a:pt x="f806" y="f807"/>
                    <a:pt x="f808" y="f809"/>
                    <a:pt x="f810" y="f809"/>
                  </a:cubicBezTo>
                  <a:cubicBezTo>
                    <a:pt x="f811" y="f809"/>
                    <a:pt x="f812" y="f813"/>
                    <a:pt x="f814" y="f815"/>
                  </a:cubicBezTo>
                  <a:cubicBezTo>
                    <a:pt x="f816" y="f817"/>
                    <a:pt x="f818" y="f819"/>
                    <a:pt x="f820" y="f819"/>
                  </a:cubicBezTo>
                  <a:cubicBezTo>
                    <a:pt x="f821" y="f819"/>
                    <a:pt x="f822" y="f823"/>
                    <a:pt x="f824" y="f825"/>
                  </a:cubicBezTo>
                  <a:cubicBezTo>
                    <a:pt x="f826" y="f827"/>
                    <a:pt x="f828" y="f829"/>
                    <a:pt x="f830" y="f831"/>
                  </a:cubicBezTo>
                  <a:cubicBezTo>
                    <a:pt x="f832" y="f833"/>
                    <a:pt x="f834" y="f835"/>
                    <a:pt x="f836" y="f829"/>
                  </a:cubicBezTo>
                  <a:cubicBezTo>
                    <a:pt x="f682" y="f837"/>
                    <a:pt x="f838" y="f839"/>
                    <a:pt x="f840" y="f841"/>
                  </a:cubicBezTo>
                  <a:cubicBezTo>
                    <a:pt x="f842" y="f843"/>
                    <a:pt x="f844" y="f845"/>
                    <a:pt x="f846" y="f847"/>
                  </a:cubicBezTo>
                  <a:cubicBezTo>
                    <a:pt x="f848" y="f849"/>
                    <a:pt x="f850" y="f851"/>
                    <a:pt x="f852" y="f851"/>
                  </a:cubicBezTo>
                  <a:cubicBezTo>
                    <a:pt x="f853" y="f851"/>
                    <a:pt x="f854" y="f855"/>
                    <a:pt x="f856" y="f857"/>
                  </a:cubicBezTo>
                  <a:cubicBezTo>
                    <a:pt x="f858" y="f859"/>
                    <a:pt x="f860" y="f861"/>
                    <a:pt x="f862" y="f863"/>
                  </a:cubicBezTo>
                  <a:cubicBezTo>
                    <a:pt x="f864" y="f831"/>
                    <a:pt x="f703" y="f865"/>
                    <a:pt x="f866" y="f867"/>
                  </a:cubicBezTo>
                  <a:cubicBezTo>
                    <a:pt x="f868" y="f869"/>
                    <a:pt x="f870" y="f871"/>
                    <a:pt x="f872" y="f871"/>
                  </a:cubicBezTo>
                  <a:cubicBezTo>
                    <a:pt x="f873" y="f871"/>
                    <a:pt x="f874" y="f875"/>
                    <a:pt x="f876" y="f877"/>
                  </a:cubicBezTo>
                  <a:cubicBezTo>
                    <a:pt x="f878" y="f879"/>
                    <a:pt x="f880" y="f881"/>
                    <a:pt x="f882" y="f881"/>
                  </a:cubicBezTo>
                  <a:cubicBezTo>
                    <a:pt x="f883" y="f881"/>
                    <a:pt x="f884" y="f881"/>
                    <a:pt x="f713" y="f827"/>
                  </a:cubicBezTo>
                  <a:cubicBezTo>
                    <a:pt x="f885" y="f827"/>
                    <a:pt x="f886" y="f887"/>
                    <a:pt x="f888" y="f887"/>
                  </a:cubicBezTo>
                  <a:cubicBezTo>
                    <a:pt x="f889" y="f887"/>
                    <a:pt x="f890" y="f891"/>
                    <a:pt x="f892" y="f893"/>
                  </a:cubicBezTo>
                  <a:cubicBezTo>
                    <a:pt x="f892" y="f894"/>
                    <a:pt x="f895" y="f896"/>
                    <a:pt x="f897" y="f898"/>
                  </a:cubicBezTo>
                  <a:cubicBezTo>
                    <a:pt x="f899" y="f900"/>
                    <a:pt x="f901" y="f902"/>
                    <a:pt x="f903" y="f902"/>
                  </a:cubicBezTo>
                  <a:cubicBezTo>
                    <a:pt x="f904" y="f902"/>
                    <a:pt x="f905" y="f906"/>
                    <a:pt x="f907" y="f906"/>
                  </a:cubicBezTo>
                  <a:cubicBezTo>
                    <a:pt x="f908" y="f906"/>
                    <a:pt x="f909" y="f910"/>
                    <a:pt x="f911" y="f912"/>
                  </a:cubicBezTo>
                  <a:cubicBezTo>
                    <a:pt x="f913" y="f914"/>
                    <a:pt x="f915" y="f916"/>
                    <a:pt x="f917" y="f918"/>
                  </a:cubicBezTo>
                  <a:cubicBezTo>
                    <a:pt x="f919" y="f920"/>
                    <a:pt x="f921" y="f922"/>
                    <a:pt x="f923" y="f922"/>
                  </a:cubicBezTo>
                  <a:cubicBezTo>
                    <a:pt x="f924" y="f922"/>
                    <a:pt x="f925" y="f926"/>
                    <a:pt x="f927" y="f928"/>
                  </a:cubicBezTo>
                  <a:cubicBezTo>
                    <a:pt x="f929" y="f930"/>
                    <a:pt x="f931" y="f932"/>
                    <a:pt x="f933" y="f932"/>
                  </a:cubicBezTo>
                  <a:cubicBezTo>
                    <a:pt x="f934" y="f932"/>
                    <a:pt x="f935" y="f936"/>
                    <a:pt x="f937" y="f938"/>
                  </a:cubicBezTo>
                  <a:cubicBezTo>
                    <a:pt x="f939" y="f940"/>
                    <a:pt x="f941" y="f942"/>
                    <a:pt x="f943" y="f944"/>
                  </a:cubicBezTo>
                  <a:cubicBezTo>
                    <a:pt x="f945" y="f946"/>
                    <a:pt x="f947" y="f948"/>
                    <a:pt x="f949" y="f950"/>
                  </a:cubicBezTo>
                  <a:cubicBezTo>
                    <a:pt x="f951" y="f952"/>
                    <a:pt x="f953" y="f954"/>
                    <a:pt x="f955" y="f954"/>
                  </a:cubicBezTo>
                  <a:cubicBezTo>
                    <a:pt x="f956" y="f954"/>
                    <a:pt x="f957" y="f958"/>
                    <a:pt x="f959" y="f960"/>
                  </a:cubicBezTo>
                  <a:cubicBezTo>
                    <a:pt x="f961" y="f962"/>
                    <a:pt x="f963" y="f964"/>
                    <a:pt x="f23" y="f965"/>
                  </a:cubicBezTo>
                  <a:cubicBezTo>
                    <a:pt x="f966" y="f967"/>
                    <a:pt x="f968" y="f867"/>
                    <a:pt x="f969" y="f970"/>
                  </a:cubicBezTo>
                  <a:cubicBezTo>
                    <a:pt x="f971" y="f972"/>
                    <a:pt x="f973" y="f974"/>
                    <a:pt x="f975" y="f974"/>
                  </a:cubicBezTo>
                  <a:cubicBezTo>
                    <a:pt x="f976" y="f974"/>
                    <a:pt x="f977" y="f978"/>
                    <a:pt x="f979" y="f980"/>
                  </a:cubicBezTo>
                  <a:cubicBezTo>
                    <a:pt x="f981" y="f982"/>
                    <a:pt x="f983" y="f984"/>
                    <a:pt x="f985" y="f986"/>
                  </a:cubicBezTo>
                  <a:cubicBezTo>
                    <a:pt x="f987" y="f938"/>
                    <a:pt x="f988" y="f989"/>
                    <a:pt x="f990" y="f991"/>
                  </a:cubicBezTo>
                  <a:cubicBezTo>
                    <a:pt x="f650" y="f992"/>
                    <a:pt x="f133" y="f944"/>
                    <a:pt x="f993" y="f994"/>
                  </a:cubicBezTo>
                  <a:cubicBezTo>
                    <a:pt x="f995" y="f996"/>
                    <a:pt x="f997" y="f998"/>
                    <a:pt x="f999" y="f1000"/>
                  </a:cubicBezTo>
                  <a:cubicBezTo>
                    <a:pt x="f1001" y="f1002"/>
                    <a:pt x="f1003" y="f1004"/>
                    <a:pt x="f1005" y="f1006"/>
                  </a:cubicBezTo>
                  <a:cubicBezTo>
                    <a:pt x="f1007" y="f1008"/>
                    <a:pt x="f1009" y="f1010"/>
                    <a:pt x="f1011" y="f1010"/>
                  </a:cubicBezTo>
                  <a:cubicBezTo>
                    <a:pt x="f1012" y="f1010"/>
                    <a:pt x="f1013" y="f1014"/>
                    <a:pt x="f1015" y="f1016"/>
                  </a:cubicBezTo>
                  <a:cubicBezTo>
                    <a:pt x="f1017" y="f1018"/>
                    <a:pt x="f1019" y="f1020"/>
                    <a:pt x="f1021" y="f1020"/>
                  </a:cubicBezTo>
                  <a:cubicBezTo>
                    <a:pt x="f1022" y="f1020"/>
                    <a:pt x="f1023" y="f1024"/>
                    <a:pt x="f1025" y="f1026"/>
                  </a:cubicBezTo>
                  <a:cubicBezTo>
                    <a:pt x="f465" y="f1027"/>
                    <a:pt x="f1028" y="f1029"/>
                    <a:pt x="f465" y="f1030"/>
                  </a:cubicBezTo>
                  <a:cubicBezTo>
                    <a:pt x="f1031" y="f1032"/>
                    <a:pt x="f1033" y="f1034"/>
                    <a:pt x="f1035" y="f1036"/>
                  </a:cubicBezTo>
                  <a:cubicBezTo>
                    <a:pt x="f1037" y="f1038"/>
                    <a:pt x="f1039" y="f1040"/>
                    <a:pt x="f1041" y="f1040"/>
                  </a:cubicBezTo>
                  <a:cubicBezTo>
                    <a:pt x="f1042" y="f1040"/>
                    <a:pt x="f1043" y="f1044"/>
                    <a:pt x="f1045" y="f1046"/>
                  </a:cubicBezTo>
                  <a:cubicBezTo>
                    <a:pt x="f1047" y="f1048"/>
                    <a:pt x="f1049" y="f1050"/>
                    <a:pt x="f1051" y="f113"/>
                  </a:cubicBezTo>
                  <a:cubicBezTo>
                    <a:pt x="f1045" y="f1052"/>
                    <a:pt x="f1053" y="f1054"/>
                    <a:pt x="f1055" y="f1056"/>
                  </a:cubicBezTo>
                  <a:cubicBezTo>
                    <a:pt x="f1057" y="f1058"/>
                    <a:pt x="f1059" y="f1060"/>
                    <a:pt x="f1061" y="f1062"/>
                  </a:cubicBezTo>
                  <a:cubicBezTo>
                    <a:pt x="f1063" y="f1064"/>
                    <a:pt x="f1065" y="f1066"/>
                    <a:pt x="f1067" y="f1066"/>
                  </a:cubicBezTo>
                  <a:cubicBezTo>
                    <a:pt x="f1068" y="f1066"/>
                    <a:pt x="f1069" y="f1070"/>
                    <a:pt x="f1071" y="f1072"/>
                  </a:cubicBezTo>
                  <a:cubicBezTo>
                    <a:pt x="f1073" y="f1074"/>
                    <a:pt x="f1075" y="f1076"/>
                    <a:pt x="f1077" y="f1078"/>
                  </a:cubicBezTo>
                  <a:cubicBezTo>
                    <a:pt x="f1079" y="f1080"/>
                    <a:pt x="f1081" y="f1082"/>
                    <a:pt x="f1083" y="f1084"/>
                  </a:cubicBezTo>
                  <a:cubicBezTo>
                    <a:pt x="f1085" y="f1086"/>
                    <a:pt x="f1087" y="f1088"/>
                    <a:pt x="f1089" y="f1090"/>
                  </a:cubicBezTo>
                  <a:cubicBezTo>
                    <a:pt x="f1091" y="f1092"/>
                    <a:pt x="f1093" y="f1094"/>
                    <a:pt x="f1095" y="f1094"/>
                  </a:cubicBezTo>
                  <a:cubicBezTo>
                    <a:pt x="f1096" y="f1094"/>
                    <a:pt x="f1097" y="f1098"/>
                    <a:pt x="f1099" y="f1100"/>
                  </a:cubicBezTo>
                  <a:cubicBezTo>
                    <a:pt x="f1101" y="f1102"/>
                    <a:pt x="f1103" y="f1104"/>
                    <a:pt x="f518" y="f1105"/>
                  </a:cubicBezTo>
                  <a:cubicBezTo>
                    <a:pt x="f1106" y="f1107"/>
                    <a:pt x="f1108" y="f1088"/>
                    <a:pt x="f1109" y="f1110"/>
                  </a:cubicBezTo>
                  <a:cubicBezTo>
                    <a:pt x="f1111" y="f1112"/>
                    <a:pt x="f1111" y="f1113"/>
                    <a:pt x="f1114" y="f1115"/>
                  </a:cubicBezTo>
                  <a:cubicBezTo>
                    <a:pt x="f1116" y="f1117"/>
                    <a:pt x="f1118" y="f1119"/>
                    <a:pt x="f510" y="f1120"/>
                  </a:cubicBezTo>
                  <a:cubicBezTo>
                    <a:pt x="f1121" y="f1122"/>
                    <a:pt x="f1123" y="f1124"/>
                    <a:pt x="f1125" y="f1124"/>
                  </a:cubicBezTo>
                  <a:cubicBezTo>
                    <a:pt x="f1126" y="f1124"/>
                    <a:pt x="f1127" y="f1128"/>
                    <a:pt x="f1129" y="f1130"/>
                  </a:cubicBezTo>
                  <a:cubicBezTo>
                    <a:pt x="f1131" y="f571"/>
                    <a:pt x="f1132" y="f1133"/>
                    <a:pt x="f1134" y="f1133"/>
                  </a:cubicBezTo>
                  <a:cubicBezTo>
                    <a:pt x="f1135" y="f1133"/>
                    <a:pt x="f1136" y="f1137"/>
                    <a:pt x="f1138" y="f1139"/>
                  </a:cubicBezTo>
                  <a:lnTo>
                    <a:pt x="f1140" y="f1139"/>
                  </a:lnTo>
                  <a:cubicBezTo>
                    <a:pt x="f1141" y="f1142"/>
                    <a:pt x="f1143" y="f1144"/>
                    <a:pt x="f1145" y="f1146"/>
                  </a:cubicBezTo>
                  <a:cubicBezTo>
                    <a:pt x="f1147" y="f1148"/>
                    <a:pt x="f1149" y="f1150"/>
                    <a:pt x="f1151" y="f1152"/>
                  </a:cubicBezTo>
                  <a:cubicBezTo>
                    <a:pt x="f1153" y="f1154"/>
                    <a:pt x="f1118" y="f1155"/>
                    <a:pt x="f1156" y="f1157"/>
                  </a:cubicBezTo>
                  <a:cubicBezTo>
                    <a:pt x="f1158" y="f1159"/>
                    <a:pt x="f1160" y="f1161"/>
                    <a:pt x="f1162" y="f1163"/>
                  </a:cubicBezTo>
                  <a:cubicBezTo>
                    <a:pt x="f1164" y="f1165"/>
                    <a:pt x="f1166" y="f271"/>
                    <a:pt x="f1167" y="f651"/>
                  </a:cubicBezTo>
                  <a:cubicBezTo>
                    <a:pt x="f1168" y="f1169"/>
                    <a:pt x="f1151" y="f1170"/>
                    <a:pt x="f1171" y="f1170"/>
                  </a:cubicBezTo>
                  <a:cubicBezTo>
                    <a:pt x="f1172" y="f1170"/>
                    <a:pt x="f1173" y="f1174"/>
                    <a:pt x="f1175" y="f1176"/>
                  </a:cubicBezTo>
                  <a:cubicBezTo>
                    <a:pt x="f1177" y="f1178"/>
                    <a:pt x="f1179" y="f1180"/>
                    <a:pt x="f1181" y="f1180"/>
                  </a:cubicBezTo>
                  <a:cubicBezTo>
                    <a:pt x="f1182" y="f1180"/>
                    <a:pt x="f1183" y="f1180"/>
                    <a:pt x="f1184" y="f1185"/>
                  </a:cubicBezTo>
                  <a:cubicBezTo>
                    <a:pt x="f1186" y="f1187"/>
                    <a:pt x="f1188" y="f1189"/>
                    <a:pt x="f1190" y="f1191"/>
                  </a:cubicBezTo>
                  <a:cubicBezTo>
                    <a:pt x="f1192" y="f1193"/>
                    <a:pt x="f1188" y="f1194"/>
                    <a:pt x="f1195" y="f1196"/>
                  </a:cubicBezTo>
                  <a:cubicBezTo>
                    <a:pt x="f1197" y="f1198"/>
                    <a:pt x="f1199" y="f1200"/>
                    <a:pt x="f1201" y="f1202"/>
                  </a:cubicBezTo>
                  <a:cubicBezTo>
                    <a:pt x="f1203" y="f1204"/>
                    <a:pt x="f1205" y="f1206"/>
                    <a:pt x="f1207" y="f1208"/>
                  </a:cubicBezTo>
                  <a:cubicBezTo>
                    <a:pt x="f1209" y="f1210"/>
                    <a:pt x="f1211" y="f1212"/>
                    <a:pt x="f1213" y="f1214"/>
                  </a:cubicBezTo>
                  <a:cubicBezTo>
                    <a:pt x="f1215" y="f1216"/>
                    <a:pt x="f1217" y="f452"/>
                    <a:pt x="f1218" y="f447"/>
                  </a:cubicBezTo>
                  <a:cubicBezTo>
                    <a:pt x="f1219" y="f1220"/>
                    <a:pt x="f1221" y="f1222"/>
                    <a:pt x="f1223" y="f1224"/>
                  </a:cubicBezTo>
                  <a:cubicBezTo>
                    <a:pt x="f1225" y="f1226"/>
                    <a:pt x="f1227" y="f1228"/>
                    <a:pt x="f1229" y="f1230"/>
                  </a:cubicBezTo>
                  <a:cubicBezTo>
                    <a:pt x="f1231" y="f1232"/>
                    <a:pt x="f1233" y="f1234"/>
                    <a:pt x="f1235" y="f1236"/>
                  </a:cubicBezTo>
                  <a:cubicBezTo>
                    <a:pt x="f1237" y="f1238"/>
                    <a:pt x="f1239" y="f1240"/>
                    <a:pt x="f1241" y="f1242"/>
                  </a:cubicBezTo>
                  <a:cubicBezTo>
                    <a:pt x="f767" y="f1243"/>
                    <a:pt x="f1244" y="f1245"/>
                    <a:pt x="f1246" y="f1247"/>
                  </a:cubicBezTo>
                  <a:cubicBezTo>
                    <a:pt x="f1248" y="f1249"/>
                    <a:pt x="f1229" y="f1250"/>
                    <a:pt x="f1251" y="f1252"/>
                  </a:cubicBezTo>
                  <a:cubicBezTo>
                    <a:pt x="f1253" y="f1254"/>
                    <a:pt x="f1255" y="f1256"/>
                    <a:pt x="f1257" y="f1258"/>
                  </a:cubicBezTo>
                  <a:cubicBezTo>
                    <a:pt x="f1259" y="f1260"/>
                    <a:pt x="f1261" y="f1262"/>
                    <a:pt x="f1263" y="f1262"/>
                  </a:cubicBezTo>
                  <a:cubicBezTo>
                    <a:pt x="f1264" y="f1262"/>
                    <a:pt x="f1265" y="f1266"/>
                    <a:pt x="f1267" y="f1268"/>
                  </a:cubicBezTo>
                  <a:cubicBezTo>
                    <a:pt x="f1269" y="f1270"/>
                    <a:pt x="f1271" y="f1272"/>
                    <a:pt x="f1273" y="f1274"/>
                  </a:cubicBezTo>
                  <a:cubicBezTo>
                    <a:pt x="f1275" y="f1276"/>
                    <a:pt x="f1277" y="f1278"/>
                    <a:pt x="f1279" y="f1278"/>
                  </a:cubicBezTo>
                  <a:cubicBezTo>
                    <a:pt x="f1280" y="f1278"/>
                    <a:pt x="f1281" y="f1282"/>
                    <a:pt x="f1061" y="f1283"/>
                  </a:cubicBezTo>
                  <a:cubicBezTo>
                    <a:pt x="f1284" y="f1285"/>
                    <a:pt x="f1286" y="f1287"/>
                    <a:pt x="f1288" y="f1287"/>
                  </a:cubicBezTo>
                  <a:cubicBezTo>
                    <a:pt x="f1289" y="f1287"/>
                    <a:pt x="f1290" y="f1291"/>
                    <a:pt x="f1292" y="f1293"/>
                  </a:cubicBezTo>
                  <a:cubicBezTo>
                    <a:pt x="f1294" y="f1295"/>
                    <a:pt x="f1296" y="f1297"/>
                    <a:pt x="f1298" y="f1297"/>
                  </a:cubicBezTo>
                  <a:cubicBezTo>
                    <a:pt x="f1299" y="f1297"/>
                    <a:pt x="f1300" y="f1301"/>
                    <a:pt x="f1302" y="f1303"/>
                  </a:cubicBezTo>
                  <a:cubicBezTo>
                    <a:pt x="f1304" y="f1305"/>
                    <a:pt x="f1306" y="f1307"/>
                    <a:pt x="f1308" y="f1309"/>
                  </a:cubicBezTo>
                  <a:cubicBezTo>
                    <a:pt x="f1310" y="f1311"/>
                    <a:pt x="f469" y="f1312"/>
                    <a:pt x="f988" y="f1313"/>
                  </a:cubicBezTo>
                  <a:cubicBezTo>
                    <a:pt x="f1314" y="f1315"/>
                    <a:pt x="f1316" y="f1317"/>
                    <a:pt x="f1318" y="f1319"/>
                  </a:cubicBezTo>
                  <a:cubicBezTo>
                    <a:pt x="f1320" y="f1321"/>
                    <a:pt x="f1322" y="f1323"/>
                    <a:pt x="f1324" y="f1325"/>
                  </a:cubicBezTo>
                  <a:cubicBezTo>
                    <a:pt x="f1326" y="f1327"/>
                    <a:pt x="f1328" y="f1329"/>
                    <a:pt x="f590" y="f1330"/>
                  </a:cubicBezTo>
                  <a:cubicBezTo>
                    <a:pt x="f582" y="f1331"/>
                    <a:pt x="f1332" y="f1333"/>
                    <a:pt x="f1334" y="f1335"/>
                  </a:cubicBezTo>
                  <a:cubicBezTo>
                    <a:pt x="f1336" y="f1337"/>
                    <a:pt x="f1338" y="f1339"/>
                    <a:pt x="f1340" y="f1341"/>
                  </a:cubicBezTo>
                  <a:cubicBezTo>
                    <a:pt x="f1342" y="f1343"/>
                    <a:pt x="f638" y="f1344"/>
                    <a:pt x="f1345" y="f1346"/>
                  </a:cubicBezTo>
                  <a:cubicBezTo>
                    <a:pt x="f1347" y="f1348"/>
                    <a:pt x="f1349" y="f1350"/>
                    <a:pt x="f1351" y="f1350"/>
                  </a:cubicBezTo>
                  <a:cubicBezTo>
                    <a:pt x="f1352" y="f1350"/>
                    <a:pt x="f1353" y="f1354"/>
                    <a:pt x="f1355" y="f1354"/>
                  </a:cubicBezTo>
                  <a:cubicBezTo>
                    <a:pt x="f366" y="f1354"/>
                    <a:pt x="f1356" y="f1354"/>
                    <a:pt x="f1357" y="f1354"/>
                  </a:cubicBezTo>
                  <a:cubicBezTo>
                    <a:pt x="f1358" y="f1359"/>
                    <a:pt x="f1360" y="f1361"/>
                    <a:pt x="f1362" y="f1361"/>
                  </a:cubicBezTo>
                  <a:cubicBezTo>
                    <a:pt x="f1363" y="f1361"/>
                    <a:pt x="f1364" y="f1365"/>
                    <a:pt x="f1366" y="f1367"/>
                  </a:cubicBezTo>
                  <a:cubicBezTo>
                    <a:pt x="f1368" y="f1369"/>
                    <a:pt x="f1370" y="f1371"/>
                    <a:pt x="f959" y="f1372"/>
                  </a:cubicBezTo>
                  <a:cubicBezTo>
                    <a:pt x="f1373" y="f1374"/>
                    <a:pt x="f1375" y="f1376"/>
                    <a:pt x="f1377" y="f1378"/>
                  </a:cubicBezTo>
                  <a:cubicBezTo>
                    <a:pt x="f1379" y="f1380"/>
                    <a:pt x="f1381" y="f1382"/>
                    <a:pt x="f1383" y="f1384"/>
                  </a:cubicBezTo>
                  <a:cubicBezTo>
                    <a:pt x="f1385" y="f1386"/>
                    <a:pt x="f1387" y="f1388"/>
                    <a:pt x="f1389" y="f1390"/>
                  </a:cubicBezTo>
                  <a:cubicBezTo>
                    <a:pt x="f1391" y="f1392"/>
                    <a:pt x="f1393" y="f1394"/>
                    <a:pt x="f1395" y="f1396"/>
                  </a:cubicBezTo>
                  <a:cubicBezTo>
                    <a:pt x="f1397" y="f1398"/>
                    <a:pt x="f1399" y="f1400"/>
                    <a:pt x="f1401" y="f1402"/>
                  </a:cubicBezTo>
                  <a:cubicBezTo>
                    <a:pt x="f1403" y="f1404"/>
                    <a:pt x="f1405" y="f1406"/>
                    <a:pt x="f1407" y="f1408"/>
                  </a:cubicBezTo>
                  <a:cubicBezTo>
                    <a:pt x="f1409" y="f1410"/>
                    <a:pt x="f1411" y="f1412"/>
                    <a:pt x="f1413" y="f1412"/>
                  </a:cubicBezTo>
                  <a:cubicBezTo>
                    <a:pt x="f1414" y="f1412"/>
                    <a:pt x="f1415" y="f1416"/>
                    <a:pt x="f1417" y="f1418"/>
                  </a:cubicBezTo>
                  <a:cubicBezTo>
                    <a:pt x="f1419" y="f1420"/>
                    <a:pt x="f1421" y="f1422"/>
                    <a:pt x="f1423" y="f1424"/>
                  </a:cubicBezTo>
                  <a:cubicBezTo>
                    <a:pt x="f1425" y="f1426"/>
                    <a:pt x="f1427" y="f1428"/>
                    <a:pt x="f1429" y="f1428"/>
                  </a:cubicBezTo>
                  <a:cubicBezTo>
                    <a:pt x="f1430" y="f1428"/>
                    <a:pt x="f1431" y="f1432"/>
                    <a:pt x="f1433" y="f1434"/>
                  </a:cubicBezTo>
                  <a:lnTo>
                    <a:pt x="f1433" y="f1434"/>
                  </a:lnTo>
                  <a:cubicBezTo>
                    <a:pt x="f1435" y="f1436"/>
                    <a:pt x="f1437" y="f1438"/>
                    <a:pt x="f1439" y="f1438"/>
                  </a:cubicBezTo>
                  <a:cubicBezTo>
                    <a:pt x="f1440" y="f1438"/>
                    <a:pt x="f1441" y="f1442"/>
                    <a:pt x="f1443" y="f1444"/>
                  </a:cubicBezTo>
                  <a:cubicBezTo>
                    <a:pt x="f1445" y="f1446"/>
                    <a:pt x="f1447" y="f1448"/>
                    <a:pt x="f1449" y="f1450"/>
                  </a:cubicBezTo>
                  <a:cubicBezTo>
                    <a:pt x="f706" y="f1451"/>
                    <a:pt x="f1452" y="f1242"/>
                    <a:pt x="f1453" y="f1454"/>
                  </a:cubicBezTo>
                  <a:cubicBezTo>
                    <a:pt x="f1455" y="f1456"/>
                    <a:pt x="f1457" y="f1458"/>
                    <a:pt x="f1459" y="f1460"/>
                  </a:cubicBezTo>
                  <a:cubicBezTo>
                    <a:pt x="f1461" y="f1462"/>
                    <a:pt x="f1457" y="f1463"/>
                    <a:pt x="f1464" y="f1465"/>
                  </a:cubicBezTo>
                  <a:cubicBezTo>
                    <a:pt x="f1466" y="f1467"/>
                    <a:pt x="f1468" y="f1469"/>
                    <a:pt x="f1470" y="f1471"/>
                  </a:cubicBezTo>
                  <a:cubicBezTo>
                    <a:pt x="f1472" y="f759"/>
                    <a:pt x="f1473" y="f1474"/>
                    <a:pt x="f1475" y="f1476"/>
                  </a:cubicBezTo>
                  <a:cubicBezTo>
                    <a:pt x="f1477" y="f1478"/>
                    <a:pt x="f1479" y="f1480"/>
                    <a:pt x="f1481" y="f1480"/>
                  </a:cubicBezTo>
                  <a:cubicBezTo>
                    <a:pt x="f1482" y="f1480"/>
                    <a:pt x="f1483" y="f1484"/>
                    <a:pt x="f1485" y="f1486"/>
                  </a:cubicBezTo>
                  <a:cubicBezTo>
                    <a:pt x="f1487" y="f1488"/>
                    <a:pt x="f1489" y="f1490"/>
                    <a:pt x="f1491" y="f1490"/>
                  </a:cubicBezTo>
                  <a:cubicBezTo>
                    <a:pt x="f1492" y="f1490"/>
                    <a:pt x="f1493" y="f1490"/>
                    <a:pt x="f1494" y="f1495"/>
                  </a:cubicBezTo>
                  <a:cubicBezTo>
                    <a:pt x="f1496" y="f1497"/>
                    <a:pt x="f1498" y="f1499"/>
                    <a:pt x="f1500" y="f1499"/>
                  </a:cubicBezTo>
                  <a:cubicBezTo>
                    <a:pt x="f1501" y="f1499"/>
                    <a:pt x="f1502" y="f1503"/>
                    <a:pt x="f1504" y="f1505"/>
                  </a:cubicBezTo>
                  <a:cubicBezTo>
                    <a:pt x="f1506" y="f1507"/>
                    <a:pt x="f1508" y="f1509"/>
                    <a:pt x="f1510" y="f1509"/>
                  </a:cubicBezTo>
                  <a:cubicBezTo>
                    <a:pt x="f1511" y="f1509"/>
                    <a:pt x="f1512" y="f1513"/>
                    <a:pt x="f1514" y="f1515"/>
                  </a:cubicBezTo>
                  <a:cubicBezTo>
                    <a:pt x="f1516" y="f1517"/>
                    <a:pt x="f1518" y="f1519"/>
                    <a:pt x="f1520" y="f1519"/>
                  </a:cubicBezTo>
                  <a:cubicBezTo>
                    <a:pt x="f1521" y="f1519"/>
                    <a:pt x="f1522" y="f1523"/>
                    <a:pt x="f1524" y="f1525"/>
                  </a:cubicBezTo>
                  <a:cubicBezTo>
                    <a:pt x="f1526" y="f1527"/>
                    <a:pt x="f1528" y="f1529"/>
                    <a:pt x="f1530" y="f1531"/>
                  </a:cubicBezTo>
                  <a:cubicBezTo>
                    <a:pt x="f1532" y="f1533"/>
                    <a:pt x="f1534" y="f1535"/>
                    <a:pt x="f1536" y="f1535"/>
                  </a:cubicBezTo>
                  <a:cubicBezTo>
                    <a:pt x="f1537" y="f1535"/>
                    <a:pt x="f1538" y="f1539"/>
                    <a:pt x="f1540" y="f1541"/>
                  </a:cubicBezTo>
                  <a:cubicBezTo>
                    <a:pt x="f1542" y="f1543"/>
                    <a:pt x="f1544" y="f1545"/>
                    <a:pt x="f1546" y="f1547"/>
                  </a:cubicBezTo>
                  <a:lnTo>
                    <a:pt x="f1548" y="f1549"/>
                  </a:lnTo>
                  <a:cubicBezTo>
                    <a:pt x="f1550" y="f1551"/>
                    <a:pt x="f1552" y="f1553"/>
                    <a:pt x="f1554" y="f1555"/>
                  </a:cubicBezTo>
                  <a:cubicBezTo>
                    <a:pt x="f1556" y="f1557"/>
                    <a:pt x="f1558" y="f1559"/>
                    <a:pt x="f1560" y="f1561"/>
                  </a:cubicBezTo>
                  <a:cubicBezTo>
                    <a:pt x="f1562" y="f1563"/>
                    <a:pt x="f1564" y="f1565"/>
                    <a:pt x="f1566" y="f1567"/>
                  </a:cubicBezTo>
                  <a:cubicBezTo>
                    <a:pt x="f1568" y="f1569"/>
                    <a:pt x="f1570" y="f1571"/>
                    <a:pt x="f1572" y="f1573"/>
                  </a:cubicBezTo>
                  <a:cubicBezTo>
                    <a:pt x="f1574" y="f1575"/>
                    <a:pt x="f1576" y="f1577"/>
                    <a:pt x="f1578" y="f1577"/>
                  </a:cubicBezTo>
                  <a:cubicBezTo>
                    <a:pt x="f1579" y="f1577"/>
                    <a:pt x="f1580" y="f1581"/>
                    <a:pt x="f1582" y="f1583"/>
                  </a:cubicBezTo>
                  <a:cubicBezTo>
                    <a:pt x="f1584" y="f1585"/>
                    <a:pt x="f1586" y="f1587"/>
                    <a:pt x="f1588" y="f1565"/>
                  </a:cubicBezTo>
                  <a:cubicBezTo>
                    <a:pt x="f1589" y="f1590"/>
                    <a:pt x="f1591" y="f1592"/>
                    <a:pt x="f1593" y="f1563"/>
                  </a:cubicBezTo>
                  <a:cubicBezTo>
                    <a:pt x="f1594" y="f1595"/>
                    <a:pt x="f1596" y="f1597"/>
                    <a:pt x="f1598" y="f1597"/>
                  </a:cubicBezTo>
                  <a:cubicBezTo>
                    <a:pt x="f1599" y="f1597"/>
                    <a:pt x="f1600" y="f1601"/>
                    <a:pt x="f1602" y="f1603"/>
                  </a:cubicBezTo>
                  <a:cubicBezTo>
                    <a:pt x="f1604" y="f1605"/>
                    <a:pt x="f1606" y="f1607"/>
                    <a:pt x="f1608" y="f1607"/>
                  </a:cubicBezTo>
                  <a:cubicBezTo>
                    <a:pt x="f1609" y="f1607"/>
                    <a:pt x="f1610" y="f1611"/>
                    <a:pt x="f1612" y="f1603"/>
                  </a:cubicBezTo>
                  <a:cubicBezTo>
                    <a:pt x="f1613" y="f1614"/>
                    <a:pt x="f1615" y="f1616"/>
                    <a:pt x="f1617" y="f1446"/>
                  </a:cubicBezTo>
                  <a:cubicBezTo>
                    <a:pt x="f1618" y="f1619"/>
                    <a:pt x="f1620" y="f1621"/>
                    <a:pt x="f1622" y="f1623"/>
                  </a:cubicBezTo>
                  <a:cubicBezTo>
                    <a:pt x="f1624" y="f1625"/>
                    <a:pt x="f1626" y="f1404"/>
                    <a:pt x="f1627" y="f1628"/>
                  </a:cubicBezTo>
                  <a:cubicBezTo>
                    <a:pt x="f1629" y="f1630"/>
                    <a:pt x="f1631" y="f1632"/>
                    <a:pt x="f1633" y="f1634"/>
                  </a:cubicBezTo>
                  <a:cubicBezTo>
                    <a:pt x="f1635" y="f1636"/>
                    <a:pt x="f1637" y="f1638"/>
                    <a:pt x="f1639" y="f1638"/>
                  </a:cubicBezTo>
                  <a:cubicBezTo>
                    <a:pt x="f1640" y="f1638"/>
                    <a:pt x="f1641" y="f1642"/>
                    <a:pt x="f1643" y="f1644"/>
                  </a:cubicBezTo>
                  <a:cubicBezTo>
                    <a:pt x="f1645" y="f1404"/>
                    <a:pt x="f1646" y="f1647"/>
                    <a:pt x="f1648" y="f1649"/>
                  </a:cubicBezTo>
                  <a:cubicBezTo>
                    <a:pt x="f1650" y="f1651"/>
                    <a:pt x="f1652" y="f1653"/>
                    <a:pt x="f1654" y="f1655"/>
                  </a:cubicBezTo>
                  <a:cubicBezTo>
                    <a:pt x="f1656" y="f1657"/>
                    <a:pt x="f1658" y="f1659"/>
                    <a:pt x="f1660" y="f1659"/>
                  </a:cubicBezTo>
                  <a:cubicBezTo>
                    <a:pt x="f1661" y="f1659"/>
                    <a:pt x="f1662" y="f1663"/>
                    <a:pt x="f1664" y="f1665"/>
                  </a:cubicBezTo>
                  <a:cubicBezTo>
                    <a:pt x="f1666" y="f1667"/>
                    <a:pt x="f1633" y="f1668"/>
                    <a:pt x="f1669" y="f1670"/>
                  </a:cubicBezTo>
                  <a:cubicBezTo>
                    <a:pt x="f1671" y="f1672"/>
                    <a:pt x="f1673" y="f1674"/>
                    <a:pt x="f1675" y="f1674"/>
                  </a:cubicBezTo>
                  <a:cubicBezTo>
                    <a:pt x="f1676" y="f1674"/>
                    <a:pt x="f1677" y="f1678"/>
                    <a:pt x="f1679" y="f1680"/>
                  </a:cubicBezTo>
                  <a:cubicBezTo>
                    <a:pt x="f1681" y="f1682"/>
                    <a:pt x="f1683" y="f1684"/>
                    <a:pt x="f1685" y="f1686"/>
                  </a:cubicBezTo>
                  <a:cubicBezTo>
                    <a:pt x="f1687" y="f1688"/>
                    <a:pt x="f1689" y="f1690"/>
                    <a:pt x="f1687" y="f1691"/>
                  </a:cubicBezTo>
                  <a:cubicBezTo>
                    <a:pt x="f1692" y="f1693"/>
                    <a:pt x="f1694" y="f1695"/>
                    <a:pt x="f1696" y="f1697"/>
                  </a:cubicBezTo>
                  <a:cubicBezTo>
                    <a:pt x="f1698" y="f1699"/>
                    <a:pt x="f1700" y="f1701"/>
                    <a:pt x="f1702" y="f1703"/>
                  </a:cubicBezTo>
                  <a:cubicBezTo>
                    <a:pt x="f1704" y="f1705"/>
                    <a:pt x="f1706" y="f1707"/>
                    <a:pt x="f1708" y="f1707"/>
                  </a:cubicBezTo>
                  <a:cubicBezTo>
                    <a:pt x="f1709" y="f1707"/>
                    <a:pt x="f1710" y="f1711"/>
                    <a:pt x="f1712" y="f1713"/>
                  </a:cubicBezTo>
                  <a:cubicBezTo>
                    <a:pt x="f1714" y="f1715"/>
                    <a:pt x="f1716" y="f1717"/>
                    <a:pt x="f1718" y="f1719"/>
                  </a:cubicBezTo>
                  <a:cubicBezTo>
                    <a:pt x="f1720" y="f739"/>
                    <a:pt x="f1721" y="f1722"/>
                    <a:pt x="f1723" y="f1724"/>
                  </a:cubicBezTo>
                  <a:cubicBezTo>
                    <a:pt x="f1725" y="f1726"/>
                    <a:pt x="f1727" y="f1728"/>
                    <a:pt x="f1729" y="f1728"/>
                  </a:cubicBezTo>
                  <a:cubicBezTo>
                    <a:pt x="f1730" y="f1728"/>
                    <a:pt x="f1731" y="f1732"/>
                    <a:pt x="f1733" y="f1734"/>
                  </a:cubicBezTo>
                  <a:cubicBezTo>
                    <a:pt x="f1735" y="f1736"/>
                    <a:pt x="f1737" y="f1738"/>
                    <a:pt x="f1739" y="f1740"/>
                  </a:cubicBezTo>
                  <a:cubicBezTo>
                    <a:pt x="f1741" y="f1742"/>
                    <a:pt x="f1743" y="f1744"/>
                    <a:pt x="f1745" y="f1746"/>
                  </a:cubicBezTo>
                  <a:cubicBezTo>
                    <a:pt x="f1747" y="f1748"/>
                    <a:pt x="f1749" y="f1750"/>
                    <a:pt x="f1751" y="f1486"/>
                  </a:cubicBezTo>
                  <a:cubicBezTo>
                    <a:pt x="f1752" y="f1753"/>
                    <a:pt x="f1754" y="f1755"/>
                    <a:pt x="f1756" y="f1757"/>
                  </a:cubicBezTo>
                  <a:cubicBezTo>
                    <a:pt x="f1758" y="f1759"/>
                    <a:pt x="f1760" y="f404"/>
                    <a:pt x="f1761" y="f1762"/>
                  </a:cubicBezTo>
                  <a:cubicBezTo>
                    <a:pt x="f1763" y="f400"/>
                    <a:pt x="f1764" y="f515"/>
                    <a:pt x="f1765" y="f1206"/>
                  </a:cubicBezTo>
                  <a:cubicBezTo>
                    <a:pt x="f1766" y="f1767"/>
                    <a:pt x="f1768" y="f1769"/>
                    <a:pt x="f1770" y="f1771"/>
                  </a:cubicBezTo>
                  <a:cubicBezTo>
                    <a:pt x="f1772" y="f291"/>
                    <a:pt x="f1773" y="f1774"/>
                    <a:pt x="f1775" y="f1776"/>
                  </a:cubicBezTo>
                  <a:cubicBezTo>
                    <a:pt x="f1777" y="f1778"/>
                    <a:pt x="f1779" y="f1780"/>
                    <a:pt x="f1781" y="f1780"/>
                  </a:cubicBezTo>
                  <a:cubicBezTo>
                    <a:pt x="f1782" y="f1780"/>
                    <a:pt x="f1783" y="f1784"/>
                    <a:pt x="f1785" y="f1786"/>
                  </a:cubicBezTo>
                  <a:cubicBezTo>
                    <a:pt x="f1787" y="f1788"/>
                    <a:pt x="f1789" y="f1790"/>
                    <a:pt x="f1791" y="f1790"/>
                  </a:cubicBezTo>
                  <a:cubicBezTo>
                    <a:pt x="f1792" y="f1790"/>
                    <a:pt x="f1793" y="f1794"/>
                    <a:pt x="f1795" y="f1794"/>
                  </a:cubicBezTo>
                  <a:cubicBezTo>
                    <a:pt x="f1796" y="f1794"/>
                    <a:pt x="f1797" y="f1798"/>
                    <a:pt x="f1799" y="f1800"/>
                  </a:cubicBezTo>
                  <a:cubicBezTo>
                    <a:pt x="f1801" y="f1198"/>
                    <a:pt x="f1802" y="f1803"/>
                    <a:pt x="f1804" y="f1805"/>
                  </a:cubicBezTo>
                  <a:cubicBezTo>
                    <a:pt x="f1806" y="f1807"/>
                    <a:pt x="f1808" y="f1809"/>
                    <a:pt x="f1810" y="f1811"/>
                  </a:cubicBezTo>
                  <a:cubicBezTo>
                    <a:pt x="f1812" y="f1813"/>
                    <a:pt x="f1814" y="f1815"/>
                    <a:pt x="f1816" y="f1815"/>
                  </a:cubicBezTo>
                  <a:cubicBezTo>
                    <a:pt x="f1817" y="f1815"/>
                    <a:pt x="f1818" y="f1819"/>
                    <a:pt x="f1820" y="f1821"/>
                  </a:cubicBezTo>
                  <a:cubicBezTo>
                    <a:pt x="f1822" y="f1823"/>
                    <a:pt x="f1824" y="f1825"/>
                    <a:pt x="f1826" y="f1827"/>
                  </a:cubicBezTo>
                  <a:cubicBezTo>
                    <a:pt x="f1828" y="f1829"/>
                    <a:pt x="f1830" y="f1831"/>
                    <a:pt x="f1832" y="f1831"/>
                  </a:cubicBezTo>
                  <a:cubicBezTo>
                    <a:pt x="f1833" y="f1831"/>
                    <a:pt x="f1834" y="f1835"/>
                    <a:pt x="f1836" y="f1837"/>
                  </a:cubicBezTo>
                  <a:cubicBezTo>
                    <a:pt x="f1838" y="f1839"/>
                    <a:pt x="f1840" y="f1841"/>
                    <a:pt x="f1842" y="f1841"/>
                  </a:cubicBezTo>
                  <a:cubicBezTo>
                    <a:pt x="f1843" y="f1841"/>
                    <a:pt x="f1844" y="f1845"/>
                    <a:pt x="f1846" y="f1847"/>
                  </a:cubicBezTo>
                  <a:cubicBezTo>
                    <a:pt x="f1848" y="f1849"/>
                    <a:pt x="f1850" y="f1851"/>
                    <a:pt x="f1852" y="f480"/>
                  </a:cubicBezTo>
                  <a:cubicBezTo>
                    <a:pt x="f1853" y="f1854"/>
                    <a:pt x="f1855" y="f1856"/>
                    <a:pt x="f1857" y="f1858"/>
                  </a:cubicBezTo>
                  <a:cubicBezTo>
                    <a:pt x="f1859" y="f1860"/>
                    <a:pt x="f1861" y="f1862"/>
                    <a:pt x="f1863" y="f1862"/>
                  </a:cubicBezTo>
                  <a:cubicBezTo>
                    <a:pt x="f1864" y="f1862"/>
                    <a:pt x="f1865" y="f1866"/>
                    <a:pt x="f1867" y="f1868"/>
                  </a:cubicBezTo>
                  <a:cubicBezTo>
                    <a:pt x="f1869" y="f1870"/>
                    <a:pt x="f1871" y="f1872"/>
                    <a:pt x="f1873" y="f1874"/>
                  </a:cubicBezTo>
                  <a:cubicBezTo>
                    <a:pt x="f1875" y="f1876"/>
                    <a:pt x="f1877" y="f1878"/>
                    <a:pt x="f1879" y="f1880"/>
                  </a:cubicBezTo>
                  <a:cubicBezTo>
                    <a:pt x="f1881" y="f1882"/>
                    <a:pt x="f1883" y="f541"/>
                    <a:pt x="f1884" y="f1885"/>
                  </a:cubicBezTo>
                  <a:cubicBezTo>
                    <a:pt x="f1886" y="f1887"/>
                    <a:pt x="f1888" y="f1889"/>
                    <a:pt x="f1890" y="f1889"/>
                  </a:cubicBezTo>
                  <a:cubicBezTo>
                    <a:pt x="f1891" y="f1889"/>
                    <a:pt x="f1892" y="f1893"/>
                    <a:pt x="f1894" y="f641"/>
                  </a:cubicBezTo>
                  <a:cubicBezTo>
                    <a:pt x="f1895" y="f1896"/>
                    <a:pt x="f1897" y="f1898"/>
                    <a:pt x="f1899" y="f1898"/>
                  </a:cubicBezTo>
                  <a:cubicBezTo>
                    <a:pt x="f1900" y="f1898"/>
                    <a:pt x="f1901" y="f1902"/>
                    <a:pt x="f1903" y="f325"/>
                  </a:cubicBezTo>
                  <a:cubicBezTo>
                    <a:pt x="f1904" y="f1905"/>
                    <a:pt x="f1906" y="f1907"/>
                    <a:pt x="f1908" y="f1909"/>
                  </a:cubicBezTo>
                  <a:cubicBezTo>
                    <a:pt x="f1910" y="f1911"/>
                    <a:pt x="f1912" y="f1913"/>
                    <a:pt x="f1914" y="f1915"/>
                  </a:cubicBezTo>
                  <a:lnTo>
                    <a:pt x="f1914" y="f1915"/>
                  </a:lnTo>
                  <a:cubicBezTo>
                    <a:pt x="f1916" y="f1142"/>
                    <a:pt x="f1917" y="f1146"/>
                    <a:pt x="f1918" y="f1919"/>
                  </a:cubicBezTo>
                  <a:cubicBezTo>
                    <a:pt x="f1920" y="f1921"/>
                    <a:pt x="f1922" y="f1923"/>
                    <a:pt x="f1924" y="f1925"/>
                  </a:cubicBezTo>
                  <a:cubicBezTo>
                    <a:pt x="f1926" y="f1927"/>
                    <a:pt x="f1928" y="f1929"/>
                    <a:pt x="f1930" y="f1929"/>
                  </a:cubicBezTo>
                  <a:cubicBezTo>
                    <a:pt x="f1931" y="f1929"/>
                    <a:pt x="f1932" y="f1933"/>
                    <a:pt x="f1934" y="f1935"/>
                  </a:cubicBezTo>
                  <a:cubicBezTo>
                    <a:pt x="f1936" y="f255"/>
                    <a:pt x="f1937" y="f1938"/>
                    <a:pt x="f1939" y="f1940"/>
                  </a:cubicBezTo>
                  <a:cubicBezTo>
                    <a:pt x="f1941" y="f1942"/>
                    <a:pt x="f1943" y="f1944"/>
                    <a:pt x="f1945" y="f1946"/>
                  </a:cubicBezTo>
                  <a:cubicBezTo>
                    <a:pt x="f1947" y="f1948"/>
                    <a:pt x="f1949" y="f1950"/>
                    <a:pt x="f1951" y="f1952"/>
                  </a:cubicBezTo>
                  <a:cubicBezTo>
                    <a:pt x="f1953" y="f1954"/>
                    <a:pt x="f1955" y="f1956"/>
                    <a:pt x="f1957" y="f1958"/>
                  </a:cubicBezTo>
                  <a:cubicBezTo>
                    <a:pt x="f1959" y="f1960"/>
                    <a:pt x="f1961" y="f1962"/>
                    <a:pt x="f1963" y="f1964"/>
                  </a:cubicBezTo>
                  <a:cubicBezTo>
                    <a:pt x="f1965" y="f1966"/>
                    <a:pt x="f1967" y="f1968"/>
                    <a:pt x="f1969" y="f1970"/>
                  </a:cubicBezTo>
                  <a:cubicBezTo>
                    <a:pt x="f1971" y="f1972"/>
                    <a:pt x="f1973" y="f1974"/>
                    <a:pt x="f1975" y="f1976"/>
                  </a:cubicBezTo>
                  <a:cubicBezTo>
                    <a:pt x="f1977" y="f1978"/>
                    <a:pt x="f1766" y="f1979"/>
                    <a:pt x="f1980" y="f1981"/>
                  </a:cubicBezTo>
                  <a:cubicBezTo>
                    <a:pt x="f1982" y="f1983"/>
                    <a:pt x="f1984" y="f1985"/>
                    <a:pt x="f1986" y="f1987"/>
                  </a:cubicBezTo>
                  <a:cubicBezTo>
                    <a:pt x="f1988" y="f1989"/>
                    <a:pt x="f1990" y="f1991"/>
                    <a:pt x="f1992" y="f1991"/>
                  </a:cubicBezTo>
                  <a:cubicBezTo>
                    <a:pt x="f1993" y="f1991"/>
                    <a:pt x="f1994" y="f1995"/>
                    <a:pt x="f1996" y="f1997"/>
                  </a:cubicBezTo>
                  <a:cubicBezTo>
                    <a:pt x="f1998" y="f1999"/>
                    <a:pt x="f2000" y="f2001"/>
                    <a:pt x="f2002" y="f2001"/>
                  </a:cubicBezTo>
                  <a:cubicBezTo>
                    <a:pt x="f2003" y="f2001"/>
                    <a:pt x="f2004" y="f2005"/>
                    <a:pt x="f2006" y="f2007"/>
                  </a:cubicBezTo>
                  <a:cubicBezTo>
                    <a:pt x="f2008" y="f2009"/>
                    <a:pt x="f2010" y="f2011"/>
                    <a:pt x="f2006" y="f2012"/>
                  </a:cubicBezTo>
                  <a:cubicBezTo>
                    <a:pt x="f2013" y="f2014"/>
                    <a:pt x="f2015" y="f2016"/>
                    <a:pt x="f2017" y="f1172"/>
                  </a:cubicBezTo>
                  <a:cubicBezTo>
                    <a:pt x="f2018" y="f2019"/>
                    <a:pt x="f2020" y="f2021"/>
                    <a:pt x="f2022" y="f2021"/>
                  </a:cubicBezTo>
                  <a:cubicBezTo>
                    <a:pt x="f2023" y="f2021"/>
                    <a:pt x="f2024" y="f2025"/>
                    <a:pt x="f2026" y="f2027"/>
                  </a:cubicBezTo>
                  <a:cubicBezTo>
                    <a:pt x="f2028" y="f2029"/>
                    <a:pt x="f2030" y="f2031"/>
                    <a:pt x="f2032" y="f2031"/>
                  </a:cubicBezTo>
                  <a:cubicBezTo>
                    <a:pt x="f2033" y="f2031"/>
                    <a:pt x="f2034" y="f2035"/>
                    <a:pt x="f2036" y="f2037"/>
                  </a:cubicBezTo>
                  <a:cubicBezTo>
                    <a:pt x="f2038" y="f2039"/>
                    <a:pt x="f2040" y="f2041"/>
                    <a:pt x="f2042" y="f2041"/>
                  </a:cubicBezTo>
                  <a:cubicBezTo>
                    <a:pt x="f2043" y="f2041"/>
                    <a:pt x="f2044" y="f2045"/>
                    <a:pt x="f2046" y="f74"/>
                  </a:cubicBezTo>
                  <a:cubicBezTo>
                    <a:pt x="f2047" y="f2048"/>
                    <a:pt x="f2047" y="f2049"/>
                    <a:pt x="f2050" y="f2051"/>
                  </a:cubicBezTo>
                  <a:cubicBezTo>
                    <a:pt x="f2052" y="f2053"/>
                    <a:pt x="f2054" y="f2055"/>
                    <a:pt x="f2054" y="f2056"/>
                  </a:cubicBezTo>
                  <a:cubicBezTo>
                    <a:pt x="f2057" y="f2058"/>
                    <a:pt x="f2059" y="f2060"/>
                    <a:pt x="f2061" y="f1056"/>
                  </a:cubicBezTo>
                  <a:cubicBezTo>
                    <a:pt x="f2062" y="f2063"/>
                    <a:pt x="f2064" y="f1062"/>
                    <a:pt x="f2065" y="f1964"/>
                  </a:cubicBezTo>
                  <a:cubicBezTo>
                    <a:pt x="f2066" y="f2067"/>
                    <a:pt x="f2068" y="f2069"/>
                    <a:pt x="f2070" y="f2069"/>
                  </a:cubicBezTo>
                  <a:cubicBezTo>
                    <a:pt x="f2071" y="f2069"/>
                    <a:pt x="f2072" y="f2073"/>
                    <a:pt x="f2074" y="f2075"/>
                  </a:cubicBezTo>
                  <a:cubicBezTo>
                    <a:pt x="f2076" y="f1139"/>
                    <a:pt x="f2077" y="f2078"/>
                    <a:pt x="f2079" y="f2080"/>
                  </a:cubicBezTo>
                  <a:cubicBezTo>
                    <a:pt x="f2081" y="f2082"/>
                    <a:pt x="f2083" y="f2084"/>
                    <a:pt x="f2085" y="f2086"/>
                  </a:cubicBezTo>
                  <a:cubicBezTo>
                    <a:pt x="f2087" y="f2088"/>
                    <a:pt x="f2089" y="f2090"/>
                    <a:pt x="f2091" y="f87"/>
                  </a:cubicBezTo>
                  <a:cubicBezTo>
                    <a:pt x="f2092" y="f2093"/>
                    <a:pt x="f2094" y="f2095"/>
                    <a:pt x="f2096" y="f2097"/>
                  </a:cubicBezTo>
                  <a:cubicBezTo>
                    <a:pt x="f2098" y="f2099"/>
                    <a:pt x="f2100" y="f2101"/>
                    <a:pt x="f2102" y="f2101"/>
                  </a:cubicBezTo>
                  <a:cubicBezTo>
                    <a:pt x="f2103" y="f2101"/>
                    <a:pt x="f2104" y="f2105"/>
                    <a:pt x="f2106" y="f2105"/>
                  </a:cubicBezTo>
                  <a:cubicBezTo>
                    <a:pt x="f2107" y="f2108"/>
                    <a:pt x="f2109" y="f2110"/>
                    <a:pt x="f2111" y="f2110"/>
                  </a:cubicBezTo>
                  <a:cubicBezTo>
                    <a:pt x="f2112" y="f2110"/>
                    <a:pt x="f2113" y="f2114"/>
                    <a:pt x="f2115" y="f2114"/>
                  </a:cubicBezTo>
                  <a:cubicBezTo>
                    <a:pt x="f2116" y="f2114"/>
                    <a:pt x="f2117" y="f2118"/>
                    <a:pt x="f2119" y="f2120"/>
                  </a:cubicBezTo>
                  <a:cubicBezTo>
                    <a:pt x="f2121" y="f2122"/>
                    <a:pt x="f2123" y="f2124"/>
                    <a:pt x="f2125" y="f2124"/>
                  </a:cubicBezTo>
                  <a:cubicBezTo>
                    <a:pt x="f2126" y="f2124"/>
                    <a:pt x="f2127" y="f2128"/>
                    <a:pt x="f2129" y="f2130"/>
                  </a:cubicBezTo>
                  <a:cubicBezTo>
                    <a:pt x="f2131" y="f2132"/>
                    <a:pt x="f2133" y="f2134"/>
                    <a:pt x="f2135" y="f2136"/>
                  </a:cubicBezTo>
                  <a:cubicBezTo>
                    <a:pt x="f2137" y="f2138"/>
                    <a:pt x="f2139" y="f2140"/>
                    <a:pt x="f2141" y="f2140"/>
                  </a:cubicBezTo>
                  <a:cubicBezTo>
                    <a:pt x="f2142" y="f2140"/>
                    <a:pt x="f2143" y="f2144"/>
                    <a:pt x="f2145" y="f2144"/>
                  </a:cubicBezTo>
                  <a:cubicBezTo>
                    <a:pt x="f2146" y="f2144"/>
                    <a:pt x="f2147" y="f2148"/>
                    <a:pt x="f2149" y="f2150"/>
                  </a:cubicBezTo>
                  <a:cubicBezTo>
                    <a:pt x="f2151" y="f2152"/>
                    <a:pt x="f2153" y="f2154"/>
                    <a:pt x="f2155" y="f2156"/>
                  </a:cubicBezTo>
                  <a:cubicBezTo>
                    <a:pt x="f2135" y="f2157"/>
                    <a:pt x="f2158" y="f2159"/>
                    <a:pt x="f2160" y="f2161"/>
                  </a:cubicBezTo>
                  <a:cubicBezTo>
                    <a:pt x="f2162" y="f2163"/>
                    <a:pt x="f2164" y="f2165"/>
                    <a:pt x="f2166" y="f2165"/>
                  </a:cubicBezTo>
                  <a:cubicBezTo>
                    <a:pt x="f2167" y="f2165"/>
                    <a:pt x="f2168" y="f2169"/>
                    <a:pt x="f2170" y="f2171"/>
                  </a:cubicBezTo>
                  <a:cubicBezTo>
                    <a:pt x="f2172" y="f2173"/>
                    <a:pt x="f2174" y="f2175"/>
                    <a:pt x="f2176" y="f2175"/>
                  </a:cubicBezTo>
                  <a:cubicBezTo>
                    <a:pt x="f2177" y="f2175"/>
                    <a:pt x="f2178" y="f2179"/>
                    <a:pt x="f2180" y="f47"/>
                  </a:cubicBezTo>
                  <a:cubicBezTo>
                    <a:pt x="f2181" y="f2182"/>
                    <a:pt x="f2183" y="f2184"/>
                    <a:pt x="f2185" y="f2186"/>
                  </a:cubicBezTo>
                  <a:cubicBezTo>
                    <a:pt x="f2187" y="f2188"/>
                    <a:pt x="f2189" y="f2190"/>
                    <a:pt x="f2191" y="f2192"/>
                  </a:cubicBezTo>
                  <a:cubicBezTo>
                    <a:pt x="f2193" y="f2194"/>
                    <a:pt x="f2195" y="f2196"/>
                    <a:pt x="f2197" y="f2196"/>
                  </a:cubicBezTo>
                  <a:cubicBezTo>
                    <a:pt x="f2198" y="f2196"/>
                    <a:pt x="f2199" y="f2200"/>
                    <a:pt x="f2201" y="f2202"/>
                  </a:cubicBezTo>
                  <a:cubicBezTo>
                    <a:pt x="f2203" y="f2204"/>
                    <a:pt x="f2205" y="f2206"/>
                    <a:pt x="f2207" y="f2206"/>
                  </a:cubicBezTo>
                  <a:cubicBezTo>
                    <a:pt x="f2208" y="f2206"/>
                    <a:pt x="f2209" y="f2210"/>
                    <a:pt x="f2211" y="f2212"/>
                  </a:cubicBezTo>
                  <a:cubicBezTo>
                    <a:pt x="f2213" y="f2214"/>
                    <a:pt x="f2215" y="f2216"/>
                    <a:pt x="f2217" y="f2216"/>
                  </a:cubicBezTo>
                  <a:cubicBezTo>
                    <a:pt x="f2218" y="f2216"/>
                    <a:pt x="f2219" y="f2220"/>
                    <a:pt x="f2221" y="f2222"/>
                  </a:cubicBezTo>
                  <a:cubicBezTo>
                    <a:pt x="f2223" y="f2224"/>
                    <a:pt x="f2225" y="f2226"/>
                    <a:pt x="f2227" y="f2226"/>
                  </a:cubicBezTo>
                  <a:cubicBezTo>
                    <a:pt x="f2228" y="f2226"/>
                    <a:pt x="f2229" y="f2230"/>
                    <a:pt x="f2231" y="f2232"/>
                  </a:cubicBezTo>
                  <a:cubicBezTo>
                    <a:pt x="f2233" y="f2234"/>
                    <a:pt x="f2235" y="f2236"/>
                    <a:pt x="f2237" y="f2238"/>
                  </a:cubicBezTo>
                  <a:cubicBezTo>
                    <a:pt x="f2239" y="f2240"/>
                    <a:pt x="f2241" y="f2242"/>
                    <a:pt x="f2243" y="f2242"/>
                  </a:cubicBezTo>
                  <a:cubicBezTo>
                    <a:pt x="f2244" y="f2242"/>
                    <a:pt x="f2245" y="f2246"/>
                    <a:pt x="f2247" y="f2248"/>
                  </a:cubicBezTo>
                  <a:cubicBezTo>
                    <a:pt x="f2249" y="f2250"/>
                    <a:pt x="f2251" y="f2252"/>
                    <a:pt x="f2253" y="f2254"/>
                  </a:cubicBezTo>
                  <a:cubicBezTo>
                    <a:pt x="f2255" y="f2256"/>
                    <a:pt x="f2257" y="f2258"/>
                    <a:pt x="f2259" y="f2260"/>
                  </a:cubicBezTo>
                  <a:cubicBezTo>
                    <a:pt x="f2261" y="f2262"/>
                    <a:pt x="f2263" y="f2264"/>
                    <a:pt x="f2265" y="f2264"/>
                  </a:cubicBezTo>
                  <a:cubicBezTo>
                    <a:pt x="f2266" y="f2264"/>
                    <a:pt x="f2267" y="f2268"/>
                    <a:pt x="f2269" y="f2270"/>
                  </a:cubicBezTo>
                  <a:cubicBezTo>
                    <a:pt x="f2271" y="f2272"/>
                    <a:pt x="f2273" y="f2274"/>
                    <a:pt x="f2275" y="f2276"/>
                  </a:cubicBezTo>
                  <a:cubicBezTo>
                    <a:pt x="f2277" y="f2278"/>
                    <a:pt x="f2279" y="f2280"/>
                    <a:pt x="f2281" y="f2280"/>
                  </a:cubicBezTo>
                  <a:cubicBezTo>
                    <a:pt x="f2282" y="f2280"/>
                    <a:pt x="f2283" y="f2284"/>
                    <a:pt x="f2285" y="f2284"/>
                  </a:cubicBezTo>
                  <a:cubicBezTo>
                    <a:pt x="f2286" y="f2284"/>
                    <a:pt x="f2287" y="f2288"/>
                    <a:pt x="f2289" y="f2290"/>
                  </a:cubicBezTo>
                  <a:cubicBezTo>
                    <a:pt x="f2291" y="f2248"/>
                    <a:pt x="f2292" y="f2293"/>
                    <a:pt x="f2294" y="f2295"/>
                  </a:cubicBezTo>
                  <a:cubicBezTo>
                    <a:pt x="f2296" y="f2297"/>
                    <a:pt x="f2298" y="f2299"/>
                    <a:pt x="f2300" y="f2299"/>
                  </a:cubicBezTo>
                  <a:cubicBezTo>
                    <a:pt x="f2301" y="f2299"/>
                    <a:pt x="f2302" y="f2303"/>
                    <a:pt x="f2304" y="f2303"/>
                  </a:cubicBezTo>
                  <a:cubicBezTo>
                    <a:pt x="f2305" y="f2303"/>
                    <a:pt x="f2306" y="f2307"/>
                    <a:pt x="f2308" y="f2309"/>
                  </a:cubicBezTo>
                  <a:cubicBezTo>
                    <a:pt x="f2310" y="f2311"/>
                    <a:pt x="f2312" y="f767"/>
                    <a:pt x="f766" y="f767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39" name="Google Shape;2571;p59">
              <a:extLst>
                <a:ext uri="{FF2B5EF4-FFF2-40B4-BE49-F238E27FC236}">
                  <a16:creationId xmlns:a16="http://schemas.microsoft.com/office/drawing/2014/main" id="{60C12CBF-1B1A-77F6-7399-877430ED6D2B}"/>
                </a:ext>
              </a:extLst>
            </p:cNvPr>
            <p:cNvSpPr/>
            <p:nvPr/>
          </p:nvSpPr>
          <p:spPr>
            <a:xfrm>
              <a:off x="4324115" y="3430042"/>
              <a:ext cx="757552" cy="55591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363"/>
                <a:gd name="f4" fmla="val 32555"/>
                <a:gd name="f5" fmla="val 28245"/>
                <a:gd name="f6" fmla="val 1"/>
                <a:gd name="f7" fmla="val 27747"/>
                <a:gd name="f8" fmla="val 27602"/>
                <a:gd name="f9" fmla="val 373"/>
                <a:gd name="f10" fmla="val 27634"/>
                <a:gd name="f11" fmla="val 804"/>
                <a:gd name="f12" fmla="val 27737"/>
                <a:gd name="f13" fmla="val 2117"/>
                <a:gd name="f14" fmla="val 27979"/>
                <a:gd name="f15" fmla="val 3482"/>
                <a:gd name="f16" fmla="val 27996"/>
                <a:gd name="f17" fmla="val 4778"/>
                <a:gd name="f18" fmla="val 28014"/>
                <a:gd name="f19" fmla="val 5660"/>
                <a:gd name="f20" fmla="val 28567"/>
                <a:gd name="f21" fmla="val 7094"/>
                <a:gd name="f22" fmla="val 7267"/>
                <a:gd name="f23" fmla="val 27521"/>
                <a:gd name="f24" fmla="val 7286"/>
                <a:gd name="f25" fmla="val 27406"/>
                <a:gd name="f26" fmla="val 7295"/>
                <a:gd name="f27" fmla="val 27290"/>
                <a:gd name="f28" fmla="val 25431"/>
                <a:gd name="f29" fmla="val 23230"/>
                <a:gd name="f30" fmla="val 4918"/>
                <a:gd name="f31" fmla="val 23555"/>
                <a:gd name="f32" fmla="val 3275"/>
                <a:gd name="f33" fmla="val 23754"/>
                <a:gd name="f34" fmla="val 2264"/>
                <a:gd name="f35" fmla="val 23333"/>
                <a:gd name="f36" fmla="val 1317"/>
                <a:gd name="f37" fmla="val 22034"/>
                <a:gd name="f38" fmla="val 21978"/>
                <a:gd name="f39" fmla="val 21920"/>
                <a:gd name="f40" fmla="val 1318"/>
                <a:gd name="f41" fmla="val 21862"/>
                <a:gd name="f42" fmla="val 1322"/>
                <a:gd name="f43" fmla="val 21814"/>
                <a:gd name="f44" fmla="val 1325"/>
                <a:gd name="f45" fmla="val 21765"/>
                <a:gd name="f46" fmla="val 1327"/>
                <a:gd name="f47" fmla="val 21716"/>
                <a:gd name="f48" fmla="val 20777"/>
                <a:gd name="f49" fmla="val 19668"/>
                <a:gd name="f50" fmla="val 752"/>
                <a:gd name="f51" fmla="val 18692"/>
                <a:gd name="f52" fmla="val 18107"/>
                <a:gd name="f53" fmla="val 17570"/>
                <a:gd name="f54" fmla="val 958"/>
                <a:gd name="f55" fmla="val 17144"/>
                <a:gd name="f56" fmla="val 1616"/>
                <a:gd name="f57" fmla="val 16642"/>
                <a:gd name="f58" fmla="val 2376"/>
                <a:gd name="f59" fmla="val 15295"/>
                <a:gd name="f60" fmla="val 2826"/>
                <a:gd name="f61" fmla="val 15191"/>
                <a:gd name="f62" fmla="val 4035"/>
                <a:gd name="f63" fmla="val 15162"/>
                <a:gd name="f64" fmla="val 4430"/>
                <a:gd name="f65" fmla="val 15144"/>
                <a:gd name="f66" fmla="val 4616"/>
                <a:gd name="f67" fmla="val 15002"/>
                <a:gd name="f68" fmla="val 14889"/>
                <a:gd name="f69" fmla="val 14698"/>
                <a:gd name="f70" fmla="val 4499"/>
                <a:gd name="f71" fmla="val 14361"/>
                <a:gd name="f72" fmla="val 4277"/>
                <a:gd name="f73" fmla="val 13724"/>
                <a:gd name="f74" fmla="val 3844"/>
                <a:gd name="f75" fmla="val 13113"/>
                <a:gd name="f76" fmla="val 3612"/>
                <a:gd name="f77" fmla="val 12606"/>
                <a:gd name="f78" fmla="val 12042"/>
                <a:gd name="f79" fmla="val 11607"/>
                <a:gd name="f80" fmla="val 3900"/>
                <a:gd name="f81" fmla="val 11406"/>
                <a:gd name="f82" fmla="val 4519"/>
                <a:gd name="f83" fmla="val 10784"/>
                <a:gd name="f84" fmla="val 6334"/>
                <a:gd name="f85" fmla="val 8710"/>
                <a:gd name="f86" fmla="val 7215"/>
                <a:gd name="f87" fmla="val 8624"/>
                <a:gd name="f88" fmla="val 9392"/>
                <a:gd name="f89" fmla="val 8607"/>
                <a:gd name="f90" fmla="val 10153"/>
                <a:gd name="f91" fmla="val 7933"/>
                <a:gd name="f92" fmla="val 10619"/>
                <a:gd name="f93" fmla="val 7086"/>
                <a:gd name="f94" fmla="val 10879"/>
                <a:gd name="f95" fmla="val 5669"/>
                <a:gd name="f96" fmla="val 11311"/>
                <a:gd name="f97" fmla="val 4355"/>
                <a:gd name="f98" fmla="val 11864"/>
                <a:gd name="f99" fmla="val 3007"/>
                <a:gd name="f100" fmla="val 12382"/>
                <a:gd name="f101" fmla="val 1003"/>
                <a:gd name="f102" fmla="val 13160"/>
                <a:gd name="f103" fmla="val 16910"/>
                <a:gd name="f104" fmla="val 1538"/>
                <a:gd name="f105" fmla="val 19018"/>
                <a:gd name="f106" fmla="val 2835"/>
                <a:gd name="f107" fmla="val 20798"/>
                <a:gd name="f108" fmla="val 3128"/>
                <a:gd name="f109" fmla="val 22595"/>
                <a:gd name="f110" fmla="val 3992"/>
                <a:gd name="f111" fmla="val 24375"/>
                <a:gd name="f112" fmla="val 4494"/>
                <a:gd name="f113" fmla="val 25360"/>
                <a:gd name="f114" fmla="val 4424"/>
                <a:gd name="f115" fmla="val 26276"/>
                <a:gd name="f116" fmla="val 3750"/>
                <a:gd name="f117" fmla="val 26950"/>
                <a:gd name="f118" fmla="val 3353"/>
                <a:gd name="f119" fmla="val 27348"/>
                <a:gd name="f120" fmla="val 3509"/>
                <a:gd name="f121" fmla="val 27797"/>
                <a:gd name="f122" fmla="val 4148"/>
                <a:gd name="f123" fmla="val 28298"/>
                <a:gd name="f124" fmla="val 5020"/>
                <a:gd name="f125" fmla="val 28962"/>
                <a:gd name="f126" fmla="val 5824"/>
                <a:gd name="f127" fmla="val 29302"/>
                <a:gd name="f128" fmla="val 6549"/>
                <a:gd name="f129" fmla="val 7089"/>
                <a:gd name="f130" fmla="val 7586"/>
                <a:gd name="f131" fmla="val 29114"/>
                <a:gd name="f132" fmla="val 8036"/>
                <a:gd name="f133" fmla="val 28730"/>
                <a:gd name="f134" fmla="val 8740"/>
                <a:gd name="f135" fmla="val 28095"/>
                <a:gd name="f136" fmla="val 9643"/>
                <a:gd name="f137" fmla="val 10576"/>
                <a:gd name="f138" fmla="val 10811"/>
                <a:gd name="f139" fmla="val 11049"/>
                <a:gd name="f140" fmla="val 27769"/>
                <a:gd name="f141" fmla="val 11285"/>
                <a:gd name="f142" fmla="val 27814"/>
                <a:gd name="f143" fmla="val 11420"/>
                <a:gd name="f144" fmla="val 27836"/>
                <a:gd name="f145" fmla="val 11551"/>
                <a:gd name="f146" fmla="val 27846"/>
                <a:gd name="f147" fmla="val 11676"/>
                <a:gd name="f148" fmla="val 12065"/>
                <a:gd name="f149" fmla="val 12402"/>
                <a:gd name="f150" fmla="val 27743"/>
                <a:gd name="f151" fmla="val 12650"/>
                <a:gd name="f152" fmla="val 14551"/>
                <a:gd name="f153" fmla="val 25793"/>
                <a:gd name="f154" fmla="val 17368"/>
                <a:gd name="f155" fmla="val 25343"/>
                <a:gd name="f156" fmla="val 20047"/>
                <a:gd name="f157" fmla="val 24790"/>
                <a:gd name="f158" fmla="val 20247"/>
                <a:gd name="f159" fmla="val 24746"/>
                <a:gd name="f160" fmla="val 20464"/>
                <a:gd name="f161" fmla="val 24721"/>
                <a:gd name="f162" fmla="val 20691"/>
                <a:gd name="f163" fmla="val 21623"/>
                <a:gd name="f164" fmla="val 22712"/>
                <a:gd name="f165" fmla="val 25150"/>
                <a:gd name="f166" fmla="val 23365"/>
                <a:gd name="f167" fmla="val 26484"/>
                <a:gd name="f168" fmla="val 23667"/>
                <a:gd name="f169" fmla="val 27105"/>
                <a:gd name="f170" fmla="val 23855"/>
                <a:gd name="f171" fmla="val 28198"/>
                <a:gd name="f172" fmla="val 25083"/>
                <a:gd name="f173" fmla="val 25120"/>
                <a:gd name="f174" fmla="val 25158"/>
                <a:gd name="f175" fmla="val 28197"/>
                <a:gd name="f176" fmla="val 25197"/>
                <a:gd name="f177" fmla="val 28195"/>
                <a:gd name="f178" fmla="val 25345"/>
                <a:gd name="f179" fmla="val 28183"/>
                <a:gd name="f180" fmla="val 25455"/>
                <a:gd name="f181" fmla="val 28022"/>
                <a:gd name="f182" fmla="val 25593"/>
                <a:gd name="f183" fmla="val 25664"/>
                <a:gd name="f184" fmla="val 25742"/>
                <a:gd name="f185" fmla="val 28065"/>
                <a:gd name="f186" fmla="val 25836"/>
                <a:gd name="f187" fmla="val 25923"/>
                <a:gd name="f188" fmla="val 25767"/>
                <a:gd name="f189" fmla="val 28592"/>
                <a:gd name="f190" fmla="val 25612"/>
                <a:gd name="f191" fmla="val 28713"/>
                <a:gd name="f192" fmla="val 25318"/>
                <a:gd name="f193" fmla="val 28938"/>
                <a:gd name="f194" fmla="val 24903"/>
                <a:gd name="f195" fmla="val 29128"/>
                <a:gd name="f196" fmla="val 25283"/>
                <a:gd name="f197" fmla="val 29646"/>
                <a:gd name="f198" fmla="val 25508"/>
                <a:gd name="f199" fmla="val 29871"/>
                <a:gd name="f200" fmla="val 25802"/>
                <a:gd name="f201" fmla="val 30026"/>
                <a:gd name="f202" fmla="val 26113"/>
                <a:gd name="f203" fmla="val 30078"/>
                <a:gd name="f204" fmla="val 26172"/>
                <a:gd name="f205" fmla="val 30086"/>
                <a:gd name="f206" fmla="val 26229"/>
                <a:gd name="f207" fmla="val 30090"/>
                <a:gd name="f208" fmla="val 26283"/>
                <a:gd name="f209" fmla="val 26710"/>
                <a:gd name="f210" fmla="val 27006"/>
                <a:gd name="f211" fmla="val 29856"/>
                <a:gd name="f212" fmla="val 27098"/>
                <a:gd name="f213" fmla="val 29473"/>
                <a:gd name="f214" fmla="val 27115"/>
                <a:gd name="f215" fmla="val 29335"/>
                <a:gd name="f216" fmla="val 29197"/>
                <a:gd name="f217" fmla="val 27029"/>
                <a:gd name="f218" fmla="val 29076"/>
                <a:gd name="f219" fmla="val 26976"/>
                <a:gd name="f220" fmla="val 28903"/>
                <a:gd name="f221" fmla="val 26992"/>
                <a:gd name="f222" fmla="val 28848"/>
                <a:gd name="f223" fmla="val 27041"/>
                <a:gd name="f224" fmla="val 27225"/>
                <a:gd name="f225" fmla="val 28941"/>
                <a:gd name="f226" fmla="val 27322"/>
                <a:gd name="f227" fmla="val 28990"/>
                <a:gd name="f228" fmla="val 27824"/>
                <a:gd name="f229" fmla="val 29266"/>
                <a:gd name="f230" fmla="val 28463"/>
                <a:gd name="f231" fmla="val 28169"/>
                <a:gd name="f232" fmla="val 30113"/>
                <a:gd name="f233" fmla="val 27945"/>
                <a:gd name="f234" fmla="val 30597"/>
                <a:gd name="f235" fmla="val 28117"/>
                <a:gd name="f236" fmla="val 31029"/>
                <a:gd name="f237" fmla="val 28809"/>
                <a:gd name="f238" fmla="val 31461"/>
                <a:gd name="f239" fmla="val 30199"/>
                <a:gd name="f240" fmla="val 32318"/>
                <a:gd name="f241" fmla="val 31628"/>
                <a:gd name="f242" fmla="val 32554"/>
                <a:gd name="f243" fmla="val 32898"/>
                <a:gd name="f244" fmla="val 33522"/>
                <a:gd name="f245" fmla="val 34108"/>
                <a:gd name="f246" fmla="val 32497"/>
                <a:gd name="f247" fmla="val 34633"/>
                <a:gd name="f248" fmla="val 32429"/>
                <a:gd name="f249" fmla="val 36672"/>
                <a:gd name="f250" fmla="val 32135"/>
                <a:gd name="f251" fmla="val 39299"/>
                <a:gd name="f252" fmla="val 31824"/>
                <a:gd name="f253" fmla="val 29145"/>
                <a:gd name="f254" fmla="val 39541"/>
                <a:gd name="f255" fmla="val 28799"/>
                <a:gd name="f256" fmla="val 39592"/>
                <a:gd name="f257" fmla="val 28575"/>
                <a:gd name="f258" fmla="val 40024"/>
                <a:gd name="f259" fmla="val 26968"/>
                <a:gd name="f260" fmla="val 41804"/>
                <a:gd name="f261" fmla="val 26363"/>
                <a:gd name="f262" fmla="val 42496"/>
                <a:gd name="f263" fmla="val 24998"/>
                <a:gd name="f264" fmla="val 44224"/>
                <a:gd name="f265" fmla="val 21559"/>
                <a:gd name="f266" fmla="val 44362"/>
                <a:gd name="f267" fmla="val 17722"/>
                <a:gd name="f268" fmla="val 40232"/>
                <a:gd name="f269" fmla="val 13661"/>
                <a:gd name="f270" fmla="val 38953"/>
                <a:gd name="f271" fmla="val 12399"/>
                <a:gd name="f272" fmla="val 38037"/>
                <a:gd name="f273" fmla="val 10671"/>
                <a:gd name="f274" fmla="val 36309"/>
                <a:gd name="f275" fmla="val 9859"/>
                <a:gd name="f276" fmla="val 34494"/>
                <a:gd name="f277" fmla="val 9012"/>
                <a:gd name="f278" fmla="val 34080"/>
                <a:gd name="f279" fmla="val 7716"/>
                <a:gd name="f280" fmla="val 33509"/>
                <a:gd name="f281" fmla="val 6472"/>
                <a:gd name="f282" fmla="val 33388"/>
                <a:gd name="f283" fmla="val 5608"/>
                <a:gd name="f284" fmla="val 33008"/>
                <a:gd name="f285" fmla="val 4761"/>
                <a:gd name="f286" fmla="val 32213"/>
                <a:gd name="f287" fmla="val 4346"/>
                <a:gd name="f288" fmla="val 30658"/>
                <a:gd name="f289" fmla="val 3465"/>
                <a:gd name="f290" fmla="val 30278"/>
                <a:gd name="f291" fmla="val 2100"/>
                <a:gd name="f292" fmla="val 29414"/>
                <a:gd name="f293" fmla="val 942"/>
                <a:gd name="f294" fmla="val 29120"/>
                <a:gd name="f295" fmla="val 544"/>
                <a:gd name="f296" fmla="val 28947"/>
                <a:gd name="f297" fmla="val 78"/>
                <a:gd name="f298" fmla="val 28377"/>
                <a:gd name="f299" fmla="val 9"/>
                <a:gd name="f300" fmla="val 28330"/>
                <a:gd name="f301" fmla="val 3"/>
                <a:gd name="f302" fmla="val 28287"/>
                <a:gd name="f303" fmla="*/ f0 1 44363"/>
                <a:gd name="f304" fmla="*/ f1 1 32555"/>
                <a:gd name="f305" fmla="val f2"/>
                <a:gd name="f306" fmla="val f3"/>
                <a:gd name="f307" fmla="val f4"/>
                <a:gd name="f308" fmla="+- f307 0 f305"/>
                <a:gd name="f309" fmla="+- f306 0 f305"/>
                <a:gd name="f310" fmla="*/ f309 1 44363"/>
                <a:gd name="f311" fmla="*/ f308 1 32555"/>
                <a:gd name="f312" fmla="*/ f305 1 f310"/>
                <a:gd name="f313" fmla="*/ f306 1 f310"/>
                <a:gd name="f314" fmla="*/ f305 1 f311"/>
                <a:gd name="f315" fmla="*/ f307 1 f311"/>
                <a:gd name="f316" fmla="*/ f312 f303 1"/>
                <a:gd name="f317" fmla="*/ f313 f303 1"/>
                <a:gd name="f318" fmla="*/ f315 f304 1"/>
                <a:gd name="f319" fmla="*/ f314 f30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16" t="f319" r="f317" b="f318"/>
              <a:pathLst>
                <a:path w="44363" h="32555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10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6"/>
                  </a:cubicBezTo>
                  <a:cubicBezTo>
                    <a:pt x="f38" y="f36"/>
                    <a:pt x="f39" y="f40"/>
                    <a:pt x="f41" y="f42"/>
                  </a:cubicBezTo>
                  <a:cubicBezTo>
                    <a:pt x="f43" y="f44"/>
                    <a:pt x="f45" y="f46"/>
                    <a:pt x="f47" y="f46"/>
                  </a:cubicBezTo>
                  <a:cubicBezTo>
                    <a:pt x="f48" y="f46"/>
                    <a:pt x="f49" y="f50"/>
                    <a:pt x="f51" y="f50"/>
                  </a:cubicBezTo>
                  <a:cubicBezTo>
                    <a:pt x="f52" y="f50"/>
                    <a:pt x="f53" y="f54"/>
                    <a:pt x="f55" y="f56"/>
                  </a:cubicBezTo>
                  <a:cubicBezTo>
                    <a:pt x="f57" y="f58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6"/>
                  </a:cubicBezTo>
                  <a:cubicBezTo>
                    <a:pt x="f68" y="f66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6"/>
                  </a:cubicBezTo>
                  <a:cubicBezTo>
                    <a:pt x="f78" y="f76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9"/>
                    <a:pt x="f120" y="f121"/>
                    <a:pt x="f122" y="f123"/>
                  </a:cubicBezTo>
                  <a:cubicBezTo>
                    <a:pt x="f124" y="f125"/>
                    <a:pt x="f126" y="f127"/>
                    <a:pt x="f128" y="f127"/>
                  </a:cubicBezTo>
                  <a:cubicBezTo>
                    <a:pt x="f129" y="f127"/>
                    <a:pt x="f130" y="f131"/>
                    <a:pt x="f132" y="f133"/>
                  </a:cubicBezTo>
                  <a:cubicBezTo>
                    <a:pt x="f134" y="f135"/>
                    <a:pt x="f136" y="f7"/>
                    <a:pt x="f137" y="f7"/>
                  </a:cubicBezTo>
                  <a:cubicBezTo>
                    <a:pt x="f138" y="f7"/>
                    <a:pt x="f139" y="f140"/>
                    <a:pt x="f141" y="f142"/>
                  </a:cubicBezTo>
                  <a:cubicBezTo>
                    <a:pt x="f143" y="f144"/>
                    <a:pt x="f145" y="f146"/>
                    <a:pt x="f147" y="f146"/>
                  </a:cubicBezTo>
                  <a:cubicBezTo>
                    <a:pt x="f148" y="f146"/>
                    <a:pt x="f149" y="f150"/>
                    <a:pt x="f151" y="f23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1"/>
                  </a:cubicBezTo>
                  <a:cubicBezTo>
                    <a:pt x="f163" y="f161"/>
                    <a:pt x="f164" y="f165"/>
                    <a:pt x="f166" y="f167"/>
                  </a:cubicBezTo>
                  <a:cubicBezTo>
                    <a:pt x="f168" y="f169"/>
                    <a:pt x="f170" y="f171"/>
                    <a:pt x="f172" y="f171"/>
                  </a:cubicBezTo>
                  <a:cubicBezTo>
                    <a:pt x="f173" y="f171"/>
                    <a:pt x="f174" y="f175"/>
                    <a:pt x="f176" y="f177"/>
                  </a:cubicBezTo>
                  <a:cubicBezTo>
                    <a:pt x="f178" y="f179"/>
                    <a:pt x="f180" y="f181"/>
                    <a:pt x="f182" y="f181"/>
                  </a:cubicBezTo>
                  <a:cubicBezTo>
                    <a:pt x="f183" y="f181"/>
                    <a:pt x="f184" y="f185"/>
                    <a:pt x="f186" y="f177"/>
                  </a:cubicBezTo>
                  <a:cubicBezTo>
                    <a:pt x="f187" y="f123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cubicBezTo>
                    <a:pt x="f204" y="f205"/>
                    <a:pt x="f206" y="f207"/>
                    <a:pt x="f208" y="f207"/>
                  </a:cubicBezTo>
                  <a:cubicBezTo>
                    <a:pt x="f209" y="f207"/>
                    <a:pt x="f210" y="f211"/>
                    <a:pt x="f212" y="f213"/>
                  </a:cubicBezTo>
                  <a:cubicBezTo>
                    <a:pt x="f214" y="f215"/>
                    <a:pt x="f212" y="f216"/>
                    <a:pt x="f217" y="f218"/>
                  </a:cubicBezTo>
                  <a:cubicBezTo>
                    <a:pt x="f219" y="f220"/>
                    <a:pt x="f221" y="f222"/>
                    <a:pt x="f223" y="f222"/>
                  </a:cubicBezTo>
                  <a:cubicBezTo>
                    <a:pt x="f169" y="f222"/>
                    <a:pt x="f224" y="f225"/>
                    <a:pt x="f226" y="f227"/>
                  </a:cubicBezTo>
                  <a:cubicBezTo>
                    <a:pt x="f228" y="f229"/>
                    <a:pt x="f230" y="f213"/>
                    <a:pt x="f231" y="f232"/>
                  </a:cubicBezTo>
                  <a:cubicBezTo>
                    <a:pt x="f233" y="f234"/>
                    <a:pt x="f235" y="f236"/>
                    <a:pt x="f237" y="f238"/>
                  </a:cubicBezTo>
                  <a:cubicBezTo>
                    <a:pt x="f239" y="f240"/>
                    <a:pt x="f241" y="f242"/>
                    <a:pt x="f243" y="f242"/>
                  </a:cubicBezTo>
                  <a:cubicBezTo>
                    <a:pt x="f244" y="f242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1" y="f253"/>
                  </a:cubicBezTo>
                  <a:cubicBezTo>
                    <a:pt x="f251" y="f193"/>
                    <a:pt x="f254" y="f255"/>
                    <a:pt x="f256" y="f257"/>
                  </a:cubicBezTo>
                  <a:cubicBezTo>
                    <a:pt x="f258" y="f259"/>
                    <a:pt x="f260" y="f261"/>
                    <a:pt x="f262" y="f263"/>
                  </a:cubicBezTo>
                  <a:cubicBezTo>
                    <a:pt x="f264" y="f265"/>
                    <a:pt x="f266" y="f267"/>
                    <a:pt x="f268" y="f269"/>
                  </a:cubicBezTo>
                  <a:cubicBezTo>
                    <a:pt x="f270" y="f271"/>
                    <a:pt x="f272" y="f273"/>
                    <a:pt x="f274" y="f275"/>
                  </a:cubicBezTo>
                  <a:cubicBezTo>
                    <a:pt x="f276" y="f277"/>
                    <a:pt x="f278" y="f279"/>
                    <a:pt x="f280" y="f281"/>
                  </a:cubicBez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6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0" name="Google Shape;2572;p59">
              <a:extLst>
                <a:ext uri="{FF2B5EF4-FFF2-40B4-BE49-F238E27FC236}">
                  <a16:creationId xmlns:a16="http://schemas.microsoft.com/office/drawing/2014/main" id="{42EDFDE7-07FA-6DBE-CA8C-10A3E9ABC5FD}"/>
                </a:ext>
              </a:extLst>
            </p:cNvPr>
            <p:cNvSpPr/>
            <p:nvPr/>
          </p:nvSpPr>
          <p:spPr>
            <a:xfrm>
              <a:off x="4685019" y="3235823"/>
              <a:ext cx="390448" cy="21297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865"/>
                <a:gd name="f4" fmla="val 12472"/>
                <a:gd name="f5" fmla="val 3070"/>
                <a:gd name="f6" fmla="val 1"/>
                <a:gd name="f7" fmla="val 2939"/>
                <a:gd name="f8" fmla="val 2792"/>
                <a:gd name="f9" fmla="val 15"/>
                <a:gd name="f10" fmla="val 2627"/>
                <a:gd name="f11" fmla="val 46"/>
                <a:gd name="f12" fmla="val 1833"/>
                <a:gd name="f13" fmla="val 202"/>
                <a:gd name="f14" fmla="val 830"/>
                <a:gd name="f15" fmla="val 29"/>
                <a:gd name="f16" fmla="val 415"/>
                <a:gd name="f17" fmla="val 927"/>
                <a:gd name="f18" fmla="val 1826"/>
                <a:gd name="f19" fmla="val 934"/>
                <a:gd name="f20" fmla="val 1861"/>
                <a:gd name="f21" fmla="val 1400"/>
                <a:gd name="f22" fmla="val 2189"/>
                <a:gd name="f23" fmla="val 1504"/>
                <a:gd name="f24" fmla="val 2258"/>
                <a:gd name="f25" fmla="val 1366"/>
                <a:gd name="f26" fmla="val 2569"/>
                <a:gd name="f27" fmla="val 1435"/>
                <a:gd name="f28" fmla="val 2742"/>
                <a:gd name="f29" fmla="val 1757"/>
                <a:gd name="f30" fmla="val 3623"/>
                <a:gd name="f31" fmla="val 1963"/>
                <a:gd name="f32" fmla="val 4886"/>
                <a:gd name="f33" fmla="val 3062"/>
                <a:gd name="f34" fmla="val 3084"/>
                <a:gd name="f35" fmla="val 3106"/>
                <a:gd name="f36" fmla="val 3129"/>
                <a:gd name="f37" fmla="val 4885"/>
                <a:gd name="f38" fmla="val 3207"/>
                <a:gd name="f39" fmla="val 4880"/>
                <a:gd name="f40" fmla="val 3284"/>
                <a:gd name="f41" fmla="val 4878"/>
                <a:gd name="f42" fmla="val 3360"/>
                <a:gd name="f43" fmla="val 4698"/>
                <a:gd name="f44" fmla="val 5731"/>
                <a:gd name="f45" fmla="val 5570"/>
                <a:gd name="f46" fmla="val 6810"/>
                <a:gd name="f47" fmla="val 6077"/>
                <a:gd name="f48" fmla="val 7328"/>
                <a:gd name="f49" fmla="val 6319"/>
                <a:gd name="f50" fmla="val 8019"/>
                <a:gd name="f51" fmla="val 7322"/>
                <a:gd name="f52" fmla="val 7207"/>
                <a:gd name="f53" fmla="val 8203"/>
                <a:gd name="f54" fmla="val 6913"/>
                <a:gd name="f55" fmla="val 8531"/>
                <a:gd name="f56" fmla="val 6948"/>
                <a:gd name="f57" fmla="val 8911"/>
                <a:gd name="f58" fmla="val 7121"/>
                <a:gd name="f59" fmla="val 9292"/>
                <a:gd name="f60" fmla="val 7274"/>
                <a:gd name="f61" fmla="val 9613"/>
                <a:gd name="f62" fmla="val 7597"/>
                <a:gd name="f63" fmla="val 9810"/>
                <a:gd name="f64" fmla="val 7934"/>
                <a:gd name="f65" fmla="val 8014"/>
                <a:gd name="f66" fmla="val 8095"/>
                <a:gd name="f67" fmla="val 9799"/>
                <a:gd name="f68" fmla="val 8175"/>
                <a:gd name="f69" fmla="val 9775"/>
                <a:gd name="f70" fmla="val 8275"/>
                <a:gd name="f71" fmla="val 9755"/>
                <a:gd name="f72" fmla="val 8368"/>
                <a:gd name="f73" fmla="val 9745"/>
                <a:gd name="f74" fmla="val 8457"/>
                <a:gd name="f75" fmla="val 8811"/>
                <a:gd name="f76" fmla="val 9087"/>
                <a:gd name="f77" fmla="val 9900"/>
                <a:gd name="f78" fmla="val 9419"/>
                <a:gd name="f79" fmla="val 10121"/>
                <a:gd name="f80" fmla="val 10079"/>
                <a:gd name="f81" fmla="val 10569"/>
                <a:gd name="f82" fmla="val 10930"/>
                <a:gd name="f83" fmla="val 10787"/>
                <a:gd name="f84" fmla="val 11688"/>
                <a:gd name="f85" fmla="val 12538"/>
                <a:gd name="f86" fmla="val 13270"/>
                <a:gd name="f87" fmla="val 10513"/>
                <a:gd name="f88" fmla="val 13480"/>
                <a:gd name="f89" fmla="val 9983"/>
                <a:gd name="f90" fmla="val 13648"/>
                <a:gd name="f91" fmla="val 9563"/>
                <a:gd name="f92" fmla="val 13555"/>
                <a:gd name="f93" fmla="val 9014"/>
                <a:gd name="f94" fmla="val 14230"/>
                <a:gd name="f95" fmla="val 14250"/>
                <a:gd name="f96" fmla="val 14271"/>
                <a:gd name="f97" fmla="val 14293"/>
                <a:gd name="f98" fmla="val 9015"/>
                <a:gd name="f99" fmla="val 15036"/>
                <a:gd name="f100" fmla="val 9050"/>
                <a:gd name="f101" fmla="val 15381"/>
                <a:gd name="f102" fmla="val 9516"/>
                <a:gd name="f103" fmla="val 15450"/>
                <a:gd name="f104" fmla="val 10138"/>
                <a:gd name="f105" fmla="val 15640"/>
                <a:gd name="f106" fmla="val 11486"/>
                <a:gd name="f107" fmla="val 16522"/>
                <a:gd name="f108" fmla="val 11953"/>
                <a:gd name="f109" fmla="val 17697"/>
                <a:gd name="f110" fmla="val 11988"/>
                <a:gd name="f111" fmla="val 18224"/>
                <a:gd name="f112" fmla="val 18870"/>
                <a:gd name="f113" fmla="val 19366"/>
                <a:gd name="f114" fmla="val 19602"/>
                <a:gd name="f115" fmla="val 19804"/>
                <a:gd name="f116" fmla="val 12362"/>
                <a:gd name="f117" fmla="val 19944"/>
                <a:gd name="f118" fmla="val 12039"/>
                <a:gd name="f119" fmla="val 20289"/>
                <a:gd name="f120" fmla="val 11210"/>
                <a:gd name="f121" fmla="val 19287"/>
                <a:gd name="f122" fmla="val 10398"/>
                <a:gd name="f123" fmla="val 18596"/>
                <a:gd name="f124" fmla="val 9758"/>
                <a:gd name="f125" fmla="val 18164"/>
                <a:gd name="f126" fmla="val 9361"/>
                <a:gd name="f127" fmla="val 17420"/>
                <a:gd name="f128" fmla="val 8825"/>
                <a:gd name="f129" fmla="val 17749"/>
                <a:gd name="f130" fmla="val 8272"/>
                <a:gd name="f131" fmla="val 17984"/>
                <a:gd name="f132" fmla="val 7884"/>
                <a:gd name="f133" fmla="val 18253"/>
                <a:gd name="f134" fmla="val 7197"/>
                <a:gd name="f135" fmla="val 18937"/>
                <a:gd name="f136" fmla="val 19107"/>
                <a:gd name="f137" fmla="val 19302"/>
                <a:gd name="f138" fmla="val 7239"/>
                <a:gd name="f139" fmla="val 19529"/>
                <a:gd name="f140" fmla="val 7339"/>
                <a:gd name="f141" fmla="val 19732"/>
                <a:gd name="f142" fmla="val 7429"/>
                <a:gd name="f143" fmla="val 19935"/>
                <a:gd name="f144" fmla="val 7468"/>
                <a:gd name="f145" fmla="val 20135"/>
                <a:gd name="f146" fmla="val 20854"/>
                <a:gd name="f147" fmla="val 21544"/>
                <a:gd name="f148" fmla="val 6970"/>
                <a:gd name="f149" fmla="val 22138"/>
                <a:gd name="f150" fmla="val 6578"/>
                <a:gd name="f151" fmla="val 22795"/>
                <a:gd name="f152" fmla="val 6146"/>
                <a:gd name="f153" fmla="val 22864"/>
                <a:gd name="f154" fmla="val 5248"/>
                <a:gd name="f155" fmla="val 22311"/>
                <a:gd name="f156" fmla="val 4643"/>
                <a:gd name="f157" fmla="val 22115"/>
                <a:gd name="f158" fmla="val 4425"/>
                <a:gd name="f159" fmla="val 21948"/>
                <a:gd name="f160" fmla="val 4340"/>
                <a:gd name="f161" fmla="val 21799"/>
                <a:gd name="f162" fmla="val 21465"/>
                <a:gd name="f163" fmla="val 21227"/>
                <a:gd name="f164" fmla="val 4774"/>
                <a:gd name="f165" fmla="val 20963"/>
                <a:gd name="f166" fmla="val 5110"/>
                <a:gd name="f167" fmla="val 20756"/>
                <a:gd name="f168" fmla="val 5334"/>
                <a:gd name="f169" fmla="val 20479"/>
                <a:gd name="f170" fmla="val 5472"/>
                <a:gd name="f171" fmla="val 20168"/>
                <a:gd name="f172" fmla="val 5507"/>
                <a:gd name="f173" fmla="val 20112"/>
                <a:gd name="f174" fmla="val 5512"/>
                <a:gd name="f175" fmla="val 20051"/>
                <a:gd name="f176" fmla="val 5514"/>
                <a:gd name="f177" fmla="val 19986"/>
                <a:gd name="f178" fmla="val 18639"/>
                <a:gd name="f179" fmla="val 15548"/>
                <a:gd name="f180" fmla="val 4518"/>
                <a:gd name="f181" fmla="val 14344"/>
                <a:gd name="f182" fmla="val 3727"/>
                <a:gd name="f183" fmla="val 13999"/>
                <a:gd name="f184" fmla="val 3485"/>
                <a:gd name="f185" fmla="val 13636"/>
                <a:gd name="f186" fmla="val 3295"/>
                <a:gd name="f187" fmla="val 13238"/>
                <a:gd name="f188" fmla="val 3139"/>
                <a:gd name="f189" fmla="val 11925"/>
                <a:gd name="f190" fmla="val 2690"/>
                <a:gd name="f191" fmla="val 10473"/>
                <a:gd name="f192" fmla="val 2465"/>
                <a:gd name="f193" fmla="val 9298"/>
                <a:gd name="f194" fmla="val 1774"/>
                <a:gd name="f195" fmla="val 8770"/>
                <a:gd name="f196" fmla="val 1458"/>
                <a:gd name="f197" fmla="val 8301"/>
                <a:gd name="f198" fmla="val 1322"/>
                <a:gd name="f199" fmla="val 7877"/>
                <a:gd name="f200" fmla="val 7093"/>
                <a:gd name="f201" fmla="val 6459"/>
                <a:gd name="f202" fmla="val 1787"/>
                <a:gd name="f203" fmla="val 5876"/>
                <a:gd name="f204" fmla="val 2448"/>
                <a:gd name="f205" fmla="val 5497"/>
                <a:gd name="f206" fmla="val 2886"/>
                <a:gd name="f207" fmla="val 5240"/>
                <a:gd name="f208" fmla="val 5050"/>
                <a:gd name="f209" fmla="val 4739"/>
                <a:gd name="f210" fmla="val 4614"/>
                <a:gd name="f211" fmla="val 2586"/>
                <a:gd name="f212" fmla="val 4442"/>
                <a:gd name="f213" fmla="val 2016"/>
                <a:gd name="f214" fmla="val 4193"/>
                <a:gd name="f215" fmla="val 1191"/>
                <a:gd name="f216" fmla="val 4266"/>
                <a:gd name="f217" fmla="*/ f0 1 22865"/>
                <a:gd name="f218" fmla="*/ f1 1 12472"/>
                <a:gd name="f219" fmla="val f2"/>
                <a:gd name="f220" fmla="val f3"/>
                <a:gd name="f221" fmla="val f4"/>
                <a:gd name="f222" fmla="+- f221 0 f219"/>
                <a:gd name="f223" fmla="+- f220 0 f219"/>
                <a:gd name="f224" fmla="*/ f223 1 22865"/>
                <a:gd name="f225" fmla="*/ f222 1 12472"/>
                <a:gd name="f226" fmla="*/ f219 1 f224"/>
                <a:gd name="f227" fmla="*/ f220 1 f224"/>
                <a:gd name="f228" fmla="*/ f219 1 f225"/>
                <a:gd name="f229" fmla="*/ f221 1 f225"/>
                <a:gd name="f230" fmla="*/ f226 f217 1"/>
                <a:gd name="f231" fmla="*/ f227 f217 1"/>
                <a:gd name="f232" fmla="*/ f229 f218 1"/>
                <a:gd name="f233" fmla="*/ f228 f2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0" t="f233" r="f231" b="f232"/>
              <a:pathLst>
                <a:path w="22865" h="12472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6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2"/>
                    <a:pt x="f36" y="f37"/>
                  </a:cubicBezTo>
                  <a:cubicBezTo>
                    <a:pt x="f38" y="f39"/>
                    <a:pt x="f40" y="f41"/>
                    <a:pt x="f42" y="f41"/>
                  </a:cubicBezTo>
                  <a:cubicBezTo>
                    <a:pt x="f43" y="f41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3"/>
                  </a:cubicBezTo>
                  <a:cubicBezTo>
                    <a:pt x="f65" y="f63"/>
                    <a:pt x="f66" y="f67"/>
                    <a:pt x="f68" y="f69"/>
                  </a:cubicBezTo>
                  <a:cubicBezTo>
                    <a:pt x="f70" y="f71"/>
                    <a:pt x="f72" y="f73"/>
                    <a:pt x="f74" y="f73"/>
                  </a:cubicBezTo>
                  <a:cubicBezTo>
                    <a:pt x="f75" y="f73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3"/>
                  </a:cubicBezTo>
                  <a:cubicBezTo>
                    <a:pt x="f85" y="f83"/>
                    <a:pt x="f86" y="f87"/>
                    <a:pt x="f88" y="f89"/>
                  </a:cubicBezTo>
                  <a:cubicBezTo>
                    <a:pt x="f90" y="f91"/>
                    <a:pt x="f92" y="f93"/>
                    <a:pt x="f94" y="f93"/>
                  </a:cubicBezTo>
                  <a:cubicBezTo>
                    <a:pt x="f95" y="f93"/>
                    <a:pt x="f96" y="f93"/>
                    <a:pt x="f97" y="f98"/>
                  </a:cubicBez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0"/>
                    <a:pt x="f112" y="f4"/>
                    <a:pt x="f113" y="f4"/>
                  </a:cubicBezTo>
                  <a:cubicBezTo>
                    <a:pt x="f114" y="f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6"/>
                    <a:pt x="f127" y="f128"/>
                    <a:pt x="f129" y="f130"/>
                  </a:cubicBezTo>
                  <a:cubicBezTo>
                    <a:pt x="f131" y="f132"/>
                    <a:pt x="f133" y="f134"/>
                    <a:pt x="f135" y="f134"/>
                  </a:cubicBezTo>
                  <a:cubicBezTo>
                    <a:pt x="f136" y="f134"/>
                    <a:pt x="f137" y="f138"/>
                    <a:pt x="f139" y="f140"/>
                  </a:cubicBezTo>
                  <a:cubicBezTo>
                    <a:pt x="f141" y="f142"/>
                    <a:pt x="f143" y="f144"/>
                    <a:pt x="f145" y="f144"/>
                  </a:cubicBezTo>
                  <a:cubicBezTo>
                    <a:pt x="f146" y="f144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0"/>
                  </a:cubicBezTo>
                  <a:cubicBezTo>
                    <a:pt x="f162" y="f160"/>
                    <a:pt x="f163" y="f164"/>
                    <a:pt x="f165" y="f166"/>
                  </a:cubicBezTo>
                  <a:cubicBezTo>
                    <a:pt x="f167" y="f168"/>
                    <a:pt x="f169" y="f170"/>
                    <a:pt x="f171" y="f172"/>
                  </a:cubicBezTo>
                  <a:cubicBezTo>
                    <a:pt x="f173" y="f174"/>
                    <a:pt x="f175" y="f176"/>
                    <a:pt x="f177" y="f176"/>
                  </a:cubicBezTo>
                  <a:cubicBezTo>
                    <a:pt x="f178" y="f176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198"/>
                  </a:cubicBezTo>
                  <a:cubicBezTo>
                    <a:pt x="f200" y="f198"/>
                    <a:pt x="f201" y="f202"/>
                    <a:pt x="f203" y="f204"/>
                  </a:cubicBezTo>
                  <a:cubicBezTo>
                    <a:pt x="f205" y="f206"/>
                    <a:pt x="f207" y="f33"/>
                    <a:pt x="f208" y="f33"/>
                  </a:cubicBezTo>
                  <a:cubicBezTo>
                    <a:pt x="f209" y="f33"/>
                    <a:pt x="f210" y="f211"/>
                    <a:pt x="f212" y="f213"/>
                  </a:cubicBezTo>
                  <a:cubicBezTo>
                    <a:pt x="f214" y="f215"/>
                    <a:pt x="f216" y="f6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1" name="Google Shape;2573;p59">
              <a:extLst>
                <a:ext uri="{FF2B5EF4-FFF2-40B4-BE49-F238E27FC236}">
                  <a16:creationId xmlns:a16="http://schemas.microsoft.com/office/drawing/2014/main" id="{2EF2B501-3D54-A357-939E-CB9F882CA966}"/>
                </a:ext>
              </a:extLst>
            </p:cNvPr>
            <p:cNvSpPr/>
            <p:nvPr/>
          </p:nvSpPr>
          <p:spPr>
            <a:xfrm>
              <a:off x="4313782" y="3092738"/>
              <a:ext cx="192718" cy="2175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286"/>
                <a:gd name="f4" fmla="val 12738"/>
                <a:gd name="f5" fmla="val 8163"/>
                <a:gd name="f6" fmla="val 7646"/>
                <a:gd name="f7" fmla="val 7307"/>
                <a:gd name="f8" fmla="val 634"/>
                <a:gd name="f9" fmla="val 7121"/>
                <a:gd name="f10" fmla="val 1115"/>
                <a:gd name="f11" fmla="val 6498"/>
                <a:gd name="f12" fmla="val 2618"/>
                <a:gd name="f13" fmla="val 5081"/>
                <a:gd name="f14" fmla="val 3362"/>
                <a:gd name="f15" fmla="val 4027"/>
                <a:gd name="f16" fmla="val 4450"/>
                <a:gd name="f17" fmla="val 3562"/>
                <a:gd name="f18" fmla="val 4916"/>
                <a:gd name="f19" fmla="val 2753"/>
                <a:gd name="f20" fmla="val 5709"/>
                <a:gd name="f21" fmla="val 2170"/>
                <a:gd name="f22" fmla="val 2125"/>
                <a:gd name="f23" fmla="val 2082"/>
                <a:gd name="f24" fmla="val 5704"/>
                <a:gd name="f25" fmla="val 2040"/>
                <a:gd name="f26" fmla="val 5695"/>
                <a:gd name="f27" fmla="val 1767"/>
                <a:gd name="f28" fmla="val 5631"/>
                <a:gd name="f29" fmla="val 1536"/>
                <a:gd name="f30" fmla="val 5602"/>
                <a:gd name="f31" fmla="val 1339"/>
                <a:gd name="f32" fmla="val 150"/>
                <a:gd name="f33" fmla="val 215"/>
                <a:gd name="f34" fmla="val 6659"/>
                <a:gd name="f35" fmla="val 52"/>
                <a:gd name="f36" fmla="val 7475"/>
                <a:gd name="f37" fmla="val 1"/>
                <a:gd name="f38" fmla="val 9410"/>
                <a:gd name="f39" fmla="val 1625"/>
                <a:gd name="f40" fmla="val 11518"/>
                <a:gd name="f41" fmla="val 3267"/>
                <a:gd name="f42" fmla="val 12123"/>
                <a:gd name="f43" fmla="val 3638"/>
                <a:gd name="f44" fmla="val 12262"/>
                <a:gd name="f45" fmla="val 4019"/>
                <a:gd name="f46" fmla="val 12277"/>
                <a:gd name="f47" fmla="val 4389"/>
                <a:gd name="f48" fmla="val 4488"/>
                <a:gd name="f49" fmla="val 4586"/>
                <a:gd name="f50" fmla="val 12276"/>
                <a:gd name="f51" fmla="val 4683"/>
                <a:gd name="f52" fmla="val 5034"/>
                <a:gd name="f53" fmla="val 5369"/>
                <a:gd name="f54" fmla="val 12290"/>
                <a:gd name="f55" fmla="val 5669"/>
                <a:gd name="f56" fmla="val 12417"/>
                <a:gd name="f57" fmla="val 6156"/>
                <a:gd name="f58" fmla="val 12630"/>
                <a:gd name="f59" fmla="val 6559"/>
                <a:gd name="f60" fmla="val 6895"/>
                <a:gd name="f61" fmla="val 7678"/>
                <a:gd name="f62" fmla="val 8093"/>
                <a:gd name="f63" fmla="val 12148"/>
                <a:gd name="f64" fmla="val 8348"/>
                <a:gd name="f65" fmla="val 10914"/>
                <a:gd name="f66" fmla="val 8572"/>
                <a:gd name="f67" fmla="val 9773"/>
                <a:gd name="f68" fmla="val 9073"/>
                <a:gd name="f69" fmla="val 8235"/>
                <a:gd name="f70" fmla="val 9937"/>
                <a:gd name="f71" fmla="val 7786"/>
                <a:gd name="f72" fmla="val 11268"/>
                <a:gd name="f73" fmla="val 7094"/>
                <a:gd name="f74" fmla="val 10577"/>
                <a:gd name="f75" fmla="val 6697"/>
                <a:gd name="f76" fmla="val 10231"/>
                <a:gd name="f77" fmla="val 6023"/>
                <a:gd name="f78" fmla="val 9782"/>
                <a:gd name="f79" fmla="val 5124"/>
                <a:gd name="f80" fmla="val 8797"/>
                <a:gd name="f81" fmla="val 4278"/>
                <a:gd name="f82" fmla="val 10058"/>
                <a:gd name="f83" fmla="val 3189"/>
                <a:gd name="f84" fmla="val 10404"/>
                <a:gd name="f85" fmla="val 2895"/>
                <a:gd name="f86" fmla="val 11285"/>
                <a:gd name="f87" fmla="val 10853"/>
                <a:gd name="f88" fmla="val 1945"/>
                <a:gd name="f89" fmla="val 10266"/>
                <a:gd name="f90" fmla="val 1063"/>
                <a:gd name="f91" fmla="val 9402"/>
                <a:gd name="f92" fmla="val 286"/>
                <a:gd name="f93" fmla="val 26"/>
                <a:gd name="f94" fmla="val 8284"/>
                <a:gd name="f95" fmla="val 9"/>
                <a:gd name="f96" fmla="val 8222"/>
                <a:gd name="f97" fmla="*/ f0 1 11286"/>
                <a:gd name="f98" fmla="*/ f1 1 12738"/>
                <a:gd name="f99" fmla="val f2"/>
                <a:gd name="f100" fmla="val f3"/>
                <a:gd name="f101" fmla="val f4"/>
                <a:gd name="f102" fmla="+- f101 0 f99"/>
                <a:gd name="f103" fmla="+- f100 0 f99"/>
                <a:gd name="f104" fmla="*/ f103 1 11286"/>
                <a:gd name="f105" fmla="*/ f102 1 12738"/>
                <a:gd name="f106" fmla="*/ f99 1 f104"/>
                <a:gd name="f107" fmla="*/ f100 1 f104"/>
                <a:gd name="f108" fmla="*/ f99 1 f105"/>
                <a:gd name="f109" fmla="*/ f101 1 f105"/>
                <a:gd name="f110" fmla="*/ f106 f97 1"/>
                <a:gd name="f111" fmla="*/ f107 f97 1"/>
                <a:gd name="f112" fmla="*/ f109 f98 1"/>
                <a:gd name="f113" fmla="*/ f108 f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3" r="f111" b="f112"/>
              <a:pathLst>
                <a:path w="11286" h="12738">
                  <a:moveTo>
                    <a:pt x="f5" y="f2"/>
                  </a:moveTo>
                  <a:cubicBezTo>
                    <a:pt x="f6" y="f2"/>
                    <a:pt x="f7" y="f8"/>
                    <a:pt x="f9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0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0"/>
                  </a:cubicBezTo>
                  <a:cubicBezTo>
                    <a:pt x="f32" y="f30"/>
                    <a:pt x="f33" y="f34"/>
                    <a:pt x="f35" y="f36"/>
                  </a:cubicBezTo>
                  <a:cubicBezTo>
                    <a:pt x="f37" y="f38"/>
                    <a:pt x="f39" y="f40"/>
                    <a:pt x="f41" y="f42"/>
                  </a:cubicBezTo>
                  <a:cubicBezTo>
                    <a:pt x="f43" y="f44"/>
                    <a:pt x="f45" y="f46"/>
                    <a:pt x="f47" y="f46"/>
                  </a:cubicBezTo>
                  <a:cubicBezTo>
                    <a:pt x="f48" y="f46"/>
                    <a:pt x="f49" y="f50"/>
                    <a:pt x="f51" y="f50"/>
                  </a:cubicBezTo>
                  <a:cubicBezTo>
                    <a:pt x="f52" y="f50"/>
                    <a:pt x="f53" y="f54"/>
                    <a:pt x="f55" y="f56"/>
                  </a:cubicBezTo>
                  <a:cubicBezTo>
                    <a:pt x="f57" y="f58"/>
                    <a:pt x="f59" y="f4"/>
                    <a:pt x="f60" y="f4"/>
                  </a:cubicBezTo>
                  <a:cubicBezTo>
                    <a:pt x="f61" y="f4"/>
                    <a:pt x="f62" y="f63"/>
                    <a:pt x="f64" y="f65"/>
                  </a:cubicBezTo>
                  <a:cubicBezTo>
                    <a:pt x="f66" y="f67"/>
                    <a:pt x="f68" y="f69"/>
                    <a:pt x="f70" y="f71"/>
                  </a:cubicBezTo>
                  <a:cubicBezTo>
                    <a:pt x="f72" y="f73"/>
                    <a:pt x="f74" y="f75"/>
                    <a:pt x="f76" y="f77"/>
                  </a:cubicBezTo>
                  <a:cubicBezTo>
                    <a:pt x="f78" y="f79"/>
                    <a:pt x="f80" y="f81"/>
                    <a:pt x="f82" y="f83"/>
                  </a:cubicBezTo>
                  <a:cubicBezTo>
                    <a:pt x="f84" y="f85"/>
                    <a:pt x="f86" y="f12"/>
                    <a:pt x="f87" y="f88"/>
                  </a:cubicBezTo>
                  <a:cubicBezTo>
                    <a:pt x="f89" y="f90"/>
                    <a:pt x="f91" y="f92"/>
                    <a:pt x="f64" y="f93"/>
                  </a:cubicBezTo>
                  <a:cubicBezTo>
                    <a:pt x="f94" y="f95"/>
                    <a:pt x="f96" y="f2"/>
                    <a:pt x="f5" y="f2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2" name="Google Shape;2574;p59">
              <a:extLst>
                <a:ext uri="{FF2B5EF4-FFF2-40B4-BE49-F238E27FC236}">
                  <a16:creationId xmlns:a16="http://schemas.microsoft.com/office/drawing/2014/main" id="{669B72FD-6366-BA33-298B-41A203797D8E}"/>
                </a:ext>
              </a:extLst>
            </p:cNvPr>
            <p:cNvSpPr/>
            <p:nvPr/>
          </p:nvSpPr>
          <p:spPr>
            <a:xfrm>
              <a:off x="4071795" y="3117326"/>
              <a:ext cx="370075" cy="29418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72"/>
                <a:gd name="f4" fmla="val 17228"/>
                <a:gd name="f5" fmla="val 7484"/>
                <a:gd name="f6" fmla="val 4583"/>
                <a:gd name="f7" fmla="val 7486"/>
                <a:gd name="f8" fmla="val 4586"/>
                <a:gd name="f9" fmla="val 7488"/>
                <a:gd name="f10" fmla="val 4589"/>
                <a:gd name="f11" fmla="val 7491"/>
                <a:gd name="f12" fmla="val 4592"/>
                <a:gd name="f13" fmla="val 7494"/>
                <a:gd name="f14" fmla="val 4595"/>
                <a:gd name="f15" fmla="val 7498"/>
                <a:gd name="f16" fmla="val 4597"/>
                <a:gd name="f17" fmla="val 7501"/>
                <a:gd name="f18" fmla="val 4600"/>
                <a:gd name="f19" fmla="val 1210"/>
                <a:gd name="f20" fmla="val 910"/>
                <a:gd name="f21" fmla="val 646"/>
                <a:gd name="f22" fmla="val 84"/>
                <a:gd name="f23" fmla="val 415"/>
                <a:gd name="f24" fmla="val 314"/>
                <a:gd name="f25" fmla="val 1"/>
                <a:gd name="f26" fmla="val 712"/>
                <a:gd name="f27" fmla="val 260"/>
                <a:gd name="f28" fmla="val 1127"/>
                <a:gd name="f29" fmla="val 571"/>
                <a:gd name="f30" fmla="val 1403"/>
                <a:gd name="f31" fmla="val 1833"/>
                <a:gd name="f32" fmla="val 2561"/>
                <a:gd name="f33" fmla="val 2939"/>
                <a:gd name="f34" fmla="val 3874"/>
                <a:gd name="f35" fmla="val 3872"/>
                <a:gd name="f36" fmla="val 5309"/>
                <a:gd name="f37" fmla="val 5894"/>
                <a:gd name="f38" fmla="val 8264"/>
                <a:gd name="f39" fmla="val 6948"/>
                <a:gd name="f40" fmla="val 12014"/>
                <a:gd name="f41" fmla="val 10663"/>
                <a:gd name="f42" fmla="val 13552"/>
                <a:gd name="f43" fmla="val 10715"/>
                <a:gd name="f44" fmla="val 13587"/>
                <a:gd name="f45" fmla="val 10733"/>
                <a:gd name="f46" fmla="val 13656"/>
                <a:gd name="f47" fmla="val 13725"/>
                <a:gd name="f48" fmla="val 10007"/>
                <a:gd name="f49" fmla="val 15522"/>
                <a:gd name="f50" fmla="val 11579"/>
                <a:gd name="f51" fmla="val 15401"/>
                <a:gd name="f52" fmla="val 12478"/>
                <a:gd name="f53" fmla="val 15660"/>
                <a:gd name="f54" fmla="val 14932"/>
                <a:gd name="f55" fmla="val 16334"/>
                <a:gd name="f56" fmla="val 17420"/>
                <a:gd name="f57" fmla="val 16801"/>
                <a:gd name="f58" fmla="val 19961"/>
                <a:gd name="f59" fmla="val 17043"/>
                <a:gd name="f60" fmla="val 20276"/>
                <a:gd name="f61" fmla="val 17079"/>
                <a:gd name="f62" fmla="val 20618"/>
                <a:gd name="f63" fmla="val 17227"/>
                <a:gd name="f64" fmla="val 20904"/>
                <a:gd name="f65" fmla="val 21167"/>
                <a:gd name="f66" fmla="val 21382"/>
                <a:gd name="f67" fmla="val 17101"/>
                <a:gd name="f68" fmla="val 21482"/>
                <a:gd name="f69" fmla="val 16645"/>
                <a:gd name="f70" fmla="val 15816"/>
                <a:gd name="f71" fmla="val 20842"/>
                <a:gd name="f72" fmla="val 15626"/>
                <a:gd name="f73" fmla="val 20306"/>
                <a:gd name="f74" fmla="val 15280"/>
                <a:gd name="f75" fmla="val 18129"/>
                <a:gd name="f76" fmla="val 13932"/>
                <a:gd name="f77" fmla="val 15502"/>
                <a:gd name="f78" fmla="val 14347"/>
                <a:gd name="f79" fmla="val 13204"/>
                <a:gd name="f80" fmla="val 13448"/>
                <a:gd name="f81" fmla="val 13103"/>
                <a:gd name="f82" fmla="val 13410"/>
                <a:gd name="f83" fmla="val 12986"/>
                <a:gd name="f84" fmla="val 13400"/>
                <a:gd name="f85" fmla="val 12863"/>
                <a:gd name="f86" fmla="val 12726"/>
                <a:gd name="f87" fmla="val 12582"/>
                <a:gd name="f88" fmla="val 13412"/>
                <a:gd name="f89" fmla="val 12448"/>
                <a:gd name="f90" fmla="val 12162"/>
                <a:gd name="f91" fmla="val 11919"/>
                <a:gd name="f92" fmla="val 13355"/>
                <a:gd name="f93" fmla="val 11873"/>
                <a:gd name="f94" fmla="val 12999"/>
                <a:gd name="f95" fmla="val 11769"/>
                <a:gd name="f96" fmla="val 12221"/>
                <a:gd name="f97" fmla="val 11614"/>
                <a:gd name="f98" fmla="val 11288"/>
                <a:gd name="f99" fmla="val 12409"/>
                <a:gd name="f100" fmla="val 10666"/>
                <a:gd name="f101" fmla="val 12979"/>
                <a:gd name="f102" fmla="val 10199"/>
                <a:gd name="f103" fmla="val 12806"/>
                <a:gd name="f104" fmla="val 9836"/>
                <a:gd name="f105" fmla="val 9249"/>
                <a:gd name="f106" fmla="val 11908"/>
                <a:gd name="f107" fmla="val 8195"/>
                <a:gd name="f108" fmla="val 10352"/>
                <a:gd name="f109" fmla="val 8558"/>
                <a:gd name="f110" fmla="val 10076"/>
                <a:gd name="f111" fmla="val 7849"/>
                <a:gd name="f112" fmla="val 9542"/>
                <a:gd name="f113" fmla="val 6419"/>
                <a:gd name="f114" fmla="val 8354"/>
                <a:gd name="f115" fmla="val 5659"/>
                <a:gd name="f116" fmla="val 6993"/>
                <a:gd name="f117" fmla="val 4179"/>
                <a:gd name="f118" fmla="val 6512"/>
                <a:gd name="f119" fmla="val 3733"/>
                <a:gd name="f120" fmla="val 5980"/>
                <a:gd name="f121" fmla="val 3339"/>
                <a:gd name="f122" fmla="val 4563"/>
                <a:gd name="f123" fmla="val 2285"/>
                <a:gd name="f124" fmla="val 3682"/>
                <a:gd name="f125" fmla="val 522"/>
                <a:gd name="f126" fmla="val 1763"/>
                <a:gd name="f127" fmla="val 72"/>
                <a:gd name="f128" fmla="val 1567"/>
                <a:gd name="f129" fmla="val 28"/>
                <a:gd name="f130" fmla="val 1383"/>
                <a:gd name="f131" fmla="*/ f0 1 21672"/>
                <a:gd name="f132" fmla="*/ f1 1 17228"/>
                <a:gd name="f133" fmla="val f2"/>
                <a:gd name="f134" fmla="val f3"/>
                <a:gd name="f135" fmla="val f4"/>
                <a:gd name="f136" fmla="+- f135 0 f133"/>
                <a:gd name="f137" fmla="+- f134 0 f133"/>
                <a:gd name="f138" fmla="*/ f137 1 21672"/>
                <a:gd name="f139" fmla="*/ f136 1 17228"/>
                <a:gd name="f140" fmla="*/ f133 1 f138"/>
                <a:gd name="f141" fmla="*/ f134 1 f138"/>
                <a:gd name="f142" fmla="*/ f133 1 f139"/>
                <a:gd name="f143" fmla="*/ f135 1 f139"/>
                <a:gd name="f144" fmla="*/ f140 f131 1"/>
                <a:gd name="f145" fmla="*/ f141 f131 1"/>
                <a:gd name="f146" fmla="*/ f143 f132 1"/>
                <a:gd name="f147" fmla="*/ f142 f1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4" t="f147" r="f145" b="f146"/>
              <a:pathLst>
                <a:path w="21672" h="17228">
                  <a:moveTo>
                    <a:pt x="f5" y="f6"/>
                  </a:moveTo>
                  <a:lnTo>
                    <a:pt x="f5" y="f6"/>
                  </a:lnTo>
                  <a:cubicBezTo>
                    <a:pt x="f7" y="f8"/>
                    <a:pt x="f9" y="f10"/>
                    <a:pt x="f11" y="f12"/>
                  </a:cubicBez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lnTo>
                    <a:pt x="f5" y="f6"/>
                  </a:lnTo>
                  <a:close/>
                  <a:moveTo>
                    <a:pt x="f19" y="f2"/>
                  </a:moveTo>
                  <a:cubicBezTo>
                    <a:pt x="f20" y="f2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41" y="f42"/>
                  </a:cubicBezTo>
                  <a:cubicBezTo>
                    <a:pt x="f43" y="f44"/>
                    <a:pt x="f45" y="f46"/>
                    <a:pt x="f45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3"/>
                  </a:cubicBezTo>
                  <a:cubicBezTo>
                    <a:pt x="f65" y="f63"/>
                    <a:pt x="f66" y="f67"/>
                    <a:pt x="f68" y="f69"/>
                  </a:cubicBezTo>
                  <a:cubicBezTo>
                    <a:pt x="f3" y="f70"/>
                    <a:pt x="f71" y="f72"/>
                    <a:pt x="f73" y="f74"/>
                  </a:cubicBezTo>
                  <a:cubicBezTo>
                    <a:pt x="f75" y="f76"/>
                    <a:pt x="f77" y="f78"/>
                    <a:pt x="f79" y="f80"/>
                  </a:cubicBezTo>
                  <a:cubicBezTo>
                    <a:pt x="f81" y="f82"/>
                    <a:pt x="f83" y="f84"/>
                    <a:pt x="f85" y="f84"/>
                  </a:cubicBezTo>
                  <a:cubicBezTo>
                    <a:pt x="f86" y="f84"/>
                    <a:pt x="f87" y="f88"/>
                    <a:pt x="f89" y="f88"/>
                  </a:cubicBezTo>
                  <a:cubicBezTo>
                    <a:pt x="f90" y="f88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52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" y="f12"/>
                  </a:cubicBezTo>
                  <a:lnTo>
                    <a:pt x="f11" y="f12"/>
                  </a:ln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2"/>
                    <a:pt x="f19" y="f2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3" name="Google Shape;2575;p59">
              <a:extLst>
                <a:ext uri="{FF2B5EF4-FFF2-40B4-BE49-F238E27FC236}">
                  <a16:creationId xmlns:a16="http://schemas.microsoft.com/office/drawing/2014/main" id="{759ADD05-6813-CA4F-D4A2-193F41578257}"/>
                </a:ext>
              </a:extLst>
            </p:cNvPr>
            <p:cNvSpPr/>
            <p:nvPr/>
          </p:nvSpPr>
          <p:spPr>
            <a:xfrm>
              <a:off x="3282403" y="3435199"/>
              <a:ext cx="155237" cy="2700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91"/>
                <a:gd name="f4" fmla="val 15817"/>
                <a:gd name="f5" fmla="val 7622"/>
                <a:gd name="f6" fmla="val 7155"/>
                <a:gd name="f7" fmla="val 6965"/>
                <a:gd name="f8" fmla="val 363"/>
                <a:gd name="f9" fmla="val 6740"/>
                <a:gd name="f10" fmla="val 761"/>
                <a:gd name="f11" fmla="val 5963"/>
                <a:gd name="f12" fmla="val 2212"/>
                <a:gd name="f13" fmla="val 5323"/>
                <a:gd name="f14" fmla="val 3802"/>
                <a:gd name="f15" fmla="val 3405"/>
                <a:gd name="f16" fmla="val 4200"/>
                <a:gd name="f17" fmla="val 2645"/>
                <a:gd name="f18" fmla="val 4338"/>
                <a:gd name="f19" fmla="val 2247"/>
                <a:gd name="f20" fmla="val 4891"/>
                <a:gd name="f21" fmla="val 2109"/>
                <a:gd name="f22" fmla="val 5738"/>
                <a:gd name="f23" fmla="val 1781"/>
                <a:gd name="f24" fmla="val 7587"/>
                <a:gd name="f25" fmla="val 1971"/>
                <a:gd name="f26" fmla="val 9471"/>
                <a:gd name="f27" fmla="val 917"/>
                <a:gd name="f28" fmla="val 11285"/>
                <a:gd name="f29" fmla="val 1"/>
                <a:gd name="f30" fmla="val 12910"/>
                <a:gd name="f31" fmla="val 1660"/>
                <a:gd name="f32" fmla="val 15813"/>
                <a:gd name="f33" fmla="val 3077"/>
                <a:gd name="f34" fmla="val 3125"/>
                <a:gd name="f35" fmla="val 15815"/>
                <a:gd name="f36" fmla="val 3172"/>
                <a:gd name="f37" fmla="val 15816"/>
                <a:gd name="f38" fmla="val 3219"/>
                <a:gd name="f39" fmla="val 4640"/>
                <a:gd name="f40" fmla="val 5279"/>
                <a:gd name="f41" fmla="val 14808"/>
                <a:gd name="f42" fmla="val 5496"/>
                <a:gd name="f43" fmla="val 13670"/>
                <a:gd name="f44" fmla="val 6049"/>
                <a:gd name="f45" fmla="val 11095"/>
                <a:gd name="f46" fmla="val 7034"/>
                <a:gd name="f47" fmla="val 8676"/>
                <a:gd name="f48" fmla="val 8002"/>
                <a:gd name="f49" fmla="val 6256"/>
                <a:gd name="f50" fmla="val 8745"/>
                <a:gd name="f51" fmla="val 4373"/>
                <a:gd name="f52" fmla="val 8192"/>
                <a:gd name="f53" fmla="val 778"/>
                <a:gd name="f54" fmla="val 8054"/>
                <a:gd name="f55" fmla="val 467"/>
                <a:gd name="f56" fmla="val 8106"/>
                <a:gd name="f57" fmla="val 18"/>
                <a:gd name="f58" fmla="*/ f0 1 9091"/>
                <a:gd name="f59" fmla="*/ f1 1 15817"/>
                <a:gd name="f60" fmla="val f2"/>
                <a:gd name="f61" fmla="val f3"/>
                <a:gd name="f62" fmla="val f4"/>
                <a:gd name="f63" fmla="+- f62 0 f60"/>
                <a:gd name="f64" fmla="+- f61 0 f60"/>
                <a:gd name="f65" fmla="*/ f64 1 9091"/>
                <a:gd name="f66" fmla="*/ f63 1 15817"/>
                <a:gd name="f67" fmla="*/ f60 1 f65"/>
                <a:gd name="f68" fmla="*/ f61 1 f65"/>
                <a:gd name="f69" fmla="*/ f60 1 f66"/>
                <a:gd name="f70" fmla="*/ f62 1 f66"/>
                <a:gd name="f71" fmla="*/ f67 f58 1"/>
                <a:gd name="f72" fmla="*/ f68 f58 1"/>
                <a:gd name="f73" fmla="*/ f70 f59 1"/>
                <a:gd name="f74" fmla="*/ f69 f5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1" t="f74" r="f72" b="f73"/>
              <a:pathLst>
                <a:path w="9091" h="15817">
                  <a:moveTo>
                    <a:pt x="f5" y="f2"/>
                  </a:moveTo>
                  <a:cubicBezTo>
                    <a:pt x="f6" y="f2"/>
                    <a:pt x="f7" y="f8"/>
                    <a:pt x="f9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5"/>
                    <a:pt x="f36" y="f37"/>
                    <a:pt x="f38" y="f37"/>
                  </a:cubicBezTo>
                  <a:cubicBezTo>
                    <a:pt x="f39" y="f37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3" y="f17"/>
                    <a:pt x="f52" y="f53"/>
                  </a:cubicBezTo>
                  <a:cubicBezTo>
                    <a:pt x="f54" y="f55"/>
                    <a:pt x="f56" y="f57"/>
                    <a:pt x="f5" y="f2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4" name="Google Shape;2576;p59">
              <a:extLst>
                <a:ext uri="{FF2B5EF4-FFF2-40B4-BE49-F238E27FC236}">
                  <a16:creationId xmlns:a16="http://schemas.microsoft.com/office/drawing/2014/main" id="{741B51EF-03F6-5604-FA67-7924E05BC0F2}"/>
                </a:ext>
              </a:extLst>
            </p:cNvPr>
            <p:cNvSpPr/>
            <p:nvPr/>
          </p:nvSpPr>
          <p:spPr>
            <a:xfrm>
              <a:off x="4682377" y="2317226"/>
              <a:ext cx="182678" cy="2857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698"/>
                <a:gd name="f4" fmla="val 16731"/>
                <a:gd name="f5" fmla="val 4909"/>
                <a:gd name="f6" fmla="val 1"/>
                <a:gd name="f7" fmla="val 4667"/>
                <a:gd name="f8" fmla="val 4504"/>
                <a:gd name="f9" fmla="val 61"/>
                <a:gd name="f10" fmla="val 4562"/>
                <a:gd name="f11" fmla="val 216"/>
                <a:gd name="f12" fmla="val 5064"/>
                <a:gd name="f13" fmla="val 1633"/>
                <a:gd name="f14" fmla="val 3992"/>
                <a:gd name="f15" fmla="val 3465"/>
                <a:gd name="f16" fmla="val 5444"/>
                <a:gd name="f17" fmla="val 4502"/>
                <a:gd name="f18" fmla="val 6654"/>
                <a:gd name="f19" fmla="val 5366"/>
                <a:gd name="f20" fmla="val 6515"/>
                <a:gd name="f21" fmla="val 6627"/>
                <a:gd name="f22" fmla="val 6913"/>
                <a:gd name="f23" fmla="val 7647"/>
                <a:gd name="f24" fmla="val 6804"/>
                <a:gd name="f25" fmla="val 8207"/>
                <a:gd name="f26" fmla="val 6835"/>
                <a:gd name="f27" fmla="val 9062"/>
                <a:gd name="f28" fmla="val 6426"/>
                <a:gd name="f29" fmla="val 6380"/>
                <a:gd name="f30" fmla="val 6330"/>
                <a:gd name="f31" fmla="val 9052"/>
                <a:gd name="f32" fmla="val 6273"/>
                <a:gd name="f33" fmla="val 9029"/>
                <a:gd name="f34" fmla="val 6019"/>
                <a:gd name="f35" fmla="val 8928"/>
                <a:gd name="f36" fmla="val 5817"/>
                <a:gd name="f37" fmla="val 8884"/>
                <a:gd name="f38" fmla="val 5657"/>
                <a:gd name="f39" fmla="val 5131"/>
                <a:gd name="f40" fmla="val 5047"/>
                <a:gd name="f41" fmla="val 9360"/>
                <a:gd name="f42" fmla="val 4995"/>
                <a:gd name="f43" fmla="val 9876"/>
                <a:gd name="f44" fmla="val 4925"/>
                <a:gd name="f45" fmla="val 10533"/>
                <a:gd name="f46" fmla="val 4614"/>
                <a:gd name="f47" fmla="val 10757"/>
                <a:gd name="f48" fmla="val 4044"/>
                <a:gd name="f49" fmla="val 10896"/>
                <a:gd name="f50" fmla="val 726"/>
                <a:gd name="f51" fmla="val 11673"/>
                <a:gd name="f52" fmla="val 13229"/>
                <a:gd name="f53" fmla="val 1659"/>
                <a:gd name="f54" fmla="val 16028"/>
                <a:gd name="f55" fmla="val 1834"/>
                <a:gd name="f56" fmla="val 16314"/>
                <a:gd name="f57" fmla="val 1935"/>
                <a:gd name="f58" fmla="val 16730"/>
                <a:gd name="f59" fmla="val 2351"/>
                <a:gd name="f60" fmla="val 2389"/>
                <a:gd name="f61" fmla="val 2429"/>
                <a:gd name="f62" fmla="val 16727"/>
                <a:gd name="f63" fmla="val 2471"/>
                <a:gd name="f64" fmla="val 16720"/>
                <a:gd name="f65" fmla="val 3007"/>
                <a:gd name="f66" fmla="val 16633"/>
                <a:gd name="f67" fmla="val 3197"/>
                <a:gd name="f68" fmla="val 16236"/>
                <a:gd name="f69" fmla="val 3301"/>
                <a:gd name="f70" fmla="val 15752"/>
                <a:gd name="f71" fmla="val 3405"/>
                <a:gd name="f72" fmla="val 15251"/>
                <a:gd name="f73" fmla="val 14784"/>
                <a:gd name="f74" fmla="val 4009"/>
                <a:gd name="f75" fmla="val 14542"/>
                <a:gd name="f76" fmla="val 5651"/>
                <a:gd name="f77" fmla="val 13955"/>
                <a:gd name="f78" fmla="val 7241"/>
                <a:gd name="f79" fmla="val 13194"/>
                <a:gd name="f80" fmla="val 8866"/>
                <a:gd name="f81" fmla="val 12555"/>
                <a:gd name="f82" fmla="val 9298"/>
                <a:gd name="f83" fmla="val 12399"/>
                <a:gd name="f84" fmla="val 9643"/>
                <a:gd name="f85" fmla="val 12261"/>
                <a:gd name="f86" fmla="val 9799"/>
                <a:gd name="f87" fmla="val 11829"/>
                <a:gd name="f88" fmla="val 10300"/>
                <a:gd name="f89" fmla="val 10308"/>
                <a:gd name="f90" fmla="val 5746"/>
                <a:gd name="f91" fmla="val 7604"/>
                <a:gd name="f92" fmla="val 4709"/>
                <a:gd name="f93" fmla="val 7397"/>
                <a:gd name="f94" fmla="val 4536"/>
                <a:gd name="f95" fmla="val 6809"/>
                <a:gd name="f96" fmla="val 4571"/>
                <a:gd name="f97" fmla="val 7016"/>
                <a:gd name="f98" fmla="val 4139"/>
                <a:gd name="f99" fmla="val 7082"/>
                <a:gd name="f100" fmla="val 4008"/>
                <a:gd name="f101" fmla="val 7166"/>
                <a:gd name="f102" fmla="val 3963"/>
                <a:gd name="f103" fmla="val 7262"/>
                <a:gd name="f104" fmla="val 7468"/>
                <a:gd name="f105" fmla="val 7725"/>
                <a:gd name="f106" fmla="val 4173"/>
                <a:gd name="f107" fmla="val 7950"/>
                <a:gd name="f108" fmla="val 7979"/>
                <a:gd name="f109" fmla="val 4174"/>
                <a:gd name="f110" fmla="val 8009"/>
                <a:gd name="f111" fmla="val 4175"/>
                <a:gd name="f112" fmla="val 8039"/>
                <a:gd name="f113" fmla="val 9008"/>
                <a:gd name="f114" fmla="val 9913"/>
                <a:gd name="f115" fmla="val 3634"/>
                <a:gd name="f116" fmla="val 10265"/>
                <a:gd name="f117" fmla="val 2946"/>
                <a:gd name="f118" fmla="val 10697"/>
                <a:gd name="f119" fmla="val 2117"/>
                <a:gd name="f120" fmla="val 9695"/>
                <a:gd name="f121" fmla="val 1667"/>
                <a:gd name="f122" fmla="val 8987"/>
                <a:gd name="f123" fmla="val 1581"/>
                <a:gd name="f124" fmla="val 7811"/>
                <a:gd name="f125" fmla="val 1443"/>
                <a:gd name="f126" fmla="val 6930"/>
                <a:gd name="f127" fmla="val 786"/>
                <a:gd name="f128" fmla="val 5962"/>
                <a:gd name="f129" fmla="val 250"/>
                <a:gd name="f130" fmla="val 5704"/>
                <a:gd name="f131" fmla="val 111"/>
                <a:gd name="f132" fmla="val 5235"/>
                <a:gd name="f133" fmla="*/ f0 1 10698"/>
                <a:gd name="f134" fmla="*/ f1 1 16731"/>
                <a:gd name="f135" fmla="val f2"/>
                <a:gd name="f136" fmla="val f3"/>
                <a:gd name="f137" fmla="val f4"/>
                <a:gd name="f138" fmla="+- f137 0 f135"/>
                <a:gd name="f139" fmla="+- f136 0 f135"/>
                <a:gd name="f140" fmla="*/ f139 1 10698"/>
                <a:gd name="f141" fmla="*/ f138 1 16731"/>
                <a:gd name="f142" fmla="*/ f135 1 f140"/>
                <a:gd name="f143" fmla="*/ f136 1 f140"/>
                <a:gd name="f144" fmla="*/ f135 1 f141"/>
                <a:gd name="f145" fmla="*/ f137 1 f141"/>
                <a:gd name="f146" fmla="*/ f142 f133 1"/>
                <a:gd name="f147" fmla="*/ f143 f133 1"/>
                <a:gd name="f148" fmla="*/ f145 f134 1"/>
                <a:gd name="f149" fmla="*/ f144 f1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6" t="f149" r="f147" b="f148"/>
              <a:pathLst>
                <a:path w="10698" h="16731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7"/>
                  </a:cubicBezTo>
                  <a:cubicBezTo>
                    <a:pt x="f29" y="f27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7"/>
                  </a:cubicBezTo>
                  <a:cubicBezTo>
                    <a:pt x="f39" y="f37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2" y="f52"/>
                    <a:pt x="f53" y="f54"/>
                  </a:cubicBezTo>
                  <a:cubicBezTo>
                    <a:pt x="f55" y="f56"/>
                    <a:pt x="f57" y="f58"/>
                    <a:pt x="f59" y="f58"/>
                  </a:cubicBezTo>
                  <a:cubicBezTo>
                    <a:pt x="f60" y="f58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69" y="f73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7"/>
                  </a:cubicBezTo>
                  <a:cubicBezTo>
                    <a:pt x="f88" y="f89"/>
                    <a:pt x="f80" y="f90"/>
                    <a:pt x="f91" y="f92"/>
                  </a:cubicBezTo>
                  <a:cubicBezTo>
                    <a:pt x="f93" y="f94"/>
                    <a:pt x="f95" y="f96"/>
                    <a:pt x="f97" y="f98"/>
                  </a:cubicBezTo>
                  <a:cubicBezTo>
                    <a:pt x="f99" y="f100"/>
                    <a:pt x="f101" y="f102"/>
                    <a:pt x="f103" y="f102"/>
                  </a:cubicBezTo>
                  <a:cubicBezTo>
                    <a:pt x="f104" y="f102"/>
                    <a:pt x="f105" y="f106"/>
                    <a:pt x="f107" y="f106"/>
                  </a:cubicBezTo>
                  <a:cubicBezTo>
                    <a:pt x="f108" y="f109"/>
                    <a:pt x="f110" y="f111"/>
                    <a:pt x="f112" y="f111"/>
                  </a:cubicBezTo>
                  <a:cubicBezTo>
                    <a:pt x="f113" y="f111"/>
                    <a:pt x="f114" y="f115"/>
                    <a:pt x="f116" y="f117"/>
                  </a:cubicBezTo>
                  <a:cubicBezTo>
                    <a:pt x="f118" y="f119"/>
                    <a:pt x="f120" y="f121"/>
                    <a:pt x="f122" y="f123"/>
                  </a:cubicBezTo>
                  <a:cubicBezTo>
                    <a:pt x="f124" y="f125"/>
                    <a:pt x="f126" y="f127"/>
                    <a:pt x="f128" y="f129"/>
                  </a:cubicBezTo>
                  <a:cubicBezTo>
                    <a:pt x="f130" y="f131"/>
                    <a:pt x="f132" y="f6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5" name="Google Shape;2577;p59">
              <a:extLst>
                <a:ext uri="{FF2B5EF4-FFF2-40B4-BE49-F238E27FC236}">
                  <a16:creationId xmlns:a16="http://schemas.microsoft.com/office/drawing/2014/main" id="{FD227AF0-2685-B837-C23D-FEFB22BE0DE8}"/>
                </a:ext>
              </a:extLst>
            </p:cNvPr>
            <p:cNvSpPr/>
            <p:nvPr/>
          </p:nvSpPr>
          <p:spPr>
            <a:xfrm>
              <a:off x="4592071" y="2837008"/>
              <a:ext cx="159069" cy="2632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315"/>
                <a:gd name="f4" fmla="val 15417"/>
                <a:gd name="f5" fmla="val 6907"/>
                <a:gd name="f6" fmla="val 9941"/>
                <a:gd name="f7" fmla="val 6738"/>
                <a:gd name="f8" fmla="val 10523"/>
                <a:gd name="f9" fmla="val 6645"/>
                <a:gd name="f10" fmla="val 11167"/>
                <a:gd name="f11" fmla="val 5910"/>
                <a:gd name="f12" fmla="val 11304"/>
                <a:gd name="f13" fmla="val 5905"/>
                <a:gd name="f14" fmla="val 11305"/>
                <a:gd name="f15" fmla="val 5899"/>
                <a:gd name="f16" fmla="val 5892"/>
                <a:gd name="f17" fmla="val 5767"/>
                <a:gd name="f18" fmla="val 5547"/>
                <a:gd name="f19" fmla="val 11146"/>
                <a:gd name="f20" fmla="val 11097"/>
                <a:gd name="f21" fmla="val 5616"/>
                <a:gd name="f22" fmla="val 10270"/>
                <a:gd name="f23" fmla="val 6304"/>
                <a:gd name="f24" fmla="val 10147"/>
                <a:gd name="f25" fmla="val 2345"/>
                <a:gd name="f26" fmla="val 1"/>
                <a:gd name="f27" fmla="val 2049"/>
                <a:gd name="f28" fmla="val 1708"/>
                <a:gd name="f29" fmla="val 93"/>
                <a:gd name="f30" fmla="val 1419"/>
                <a:gd name="f31" fmla="val 1383"/>
                <a:gd name="f32" fmla="val 1348"/>
                <a:gd name="f33" fmla="val 92"/>
                <a:gd name="f34" fmla="val 1313"/>
                <a:gd name="f35" fmla="val 88"/>
                <a:gd name="f36" fmla="val 1306"/>
                <a:gd name="f37" fmla="val 1299"/>
                <a:gd name="f38" fmla="val 1292"/>
                <a:gd name="f39" fmla="val 885"/>
                <a:gd name="f40" fmla="val 504"/>
                <a:gd name="f41" fmla="val 561"/>
                <a:gd name="f42" fmla="val 639"/>
                <a:gd name="f43" fmla="val 883"/>
                <a:gd name="f44" fmla="val 1244"/>
                <a:gd name="f45" fmla="val 2283"/>
                <a:gd name="f46" fmla="val 3977"/>
                <a:gd name="f47" fmla="val 5273"/>
                <a:gd name="f48" fmla="val 1538"/>
                <a:gd name="f49" fmla="val 5446"/>
                <a:gd name="f50" fmla="val 5964"/>
                <a:gd name="f51" fmla="val 6241"/>
                <a:gd name="f52" fmla="val 1851"/>
                <a:gd name="f53" fmla="val 1941"/>
                <a:gd name="f54" fmla="val 7889"/>
                <a:gd name="f55" fmla="val 2501"/>
                <a:gd name="f56" fmla="val 2623"/>
                <a:gd name="f57" fmla="val 2766"/>
                <a:gd name="f58" fmla="val 7836"/>
                <a:gd name="f59" fmla="val 2938"/>
                <a:gd name="f60" fmla="val 7710"/>
                <a:gd name="f61" fmla="val 3345"/>
                <a:gd name="f62" fmla="val 7411"/>
                <a:gd name="f63" fmla="val 3664"/>
                <a:gd name="f64" fmla="val 7306"/>
                <a:gd name="f65" fmla="val 3951"/>
                <a:gd name="f66" fmla="val 4345"/>
                <a:gd name="f67" fmla="val 4678"/>
                <a:gd name="f68" fmla="val 7505"/>
                <a:gd name="f69" fmla="val 5098"/>
                <a:gd name="f70" fmla="val 7675"/>
                <a:gd name="f71" fmla="val 5375"/>
                <a:gd name="f72" fmla="val 7796"/>
                <a:gd name="f73" fmla="val 5651"/>
                <a:gd name="f74" fmla="val 7848"/>
                <a:gd name="f75" fmla="val 5668"/>
                <a:gd name="f76" fmla="val 8176"/>
                <a:gd name="f77" fmla="val 8297"/>
                <a:gd name="f78" fmla="val 8401"/>
                <a:gd name="f79" fmla="val 5478"/>
                <a:gd name="f80" fmla="val 8504"/>
                <a:gd name="f81" fmla="val 5288"/>
                <a:gd name="f82" fmla="val 8384"/>
                <a:gd name="f83" fmla="val 8263"/>
                <a:gd name="f84" fmla="val 4908"/>
                <a:gd name="f85" fmla="val 8107"/>
                <a:gd name="f86" fmla="val 4670"/>
                <a:gd name="f87" fmla="val 7869"/>
                <a:gd name="f88" fmla="val 4349"/>
                <a:gd name="f89" fmla="val 7740"/>
                <a:gd name="f90" fmla="val 4020"/>
                <a:gd name="f91" fmla="val 3895"/>
                <a:gd name="f92" fmla="val 3770"/>
                <a:gd name="f93" fmla="val 7758"/>
                <a:gd name="f94" fmla="val 3646"/>
                <a:gd name="f95" fmla="val 3059"/>
                <a:gd name="f96" fmla="val 7951"/>
                <a:gd name="f97" fmla="val 3284"/>
                <a:gd name="f98" fmla="val 8470"/>
                <a:gd name="f99" fmla="val 3249"/>
                <a:gd name="f100" fmla="val 8850"/>
                <a:gd name="f101" fmla="val 3180"/>
                <a:gd name="f102" fmla="val 10008"/>
                <a:gd name="f103" fmla="val 4701"/>
                <a:gd name="f104" fmla="val 11270"/>
                <a:gd name="f105" fmla="val 4580"/>
                <a:gd name="f106" fmla="val 11408"/>
                <a:gd name="f107" fmla="val 3042"/>
                <a:gd name="f108" fmla="val 13170"/>
                <a:gd name="f109" fmla="val 4251"/>
                <a:gd name="f110" fmla="val 13205"/>
                <a:gd name="f111" fmla="val 5599"/>
                <a:gd name="f112" fmla="val 13758"/>
                <a:gd name="f113" fmla="val 6014"/>
                <a:gd name="f114" fmla="val 13948"/>
                <a:gd name="f115" fmla="val 6429"/>
                <a:gd name="f116" fmla="val 15244"/>
                <a:gd name="f117" fmla="val 7379"/>
                <a:gd name="f118" fmla="val 15400"/>
                <a:gd name="f119" fmla="val 7454"/>
                <a:gd name="f120" fmla="val 15411"/>
                <a:gd name="f121" fmla="val 7523"/>
                <a:gd name="f122" fmla="val 7586"/>
                <a:gd name="f123" fmla="val 8462"/>
                <a:gd name="f124" fmla="val 8316"/>
                <a:gd name="f125" fmla="val 14362"/>
                <a:gd name="f126" fmla="val 8606"/>
                <a:gd name="f127" fmla="val 13879"/>
                <a:gd name="f128" fmla="val 12687"/>
                <a:gd name="f129" fmla="val 8554"/>
                <a:gd name="f130" fmla="val 11529"/>
                <a:gd name="f131" fmla="val 8105"/>
                <a:gd name="f132" fmla="val 10423"/>
                <a:gd name="f133" fmla="val 7967"/>
                <a:gd name="f134" fmla="val 10058"/>
                <a:gd name="f135" fmla="val 7709"/>
                <a:gd name="f136" fmla="val 9812"/>
                <a:gd name="f137" fmla="val 7353"/>
                <a:gd name="f138" fmla="val 7222"/>
                <a:gd name="f139" fmla="val 7078"/>
                <a:gd name="f140" fmla="val 9845"/>
                <a:gd name="f141" fmla="val 6922"/>
                <a:gd name="f142" fmla="val 9917"/>
                <a:gd name="f143" fmla="val 7290"/>
                <a:gd name="f144" fmla="val 9072"/>
                <a:gd name="f145" fmla="val 8114"/>
                <a:gd name="f146" fmla="val 7913"/>
                <a:gd name="f147" fmla="val 7103"/>
                <a:gd name="f148" fmla="val 7433"/>
                <a:gd name="f149" fmla="val 5789"/>
                <a:gd name="f150" fmla="val 6828"/>
                <a:gd name="f151" fmla="val 5530"/>
                <a:gd name="f152" fmla="val 5048"/>
                <a:gd name="f153" fmla="val 3854"/>
                <a:gd name="f154" fmla="val 4927"/>
                <a:gd name="f155" fmla="val 3335"/>
                <a:gd name="f156" fmla="val 4893"/>
                <a:gd name="f157" fmla="val 2886"/>
                <a:gd name="f158" fmla="val 4167"/>
                <a:gd name="f159" fmla="val 3318"/>
                <a:gd name="f160" fmla="val 3424"/>
                <a:gd name="f161" fmla="val 3975"/>
                <a:gd name="f162" fmla="val 2318"/>
                <a:gd name="f163" fmla="val 3353"/>
                <a:gd name="f164" fmla="val 1298"/>
                <a:gd name="f165" fmla="val 2955"/>
                <a:gd name="f166" fmla="val 348"/>
                <a:gd name="f167" fmla="val 2833"/>
                <a:gd name="f168" fmla="val 73"/>
                <a:gd name="f169" fmla="val 2607"/>
                <a:gd name="f170" fmla="*/ f0 1 9315"/>
                <a:gd name="f171" fmla="*/ f1 1 15417"/>
                <a:gd name="f172" fmla="val f2"/>
                <a:gd name="f173" fmla="val f3"/>
                <a:gd name="f174" fmla="val f4"/>
                <a:gd name="f175" fmla="+- f174 0 f172"/>
                <a:gd name="f176" fmla="+- f173 0 f172"/>
                <a:gd name="f177" fmla="*/ f176 1 9315"/>
                <a:gd name="f178" fmla="*/ f175 1 15417"/>
                <a:gd name="f179" fmla="*/ f172 1 f177"/>
                <a:gd name="f180" fmla="*/ f173 1 f177"/>
                <a:gd name="f181" fmla="*/ f172 1 f178"/>
                <a:gd name="f182" fmla="*/ f174 1 f178"/>
                <a:gd name="f183" fmla="*/ f179 f170 1"/>
                <a:gd name="f184" fmla="*/ f180 f170 1"/>
                <a:gd name="f185" fmla="*/ f182 f171 1"/>
                <a:gd name="f186" fmla="*/ f181 f1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3" t="f186" r="f184" b="f185"/>
              <a:pathLst>
                <a:path w="9315" h="1541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4"/>
                    <a:pt x="f16" y="f14"/>
                  </a:cubicBezTo>
                  <a:cubicBezTo>
                    <a:pt x="f17" y="f14"/>
                    <a:pt x="f18" y="f19"/>
                    <a:pt x="f18" y="f20"/>
                  </a:cubicBezTo>
                  <a:cubicBezTo>
                    <a:pt x="f21" y="f22"/>
                    <a:pt x="f23" y="f24"/>
                    <a:pt x="f5" y="f6"/>
                  </a:cubicBezTo>
                  <a:close/>
                  <a:moveTo>
                    <a:pt x="f25" y="f26"/>
                  </a:moveTo>
                  <a:cubicBezTo>
                    <a:pt x="f27" y="f26"/>
                    <a:pt x="f28" y="f29"/>
                    <a:pt x="f30" y="f29"/>
                  </a:cubicBezTo>
                  <a:cubicBezTo>
                    <a:pt x="f31" y="f29"/>
                    <a:pt x="f32" y="f33"/>
                    <a:pt x="f34" y="f35"/>
                  </a:cubicBezTo>
                  <a:cubicBezTo>
                    <a:pt x="f36" y="f35"/>
                    <a:pt x="f37" y="f35"/>
                    <a:pt x="f38" y="f35"/>
                  </a:cubicBezTo>
                  <a:cubicBezTo>
                    <a:pt x="f39" y="f35"/>
                    <a:pt x="f40" y="f41"/>
                    <a:pt x="f42" y="f43"/>
                  </a:cubicBezTo>
                  <a:cubicBezTo>
                    <a:pt x="f44" y="f45"/>
                    <a:pt x="f2" y="f46"/>
                    <a:pt x="f32" y="f47"/>
                  </a:cubicBezTo>
                  <a:cubicBezTo>
                    <a:pt x="f48" y="f49"/>
                    <a:pt x="f31" y="f50"/>
                    <a:pt x="f48" y="f51"/>
                  </a:cubicBezTo>
                  <a:cubicBezTo>
                    <a:pt x="f52" y="f7"/>
                    <a:pt x="f53" y="f54"/>
                    <a:pt x="f55" y="f54"/>
                  </a:cubicBezTo>
                  <a:cubicBezTo>
                    <a:pt x="f56" y="f54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4"/>
                  </a:cubicBezTo>
                  <a:cubicBezTo>
                    <a:pt x="f66" y="f64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5" y="f77"/>
                    <a:pt x="f18" y="f78"/>
                    <a:pt x="f79" y="f80"/>
                  </a:cubicBezTo>
                  <a:cubicBezTo>
                    <a:pt x="f81" y="f82"/>
                    <a:pt x="f69" y="f83"/>
                    <a:pt x="f84" y="f85"/>
                  </a:cubicBezTo>
                  <a:cubicBezTo>
                    <a:pt x="f86" y="f87"/>
                    <a:pt x="f88" y="f89"/>
                    <a:pt x="f90" y="f89"/>
                  </a:cubicBezTo>
                  <a:cubicBezTo>
                    <a:pt x="f91" y="f89"/>
                    <a:pt x="f92" y="f93"/>
                    <a:pt x="f94" y="f72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4"/>
                    <a:pt x="f122" y="f4"/>
                  </a:cubicBezTo>
                  <a:cubicBezTo>
                    <a:pt x="f123" y="f4"/>
                    <a:pt x="f124" y="f125"/>
                    <a:pt x="f126" y="f127"/>
                  </a:cubicBezTo>
                  <a:cubicBezTo>
                    <a:pt x="f3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6"/>
                  </a:cubicBezTo>
                  <a:cubicBezTo>
                    <a:pt x="f138" y="f136"/>
                    <a:pt x="f139" y="f140"/>
                    <a:pt x="f141" y="f142"/>
                  </a:cubicBezTo>
                  <a:lnTo>
                    <a:pt x="f141" y="f142"/>
                  </a:lnTo>
                  <a:cubicBezTo>
                    <a:pt x="f143" y="f144"/>
                    <a:pt x="f145" y="f146"/>
                    <a:pt x="f147" y="f148"/>
                  </a:cubicBezTo>
                  <a:cubicBezTo>
                    <a:pt x="f149" y="f150"/>
                    <a:pt x="f151" y="f152"/>
                    <a:pt x="f153" y="f154"/>
                  </a:cubicBezTo>
                  <a:cubicBezTo>
                    <a:pt x="f155" y="f156"/>
                    <a:pt x="f157" y="f158"/>
                    <a:pt x="f159" y="f160"/>
                  </a:cubicBezTo>
                  <a:cubicBezTo>
                    <a:pt x="f161" y="f162"/>
                    <a:pt x="f163" y="f164"/>
                    <a:pt x="f165" y="f166"/>
                  </a:cubicBezTo>
                  <a:cubicBezTo>
                    <a:pt x="f167" y="f168"/>
                    <a:pt x="f169" y="f26"/>
                    <a:pt x="f25" y="f2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6" name="Google Shape;2578;p59">
              <a:extLst>
                <a:ext uri="{FF2B5EF4-FFF2-40B4-BE49-F238E27FC236}">
                  <a16:creationId xmlns:a16="http://schemas.microsoft.com/office/drawing/2014/main" id="{E0B83039-BAA4-A8E4-2962-3208AE2128B4}"/>
                </a:ext>
              </a:extLst>
            </p:cNvPr>
            <p:cNvSpPr/>
            <p:nvPr/>
          </p:nvSpPr>
          <p:spPr>
            <a:xfrm>
              <a:off x="4478447" y="3194739"/>
              <a:ext cx="126616" cy="15533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415"/>
                <a:gd name="f4" fmla="val 9097"/>
                <a:gd name="f5" fmla="val 6576"/>
                <a:gd name="f6" fmla="val 6440"/>
                <a:gd name="f7" fmla="val 6314"/>
                <a:gd name="f8" fmla="val 46"/>
                <a:gd name="f9" fmla="val 6222"/>
                <a:gd name="f10" fmla="val 154"/>
                <a:gd name="f11" fmla="val 5928"/>
                <a:gd name="f12" fmla="val 483"/>
                <a:gd name="f13" fmla="val 5611"/>
                <a:gd name="f14" fmla="val 592"/>
                <a:gd name="f15" fmla="val 5290"/>
                <a:gd name="f16" fmla="val 4988"/>
                <a:gd name="f17" fmla="val 4683"/>
                <a:gd name="f18" fmla="val 496"/>
                <a:gd name="f19" fmla="val 4390"/>
                <a:gd name="f20" fmla="val 396"/>
                <a:gd name="f21" fmla="val 3964"/>
                <a:gd name="f22" fmla="val 242"/>
                <a:gd name="f23" fmla="val 3597"/>
                <a:gd name="f24" fmla="val 173"/>
                <a:gd name="f25" fmla="val 3279"/>
                <a:gd name="f26" fmla="val 1986"/>
                <a:gd name="f27" fmla="val 1492"/>
                <a:gd name="f28" fmla="val 1318"/>
                <a:gd name="f29" fmla="val 1020"/>
                <a:gd name="f30" fmla="val 2608"/>
                <a:gd name="f31" fmla="val 364"/>
                <a:gd name="f32" fmla="val 4353"/>
                <a:gd name="f33" fmla="val 1"/>
                <a:gd name="f34" fmla="val 6064"/>
                <a:gd name="f35" fmla="val 796"/>
                <a:gd name="f36" fmla="val 7360"/>
                <a:gd name="f37" fmla="val 847"/>
                <a:gd name="f38" fmla="val 8362"/>
                <a:gd name="f39" fmla="val 761"/>
                <a:gd name="f40" fmla="val 8984"/>
                <a:gd name="f41" fmla="val 1470"/>
                <a:gd name="f42" fmla="val 9088"/>
                <a:gd name="f43" fmla="val 1519"/>
                <a:gd name="f44" fmla="val 9094"/>
                <a:gd name="f45" fmla="val 1568"/>
                <a:gd name="f46" fmla="val 1614"/>
                <a:gd name="f47" fmla="val 2117"/>
                <a:gd name="f48" fmla="val 2435"/>
                <a:gd name="f49" fmla="val 8762"/>
                <a:gd name="f50" fmla="val 2593"/>
                <a:gd name="f51" fmla="val 8224"/>
                <a:gd name="f52" fmla="val 2634"/>
                <a:gd name="f53" fmla="val 8075"/>
                <a:gd name="f54" fmla="val 2578"/>
                <a:gd name="f55" fmla="val 7743"/>
                <a:gd name="f56" fmla="val 2746"/>
                <a:gd name="f57" fmla="val 2792"/>
                <a:gd name="f58" fmla="val 2854"/>
                <a:gd name="f59" fmla="val 7768"/>
                <a:gd name="f60" fmla="val 2938"/>
                <a:gd name="f61" fmla="val 7827"/>
                <a:gd name="f62" fmla="val 3173"/>
                <a:gd name="f63" fmla="val 7995"/>
                <a:gd name="f64" fmla="val 3380"/>
                <a:gd name="f65" fmla="val 8062"/>
                <a:gd name="f66" fmla="val 3567"/>
                <a:gd name="f67" fmla="val 4013"/>
                <a:gd name="f68" fmla="val 4340"/>
                <a:gd name="f69" fmla="val 7677"/>
                <a:gd name="f70" fmla="val 4632"/>
                <a:gd name="f71" fmla="val 5116"/>
                <a:gd name="f72" fmla="val 6842"/>
                <a:gd name="f73" fmla="val 4563"/>
                <a:gd name="f74" fmla="val 6358"/>
                <a:gd name="f75" fmla="val 4373"/>
                <a:gd name="f76" fmla="val 5839"/>
                <a:gd name="f77" fmla="val 4183"/>
                <a:gd name="f78" fmla="val 5321"/>
                <a:gd name="f79" fmla="val 3491"/>
                <a:gd name="f80" fmla="val 4750"/>
                <a:gd name="f81" fmla="val 4442"/>
                <a:gd name="f82" fmla="val 4249"/>
                <a:gd name="f83" fmla="val 4943"/>
                <a:gd name="f84" fmla="val 3990"/>
                <a:gd name="f85" fmla="val 5790"/>
                <a:gd name="f86" fmla="val 3852"/>
                <a:gd name="f87" fmla="val 5427"/>
                <a:gd name="f88" fmla="val 3057"/>
                <a:gd name="f89" fmla="val 5274"/>
                <a:gd name="f90" fmla="val 2713"/>
                <a:gd name="f91" fmla="val 5030"/>
                <a:gd name="f92" fmla="val 2616"/>
                <a:gd name="f93" fmla="val 4752"/>
                <a:gd name="f94" fmla="val 4400"/>
                <a:gd name="f95" fmla="val 3994"/>
                <a:gd name="f96" fmla="val 2771"/>
                <a:gd name="f97" fmla="val 3647"/>
                <a:gd name="f98" fmla="val 2780"/>
                <a:gd name="f99" fmla="val 3388"/>
                <a:gd name="f100" fmla="val 2815"/>
                <a:gd name="f101" fmla="val 3129"/>
                <a:gd name="f102" fmla="val 2850"/>
                <a:gd name="f103" fmla="val 2887"/>
                <a:gd name="f104" fmla="val 2919"/>
                <a:gd name="f105" fmla="val 2800"/>
                <a:gd name="f106" fmla="val 2487"/>
                <a:gd name="f107" fmla="val 3111"/>
                <a:gd name="f108" fmla="val 2262"/>
                <a:gd name="f109" fmla="val 3405"/>
                <a:gd name="f110" fmla="val 2037"/>
                <a:gd name="f111" fmla="val 3664"/>
                <a:gd name="f112" fmla="val 4321"/>
                <a:gd name="f113" fmla="val 2055"/>
                <a:gd name="f114" fmla="val 4995"/>
                <a:gd name="f115" fmla="val 5634"/>
                <a:gd name="f116" fmla="val 6481"/>
                <a:gd name="f117" fmla="val 6861"/>
                <a:gd name="f118" fmla="val 1553"/>
                <a:gd name="f119" fmla="val 7242"/>
                <a:gd name="f120" fmla="val 931"/>
                <a:gd name="f121" fmla="val 7414"/>
                <a:gd name="f122" fmla="val 689"/>
                <a:gd name="f123" fmla="val 7328"/>
                <a:gd name="f124" fmla="val 344"/>
                <a:gd name="f125" fmla="val 7086"/>
                <a:gd name="f126" fmla="val 188"/>
                <a:gd name="f127" fmla="val 6932"/>
                <a:gd name="f128" fmla="val 73"/>
                <a:gd name="f129" fmla="val 6746"/>
                <a:gd name="f130" fmla="*/ f0 1 7415"/>
                <a:gd name="f131" fmla="*/ f1 1 9097"/>
                <a:gd name="f132" fmla="val f2"/>
                <a:gd name="f133" fmla="val f3"/>
                <a:gd name="f134" fmla="val f4"/>
                <a:gd name="f135" fmla="+- f134 0 f132"/>
                <a:gd name="f136" fmla="+- f133 0 f132"/>
                <a:gd name="f137" fmla="*/ f136 1 7415"/>
                <a:gd name="f138" fmla="*/ f135 1 9097"/>
                <a:gd name="f139" fmla="*/ f132 1 f137"/>
                <a:gd name="f140" fmla="*/ f133 1 f137"/>
                <a:gd name="f141" fmla="*/ f132 1 f138"/>
                <a:gd name="f142" fmla="*/ f134 1 f138"/>
                <a:gd name="f143" fmla="*/ f139 f130 1"/>
                <a:gd name="f144" fmla="*/ f140 f130 1"/>
                <a:gd name="f145" fmla="*/ f142 f131 1"/>
                <a:gd name="f146" fmla="*/ f141 f1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3" t="f146" r="f144" b="f145"/>
              <a:pathLst>
                <a:path w="7415" h="9097">
                  <a:moveTo>
                    <a:pt x="f5" y="f2"/>
                  </a:moveTo>
                  <a:cubicBezTo>
                    <a:pt x="f6" y="f2"/>
                    <a:pt x="f7" y="f8"/>
                    <a:pt x="f9" y="f10"/>
                  </a:cubicBezTo>
                  <a:cubicBezTo>
                    <a:pt x="f11" y="f12"/>
                    <a:pt x="f13" y="f14"/>
                    <a:pt x="f15" y="f14"/>
                  </a:cubicBezTo>
                  <a:cubicBezTo>
                    <a:pt x="f16" y="f14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4"/>
                  </a:cubicBezTo>
                  <a:cubicBezTo>
                    <a:pt x="f26" y="f24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41" y="f42"/>
                  </a:cubicBezTo>
                  <a:cubicBezTo>
                    <a:pt x="f43" y="f44"/>
                    <a:pt x="f45" y="f4"/>
                    <a:pt x="f46" y="f4"/>
                  </a:cubicBezTo>
                  <a:cubicBezTo>
                    <a:pt x="f47" y="f4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5"/>
                  </a:cubicBezTo>
                  <a:cubicBezTo>
                    <a:pt x="f57" y="f55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5"/>
                  </a:cubicBezTo>
                  <a:cubicBezTo>
                    <a:pt x="f67" y="f65"/>
                    <a:pt x="f68" y="f69"/>
                    <a:pt x="f70" y="f36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2"/>
                  </a:cubicBezTo>
                  <a:cubicBezTo>
                    <a:pt x="f94" y="f92"/>
                    <a:pt x="f95" y="f96"/>
                    <a:pt x="f97" y="f98"/>
                  </a:cubicBezTo>
                  <a:cubicBezTo>
                    <a:pt x="f99" y="f100"/>
                    <a:pt x="f101" y="f102"/>
                    <a:pt x="f103" y="f104"/>
                  </a:cubicBezTo>
                  <a:cubicBezTo>
                    <a:pt x="f103" y="f56"/>
                    <a:pt x="f105" y="f106"/>
                    <a:pt x="f103" y="f48"/>
                  </a:cubicBezTo>
                  <a:cubicBezTo>
                    <a:pt x="f107" y="f108"/>
                    <a:pt x="f109" y="f110"/>
                    <a:pt x="f111" y="f110"/>
                  </a:cubicBezTo>
                  <a:cubicBezTo>
                    <a:pt x="f112" y="f113"/>
                    <a:pt x="f114" y="f108"/>
                    <a:pt x="f115" y="f108"/>
                  </a:cubicBezTo>
                  <a:cubicBezTo>
                    <a:pt x="f116" y="f108"/>
                    <a:pt x="f117" y="f118"/>
                    <a:pt x="f119" y="f120"/>
                  </a:cubicBezTo>
                  <a:cubicBezTo>
                    <a:pt x="f121" y="f122"/>
                    <a:pt x="f123" y="f124"/>
                    <a:pt x="f125" y="f126"/>
                  </a:cubicBezTo>
                  <a:cubicBezTo>
                    <a:pt x="f127" y="f128"/>
                    <a:pt x="f129" y="f2"/>
                    <a:pt x="f5" y="f2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7" name="Google Shape;2579;p59">
              <a:extLst>
                <a:ext uri="{FF2B5EF4-FFF2-40B4-BE49-F238E27FC236}">
                  <a16:creationId xmlns:a16="http://schemas.microsoft.com/office/drawing/2014/main" id="{69DEDFA7-0B7C-844A-08FD-CA0BCF8ACA65}"/>
                </a:ext>
              </a:extLst>
            </p:cNvPr>
            <p:cNvSpPr/>
            <p:nvPr/>
          </p:nvSpPr>
          <p:spPr>
            <a:xfrm>
              <a:off x="3235476" y="1760796"/>
              <a:ext cx="177677" cy="11133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405"/>
                <a:gd name="f4" fmla="val 6520"/>
                <a:gd name="f5" fmla="val 8970"/>
                <a:gd name="f6" fmla="val 1"/>
                <a:gd name="f7" fmla="val 6620"/>
                <a:gd name="f8" fmla="val 778"/>
                <a:gd name="f9" fmla="val 3786"/>
                <a:gd name="f10" fmla="val 294"/>
                <a:gd name="f11" fmla="val 1764"/>
                <a:gd name="f12" fmla="val 2576"/>
                <a:gd name="f13" fmla="val 502"/>
                <a:gd name="f14" fmla="val 3993"/>
                <a:gd name="f15" fmla="val 5410"/>
                <a:gd name="f16" fmla="val 1038"/>
                <a:gd name="f17" fmla="val 5876"/>
                <a:gd name="f18" fmla="val 2057"/>
                <a:gd name="f19" fmla="val 6274"/>
                <a:gd name="f20" fmla="val 3146"/>
                <a:gd name="f21" fmla="val 6499"/>
                <a:gd name="f22" fmla="val 4252"/>
                <a:gd name="f23" fmla="val 6516"/>
                <a:gd name="f24" fmla="val 4303"/>
                <a:gd name="f25" fmla="val 6518"/>
                <a:gd name="f26" fmla="val 4355"/>
                <a:gd name="f27" fmla="val 4406"/>
                <a:gd name="f28" fmla="val 4717"/>
                <a:gd name="f29" fmla="val 5012"/>
                <a:gd name="f30" fmla="val 6455"/>
                <a:gd name="f31" fmla="val 5116"/>
                <a:gd name="f32" fmla="val 6084"/>
                <a:gd name="f33" fmla="val 5237"/>
                <a:gd name="f34" fmla="val 5652"/>
                <a:gd name="f35" fmla="val 4892"/>
                <a:gd name="f36" fmla="val 5479"/>
                <a:gd name="f37" fmla="val 4563"/>
                <a:gd name="f38" fmla="val 5323"/>
                <a:gd name="f39" fmla="val 3094"/>
                <a:gd name="f40" fmla="val 4598"/>
                <a:gd name="f41" fmla="val 3630"/>
                <a:gd name="f42" fmla="val 3924"/>
                <a:gd name="f43" fmla="val 3198"/>
                <a:gd name="f44" fmla="val 5980"/>
                <a:gd name="f45" fmla="val 2144"/>
                <a:gd name="f46" fmla="val 7726"/>
                <a:gd name="f47" fmla="val 2126"/>
                <a:gd name="f48" fmla="val 9264"/>
                <a:gd name="f49" fmla="val 1487"/>
                <a:gd name="f50" fmla="val 9696"/>
                <a:gd name="f51" fmla="val 1331"/>
                <a:gd name="f52" fmla="val 10404"/>
                <a:gd name="f53" fmla="val 1556"/>
                <a:gd name="f54" fmla="val 10352"/>
                <a:gd name="f55" fmla="val 796"/>
                <a:gd name="f56" fmla="val 10301"/>
                <a:gd name="f57" fmla="val 35"/>
                <a:gd name="f58" fmla="val 9627"/>
                <a:gd name="f59" fmla="val 70"/>
                <a:gd name="f60" fmla="*/ f0 1 10405"/>
                <a:gd name="f61" fmla="*/ f1 1 6520"/>
                <a:gd name="f62" fmla="val f2"/>
                <a:gd name="f63" fmla="val f3"/>
                <a:gd name="f64" fmla="val f4"/>
                <a:gd name="f65" fmla="+- f64 0 f62"/>
                <a:gd name="f66" fmla="+- f63 0 f62"/>
                <a:gd name="f67" fmla="*/ f66 1 10405"/>
                <a:gd name="f68" fmla="*/ f65 1 6520"/>
                <a:gd name="f69" fmla="*/ f62 1 f67"/>
                <a:gd name="f70" fmla="*/ f63 1 f67"/>
                <a:gd name="f71" fmla="*/ f62 1 f68"/>
                <a:gd name="f72" fmla="*/ f64 1 f68"/>
                <a:gd name="f73" fmla="*/ f69 f60 1"/>
                <a:gd name="f74" fmla="*/ f70 f60 1"/>
                <a:gd name="f75" fmla="*/ f72 f61 1"/>
                <a:gd name="f76" fmla="*/ f71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3" t="f76" r="f74" b="f75"/>
              <a:pathLst>
                <a:path w="10405" h="65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6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4"/>
                    <a:pt x="f27" y="f4"/>
                  </a:cubicBezTo>
                  <a:cubicBezTo>
                    <a:pt x="f28" y="f4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0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8" name="Google Shape;2580;p59">
              <a:extLst>
                <a:ext uri="{FF2B5EF4-FFF2-40B4-BE49-F238E27FC236}">
                  <a16:creationId xmlns:a16="http://schemas.microsoft.com/office/drawing/2014/main" id="{D64971DE-6D2C-B90B-C380-1F1822134D8F}"/>
                </a:ext>
              </a:extLst>
            </p:cNvPr>
            <p:cNvSpPr/>
            <p:nvPr/>
          </p:nvSpPr>
          <p:spPr>
            <a:xfrm>
              <a:off x="2444008" y="2125239"/>
              <a:ext cx="79113" cy="791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633"/>
                <a:gd name="f4" fmla="val 2966"/>
                <a:gd name="f5" fmla="val 1"/>
                <a:gd name="f6" fmla="val 2951"/>
                <a:gd name="f7" fmla="val 2936"/>
                <a:gd name="f8" fmla="val 2921"/>
                <a:gd name="f9" fmla="val 1729"/>
                <a:gd name="f10" fmla="val 36"/>
                <a:gd name="f11" fmla="val 2421"/>
                <a:gd name="f12" fmla="val 139"/>
                <a:gd name="f13" fmla="val 3803"/>
                <a:gd name="f14" fmla="val 4252"/>
                <a:gd name="f15" fmla="val 502"/>
                <a:gd name="f16" fmla="val 4615"/>
                <a:gd name="f17" fmla="val 951"/>
                <a:gd name="f18" fmla="val 2956"/>
                <a:gd name="f19" fmla="val 4581"/>
                <a:gd name="f20" fmla="val 4632"/>
                <a:gd name="f21" fmla="val 3026"/>
                <a:gd name="f22" fmla="val 4529"/>
                <a:gd name="f23" fmla="val 1297"/>
                <a:gd name="f24" fmla="val 4478"/>
                <a:gd name="f25" fmla="val 482"/>
                <a:gd name="f26" fmla="val 3809"/>
                <a:gd name="f27" fmla="*/ f0 1 4633"/>
                <a:gd name="f28" fmla="*/ f1 1 4633"/>
                <a:gd name="f29" fmla="val f2"/>
                <a:gd name="f30" fmla="val f3"/>
                <a:gd name="f31" fmla="+- f30 0 f29"/>
                <a:gd name="f32" fmla="*/ f31 1 4633"/>
                <a:gd name="f33" fmla="*/ f29 1 f32"/>
                <a:gd name="f34" fmla="*/ f30 1 f32"/>
                <a:gd name="f35" fmla="*/ f33 f27 1"/>
                <a:gd name="f36" fmla="*/ f34 f27 1"/>
                <a:gd name="f37" fmla="*/ f34 f28 1"/>
                <a:gd name="f38" fmla="*/ f33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8" r="f36" b="f37"/>
              <a:pathLst>
                <a:path w="4633" h="4633">
                  <a:moveTo>
                    <a:pt x="f4" y="f5"/>
                  </a:moveTo>
                  <a:cubicBezTo>
                    <a:pt x="f6" y="f5"/>
                    <a:pt x="f7" y="f5"/>
                    <a:pt x="f8" y="f5"/>
                  </a:cubicBezTo>
                  <a:cubicBezTo>
                    <a:pt x="f9" y="f10"/>
                    <a:pt x="f5" y="f11"/>
                    <a:pt x="f12" y="f13"/>
                  </a:cubicBezTo>
                  <a:cubicBezTo>
                    <a:pt x="f12" y="f14"/>
                    <a:pt x="f15" y="f16"/>
                    <a:pt x="f17" y="f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5"/>
                    <a:pt x="f4" y="f5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9" name="Google Shape;2581;p59">
              <a:extLst>
                <a:ext uri="{FF2B5EF4-FFF2-40B4-BE49-F238E27FC236}">
                  <a16:creationId xmlns:a16="http://schemas.microsoft.com/office/drawing/2014/main" id="{1A9E1F39-6CD5-CE83-173E-9A0389E5D649}"/>
                </a:ext>
              </a:extLst>
            </p:cNvPr>
            <p:cNvSpPr/>
            <p:nvPr/>
          </p:nvSpPr>
          <p:spPr>
            <a:xfrm>
              <a:off x="4439585" y="3385849"/>
              <a:ext cx="147090" cy="562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614"/>
                <a:gd name="f4" fmla="val 3295"/>
                <a:gd name="f5" fmla="val 8412"/>
                <a:gd name="f6" fmla="val 834"/>
                <a:gd name="f7" fmla="val 8408"/>
                <a:gd name="f8" fmla="val 835"/>
                <a:gd name="f9" fmla="val 8404"/>
                <a:gd name="f10" fmla="val 836"/>
                <a:gd name="f11" fmla="val 8401"/>
                <a:gd name="f12" fmla="val 837"/>
                <a:gd name="f13" fmla="val 8399"/>
                <a:gd name="f14" fmla="val 842"/>
                <a:gd name="f15" fmla="val 8396"/>
                <a:gd name="f16" fmla="val 846"/>
                <a:gd name="f17" fmla="val 8394"/>
                <a:gd name="f18" fmla="val 851"/>
                <a:gd name="f19" fmla="val 6441"/>
                <a:gd name="f20" fmla="val 1"/>
                <a:gd name="f21" fmla="val 5426"/>
                <a:gd name="f22" fmla="val 4424"/>
                <a:gd name="f23" fmla="val 103"/>
                <a:gd name="f24" fmla="val 3504"/>
                <a:gd name="f25" fmla="val 557"/>
                <a:gd name="f26" fmla="val 3268"/>
                <a:gd name="f27" fmla="val 683"/>
                <a:gd name="f28" fmla="val 3156"/>
                <a:gd name="f29" fmla="val 756"/>
                <a:gd name="f30" fmla="val 3064"/>
                <a:gd name="f31" fmla="val 2968"/>
                <a:gd name="f32" fmla="val 2895"/>
                <a:gd name="f33" fmla="val 675"/>
                <a:gd name="f34" fmla="val 2726"/>
                <a:gd name="f35" fmla="val 488"/>
                <a:gd name="f36" fmla="val 2440"/>
                <a:gd name="f37" fmla="val 160"/>
                <a:gd name="f38" fmla="val 2158"/>
                <a:gd name="f39" fmla="val 41"/>
                <a:gd name="f40" fmla="val 1882"/>
                <a:gd name="f41" fmla="val 1373"/>
                <a:gd name="f42" fmla="val 881"/>
                <a:gd name="f43" fmla="val 443"/>
                <a:gd name="f44" fmla="val 410"/>
                <a:gd name="f45" fmla="val 678"/>
                <a:gd name="f46" fmla="val 866"/>
                <a:gd name="f47" fmla="val 164"/>
                <a:gd name="f48" fmla="val 1612"/>
                <a:gd name="f49" fmla="val 452"/>
                <a:gd name="f50" fmla="val 455"/>
                <a:gd name="f51" fmla="val 459"/>
                <a:gd name="f52" fmla="val 462"/>
                <a:gd name="f53" fmla="val 518"/>
                <a:gd name="f54" fmla="val 1607"/>
                <a:gd name="f55" fmla="val 572"/>
                <a:gd name="f56" fmla="val 1605"/>
                <a:gd name="f57" fmla="val 625"/>
                <a:gd name="f58" fmla="val 1895"/>
                <a:gd name="f59" fmla="val 2508"/>
                <a:gd name="f60" fmla="val 2753"/>
                <a:gd name="f61" fmla="val 3184"/>
                <a:gd name="f62" fmla="val 3665"/>
                <a:gd name="f63" fmla="val 3259"/>
                <a:gd name="f64" fmla="val 3818"/>
                <a:gd name="f65" fmla="val 3955"/>
                <a:gd name="f66" fmla="val 4389"/>
                <a:gd name="f67" fmla="val 4667"/>
                <a:gd name="f68" fmla="val 2934"/>
                <a:gd name="f69" fmla="val 4575"/>
                <a:gd name="f70" fmla="val 2303"/>
                <a:gd name="f71" fmla="val 4523"/>
                <a:gd name="f72" fmla="val 1905"/>
                <a:gd name="f73" fmla="val 4541"/>
                <a:gd name="f74" fmla="val 1784"/>
                <a:gd name="f75" fmla="val 4973"/>
                <a:gd name="f76" fmla="val 1698"/>
                <a:gd name="f77" fmla="val 6127"/>
                <a:gd name="f78" fmla="val 1457"/>
                <a:gd name="f79" fmla="val 7264"/>
                <a:gd name="f80" fmla="val 1130"/>
                <a:gd name="f81" fmla="val 8535"/>
                <a:gd name="f82" fmla="val 525"/>
                <a:gd name="f83" fmla="val 8613"/>
                <a:gd name="f84" fmla="val 56"/>
                <a:gd name="f85" fmla="val 8256"/>
                <a:gd name="f86" fmla="val 7656"/>
                <a:gd name="f87" fmla="val 37"/>
                <a:gd name="f88" fmla="val 7046"/>
                <a:gd name="f89" fmla="*/ f0 1 8614"/>
                <a:gd name="f90" fmla="*/ f1 1 3295"/>
                <a:gd name="f91" fmla="val f2"/>
                <a:gd name="f92" fmla="val f3"/>
                <a:gd name="f93" fmla="val f4"/>
                <a:gd name="f94" fmla="+- f93 0 f91"/>
                <a:gd name="f95" fmla="+- f92 0 f91"/>
                <a:gd name="f96" fmla="*/ f95 1 8614"/>
                <a:gd name="f97" fmla="*/ f94 1 3295"/>
                <a:gd name="f98" fmla="*/ f91 1 f96"/>
                <a:gd name="f99" fmla="*/ f92 1 f96"/>
                <a:gd name="f100" fmla="*/ f91 1 f97"/>
                <a:gd name="f101" fmla="*/ f93 1 f97"/>
                <a:gd name="f102" fmla="*/ f98 f89 1"/>
                <a:gd name="f103" fmla="*/ f99 f89 1"/>
                <a:gd name="f104" fmla="*/ f101 f90 1"/>
                <a:gd name="f105" fmla="*/ f100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2" t="f105" r="f103" b="f104"/>
              <a:pathLst>
                <a:path w="8614" h="3295">
                  <a:moveTo>
                    <a:pt x="f5" y="f6"/>
                  </a:moveTo>
                  <a:lnTo>
                    <a:pt x="f5" y="f6"/>
                  </a:lnTo>
                  <a:cubicBezTo>
                    <a:pt x="f7" y="f8"/>
                    <a:pt x="f9" y="f10"/>
                    <a:pt x="f11" y="f12"/>
                  </a:cubicBez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lnTo>
                    <a:pt x="f5" y="f6"/>
                  </a:lnTo>
                  <a:close/>
                  <a:moveTo>
                    <a:pt x="f19" y="f20"/>
                  </a:moveTo>
                  <a:cubicBezTo>
                    <a:pt x="f21" y="f20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29"/>
                  </a:cubicBezTo>
                  <a:cubicBezTo>
                    <a:pt x="f31" y="f29"/>
                    <a:pt x="f32" y="f33"/>
                    <a:pt x="f34" y="f35"/>
                  </a:cubicBezTo>
                  <a:cubicBezTo>
                    <a:pt x="f36" y="f37"/>
                    <a:pt x="f38" y="f39"/>
                    <a:pt x="f40" y="f39"/>
                  </a:cubicBezTo>
                  <a:cubicBezTo>
                    <a:pt x="f41" y="f39"/>
                    <a:pt x="f42" y="f43"/>
                    <a:pt x="f44" y="f45"/>
                  </a:cubicBezTo>
                  <a:cubicBezTo>
                    <a:pt x="f2" y="f46"/>
                    <a:pt x="f47" y="f48"/>
                    <a:pt x="f49" y="f48"/>
                  </a:cubicBezTo>
                  <a:cubicBezTo>
                    <a:pt x="f50" y="f48"/>
                    <a:pt x="f51" y="f48"/>
                    <a:pt x="f52" y="f48"/>
                  </a:cubicBezTo>
                  <a:cubicBezTo>
                    <a:pt x="f53" y="f54"/>
                    <a:pt x="f55" y="f56"/>
                    <a:pt x="f57" y="f56"/>
                  </a:cubicBezTo>
                  <a:cubicBezTo>
                    <a:pt x="f58" y="f56"/>
                    <a:pt x="f59" y="f60"/>
                    <a:pt x="f24" y="f61"/>
                  </a:cubicBezTo>
                  <a:cubicBezTo>
                    <a:pt x="f62" y="f63"/>
                    <a:pt x="f64" y="f4"/>
                    <a:pt x="f65" y="f4"/>
                  </a:cubicBezTo>
                  <a:cubicBezTo>
                    <a:pt x="f66" y="f4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11" y="f12"/>
                  </a:cubicBezTo>
                  <a:lnTo>
                    <a:pt x="f11" y="f12"/>
                  </a:lnTo>
                  <a:cubicBezTo>
                    <a:pt x="f81" y="f82"/>
                    <a:pt x="f83" y="f84"/>
                    <a:pt x="f85" y="f84"/>
                  </a:cubicBezTo>
                  <a:cubicBezTo>
                    <a:pt x="f86" y="f87"/>
                    <a:pt x="f88" y="f20"/>
                    <a:pt x="f19" y="f20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0" name="Google Shape;2582;p59">
              <a:extLst>
                <a:ext uri="{FF2B5EF4-FFF2-40B4-BE49-F238E27FC236}">
                  <a16:creationId xmlns:a16="http://schemas.microsoft.com/office/drawing/2014/main" id="{C2F32425-CF3A-3946-933E-C19A5525756F}"/>
                </a:ext>
              </a:extLst>
            </p:cNvPr>
            <p:cNvSpPr/>
            <p:nvPr/>
          </p:nvSpPr>
          <p:spPr>
            <a:xfrm>
              <a:off x="4196401" y="1777611"/>
              <a:ext cx="179076" cy="3744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487"/>
                <a:gd name="f4" fmla="val 2193"/>
                <a:gd name="f5" fmla="val 2675"/>
                <a:gd name="f6" fmla="val 1"/>
                <a:gd name="f7" fmla="val 2260"/>
                <a:gd name="f8" fmla="val 122"/>
                <a:gd name="f9" fmla="val 1984"/>
                <a:gd name="f10" fmla="val 208"/>
                <a:gd name="f11" fmla="val 1707"/>
                <a:gd name="f12" fmla="val 260"/>
                <a:gd name="f13" fmla="val 1625"/>
                <a:gd name="f14" fmla="val 276"/>
                <a:gd name="f15" fmla="val 1533"/>
                <a:gd name="f16" fmla="val 281"/>
                <a:gd name="f17" fmla="val 1436"/>
                <a:gd name="f18" fmla="val 1238"/>
                <a:gd name="f19" fmla="val 1018"/>
                <a:gd name="f20" fmla="val 259"/>
                <a:gd name="f21" fmla="val 814"/>
                <a:gd name="f22" fmla="val 370"/>
                <a:gd name="f23" fmla="val 367"/>
                <a:gd name="f24" fmla="val 83"/>
                <a:gd name="f25" fmla="val 1055"/>
                <a:gd name="f26" fmla="val 160"/>
                <a:gd name="f27" fmla="val 1671"/>
                <a:gd name="f28" fmla="val 629"/>
                <a:gd name="f29" fmla="val 1783"/>
                <a:gd name="f30" fmla="val 1147"/>
                <a:gd name="f31" fmla="val 1443"/>
                <a:gd name="f32" fmla="val 1754"/>
                <a:gd name="f33" fmla="val 1746"/>
                <a:gd name="f34" fmla="val 2018"/>
                <a:gd name="f35" fmla="val 3176"/>
                <a:gd name="f36" fmla="val 1729"/>
                <a:gd name="f37" fmla="val 4334"/>
                <a:gd name="f38" fmla="val 5488"/>
                <a:gd name="f39" fmla="val 6641"/>
                <a:gd name="f40" fmla="val 7790"/>
                <a:gd name="f41" fmla="val 8931"/>
                <a:gd name="f42" fmla="val 2126"/>
                <a:gd name="f43" fmla="val 9064"/>
                <a:gd name="f44" fmla="val 2171"/>
                <a:gd name="f45" fmla="val 9201"/>
                <a:gd name="f46" fmla="val 2192"/>
                <a:gd name="f47" fmla="val 9336"/>
                <a:gd name="f48" fmla="val 9780"/>
                <a:gd name="f49" fmla="val 10194"/>
                <a:gd name="f50" fmla="val 1955"/>
                <a:gd name="f51" fmla="val 10314"/>
                <a:gd name="f52" fmla="val 1504"/>
                <a:gd name="f53" fmla="val 10486"/>
                <a:gd name="f54" fmla="val 813"/>
                <a:gd name="f55" fmla="val 9761"/>
                <a:gd name="f56" fmla="val 744"/>
                <a:gd name="f57" fmla="val 9294"/>
                <a:gd name="f58" fmla="val 606"/>
                <a:gd name="f59" fmla="val 8746"/>
                <a:gd name="f60" fmla="val 426"/>
                <a:gd name="f61" fmla="val 8189"/>
                <a:gd name="f62" fmla="val 7630"/>
                <a:gd name="f63" fmla="val 6715"/>
                <a:gd name="f64" fmla="val 5795"/>
                <a:gd name="f65" fmla="val 519"/>
                <a:gd name="f66" fmla="val 4900"/>
                <a:gd name="f67" fmla="val 4133"/>
                <a:gd name="f68" fmla="val 3384"/>
                <a:gd name="f69" fmla="val 409"/>
                <a:gd name="f70" fmla="*/ f0 1 10487"/>
                <a:gd name="f71" fmla="*/ f1 1 2193"/>
                <a:gd name="f72" fmla="val f2"/>
                <a:gd name="f73" fmla="val f3"/>
                <a:gd name="f74" fmla="val f4"/>
                <a:gd name="f75" fmla="+- f74 0 f72"/>
                <a:gd name="f76" fmla="+- f73 0 f72"/>
                <a:gd name="f77" fmla="*/ f76 1 10487"/>
                <a:gd name="f78" fmla="*/ f75 1 2193"/>
                <a:gd name="f79" fmla="*/ f72 1 f77"/>
                <a:gd name="f80" fmla="*/ f73 1 f77"/>
                <a:gd name="f81" fmla="*/ f72 1 f78"/>
                <a:gd name="f82" fmla="*/ f74 1 f78"/>
                <a:gd name="f83" fmla="*/ f79 f70 1"/>
                <a:gd name="f84" fmla="*/ f80 f70 1"/>
                <a:gd name="f85" fmla="*/ f82 f71 1"/>
                <a:gd name="f86" fmla="*/ f81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3" t="f86" r="f84" b="f85"/>
              <a:pathLst>
                <a:path w="10487" h="2193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20"/>
                    <a:pt x="f21" y="f20"/>
                  </a:cubicBezTo>
                  <a:cubicBezTo>
                    <a:pt x="f22" y="f20"/>
                    <a:pt x="f6" y="f23"/>
                    <a:pt x="f24" y="f25"/>
                  </a:cubicBezTo>
                  <a:cubicBezTo>
                    <a:pt x="f26" y="f27"/>
                    <a:pt x="f28" y="f29"/>
                    <a:pt x="f30" y="f29"/>
                  </a:cubicBezTo>
                  <a:cubicBezTo>
                    <a:pt x="f31" y="f29"/>
                    <a:pt x="f32" y="f33"/>
                    <a:pt x="f34" y="f33"/>
                  </a:cubicBezTo>
                  <a:cubicBezTo>
                    <a:pt x="f35" y="f36"/>
                    <a:pt x="f37" y="f13"/>
                    <a:pt x="f38" y="f13"/>
                  </a:cubicBezTo>
                  <a:cubicBezTo>
                    <a:pt x="f39" y="f13"/>
                    <a:pt x="f40" y="f36"/>
                    <a:pt x="f41" y="f42"/>
                  </a:cubicBezTo>
                  <a:cubicBezTo>
                    <a:pt x="f43" y="f44"/>
                    <a:pt x="f45" y="f46"/>
                    <a:pt x="f47" y="f46"/>
                  </a:cubicBezTo>
                  <a:cubicBezTo>
                    <a:pt x="f48" y="f46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22"/>
                    <a:pt x="f62" y="f22"/>
                  </a:cubicBezTo>
                  <a:cubicBezTo>
                    <a:pt x="f63" y="f22"/>
                    <a:pt x="f64" y="f65"/>
                    <a:pt x="f66" y="f65"/>
                  </a:cubicBezTo>
                  <a:cubicBezTo>
                    <a:pt x="f67" y="f65"/>
                    <a:pt x="f68" y="f69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1" name="Google Shape;2583;p59">
              <a:extLst>
                <a:ext uri="{FF2B5EF4-FFF2-40B4-BE49-F238E27FC236}">
                  <a16:creationId xmlns:a16="http://schemas.microsoft.com/office/drawing/2014/main" id="{722F587A-8CB0-110C-5829-F6D16A11DC18}"/>
                </a:ext>
              </a:extLst>
            </p:cNvPr>
            <p:cNvSpPr/>
            <p:nvPr/>
          </p:nvSpPr>
          <p:spPr>
            <a:xfrm>
              <a:off x="4723095" y="4023259"/>
              <a:ext cx="85880" cy="665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029"/>
                <a:gd name="f4" fmla="val 3895"/>
                <a:gd name="f5" fmla="val 4062"/>
                <a:gd name="f6" fmla="val 3557"/>
                <a:gd name="f7" fmla="val 2937"/>
                <a:gd name="f8" fmla="val 491"/>
                <a:gd name="f9" fmla="val 2445"/>
                <a:gd name="f10" fmla="val 2234"/>
                <a:gd name="f11" fmla="val 2046"/>
                <a:gd name="f12" fmla="val 401"/>
                <a:gd name="f13" fmla="val 1901"/>
                <a:gd name="f14" fmla="val 144"/>
                <a:gd name="f15" fmla="val 403"/>
                <a:gd name="f16" fmla="val 570"/>
                <a:gd name="f17" fmla="val 1975"/>
                <a:gd name="f18" fmla="val 225"/>
                <a:gd name="f19" fmla="val 2960"/>
                <a:gd name="f20" fmla="val 38"/>
                <a:gd name="f21" fmla="val 3485"/>
                <a:gd name="f22" fmla="val 566"/>
                <a:gd name="f23" fmla="val 3894"/>
                <a:gd name="f24" fmla="val 1172"/>
                <a:gd name="f25" fmla="val 1185"/>
                <a:gd name="f26" fmla="val 1197"/>
                <a:gd name="f27" fmla="val 1210"/>
                <a:gd name="f28" fmla="val 2298"/>
                <a:gd name="f29" fmla="val 3876"/>
                <a:gd name="f30" fmla="val 1630"/>
                <a:gd name="f31" fmla="val 4804"/>
                <a:gd name="f32" fmla="val 783"/>
                <a:gd name="f33" fmla="val 4638"/>
                <a:gd name="f34" fmla="val 185"/>
                <a:gd name="f35" fmla="val 4372"/>
                <a:gd name="f36" fmla="*/ f0 1 5029"/>
                <a:gd name="f37" fmla="*/ f1 1 3895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5029"/>
                <a:gd name="f44" fmla="*/ f41 1 3895"/>
                <a:gd name="f45" fmla="*/ f38 1 f43"/>
                <a:gd name="f46" fmla="*/ f39 1 f43"/>
                <a:gd name="f47" fmla="*/ f38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5029" h="3895">
                  <a:moveTo>
                    <a:pt x="f5" y="f2"/>
                  </a:moveTo>
                  <a:cubicBezTo>
                    <a:pt x="f6" y="f2"/>
                    <a:pt x="f7" y="f8"/>
                    <a:pt x="f9" y="f8"/>
                  </a:cubicBezTo>
                  <a:cubicBezTo>
                    <a:pt x="f10" y="f8"/>
                    <a:pt x="f11" y="f12"/>
                    <a:pt x="f13" y="f14"/>
                  </a:cubicBezTo>
                  <a:cubicBezTo>
                    <a:pt x="f2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3"/>
                  </a:cubicBezTo>
                  <a:cubicBezTo>
                    <a:pt x="f25" y="f23"/>
                    <a:pt x="f26" y="f23"/>
                    <a:pt x="f27" y="f23"/>
                  </a:cubicBezTo>
                  <a:cubicBezTo>
                    <a:pt x="f28" y="f29"/>
                    <a:pt x="f3" y="f30"/>
                    <a:pt x="f31" y="f32"/>
                  </a:cubicBezTo>
                  <a:cubicBezTo>
                    <a:pt x="f33" y="f34"/>
                    <a:pt x="f35" y="f2"/>
                    <a:pt x="f5" y="f2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2" name="Google Shape;2584;p59">
              <a:extLst>
                <a:ext uri="{FF2B5EF4-FFF2-40B4-BE49-F238E27FC236}">
                  <a16:creationId xmlns:a16="http://schemas.microsoft.com/office/drawing/2014/main" id="{0E2512F1-663C-BD9D-15D1-5918187B717B}"/>
                </a:ext>
              </a:extLst>
            </p:cNvPr>
            <p:cNvSpPr/>
            <p:nvPr/>
          </p:nvSpPr>
          <p:spPr>
            <a:xfrm>
              <a:off x="3928683" y="3008778"/>
              <a:ext cx="56080" cy="8746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84"/>
                <a:gd name="f4" fmla="val 5122"/>
                <a:gd name="f5" fmla="val 519"/>
                <a:gd name="f6" fmla="val 1"/>
                <a:gd name="f7" fmla="val 380"/>
                <a:gd name="f8" fmla="val 139"/>
                <a:gd name="f9" fmla="val 104"/>
                <a:gd name="f10" fmla="val 1452"/>
                <a:gd name="f11" fmla="val 2766"/>
                <a:gd name="f12" fmla="val 4062"/>
                <a:gd name="f13" fmla="val 534"/>
                <a:gd name="f14" fmla="val 4660"/>
                <a:gd name="f15" fmla="val 796"/>
                <a:gd name="f16" fmla="val 1420"/>
                <a:gd name="f17" fmla="val 1500"/>
                <a:gd name="f18" fmla="val 1585"/>
                <a:gd name="f19" fmla="val 5114"/>
                <a:gd name="f20" fmla="val 1676"/>
                <a:gd name="f21" fmla="val 5099"/>
                <a:gd name="f22" fmla="val 2471"/>
                <a:gd name="f23" fmla="val 4978"/>
                <a:gd name="f24" fmla="val 4408"/>
                <a:gd name="f25" fmla="val 3111"/>
                <a:gd name="f26" fmla="val 3734"/>
                <a:gd name="f27" fmla="val 2748"/>
                <a:gd name="f28" fmla="val 2213"/>
                <a:gd name="f29" fmla="val 2108"/>
                <a:gd name="f30" fmla="val 744"/>
                <a:gd name="f31" fmla="*/ f0 1 3284"/>
                <a:gd name="f32" fmla="*/ f1 1 5122"/>
                <a:gd name="f33" fmla="val f2"/>
                <a:gd name="f34" fmla="val f3"/>
                <a:gd name="f35" fmla="val f4"/>
                <a:gd name="f36" fmla="+- f35 0 f33"/>
                <a:gd name="f37" fmla="+- f34 0 f33"/>
                <a:gd name="f38" fmla="*/ f37 1 3284"/>
                <a:gd name="f39" fmla="*/ f36 1 5122"/>
                <a:gd name="f40" fmla="*/ f33 1 f38"/>
                <a:gd name="f41" fmla="*/ f34 1 f38"/>
                <a:gd name="f42" fmla="*/ f33 1 f39"/>
                <a:gd name="f43" fmla="*/ f35 1 f39"/>
                <a:gd name="f44" fmla="*/ f40 f31 1"/>
                <a:gd name="f45" fmla="*/ f41 f31 1"/>
                <a:gd name="f46" fmla="*/ f43 f32 1"/>
                <a:gd name="f47" fmla="*/ f42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4" t="f47" r="f45" b="f46"/>
              <a:pathLst>
                <a:path w="3284" h="5122">
                  <a:moveTo>
                    <a:pt x="f5" y="f6"/>
                  </a:moveTo>
                  <a:lnTo>
                    <a:pt x="f7" y="f8"/>
                  </a:lnTo>
                  <a:cubicBezTo>
                    <a:pt x="f9" y="f10"/>
                    <a:pt x="f2" y="f11"/>
                    <a:pt x="f7" y="f12"/>
                  </a:cubicBezTo>
                  <a:cubicBezTo>
                    <a:pt x="f13" y="f14"/>
                    <a:pt x="f15" y="f4"/>
                    <a:pt x="f16" y="f4"/>
                  </a:cubicBezTo>
                  <a:cubicBezTo>
                    <a:pt x="f17" y="f4"/>
                    <a:pt x="f18" y="f19"/>
                    <a:pt x="f20" y="f21"/>
                  </a:cubicBezTo>
                  <a:cubicBezTo>
                    <a:pt x="f22" y="f23"/>
                    <a:pt x="f3" y="f24"/>
                    <a:pt x="f25" y="f26"/>
                  </a:cubicBezTo>
                  <a:cubicBezTo>
                    <a:pt x="f27" y="f28"/>
                    <a:pt x="f29" y="f30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3" name="Google Shape;2585;p59">
              <a:extLst>
                <a:ext uri="{FF2B5EF4-FFF2-40B4-BE49-F238E27FC236}">
                  <a16:creationId xmlns:a16="http://schemas.microsoft.com/office/drawing/2014/main" id="{730D6646-02BE-3F40-28FB-590ADFCB5362}"/>
                </a:ext>
              </a:extLst>
            </p:cNvPr>
            <p:cNvSpPr/>
            <p:nvPr/>
          </p:nvSpPr>
          <p:spPr>
            <a:xfrm>
              <a:off x="3610554" y="1705008"/>
              <a:ext cx="109801" cy="4518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30"/>
                <a:gd name="f4" fmla="val 2646"/>
                <a:gd name="f5" fmla="val 1040"/>
                <a:gd name="f6" fmla="val 1"/>
                <a:gd name="f7" fmla="val 589"/>
                <a:gd name="f8" fmla="val 239"/>
                <a:gd name="f9" fmla="val 358"/>
                <a:gd name="f10" fmla="val 104"/>
                <a:gd name="f11" fmla="val 814"/>
                <a:gd name="f12" fmla="val 1108"/>
                <a:gd name="f13" fmla="val 191"/>
                <a:gd name="f14" fmla="val 1419"/>
                <a:gd name="f15" fmla="val 502"/>
                <a:gd name="f16" fmla="val 1470"/>
                <a:gd name="f17" fmla="val 1971"/>
                <a:gd name="f18" fmla="val 1885"/>
                <a:gd name="f19" fmla="val 3440"/>
                <a:gd name="f20" fmla="val 2283"/>
                <a:gd name="f21" fmla="val 4736"/>
                <a:gd name="f22" fmla="val 5427"/>
                <a:gd name="f23" fmla="val 2611"/>
                <a:gd name="f24" fmla="val 5928"/>
                <a:gd name="f25" fmla="val 6239"/>
                <a:gd name="f26" fmla="val 2127"/>
                <a:gd name="f27" fmla="val 6429"/>
                <a:gd name="f28" fmla="val 1851"/>
                <a:gd name="f29" fmla="val 6308"/>
                <a:gd name="f30" fmla="val 6066"/>
                <a:gd name="f31" fmla="val 4373"/>
                <a:gd name="f32" fmla="val 1021"/>
                <a:gd name="f33" fmla="val 2852"/>
                <a:gd name="f34" fmla="val 36"/>
                <a:gd name="f35" fmla="val 1072"/>
                <a:gd name="f36" fmla="val 2"/>
                <a:gd name="f37" fmla="val 1061"/>
                <a:gd name="f38" fmla="val 1051"/>
                <a:gd name="f39" fmla="*/ f0 1 6430"/>
                <a:gd name="f40" fmla="*/ f1 1 2646"/>
                <a:gd name="f41" fmla="val f2"/>
                <a:gd name="f42" fmla="val f3"/>
                <a:gd name="f43" fmla="val f4"/>
                <a:gd name="f44" fmla="+- f43 0 f41"/>
                <a:gd name="f45" fmla="+- f42 0 f41"/>
                <a:gd name="f46" fmla="*/ f45 1 6430"/>
                <a:gd name="f47" fmla="*/ f44 1 2646"/>
                <a:gd name="f48" fmla="*/ f41 1 f46"/>
                <a:gd name="f49" fmla="*/ f42 1 f46"/>
                <a:gd name="f50" fmla="*/ f41 1 f47"/>
                <a:gd name="f51" fmla="*/ f43 1 f47"/>
                <a:gd name="f52" fmla="*/ f48 f39 1"/>
                <a:gd name="f53" fmla="*/ f49 f39 1"/>
                <a:gd name="f54" fmla="*/ f51 f40 1"/>
                <a:gd name="f55" fmla="*/ f50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2" t="f55" r="f53" b="f54"/>
              <a:pathLst>
                <a:path w="6430" h="2646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6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4"/>
                  </a:cubicBezTo>
                  <a:cubicBezTo>
                    <a:pt x="f22" y="f23"/>
                    <a:pt x="f24" y="f23"/>
                    <a:pt x="f25" y="f26"/>
                  </a:cubicBezTo>
                  <a:cubicBezTo>
                    <a:pt x="f27" y="f28"/>
                    <a:pt x="f29" y="f16"/>
                    <a:pt x="f30" y="f14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6"/>
                    <a:pt x="f38" y="f6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4" name="Google Shape;2586;p59">
              <a:extLst>
                <a:ext uri="{FF2B5EF4-FFF2-40B4-BE49-F238E27FC236}">
                  <a16:creationId xmlns:a16="http://schemas.microsoft.com/office/drawing/2014/main" id="{719617E4-51BB-922E-33B8-210BAE8C08A7}"/>
                </a:ext>
              </a:extLst>
            </p:cNvPr>
            <p:cNvSpPr/>
            <p:nvPr/>
          </p:nvSpPr>
          <p:spPr>
            <a:xfrm>
              <a:off x="4550173" y="3389150"/>
              <a:ext cx="87361" cy="5235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116"/>
                <a:gd name="f4" fmla="val 3066"/>
                <a:gd name="f5" fmla="val 4184"/>
                <a:gd name="f6" fmla="val 1"/>
                <a:gd name="f7" fmla="val 4093"/>
                <a:gd name="f8" fmla="val 4000"/>
                <a:gd name="f9" fmla="val 13"/>
                <a:gd name="f10" fmla="val 3906"/>
                <a:gd name="f11" fmla="val 36"/>
                <a:gd name="f12" fmla="val 3232"/>
                <a:gd name="f13" fmla="val 209"/>
                <a:gd name="f14" fmla="val 2575"/>
                <a:gd name="f15" fmla="val 416"/>
                <a:gd name="f16" fmla="val 1918"/>
                <a:gd name="f17" fmla="val 641"/>
                <a:gd name="f18" fmla="val 1936"/>
                <a:gd name="f19" fmla="val 1659"/>
                <a:gd name="f20" fmla="val 848"/>
                <a:gd name="f21" fmla="val 1383"/>
                <a:gd name="f22" fmla="val 1038"/>
                <a:gd name="f23" fmla="val 1089"/>
                <a:gd name="f24" fmla="val 1194"/>
                <a:gd name="f25" fmla="val 432"/>
                <a:gd name="f26" fmla="val 1505"/>
                <a:gd name="f27" fmla="val 2093"/>
                <a:gd name="f28" fmla="val 311"/>
                <a:gd name="f29" fmla="val 2680"/>
                <a:gd name="f30" fmla="val 460"/>
                <a:gd name="f31" fmla="val 2964"/>
                <a:gd name="f32" fmla="val 650"/>
                <a:gd name="f33" fmla="val 3065"/>
                <a:gd name="f34" fmla="val 856"/>
                <a:gd name="f35" fmla="val 1178"/>
                <a:gd name="f36" fmla="val 1537"/>
                <a:gd name="f37" fmla="val 2818"/>
                <a:gd name="f38" fmla="val 1832"/>
                <a:gd name="f39" fmla="val 2628"/>
                <a:gd name="f40" fmla="val 2558"/>
                <a:gd name="f41" fmla="val 3370"/>
                <a:gd name="f42" fmla="val 1695"/>
                <a:gd name="f43" fmla="val 4234"/>
                <a:gd name="f44" fmla="val 1436"/>
                <a:gd name="f45" fmla="val 4631"/>
                <a:gd name="f46" fmla="val 1332"/>
                <a:gd name="f47" fmla="val 5115"/>
                <a:gd name="f48" fmla="val 1108"/>
                <a:gd name="f49" fmla="val 4994"/>
                <a:gd name="f50" fmla="val 606"/>
                <a:gd name="f51" fmla="val 4883"/>
                <a:gd name="f52" fmla="val 203"/>
                <a:gd name="f53" fmla="val 4559"/>
                <a:gd name="f54" fmla="*/ f0 1 5116"/>
                <a:gd name="f55" fmla="*/ f1 1 3066"/>
                <a:gd name="f56" fmla="val f2"/>
                <a:gd name="f57" fmla="val f3"/>
                <a:gd name="f58" fmla="val f4"/>
                <a:gd name="f59" fmla="+- f58 0 f56"/>
                <a:gd name="f60" fmla="+- f57 0 f56"/>
                <a:gd name="f61" fmla="*/ f60 1 5116"/>
                <a:gd name="f62" fmla="*/ f59 1 3066"/>
                <a:gd name="f63" fmla="*/ f56 1 f61"/>
                <a:gd name="f64" fmla="*/ f57 1 f61"/>
                <a:gd name="f65" fmla="*/ f56 1 f62"/>
                <a:gd name="f66" fmla="*/ f58 1 f62"/>
                <a:gd name="f67" fmla="*/ f63 f54 1"/>
                <a:gd name="f68" fmla="*/ f64 f54 1"/>
                <a:gd name="f69" fmla="*/ f66 f55 1"/>
                <a:gd name="f70" fmla="*/ f65 f5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67" t="f70" r="f68" b="f69"/>
              <a:pathLst>
                <a:path w="5116" h="3066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14" y="f15"/>
                    <a:pt x="f16" y="f17"/>
                  </a:cubicBezTo>
                  <a:lnTo>
                    <a:pt x="f18" y="f17"/>
                  </a:ln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" y="f27"/>
                    <a:pt x="f28" y="f29"/>
                  </a:cubicBezTo>
                  <a:cubicBezTo>
                    <a:pt x="f30" y="f31"/>
                    <a:pt x="f32" y="f33"/>
                    <a:pt x="f34" y="f33"/>
                  </a:cubicBezTo>
                  <a:cubicBezTo>
                    <a:pt x="f35" y="f33"/>
                    <a:pt x="f36" y="f37"/>
                    <a:pt x="f38" y="f39"/>
                  </a:cubicBezTo>
                  <a:cubicBezTo>
                    <a:pt x="f40" y="f2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6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5" name="Google Shape;2587;p59">
              <a:extLst>
                <a:ext uri="{FF2B5EF4-FFF2-40B4-BE49-F238E27FC236}">
                  <a16:creationId xmlns:a16="http://schemas.microsoft.com/office/drawing/2014/main" id="{7CCA381F-6A58-145E-3590-9E42AF65386B}"/>
                </a:ext>
              </a:extLst>
            </p:cNvPr>
            <p:cNvSpPr/>
            <p:nvPr/>
          </p:nvSpPr>
          <p:spPr>
            <a:xfrm>
              <a:off x="4578839" y="2706889"/>
              <a:ext cx="46296" cy="6409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711"/>
                <a:gd name="f4" fmla="val 3754"/>
                <a:gd name="f5" fmla="val 1532"/>
                <a:gd name="f6" fmla="val 1516"/>
                <a:gd name="f7" fmla="val 1500"/>
                <a:gd name="f8" fmla="val 1484"/>
                <a:gd name="f9" fmla="val 1"/>
                <a:gd name="f10" fmla="val 187"/>
                <a:gd name="f11" fmla="val 53"/>
                <a:gd name="f12" fmla="val 239"/>
                <a:gd name="f13" fmla="val 1332"/>
                <a:gd name="f14" fmla="val 101"/>
                <a:gd name="f15" fmla="val 2265"/>
                <a:gd name="f16" fmla="val 3066"/>
                <a:gd name="f17" fmla="val 465"/>
                <a:gd name="f18" fmla="val 1243"/>
                <a:gd name="f19" fmla="val 1271"/>
                <a:gd name="f20" fmla="val 1299"/>
                <a:gd name="f21" fmla="val 3753"/>
                <a:gd name="f22" fmla="val 1328"/>
                <a:gd name="f23" fmla="val 3751"/>
                <a:gd name="f24" fmla="val 3682"/>
                <a:gd name="f25" fmla="val 1967"/>
                <a:gd name="f26" fmla="val 2403"/>
                <a:gd name="f27" fmla="val 2313"/>
                <a:gd name="f28" fmla="val 1815"/>
                <a:gd name="f29" fmla="val 2228"/>
                <a:gd name="f30" fmla="val 1050"/>
                <a:gd name="f31" fmla="val 2528"/>
                <a:gd name="f32" fmla="*/ f0 1 2711"/>
                <a:gd name="f33" fmla="*/ f1 1 3754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2711"/>
                <a:gd name="f40" fmla="*/ f37 1 3754"/>
                <a:gd name="f41" fmla="*/ f34 1 f39"/>
                <a:gd name="f42" fmla="*/ f35 1 f39"/>
                <a:gd name="f43" fmla="*/ f34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2711" h="3754">
                  <a:moveTo>
                    <a:pt x="f5" y="f2"/>
                  </a:moveTo>
                  <a:cubicBezTo>
                    <a:pt x="f6" y="f2"/>
                    <a:pt x="f7" y="f2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9" y="f16"/>
                    <a:pt x="f17" y="f4"/>
                    <a:pt x="f18" y="f4"/>
                  </a:cubicBezTo>
                  <a:cubicBezTo>
                    <a:pt x="f19" y="f4"/>
                    <a:pt x="f20" y="f21"/>
                    <a:pt x="f22" y="f23"/>
                  </a:cubicBezTo>
                  <a:cubicBezTo>
                    <a:pt x="f3" y="f24"/>
                    <a:pt x="f25" y="f26"/>
                    <a:pt x="f27" y="f28"/>
                  </a:cubicBezTo>
                  <a:cubicBezTo>
                    <a:pt x="f29" y="f30"/>
                    <a:pt x="f31" y="f2"/>
                    <a:pt x="f5" y="f2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6" name="Google Shape;2588;p59">
              <a:extLst>
                <a:ext uri="{FF2B5EF4-FFF2-40B4-BE49-F238E27FC236}">
                  <a16:creationId xmlns:a16="http://schemas.microsoft.com/office/drawing/2014/main" id="{BA563CC7-6337-020C-F73A-526305DF4BDB}"/>
                </a:ext>
              </a:extLst>
            </p:cNvPr>
            <p:cNvSpPr/>
            <p:nvPr/>
          </p:nvSpPr>
          <p:spPr>
            <a:xfrm>
              <a:off x="4573773" y="2978091"/>
              <a:ext cx="51654" cy="664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25"/>
                <a:gd name="f4" fmla="val 3891"/>
                <a:gd name="f5" fmla="val 2403"/>
                <a:gd name="f6" fmla="val 1"/>
                <a:gd name="f7" fmla="val 2178"/>
                <a:gd name="f8" fmla="val 1971"/>
                <a:gd name="f9" fmla="val 104"/>
                <a:gd name="f10" fmla="val 1850"/>
                <a:gd name="f11" fmla="val 277"/>
                <a:gd name="f12" fmla="val 1504"/>
                <a:gd name="f13" fmla="val 1193"/>
                <a:gd name="f14" fmla="val 882"/>
                <a:gd name="f15" fmla="val 1884"/>
                <a:gd name="f16" fmla="val 2610"/>
                <a:gd name="f17" fmla="val 35"/>
                <a:gd name="f18" fmla="val 2869"/>
                <a:gd name="f19" fmla="val 3284"/>
                <a:gd name="f20" fmla="val 208"/>
                <a:gd name="f21" fmla="val 3578"/>
                <a:gd name="f22" fmla="val 326"/>
                <a:gd name="f23" fmla="val 3766"/>
                <a:gd name="f24" fmla="val 507"/>
                <a:gd name="f25" fmla="val 3890"/>
                <a:gd name="f26" fmla="val 682"/>
                <a:gd name="f27" fmla="val 764"/>
                <a:gd name="f28" fmla="val 845"/>
                <a:gd name="f29" fmla="val 3863"/>
                <a:gd name="f30" fmla="val 916"/>
                <a:gd name="f31" fmla="val 3802"/>
                <a:gd name="f32" fmla="val 1815"/>
                <a:gd name="f33" fmla="val 3128"/>
                <a:gd name="f34" fmla="val 2731"/>
                <a:gd name="f35" fmla="val 2420"/>
                <a:gd name="f36" fmla="val 1452"/>
                <a:gd name="f37" fmla="val 2973"/>
                <a:gd name="f38" fmla="val 744"/>
                <a:gd name="f39" fmla="val 2921"/>
                <a:gd name="f40" fmla="val 225"/>
                <a:gd name="f41" fmla="*/ f0 1 3025"/>
                <a:gd name="f42" fmla="*/ f1 1 3891"/>
                <a:gd name="f43" fmla="val f2"/>
                <a:gd name="f44" fmla="val f3"/>
                <a:gd name="f45" fmla="val f4"/>
                <a:gd name="f46" fmla="+- f45 0 f43"/>
                <a:gd name="f47" fmla="+- f44 0 f43"/>
                <a:gd name="f48" fmla="*/ f47 1 3025"/>
                <a:gd name="f49" fmla="*/ f46 1 3891"/>
                <a:gd name="f50" fmla="*/ f43 1 f48"/>
                <a:gd name="f51" fmla="*/ f44 1 f48"/>
                <a:gd name="f52" fmla="*/ f43 1 f49"/>
                <a:gd name="f53" fmla="*/ f45 1 f49"/>
                <a:gd name="f54" fmla="*/ f50 f41 1"/>
                <a:gd name="f55" fmla="*/ f51 f41 1"/>
                <a:gd name="f56" fmla="*/ f53 f42 1"/>
                <a:gd name="f57" fmla="*/ f52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4" t="f57" r="f55" b="f56"/>
              <a:pathLst>
                <a:path w="3025" h="3891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14" y="f15"/>
                    <a:pt x="f11" y="f16"/>
                  </a:cubicBezTo>
                  <a:cubicBezTo>
                    <a:pt x="f17" y="f18"/>
                    <a:pt x="f6" y="f19"/>
                    <a:pt x="f20" y="f21"/>
                  </a:cubicBezTo>
                  <a:cubicBezTo>
                    <a:pt x="f22" y="f23"/>
                    <a:pt x="f24" y="f25"/>
                    <a:pt x="f26" y="f25"/>
                  </a:cubicBezTo>
                  <a:cubicBezTo>
                    <a:pt x="f27" y="f25"/>
                    <a:pt x="f28" y="f29"/>
                    <a:pt x="f30" y="f31"/>
                  </a:cubicBezTo>
                  <a:cubicBezTo>
                    <a:pt x="f32" y="f33"/>
                    <a:pt x="f34" y="f35"/>
                    <a:pt x="f3" y="f36"/>
                  </a:cubicBezTo>
                  <a:cubicBezTo>
                    <a:pt x="f37" y="f38"/>
                    <a:pt x="f39" y="f40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7" name="Google Shape;2589;p59">
              <a:extLst>
                <a:ext uri="{FF2B5EF4-FFF2-40B4-BE49-F238E27FC236}">
                  <a16:creationId xmlns:a16="http://schemas.microsoft.com/office/drawing/2014/main" id="{C1C08C2B-05C4-E22F-815E-1693F67BC6B3}"/>
                </a:ext>
              </a:extLst>
            </p:cNvPr>
            <p:cNvSpPr/>
            <p:nvPr/>
          </p:nvSpPr>
          <p:spPr>
            <a:xfrm>
              <a:off x="3115955" y="1703252"/>
              <a:ext cx="76160" cy="3232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60"/>
                <a:gd name="f4" fmla="val 1893"/>
                <a:gd name="f5" fmla="val 1539"/>
                <a:gd name="f6" fmla="val 105"/>
                <a:gd name="f7" fmla="val 969"/>
                <a:gd name="f8" fmla="val 243"/>
                <a:gd name="f9" fmla="val 139"/>
                <a:gd name="f10" fmla="val 1"/>
                <a:gd name="f11" fmla="val 70"/>
                <a:gd name="f12" fmla="val 744"/>
                <a:gd name="f13" fmla="val 1418"/>
                <a:gd name="f14" fmla="val 813"/>
                <a:gd name="f15" fmla="val 1332"/>
                <a:gd name="f16" fmla="val 1556"/>
                <a:gd name="f17" fmla="val 1764"/>
                <a:gd name="f18" fmla="val 1677"/>
                <a:gd name="f19" fmla="val 2213"/>
                <a:gd name="f20" fmla="val 2645"/>
                <a:gd name="f21" fmla="val 1815"/>
                <a:gd name="f22" fmla="val 2898"/>
                <a:gd name="f23" fmla="val 1847"/>
                <a:gd name="f24" fmla="val 3179"/>
                <a:gd name="f25" fmla="val 3440"/>
                <a:gd name="f26" fmla="val 3890"/>
                <a:gd name="f27" fmla="val 4279"/>
                <a:gd name="f28" fmla="val 1756"/>
                <a:gd name="f29" fmla="val 4356"/>
                <a:gd name="f30" fmla="val 1176"/>
                <a:gd name="f31" fmla="val 4459"/>
                <a:gd name="f32" fmla="val 346"/>
                <a:gd name="f33" fmla="val 3561"/>
                <a:gd name="f34" fmla="val 416"/>
                <a:gd name="f35" fmla="val 2956"/>
                <a:gd name="f36" fmla="val 329"/>
                <a:gd name="f37" fmla="*/ f0 1 4460"/>
                <a:gd name="f38" fmla="*/ f1 1 1893"/>
                <a:gd name="f39" fmla="val f2"/>
                <a:gd name="f40" fmla="val f3"/>
                <a:gd name="f41" fmla="val f4"/>
                <a:gd name="f42" fmla="+- f41 0 f39"/>
                <a:gd name="f43" fmla="+- f40 0 f39"/>
                <a:gd name="f44" fmla="*/ f43 1 4460"/>
                <a:gd name="f45" fmla="*/ f42 1 1893"/>
                <a:gd name="f46" fmla="*/ f39 1 f44"/>
                <a:gd name="f47" fmla="*/ f40 1 f44"/>
                <a:gd name="f48" fmla="*/ f39 1 f45"/>
                <a:gd name="f49" fmla="*/ f41 1 f45"/>
                <a:gd name="f50" fmla="*/ f46 f37 1"/>
                <a:gd name="f51" fmla="*/ f47 f37 1"/>
                <a:gd name="f52" fmla="*/ f49 f38 1"/>
                <a:gd name="f53" fmla="*/ f48 f3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0" t="f53" r="f51" b="f52"/>
              <a:pathLst>
                <a:path w="4460" h="1893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0" y="f13"/>
                    <a:pt x="f14" y="f13"/>
                    <a:pt x="f15" y="f16"/>
                  </a:cubicBezTo>
                  <a:cubicBezTo>
                    <a:pt x="f17" y="f18"/>
                    <a:pt x="f19" y="f17"/>
                    <a:pt x="f20" y="f21"/>
                  </a:cubicBezTo>
                  <a:cubicBezTo>
                    <a:pt x="f22" y="f23"/>
                    <a:pt x="f24" y="f4"/>
                    <a:pt x="f25" y="f4"/>
                  </a:cubicBezTo>
                  <a:cubicBezTo>
                    <a:pt x="f26" y="f4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8" name="Google Shape;2590;p59">
              <a:extLst>
                <a:ext uri="{FF2B5EF4-FFF2-40B4-BE49-F238E27FC236}">
                  <a16:creationId xmlns:a16="http://schemas.microsoft.com/office/drawing/2014/main" id="{F353A626-A126-CDCD-5E2D-C4F1AFC0B29A}"/>
                </a:ext>
              </a:extLst>
            </p:cNvPr>
            <p:cNvSpPr/>
            <p:nvPr/>
          </p:nvSpPr>
          <p:spPr>
            <a:xfrm>
              <a:off x="4753224" y="3153619"/>
              <a:ext cx="45134" cy="5450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3"/>
                <a:gd name="f4" fmla="val 3192"/>
                <a:gd name="f5" fmla="val 1295"/>
                <a:gd name="f6" fmla="val 1"/>
                <a:gd name="f7" fmla="val 1273"/>
                <a:gd name="f8" fmla="val 1250"/>
                <a:gd name="f9" fmla="val 2"/>
                <a:gd name="f10" fmla="val 1226"/>
                <a:gd name="f11" fmla="val 4"/>
                <a:gd name="f12" fmla="val 275"/>
                <a:gd name="f13" fmla="val 108"/>
                <a:gd name="f14" fmla="val 51"/>
                <a:gd name="f15" fmla="val 954"/>
                <a:gd name="f16" fmla="val 33"/>
                <a:gd name="f17" fmla="val 1732"/>
                <a:gd name="f18" fmla="val 2354"/>
                <a:gd name="f19" fmla="val 200"/>
                <a:gd name="f20" fmla="val 910"/>
                <a:gd name="f21" fmla="val 950"/>
                <a:gd name="f22" fmla="val 992"/>
                <a:gd name="f23" fmla="val 3189"/>
                <a:gd name="f24" fmla="val 1036"/>
                <a:gd name="f25" fmla="val 3184"/>
                <a:gd name="f26" fmla="val 2959"/>
                <a:gd name="f27" fmla="val 1640"/>
                <a:gd name="f28" fmla="val 1767"/>
                <a:gd name="f29" fmla="val 1110"/>
                <a:gd name="f30" fmla="val 1740"/>
                <a:gd name="f31" fmla="val 547"/>
                <a:gd name="f32" fmla="val 1792"/>
                <a:gd name="f33" fmla="*/ f0 1 2643"/>
                <a:gd name="f34" fmla="*/ f1 1 3192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643"/>
                <a:gd name="f41" fmla="*/ f38 1 3192"/>
                <a:gd name="f42" fmla="*/ f35 1 f40"/>
                <a:gd name="f43" fmla="*/ f36 1 f40"/>
                <a:gd name="f44" fmla="*/ f35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643" h="3192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6" y="f18"/>
                    <a:pt x="f19" y="f4"/>
                    <a:pt x="f20" y="f4"/>
                  </a:cubicBezTo>
                  <a:cubicBezTo>
                    <a:pt x="f21" y="f4"/>
                    <a:pt x="f22" y="f23"/>
                    <a:pt x="f24" y="f25"/>
                  </a:cubicBezTo>
                  <a:cubicBezTo>
                    <a:pt x="f3" y="f26"/>
                    <a:pt x="f27" y="f28"/>
                    <a:pt x="f27" y="f29"/>
                  </a:cubicBezTo>
                  <a:cubicBezTo>
                    <a:pt x="f30" y="f31"/>
                    <a:pt x="f32" y="f6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9" name="Google Shape;2591;p59">
              <a:extLst>
                <a:ext uri="{FF2B5EF4-FFF2-40B4-BE49-F238E27FC236}">
                  <a16:creationId xmlns:a16="http://schemas.microsoft.com/office/drawing/2014/main" id="{BFA37B8E-C713-E639-9CE3-818F64769FFD}"/>
                </a:ext>
              </a:extLst>
            </p:cNvPr>
            <p:cNvSpPr/>
            <p:nvPr/>
          </p:nvSpPr>
          <p:spPr>
            <a:xfrm>
              <a:off x="3206855" y="1697940"/>
              <a:ext cx="59582" cy="342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89"/>
                <a:gd name="f4" fmla="val 2006"/>
                <a:gd name="f5" fmla="val 2519"/>
                <a:gd name="f6" fmla="val 46"/>
                <a:gd name="f7" fmla="val 2407"/>
                <a:gd name="f8" fmla="val 2296"/>
                <a:gd name="f9" fmla="val 60"/>
                <a:gd name="f10" fmla="val 2195"/>
                <a:gd name="f11" fmla="val 87"/>
                <a:gd name="f12" fmla="val 1435"/>
                <a:gd name="f13" fmla="val 312"/>
                <a:gd name="f14" fmla="val 191"/>
                <a:gd name="f15" fmla="val 1"/>
                <a:gd name="f16" fmla="val 1107"/>
                <a:gd name="f17" fmla="val 1798"/>
                <a:gd name="f18" fmla="val 986"/>
                <a:gd name="f19" fmla="val 1746"/>
                <a:gd name="f20" fmla="val 1642"/>
                <a:gd name="f21" fmla="val 1781"/>
                <a:gd name="f22" fmla="val 2299"/>
                <a:gd name="f23" fmla="val 1556"/>
                <a:gd name="f24" fmla="val 3422"/>
                <a:gd name="f25" fmla="val 2005"/>
                <a:gd name="f26" fmla="val 3474"/>
                <a:gd name="f27" fmla="val 813"/>
                <a:gd name="f28" fmla="val 3488"/>
                <a:gd name="f29" fmla="val 284"/>
                <a:gd name="f30" fmla="val 2986"/>
                <a:gd name="f31" fmla="*/ f0 1 3489"/>
                <a:gd name="f32" fmla="*/ f1 1 2006"/>
                <a:gd name="f33" fmla="val f2"/>
                <a:gd name="f34" fmla="val f3"/>
                <a:gd name="f35" fmla="val f4"/>
                <a:gd name="f36" fmla="+- f35 0 f33"/>
                <a:gd name="f37" fmla="+- f34 0 f33"/>
                <a:gd name="f38" fmla="*/ f37 1 3489"/>
                <a:gd name="f39" fmla="*/ f36 1 2006"/>
                <a:gd name="f40" fmla="*/ f33 1 f38"/>
                <a:gd name="f41" fmla="*/ f34 1 f38"/>
                <a:gd name="f42" fmla="*/ f33 1 f39"/>
                <a:gd name="f43" fmla="*/ f35 1 f39"/>
                <a:gd name="f44" fmla="*/ f40 f31 1"/>
                <a:gd name="f45" fmla="*/ f41 f31 1"/>
                <a:gd name="f46" fmla="*/ f43 f32 1"/>
                <a:gd name="f47" fmla="*/ f42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4" t="f47" r="f45" b="f46"/>
              <a:pathLst>
                <a:path w="3489" h="2006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14" y="f15"/>
                    <a:pt x="f11" y="f16"/>
                  </a:cubicBezTo>
                  <a:cubicBezTo>
                    <a:pt x="f15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6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0" name="Google Shape;2592;p59">
              <a:extLst>
                <a:ext uri="{FF2B5EF4-FFF2-40B4-BE49-F238E27FC236}">
                  <a16:creationId xmlns:a16="http://schemas.microsoft.com/office/drawing/2014/main" id="{C25B635E-D0DA-382D-93AD-82ACE5B7D3AA}"/>
                </a:ext>
              </a:extLst>
            </p:cNvPr>
            <p:cNvSpPr/>
            <p:nvPr/>
          </p:nvSpPr>
          <p:spPr>
            <a:xfrm>
              <a:off x="4789855" y="1846091"/>
              <a:ext cx="55376" cy="2854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43"/>
                <a:gd name="f4" fmla="val 1672"/>
                <a:gd name="f5" fmla="val 1466"/>
                <a:gd name="f6" fmla="val 121"/>
                <a:gd name="f7" fmla="val 1366"/>
                <a:gd name="f8" fmla="val 163"/>
                <a:gd name="f9" fmla="val 1241"/>
                <a:gd name="f10" fmla="val 173"/>
                <a:gd name="f11" fmla="val 1106"/>
                <a:gd name="f12" fmla="val 987"/>
                <a:gd name="f13" fmla="val 861"/>
                <a:gd name="f14" fmla="val 165"/>
                <a:gd name="f15" fmla="val 738"/>
                <a:gd name="f16" fmla="val 371"/>
                <a:gd name="f17" fmla="val 34"/>
                <a:gd name="f18" fmla="val 234"/>
                <a:gd name="f19" fmla="val 14"/>
                <a:gd name="f20" fmla="val 778"/>
                <a:gd name="f21" fmla="val 1593"/>
                <a:gd name="f22" fmla="val 628"/>
                <a:gd name="f23" fmla="val 1660"/>
                <a:gd name="f24" fmla="val 1232"/>
                <a:gd name="f25" fmla="val 1352"/>
                <a:gd name="f26" fmla="val 1472"/>
                <a:gd name="f27" fmla="val 1658"/>
                <a:gd name="f28" fmla="val 1585"/>
                <a:gd name="f29" fmla="val 1627"/>
                <a:gd name="f30" fmla="val 1668"/>
                <a:gd name="f31" fmla="val 1708"/>
                <a:gd name="f32" fmla="val 1659"/>
                <a:gd name="f33" fmla="val 1826"/>
                <a:gd name="f34" fmla="val 1666"/>
                <a:gd name="f35" fmla="val 1954"/>
                <a:gd name="f36" fmla="val 2085"/>
                <a:gd name="f37" fmla="val 2644"/>
                <a:gd name="f38" fmla="val 3242"/>
                <a:gd name="f39" fmla="val 1563"/>
                <a:gd name="f40" fmla="val 3228"/>
                <a:gd name="f41" fmla="val 933"/>
                <a:gd name="f42" fmla="val 3194"/>
                <a:gd name="f43" fmla="val 2209"/>
                <a:gd name="f44" fmla="val 207"/>
                <a:gd name="f45" fmla="*/ f0 1 3243"/>
                <a:gd name="f46" fmla="*/ f1 1 1672"/>
                <a:gd name="f47" fmla="val f2"/>
                <a:gd name="f48" fmla="val f3"/>
                <a:gd name="f49" fmla="val f4"/>
                <a:gd name="f50" fmla="+- f49 0 f47"/>
                <a:gd name="f51" fmla="+- f48 0 f47"/>
                <a:gd name="f52" fmla="*/ f51 1 3243"/>
                <a:gd name="f53" fmla="*/ f50 1 1672"/>
                <a:gd name="f54" fmla="*/ f47 1 f52"/>
                <a:gd name="f55" fmla="*/ f48 1 f52"/>
                <a:gd name="f56" fmla="*/ f47 1 f53"/>
                <a:gd name="f57" fmla="*/ f49 1 f53"/>
                <a:gd name="f58" fmla="*/ f54 f45 1"/>
                <a:gd name="f59" fmla="*/ f55 f45 1"/>
                <a:gd name="f60" fmla="*/ f57 f46 1"/>
                <a:gd name="f61" fmla="*/ f56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8" t="f61" r="f59" b="f60"/>
              <a:pathLst>
                <a:path w="3243" h="1672">
                  <a:moveTo>
                    <a:pt x="f5" y="f6"/>
                  </a:moveTo>
                  <a:cubicBezTo>
                    <a:pt x="f7" y="f8"/>
                    <a:pt x="f9" y="f10"/>
                    <a:pt x="f11" y="f10"/>
                  </a:cubicBezTo>
                  <a:cubicBezTo>
                    <a:pt x="f12" y="f10"/>
                    <a:pt x="f13" y="f14"/>
                    <a:pt x="f15" y="f14"/>
                  </a:cubicBezTo>
                  <a:cubicBezTo>
                    <a:pt x="f16" y="f14"/>
                    <a:pt x="f17" y="f18"/>
                    <a:pt x="f19" y="f20"/>
                  </a:cubicBezTo>
                  <a:cubicBezTo>
                    <a:pt x="f2" y="f21"/>
                    <a:pt x="f22" y="f23"/>
                    <a:pt x="f24" y="f23"/>
                  </a:cubicBezTo>
                  <a:cubicBezTo>
                    <a:pt x="f25" y="f23"/>
                    <a:pt x="f26" y="f27"/>
                    <a:pt x="f28" y="f27"/>
                  </a:cubicBezTo>
                  <a:cubicBezTo>
                    <a:pt x="f29" y="f27"/>
                    <a:pt x="f30" y="f27"/>
                    <a:pt x="f31" y="f32"/>
                  </a:cubicBezTo>
                  <a:cubicBezTo>
                    <a:pt x="f33" y="f34"/>
                    <a:pt x="f35" y="f4"/>
                    <a:pt x="f36" y="f4"/>
                  </a:cubicBezTo>
                  <a:cubicBezTo>
                    <a:pt x="f37" y="f4"/>
                    <a:pt x="f38" y="f39"/>
                    <a:pt x="f40" y="f41"/>
                  </a:cubicBezTo>
                  <a:cubicBezTo>
                    <a:pt x="f42" y="f2"/>
                    <a:pt x="f43" y="f44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1" name="Google Shape;2593;p59">
              <a:extLst>
                <a:ext uri="{FF2B5EF4-FFF2-40B4-BE49-F238E27FC236}">
                  <a16:creationId xmlns:a16="http://schemas.microsoft.com/office/drawing/2014/main" id="{43591C0D-7702-117B-0FD4-14F498389E0A}"/>
                </a:ext>
              </a:extLst>
            </p:cNvPr>
            <p:cNvSpPr/>
            <p:nvPr/>
          </p:nvSpPr>
          <p:spPr>
            <a:xfrm>
              <a:off x="3727505" y="1730328"/>
              <a:ext cx="55705" cy="320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62"/>
                <a:gd name="f4" fmla="val 1879"/>
                <a:gd name="f5" fmla="val 1625"/>
                <a:gd name="f6" fmla="val 1"/>
                <a:gd name="f7" fmla="val 803"/>
                <a:gd name="f8" fmla="val 279"/>
                <a:gd name="f9" fmla="val 461"/>
                <a:gd name="f10" fmla="val 99"/>
                <a:gd name="f11" fmla="val 1249"/>
                <a:gd name="f12" fmla="val 1616"/>
                <a:gd name="f13" fmla="val 339"/>
                <a:gd name="f14" fmla="val 645"/>
                <a:gd name="f15" fmla="val 714"/>
                <a:gd name="f16" fmla="val 781"/>
                <a:gd name="f17" fmla="val 1865"/>
                <a:gd name="f18" fmla="val 842"/>
                <a:gd name="f19" fmla="val 1837"/>
                <a:gd name="f20" fmla="val 1620"/>
                <a:gd name="f21" fmla="val 1474"/>
                <a:gd name="f22" fmla="val 2829"/>
                <a:gd name="f23" fmla="val 1750"/>
                <a:gd name="f24" fmla="val 3106"/>
                <a:gd name="f25" fmla="val 800"/>
                <a:gd name="f26" fmla="val 3261"/>
                <a:gd name="f27" fmla="val 229"/>
                <a:gd name="f28" fmla="val 2363"/>
                <a:gd name="f29" fmla="val 22"/>
                <a:gd name="f30" fmla="val 1758"/>
                <a:gd name="f31" fmla="val 5"/>
                <a:gd name="f32" fmla="val 1713"/>
                <a:gd name="f33" fmla="val 2"/>
                <a:gd name="f34" fmla="val 1668"/>
                <a:gd name="f35" fmla="*/ f0 1 3262"/>
                <a:gd name="f36" fmla="*/ f1 1 1879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3262"/>
                <a:gd name="f43" fmla="*/ f40 1 1879"/>
                <a:gd name="f44" fmla="*/ f37 1 f42"/>
                <a:gd name="f45" fmla="*/ f38 1 f42"/>
                <a:gd name="f46" fmla="*/ f37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3262" h="1879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2" y="f12"/>
                    <a:pt x="f13" y="f4"/>
                    <a:pt x="f14" y="f4"/>
                  </a:cubicBezTo>
                  <a:cubicBezTo>
                    <a:pt x="f15" y="f4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6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2" name="Google Shape;2594;p59">
              <a:extLst>
                <a:ext uri="{FF2B5EF4-FFF2-40B4-BE49-F238E27FC236}">
                  <a16:creationId xmlns:a16="http://schemas.microsoft.com/office/drawing/2014/main" id="{490127E7-6897-84A9-0B05-77F5B0B944D7}"/>
                </a:ext>
              </a:extLst>
            </p:cNvPr>
            <p:cNvSpPr/>
            <p:nvPr/>
          </p:nvSpPr>
          <p:spPr>
            <a:xfrm>
              <a:off x="4643204" y="3279385"/>
              <a:ext cx="53144" cy="274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112"/>
                <a:gd name="f4" fmla="val 1609"/>
                <a:gd name="f5" fmla="val 843"/>
                <a:gd name="f6" fmla="val 80"/>
                <a:gd name="f7" fmla="val 352"/>
                <a:gd name="f8" fmla="val 1"/>
                <a:gd name="f9" fmla="val 466"/>
                <a:gd name="f10" fmla="val 65"/>
                <a:gd name="f11" fmla="val 882"/>
                <a:gd name="f12" fmla="val 161"/>
                <a:gd name="f13" fmla="val 1545"/>
                <a:gd name="f14" fmla="val 602"/>
                <a:gd name="f15" fmla="val 1578"/>
                <a:gd name="f16" fmla="val 1054"/>
                <a:gd name="f17" fmla="val 1103"/>
                <a:gd name="f18" fmla="val 1152"/>
                <a:gd name="f19" fmla="val 1577"/>
                <a:gd name="f20" fmla="val 1201"/>
                <a:gd name="f21" fmla="val 1347"/>
                <a:gd name="f22" fmla="val 1491"/>
                <a:gd name="f23" fmla="val 1581"/>
                <a:gd name="f24" fmla="val 1620"/>
                <a:gd name="f25" fmla="val 1608"/>
                <a:gd name="f26" fmla="val 1746"/>
                <a:gd name="f27" fmla="val 1549"/>
                <a:gd name="f28" fmla="val 1903"/>
                <a:gd name="f29" fmla="val 1535"/>
                <a:gd name="f30" fmla="val 2065"/>
                <a:gd name="f31" fmla="val 2212"/>
                <a:gd name="f32" fmla="val 2363"/>
                <a:gd name="f33" fmla="val 1547"/>
                <a:gd name="f34" fmla="val 2502"/>
                <a:gd name="f35" fmla="val 2845"/>
                <a:gd name="f36" fmla="val 1478"/>
                <a:gd name="f37" fmla="val 3037"/>
                <a:gd name="f38" fmla="val 1003"/>
                <a:gd name="f39" fmla="val 2882"/>
                <a:gd name="f40" fmla="val 1741"/>
                <a:gd name="f41" fmla="val 191"/>
                <a:gd name="f42" fmla="val 963"/>
                <a:gd name="f43" fmla="val 87"/>
                <a:gd name="f44" fmla="val 923"/>
                <a:gd name="f45" fmla="val 82"/>
                <a:gd name="f46" fmla="*/ f0 1 3112"/>
                <a:gd name="f47" fmla="*/ f1 1 1609"/>
                <a:gd name="f48" fmla="val f2"/>
                <a:gd name="f49" fmla="val f3"/>
                <a:gd name="f50" fmla="val f4"/>
                <a:gd name="f51" fmla="+- f50 0 f48"/>
                <a:gd name="f52" fmla="+- f49 0 f48"/>
                <a:gd name="f53" fmla="*/ f52 1 3112"/>
                <a:gd name="f54" fmla="*/ f51 1 1609"/>
                <a:gd name="f55" fmla="*/ f48 1 f53"/>
                <a:gd name="f56" fmla="*/ f49 1 f53"/>
                <a:gd name="f57" fmla="*/ f48 1 f54"/>
                <a:gd name="f58" fmla="*/ f50 1 f54"/>
                <a:gd name="f59" fmla="*/ f55 f46 1"/>
                <a:gd name="f60" fmla="*/ f56 f46 1"/>
                <a:gd name="f61" fmla="*/ f58 f47 1"/>
                <a:gd name="f62" fmla="*/ f57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9" t="f62" r="f60" b="f61"/>
              <a:pathLst>
                <a:path w="3112" h="1609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14" y="f15"/>
                    <a:pt x="f16" y="f15"/>
                  </a:cubicBezTo>
                  <a:cubicBezTo>
                    <a:pt x="f17" y="f15"/>
                    <a:pt x="f18" y="f19"/>
                    <a:pt x="f20" y="f19"/>
                  </a:cubicBezTo>
                  <a:cubicBezTo>
                    <a:pt x="f21" y="f19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29"/>
                  </a:cubicBezTo>
                  <a:cubicBezTo>
                    <a:pt x="f31" y="f29"/>
                    <a:pt x="f32" y="f33"/>
                    <a:pt x="f34" y="f33"/>
                  </a:cubicBezTo>
                  <a:cubicBezTo>
                    <a:pt x="f35" y="f33"/>
                    <a:pt x="f3" y="f36"/>
                    <a:pt x="f37" y="f38"/>
                  </a:cubicBezTo>
                  <a:cubicBezTo>
                    <a:pt x="f39" y="f8"/>
                    <a:pt x="f40" y="f41"/>
                    <a:pt x="f42" y="f43"/>
                  </a:cubicBezTo>
                  <a:cubicBezTo>
                    <a:pt x="f44" y="f45"/>
                    <a:pt x="f11" y="f6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3" name="Google Shape;2595;p59">
              <a:extLst>
                <a:ext uri="{FF2B5EF4-FFF2-40B4-BE49-F238E27FC236}">
                  <a16:creationId xmlns:a16="http://schemas.microsoft.com/office/drawing/2014/main" id="{33DBE4B2-BC1E-948B-E7AD-522D6FCF9DF0}"/>
                </a:ext>
              </a:extLst>
            </p:cNvPr>
            <p:cNvSpPr/>
            <p:nvPr/>
          </p:nvSpPr>
          <p:spPr>
            <a:xfrm>
              <a:off x="3279751" y="1704432"/>
              <a:ext cx="42364" cy="2716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481"/>
                <a:gd name="f4" fmla="val 1591"/>
                <a:gd name="f5" fmla="val 1811"/>
                <a:gd name="f6" fmla="val 155"/>
                <a:gd name="f7" fmla="val 1713"/>
                <a:gd name="f8" fmla="val 1613"/>
                <a:gd name="f9" fmla="val 168"/>
                <a:gd name="f10" fmla="val 1521"/>
                <a:gd name="f11" fmla="val 191"/>
                <a:gd name="f12" fmla="val 985"/>
                <a:gd name="f13" fmla="val 312"/>
                <a:gd name="f14" fmla="val 121"/>
                <a:gd name="f15" fmla="val 1"/>
                <a:gd name="f16" fmla="val 52"/>
                <a:gd name="f17" fmla="val 917"/>
                <a:gd name="f18" fmla="val 1487"/>
                <a:gd name="f19" fmla="val 536"/>
                <a:gd name="f20" fmla="val 1574"/>
                <a:gd name="f21" fmla="val 1054"/>
                <a:gd name="f22" fmla="val 1573"/>
                <a:gd name="f23" fmla="val 1418"/>
                <a:gd name="f24" fmla="val 2385"/>
                <a:gd name="f25" fmla="val 1556"/>
                <a:gd name="f26" fmla="val 2454"/>
                <a:gd name="f27" fmla="val 727"/>
                <a:gd name="f28" fmla="val 311"/>
                <a:gd name="f29" fmla="val 2153"/>
                <a:gd name="f30" fmla="*/ f0 1 2481"/>
                <a:gd name="f31" fmla="*/ f1 1 1591"/>
                <a:gd name="f32" fmla="val f2"/>
                <a:gd name="f33" fmla="val f3"/>
                <a:gd name="f34" fmla="val f4"/>
                <a:gd name="f35" fmla="+- f34 0 f32"/>
                <a:gd name="f36" fmla="+- f33 0 f32"/>
                <a:gd name="f37" fmla="*/ f36 1 2481"/>
                <a:gd name="f38" fmla="*/ f35 1 1591"/>
                <a:gd name="f39" fmla="*/ f32 1 f37"/>
                <a:gd name="f40" fmla="*/ f33 1 f37"/>
                <a:gd name="f41" fmla="*/ f32 1 f38"/>
                <a:gd name="f42" fmla="*/ f34 1 f38"/>
                <a:gd name="f43" fmla="*/ f39 f30 1"/>
                <a:gd name="f44" fmla="*/ f40 f30 1"/>
                <a:gd name="f45" fmla="*/ f42 f31 1"/>
                <a:gd name="f46" fmla="*/ f41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3" t="f46" r="f44" b="f45"/>
              <a:pathLst>
                <a:path w="2481" h="1591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2" y="f18"/>
                    <a:pt x="f19" y="f20"/>
                    <a:pt x="f21" y="f4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3" y="f28"/>
                    <a:pt x="f29" y="f6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4" name="Google Shape;2596;p59">
              <a:extLst>
                <a:ext uri="{FF2B5EF4-FFF2-40B4-BE49-F238E27FC236}">
                  <a16:creationId xmlns:a16="http://schemas.microsoft.com/office/drawing/2014/main" id="{CA881E91-4246-4830-3E41-1091CF1EA5A8}"/>
                </a:ext>
              </a:extLst>
            </p:cNvPr>
            <p:cNvSpPr/>
            <p:nvPr/>
          </p:nvSpPr>
          <p:spPr>
            <a:xfrm>
              <a:off x="1988545" y="1707788"/>
              <a:ext cx="355317" cy="6492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0808"/>
                <a:gd name="f4" fmla="val 3802"/>
                <a:gd name="f5" fmla="val 20756"/>
                <a:gd name="f6" fmla="val 20738"/>
                <a:gd name="f7" fmla="val 17"/>
                <a:gd name="f8" fmla="val 20773"/>
                <a:gd name="f9" fmla="val 1"/>
                <a:gd name="f10" fmla="val 3785"/>
                <a:gd name="f11" fmla="val 18"/>
                <a:gd name="f12" fmla="*/ f0 1 20808"/>
                <a:gd name="f13" fmla="*/ f1 1 3802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0808"/>
                <a:gd name="f20" fmla="*/ f17 1 3802"/>
                <a:gd name="f21" fmla="*/ f14 1 f19"/>
                <a:gd name="f22" fmla="*/ f15 1 f19"/>
                <a:gd name="f23" fmla="*/ f14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0808" h="3802">
                  <a:moveTo>
                    <a:pt x="f5" y="f2"/>
                  </a:moveTo>
                  <a:lnTo>
                    <a:pt x="f6" y="f7"/>
                  </a:lnTo>
                  <a:lnTo>
                    <a:pt x="f8" y="f7"/>
                  </a:lnTo>
                  <a:lnTo>
                    <a:pt x="f3" y="f2"/>
                  </a:lnTo>
                  <a:close/>
                  <a:moveTo>
                    <a:pt x="f9" y="f10"/>
                  </a:moveTo>
                  <a:lnTo>
                    <a:pt x="f9" y="f4"/>
                  </a:lnTo>
                  <a:lnTo>
                    <a:pt x="f11" y="f4"/>
                  </a:lnTo>
                  <a:lnTo>
                    <a:pt x="f11" y="f10"/>
                  </a:ln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5" name="Google Shape;2597;p59">
              <a:extLst>
                <a:ext uri="{FF2B5EF4-FFF2-40B4-BE49-F238E27FC236}">
                  <a16:creationId xmlns:a16="http://schemas.microsoft.com/office/drawing/2014/main" id="{52111ED0-BD11-AC11-1050-CAF8A1554338}"/>
                </a:ext>
              </a:extLst>
            </p:cNvPr>
            <p:cNvSpPr/>
            <p:nvPr/>
          </p:nvSpPr>
          <p:spPr>
            <a:xfrm>
              <a:off x="713103" y="1670051"/>
              <a:ext cx="2207983" cy="259715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302"/>
                <a:gd name="f4" fmla="val 152092"/>
                <a:gd name="f5" fmla="val 97270"/>
                <a:gd name="f6" fmla="val 1644"/>
                <a:gd name="f7" fmla="val 97347"/>
                <a:gd name="f8" fmla="val 97424"/>
                <a:gd name="f9" fmla="val 1648"/>
                <a:gd name="f10" fmla="val 97503"/>
                <a:gd name="f11" fmla="val 1657"/>
                <a:gd name="f12" fmla="val 97555"/>
                <a:gd name="f13" fmla="val 1674"/>
                <a:gd name="f14" fmla="val 97607"/>
                <a:gd name="f15" fmla="val 1692"/>
                <a:gd name="f16" fmla="val 97642"/>
                <a:gd name="f17" fmla="val 1709"/>
                <a:gd name="f18" fmla="val 95601"/>
                <a:gd name="f19" fmla="val 2170"/>
                <a:gd name="f20" fmla="val 96129"/>
                <a:gd name="f21" fmla="val 1917"/>
                <a:gd name="f22" fmla="val 96661"/>
                <a:gd name="f23" fmla="val 95473"/>
                <a:gd name="f24" fmla="val 2210"/>
                <a:gd name="f25" fmla="val 95447"/>
                <a:gd name="f26" fmla="val 2227"/>
                <a:gd name="f27" fmla="val 95429"/>
                <a:gd name="f28" fmla="val 95464"/>
                <a:gd name="f29" fmla="val 68358"/>
                <a:gd name="f30" fmla="val 8951"/>
                <a:gd name="f31" fmla="val 68553"/>
                <a:gd name="f32" fmla="val 68761"/>
                <a:gd name="f33" fmla="val 9049"/>
                <a:gd name="f34" fmla="val 68989"/>
                <a:gd name="f35" fmla="val 9313"/>
                <a:gd name="f36" fmla="val 69208"/>
                <a:gd name="f37" fmla="val 9280"/>
                <a:gd name="f38" fmla="val 69420"/>
                <a:gd name="f39" fmla="val 9268"/>
                <a:gd name="f40" fmla="val 69634"/>
                <a:gd name="f41" fmla="val 69758"/>
                <a:gd name="f42" fmla="val 69882"/>
                <a:gd name="f43" fmla="val 9272"/>
                <a:gd name="f44" fmla="val 70008"/>
                <a:gd name="f45" fmla="val 9278"/>
                <a:gd name="f46" fmla="val 70061"/>
                <a:gd name="f47" fmla="val 9286"/>
                <a:gd name="f48" fmla="val 70117"/>
                <a:gd name="f49" fmla="val 9289"/>
                <a:gd name="f50" fmla="val 70177"/>
                <a:gd name="f51" fmla="val 70522"/>
                <a:gd name="f52" fmla="val 70965"/>
                <a:gd name="f53" fmla="val 9176"/>
                <a:gd name="f54" fmla="val 71318"/>
                <a:gd name="f55" fmla="val 71841"/>
                <a:gd name="f56" fmla="val 72167"/>
                <a:gd name="f57" fmla="val 9425"/>
                <a:gd name="f58" fmla="val 71685"/>
                <a:gd name="f59" fmla="val 10661"/>
                <a:gd name="f60" fmla="val 71581"/>
                <a:gd name="f61" fmla="val 10937"/>
                <a:gd name="f62" fmla="val 71823"/>
                <a:gd name="f63" fmla="val 11265"/>
                <a:gd name="f64" fmla="val 72151"/>
                <a:gd name="f65" fmla="val 11386"/>
                <a:gd name="f66" fmla="val 72428"/>
                <a:gd name="f67" fmla="val 11438"/>
                <a:gd name="f68" fmla="val 72722"/>
                <a:gd name="f69" fmla="val 11490"/>
                <a:gd name="f70" fmla="val 72998"/>
                <a:gd name="f71" fmla="val 11507"/>
                <a:gd name="f72" fmla="val 72652"/>
                <a:gd name="f73" fmla="val 11922"/>
                <a:gd name="f74" fmla="val 72359"/>
                <a:gd name="f75" fmla="val 12406"/>
                <a:gd name="f76" fmla="val 71927"/>
                <a:gd name="f77" fmla="val 12717"/>
                <a:gd name="f78" fmla="val 71831"/>
                <a:gd name="f79" fmla="val 12786"/>
                <a:gd name="f80" fmla="val 71741"/>
                <a:gd name="f81" fmla="val 12813"/>
                <a:gd name="f82" fmla="val 71654"/>
                <a:gd name="f83" fmla="val 71349"/>
                <a:gd name="f84" fmla="val 71090"/>
                <a:gd name="f85" fmla="val 12473"/>
                <a:gd name="f86" fmla="val 70821"/>
                <a:gd name="f87" fmla="val 69127"/>
                <a:gd name="f88" fmla="val 11939"/>
                <a:gd name="f89" fmla="val 69334"/>
                <a:gd name="f90" fmla="val 10488"/>
                <a:gd name="f91" fmla="val 67330"/>
                <a:gd name="f92" fmla="val 9520"/>
                <a:gd name="f93" fmla="val 67668"/>
                <a:gd name="f94" fmla="val 9295"/>
                <a:gd name="f95" fmla="val 67992"/>
                <a:gd name="f96" fmla="val 51546"/>
                <a:gd name="f97" fmla="val 12467"/>
                <a:gd name="f98" fmla="val 51593"/>
                <a:gd name="f99" fmla="val 51647"/>
                <a:gd name="f100" fmla="val 12470"/>
                <a:gd name="f101" fmla="val 51707"/>
                <a:gd name="f102" fmla="val 12475"/>
                <a:gd name="f103" fmla="val 51897"/>
                <a:gd name="f104" fmla="val 12648"/>
                <a:gd name="f105" fmla="val 52157"/>
                <a:gd name="f106" fmla="val 12890"/>
                <a:gd name="f107" fmla="val 52433"/>
                <a:gd name="f108" fmla="val 13115"/>
                <a:gd name="f109" fmla="val 52260"/>
                <a:gd name="f110" fmla="val 13270"/>
                <a:gd name="f111" fmla="val 52053"/>
                <a:gd name="f112" fmla="val 13374"/>
                <a:gd name="f113" fmla="val 51845"/>
                <a:gd name="f114" fmla="val 13460"/>
                <a:gd name="f115" fmla="val 51802"/>
                <a:gd name="f116" fmla="val 13467"/>
                <a:gd name="f117" fmla="val 51764"/>
                <a:gd name="f118" fmla="val 13470"/>
                <a:gd name="f119" fmla="val 51729"/>
                <a:gd name="f120" fmla="val 51300"/>
                <a:gd name="f121" fmla="val 51439"/>
                <a:gd name="f122" fmla="val 13007"/>
                <a:gd name="f123" fmla="val 51327"/>
                <a:gd name="f124" fmla="val 12752"/>
                <a:gd name="f125" fmla="val 51225"/>
                <a:gd name="f126" fmla="val 12548"/>
                <a:gd name="f127" fmla="val 51295"/>
                <a:gd name="f128" fmla="val 55481"/>
                <a:gd name="f129" fmla="val 12549"/>
                <a:gd name="f130" fmla="val 55526"/>
                <a:gd name="f131" fmla="val 55570"/>
                <a:gd name="f132" fmla="val 12553"/>
                <a:gd name="f133" fmla="val 55613"/>
                <a:gd name="f134" fmla="val 12562"/>
                <a:gd name="f135" fmla="val 54576"/>
                <a:gd name="f136" fmla="val 13789"/>
                <a:gd name="f137" fmla="val 53954"/>
                <a:gd name="f138" fmla="val 13184"/>
                <a:gd name="f139" fmla="val 54420"/>
                <a:gd name="f140" fmla="val 12976"/>
                <a:gd name="f141" fmla="val 54870"/>
                <a:gd name="f142" fmla="val 55336"/>
                <a:gd name="f143" fmla="val 55388"/>
                <a:gd name="f144" fmla="val 55436"/>
                <a:gd name="f145" fmla="val 116966"/>
                <a:gd name="f146" fmla="val 112339"/>
                <a:gd name="f147" fmla="val 107712"/>
                <a:gd name="f148" fmla="val 747"/>
                <a:gd name="f149" fmla="val 103085"/>
                <a:gd name="f150" fmla="val 1035"/>
                <a:gd name="f151" fmla="val 101910"/>
                <a:gd name="f152" fmla="val 1104"/>
                <a:gd name="f153" fmla="val 100735"/>
                <a:gd name="f154" fmla="val 983"/>
                <a:gd name="f155" fmla="val 99542"/>
                <a:gd name="f156" fmla="val 1260"/>
                <a:gd name="f157" fmla="val 99533"/>
                <a:gd name="f158" fmla="val 1262"/>
                <a:gd name="f159" fmla="val 99523"/>
                <a:gd name="f160" fmla="val 1263"/>
                <a:gd name="f161" fmla="val 99512"/>
                <a:gd name="f162" fmla="val 99194"/>
                <a:gd name="f163" fmla="val 98389"/>
                <a:gd name="f164" fmla="val 307"/>
                <a:gd name="f165" fmla="val 240"/>
                <a:gd name="f166" fmla="val 96554"/>
                <a:gd name="f167" fmla="val 172"/>
                <a:gd name="f168" fmla="val 95607"/>
                <a:gd name="f169" fmla="val 143"/>
                <a:gd name="f170" fmla="val 94661"/>
                <a:gd name="f171" fmla="val 91541"/>
                <a:gd name="f172" fmla="val 88432"/>
                <a:gd name="f173" fmla="val 459"/>
                <a:gd name="f174" fmla="val 85303"/>
                <a:gd name="f175" fmla="val 724"/>
                <a:gd name="f176" fmla="val 83379"/>
                <a:gd name="f177" fmla="val 875"/>
                <a:gd name="f178" fmla="val 81549"/>
                <a:gd name="f179" fmla="val 1637"/>
                <a:gd name="f180" fmla="val 79578"/>
                <a:gd name="f181" fmla="val 79300"/>
                <a:gd name="f182" fmla="val 79020"/>
                <a:gd name="f183" fmla="val 1622"/>
                <a:gd name="f184" fmla="val 78736"/>
                <a:gd name="f185" fmla="val 1588"/>
                <a:gd name="f186" fmla="val 78573"/>
                <a:gd name="f187" fmla="val 1568"/>
                <a:gd name="f188" fmla="val 78403"/>
                <a:gd name="f189" fmla="val 1557"/>
                <a:gd name="f190" fmla="val 78229"/>
                <a:gd name="f191" fmla="val 77349"/>
                <a:gd name="f192" fmla="val 76386"/>
                <a:gd name="f193" fmla="val 1840"/>
                <a:gd name="f194" fmla="val 75953"/>
                <a:gd name="f195" fmla="val 2677"/>
                <a:gd name="f196" fmla="val 75538"/>
                <a:gd name="f197" fmla="val 3489"/>
                <a:gd name="f198" fmla="val 76333"/>
                <a:gd name="f199" fmla="val 4163"/>
                <a:gd name="f200" fmla="val 76956"/>
                <a:gd name="f201" fmla="val 4750"/>
                <a:gd name="f202" fmla="val 77215"/>
                <a:gd name="f203" fmla="val 4992"/>
                <a:gd name="f204" fmla="val 77232"/>
                <a:gd name="f205" fmla="val 5511"/>
                <a:gd name="f206" fmla="val 77370"/>
                <a:gd name="f207" fmla="val 5891"/>
                <a:gd name="f208" fmla="val 77348"/>
                <a:gd name="f209" fmla="val 5890"/>
                <a:gd name="f210" fmla="val 77325"/>
                <a:gd name="f211" fmla="val 5889"/>
                <a:gd name="f212" fmla="val 77301"/>
                <a:gd name="f213" fmla="val 77154"/>
                <a:gd name="f214" fmla="val 76988"/>
                <a:gd name="f215" fmla="val 5912"/>
                <a:gd name="f216" fmla="val 76844"/>
                <a:gd name="f217" fmla="val 76726"/>
                <a:gd name="f218" fmla="val 76623"/>
                <a:gd name="f219" fmla="val 5896"/>
                <a:gd name="f220" fmla="val 76558"/>
                <a:gd name="f221" fmla="val 5839"/>
                <a:gd name="f222" fmla="val 76285"/>
                <a:gd name="f223" fmla="val 5586"/>
                <a:gd name="f224" fmla="val 76034"/>
                <a:gd name="f225" fmla="val 5489"/>
                <a:gd name="f226" fmla="val 75796"/>
                <a:gd name="f227" fmla="val 75417"/>
                <a:gd name="f228" fmla="val 75070"/>
                <a:gd name="f229" fmla="val 5733"/>
                <a:gd name="f230" fmla="val 74709"/>
                <a:gd name="f231" fmla="val 5977"/>
                <a:gd name="f232" fmla="val 5995"/>
                <a:gd name="f233" fmla="val 74692"/>
                <a:gd name="f234" fmla="val 74415"/>
                <a:gd name="f235" fmla="val 6358"/>
                <a:gd name="f236" fmla="val 73707"/>
                <a:gd name="f237" fmla="val 6479"/>
                <a:gd name="f238" fmla="val 73897"/>
                <a:gd name="f239" fmla="val 7066"/>
                <a:gd name="f240" fmla="val 74104"/>
                <a:gd name="f241" fmla="val 7654"/>
                <a:gd name="f242" fmla="val 74761"/>
                <a:gd name="f243" fmla="val 7671"/>
                <a:gd name="f244" fmla="val 75331"/>
                <a:gd name="f245" fmla="val 7723"/>
                <a:gd name="f246" fmla="val 75625"/>
                <a:gd name="f247" fmla="val 77146"/>
                <a:gd name="f248" fmla="val 7982"/>
                <a:gd name="f249" fmla="val 76904"/>
                <a:gd name="f250" fmla="val 8068"/>
                <a:gd name="f251" fmla="val 76662"/>
                <a:gd name="f252" fmla="val 8120"/>
                <a:gd name="f253" fmla="val 76403"/>
                <a:gd name="f254" fmla="val 76178"/>
                <a:gd name="f255" fmla="val 8103"/>
                <a:gd name="f256" fmla="val 75970"/>
                <a:gd name="f257" fmla="val 7930"/>
                <a:gd name="f258" fmla="val 75729"/>
                <a:gd name="f259" fmla="val 7861"/>
                <a:gd name="f260" fmla="val 75594"/>
                <a:gd name="f261" fmla="val 7823"/>
                <a:gd name="f262" fmla="val 75464"/>
                <a:gd name="f263" fmla="val 7807"/>
                <a:gd name="f264" fmla="val 75337"/>
                <a:gd name="f265" fmla="val 74777"/>
                <a:gd name="f266" fmla="val 74273"/>
                <a:gd name="f267" fmla="val 8116"/>
                <a:gd name="f268" fmla="val 73724"/>
                <a:gd name="f269" fmla="val 8172"/>
                <a:gd name="f270" fmla="val 73717"/>
                <a:gd name="f271" fmla="val 8173"/>
                <a:gd name="f272" fmla="val 73710"/>
                <a:gd name="f273" fmla="val 8174"/>
                <a:gd name="f274" fmla="val 73702"/>
                <a:gd name="f275" fmla="val 73450"/>
                <a:gd name="f276" fmla="val 72913"/>
                <a:gd name="f277" fmla="val 7613"/>
                <a:gd name="f278" fmla="val 72946"/>
                <a:gd name="f279" fmla="val 7394"/>
                <a:gd name="f280" fmla="val 73102"/>
                <a:gd name="f281" fmla="val 73810"/>
                <a:gd name="f282" fmla="val 6098"/>
                <a:gd name="f283" fmla="val 74674"/>
                <a:gd name="f284" fmla="val 74726"/>
                <a:gd name="f285" fmla="val 5545"/>
                <a:gd name="f286" fmla="val 74830"/>
                <a:gd name="f287" fmla="val 5113"/>
                <a:gd name="f288" fmla="val 74951"/>
                <a:gd name="f289" fmla="val 4681"/>
                <a:gd name="f290" fmla="val 75072"/>
                <a:gd name="f291" fmla="val 4370"/>
                <a:gd name="f292" fmla="val 75435"/>
                <a:gd name="f293" fmla="val 4076"/>
                <a:gd name="f294" fmla="val 75124"/>
                <a:gd name="f295" fmla="val 3748"/>
                <a:gd name="f296" fmla="val 74832"/>
                <a:gd name="f297" fmla="val 3467"/>
                <a:gd name="f298" fmla="val 74483"/>
                <a:gd name="f299" fmla="val 3396"/>
                <a:gd name="f300" fmla="val 74119"/>
                <a:gd name="f301" fmla="val 73856"/>
                <a:gd name="f302" fmla="val 73587"/>
                <a:gd name="f303" fmla="val 3433"/>
                <a:gd name="f304" fmla="val 73326"/>
                <a:gd name="f305" fmla="val 3454"/>
                <a:gd name="f306" fmla="val 3506"/>
                <a:gd name="f307" fmla="val 72756"/>
                <a:gd name="f308" fmla="val 72704"/>
                <a:gd name="f309" fmla="val 4180"/>
                <a:gd name="f310" fmla="val 72601"/>
                <a:gd name="f311" fmla="val 5252"/>
                <a:gd name="f312" fmla="val 72134"/>
                <a:gd name="f313" fmla="val 70959"/>
                <a:gd name="f314" fmla="val 6340"/>
                <a:gd name="f315" fmla="val 70855"/>
                <a:gd name="f316" fmla="val 6427"/>
                <a:gd name="f317" fmla="val 70769"/>
                <a:gd name="f318" fmla="val 6513"/>
                <a:gd name="f319" fmla="val 70665"/>
                <a:gd name="f320" fmla="val 6617"/>
                <a:gd name="f321" fmla="val 70786"/>
                <a:gd name="f322" fmla="val 6859"/>
                <a:gd name="f323" fmla="val 70924"/>
                <a:gd name="f324" fmla="val 7083"/>
                <a:gd name="f325" fmla="val 71097"/>
                <a:gd name="f326" fmla="val 7291"/>
                <a:gd name="f327" fmla="val 71304"/>
                <a:gd name="f328" fmla="val 7412"/>
                <a:gd name="f329" fmla="val 71546"/>
                <a:gd name="f330" fmla="val 7515"/>
                <a:gd name="f331" fmla="val 71788"/>
                <a:gd name="f332" fmla="val 7567"/>
                <a:gd name="f333" fmla="val 71650"/>
                <a:gd name="f334" fmla="val 7550"/>
                <a:gd name="f335" fmla="val 71512"/>
                <a:gd name="f336" fmla="val 7541"/>
                <a:gd name="f337" fmla="val 71374"/>
                <a:gd name="f338" fmla="val 71235"/>
                <a:gd name="f339" fmla="val 70569"/>
                <a:gd name="f340" fmla="val 70173"/>
                <a:gd name="f341" fmla="val 7708"/>
                <a:gd name="f342" fmla="val 69775"/>
                <a:gd name="f343" fmla="val 68812"/>
                <a:gd name="f344" fmla="val 67832"/>
                <a:gd name="f345" fmla="val 7494"/>
                <a:gd name="f346" fmla="val 66868"/>
                <a:gd name="f347" fmla="val 66108"/>
                <a:gd name="f348" fmla="val 65357"/>
                <a:gd name="f349" fmla="val 7627"/>
                <a:gd name="f350" fmla="val 64634"/>
                <a:gd name="f351" fmla="val 64271"/>
                <a:gd name="f352" fmla="val 8345"/>
                <a:gd name="f353" fmla="val 63580"/>
                <a:gd name="f354" fmla="val 8379"/>
                <a:gd name="f355" fmla="val 63666"/>
                <a:gd name="f356" fmla="val 8863"/>
                <a:gd name="f357" fmla="val 63752"/>
                <a:gd name="f358" fmla="val 9382"/>
                <a:gd name="f359" fmla="val 64167"/>
                <a:gd name="f360" fmla="val 9900"/>
                <a:gd name="f361" fmla="val 64547"/>
                <a:gd name="f362" fmla="val 10315"/>
                <a:gd name="f363" fmla="val 64666"/>
                <a:gd name="f364" fmla="val 10447"/>
                <a:gd name="f365" fmla="val 64798"/>
                <a:gd name="f366" fmla="val 10498"/>
                <a:gd name="f367" fmla="val 64939"/>
                <a:gd name="f368" fmla="val 65148"/>
                <a:gd name="f369" fmla="val 65375"/>
                <a:gd name="f370" fmla="val 10387"/>
                <a:gd name="f371" fmla="val 65602"/>
                <a:gd name="f372" fmla="val 10263"/>
                <a:gd name="f373" fmla="val 66124"/>
                <a:gd name="f374" fmla="val 9977"/>
                <a:gd name="f375" fmla="val 66711"/>
                <a:gd name="f376" fmla="val 9789"/>
                <a:gd name="f377" fmla="val 67269"/>
                <a:gd name="f378" fmla="val 9556"/>
                <a:gd name="f379" fmla="val 66173"/>
                <a:gd name="f380" fmla="val 11022"/>
                <a:gd name="f381" fmla="val 64072"/>
                <a:gd name="f382" fmla="val 10911"/>
                <a:gd name="f383" fmla="val 62975"/>
                <a:gd name="f384" fmla="val 11974"/>
                <a:gd name="f385" fmla="val 62086"/>
                <a:gd name="f386" fmla="val 12850"/>
                <a:gd name="f387" fmla="val 61268"/>
                <a:gd name="f388" fmla="val 13162"/>
                <a:gd name="f389" fmla="val 60357"/>
                <a:gd name="f390" fmla="val 59993"/>
                <a:gd name="f391" fmla="val 59613"/>
                <a:gd name="f392" fmla="val 13112"/>
                <a:gd name="f393" fmla="val 59207"/>
                <a:gd name="f394" fmla="val 13028"/>
                <a:gd name="f395" fmla="val 58430"/>
                <a:gd name="f396" fmla="val 12873"/>
                <a:gd name="f397" fmla="val 57687"/>
                <a:gd name="f398" fmla="val 12510"/>
                <a:gd name="f399" fmla="val 56926"/>
                <a:gd name="f400" fmla="val 12233"/>
                <a:gd name="f401" fmla="val 57173"/>
                <a:gd name="f402" fmla="val 12050"/>
                <a:gd name="f403" fmla="val 57402"/>
                <a:gd name="f404" fmla="val 11981"/>
                <a:gd name="f405" fmla="val 57619"/>
                <a:gd name="f406" fmla="val 58162"/>
                <a:gd name="f407" fmla="val 58632"/>
                <a:gd name="f408" fmla="val 12416"/>
                <a:gd name="f409" fmla="val 59138"/>
                <a:gd name="f410" fmla="val 12613"/>
                <a:gd name="f411" fmla="val 59332"/>
                <a:gd name="f412" fmla="val 12687"/>
                <a:gd name="f413" fmla="val 59512"/>
                <a:gd name="f414" fmla="val 12718"/>
                <a:gd name="f415" fmla="val 59680"/>
                <a:gd name="f416" fmla="val 60502"/>
                <a:gd name="f417" fmla="val 61062"/>
                <a:gd name="f418" fmla="val 11967"/>
                <a:gd name="f419" fmla="val 61765"/>
                <a:gd name="f420" fmla="val 11680"/>
                <a:gd name="f421" fmla="val 62404"/>
                <a:gd name="f422" fmla="val 11421"/>
                <a:gd name="f423" fmla="val 61903"/>
                <a:gd name="f424" fmla="val 10851"/>
                <a:gd name="f425" fmla="val 61661"/>
                <a:gd name="f426" fmla="val 10384"/>
                <a:gd name="f427" fmla="val 61454"/>
                <a:gd name="f428" fmla="val 9987"/>
                <a:gd name="f429" fmla="val 61921"/>
                <a:gd name="f430" fmla="val 9745"/>
                <a:gd name="f431" fmla="val 62249"/>
                <a:gd name="f432" fmla="val 9537"/>
                <a:gd name="f433" fmla="val 62664"/>
                <a:gd name="f434" fmla="val 63441"/>
                <a:gd name="f435" fmla="val 9226"/>
                <a:gd name="f436" fmla="val 63182"/>
                <a:gd name="f437" fmla="val 8518"/>
                <a:gd name="f438" fmla="val 63018"/>
                <a:gd name="f439" fmla="val 8098"/>
                <a:gd name="f440" fmla="val 62703"/>
                <a:gd name="f441" fmla="val 8030"/>
                <a:gd name="f442" fmla="val 62354"/>
                <a:gd name="f443" fmla="val 62187"/>
                <a:gd name="f444" fmla="val 62013"/>
                <a:gd name="f445" fmla="val 8045"/>
                <a:gd name="f446" fmla="val 61845"/>
                <a:gd name="f447" fmla="val 61771"/>
                <a:gd name="f448" fmla="val 61698"/>
                <a:gd name="f449" fmla="val 8042"/>
                <a:gd name="f450" fmla="val 61627"/>
                <a:gd name="f451" fmla="val 8034"/>
                <a:gd name="f452" fmla="val 61564"/>
                <a:gd name="f453" fmla="val 8027"/>
                <a:gd name="f454" fmla="val 61502"/>
                <a:gd name="f455" fmla="val 8024"/>
                <a:gd name="f456" fmla="val 61440"/>
                <a:gd name="f457" fmla="val 60620"/>
                <a:gd name="f458" fmla="val 59973"/>
                <a:gd name="f459" fmla="val 8583"/>
                <a:gd name="f460" fmla="val 59080"/>
                <a:gd name="f461" fmla="val 59004"/>
                <a:gd name="f462" fmla="val 58925"/>
                <a:gd name="f463" fmla="val 8579"/>
                <a:gd name="f464" fmla="val 58844"/>
                <a:gd name="f465" fmla="val 8570"/>
                <a:gd name="f466" fmla="val 57410"/>
                <a:gd name="f467" fmla="val 8414"/>
                <a:gd name="f468" fmla="val 56391"/>
                <a:gd name="f469" fmla="val 55181"/>
                <a:gd name="f470" fmla="val 7187"/>
                <a:gd name="f471" fmla="val 54440"/>
                <a:gd name="f472" fmla="val 6892"/>
                <a:gd name="f473" fmla="val 53723"/>
                <a:gd name="f474" fmla="val 6767"/>
                <a:gd name="f475" fmla="val 53025"/>
                <a:gd name="f476" fmla="val 51022"/>
                <a:gd name="f477" fmla="val 49177"/>
                <a:gd name="f478" fmla="val 7799"/>
                <a:gd name="f479" fmla="val 47370"/>
                <a:gd name="f480" fmla="val 8812"/>
                <a:gd name="f481" fmla="val 46903"/>
                <a:gd name="f482" fmla="val 9071"/>
                <a:gd name="f483" fmla="val 46765"/>
                <a:gd name="f484" fmla="val 9434"/>
                <a:gd name="f485" fmla="val 46972"/>
                <a:gd name="f486" fmla="val 9969"/>
                <a:gd name="f487" fmla="val 47155"/>
                <a:gd name="f488" fmla="val 10426"/>
                <a:gd name="f489" fmla="val 47351"/>
                <a:gd name="f490" fmla="val 10748"/>
                <a:gd name="f491" fmla="val 47819"/>
                <a:gd name="f492" fmla="val 47883"/>
                <a:gd name="f493" fmla="val 47952"/>
                <a:gd name="f494" fmla="val 10742"/>
                <a:gd name="f495" fmla="val 48026"/>
                <a:gd name="f496" fmla="val 10730"/>
                <a:gd name="f497" fmla="val 50498"/>
                <a:gd name="f498" fmla="val 10280"/>
                <a:gd name="f499" fmla="val 50618"/>
                <a:gd name="f500" fmla="val 50739"/>
                <a:gd name="f501" fmla="val 10229"/>
                <a:gd name="f502" fmla="val 50878"/>
                <a:gd name="f503" fmla="val 10194"/>
                <a:gd name="f504" fmla="val 10298"/>
                <a:gd name="f505" fmla="val 50860"/>
                <a:gd name="f506" fmla="val 10401"/>
                <a:gd name="f507" fmla="val 10505"/>
                <a:gd name="f508" fmla="val 50614"/>
                <a:gd name="f509" fmla="val 11663"/>
                <a:gd name="f510" fmla="val 50148"/>
                <a:gd name="f511" fmla="val 12321"/>
                <a:gd name="f512" fmla="val 49280"/>
                <a:gd name="f513" fmla="val 48931"/>
                <a:gd name="f514" fmla="val 48517"/>
                <a:gd name="f515" fmla="val 12214"/>
                <a:gd name="f516" fmla="val 11991"/>
                <a:gd name="f517" fmla="val 46374"/>
                <a:gd name="f518" fmla="val 11254"/>
                <a:gd name="f519" fmla="val 44693"/>
                <a:gd name="f520" fmla="val 10979"/>
                <a:gd name="f521" fmla="val 42955"/>
                <a:gd name="f522" fmla="val 42002"/>
                <a:gd name="f523" fmla="val 41033"/>
                <a:gd name="f524" fmla="val 11062"/>
                <a:gd name="f525" fmla="val 40042"/>
                <a:gd name="f526" fmla="val 11196"/>
                <a:gd name="f527" fmla="val 38536"/>
                <a:gd name="f528" fmla="val 11404"/>
                <a:gd name="f529" fmla="val 37062"/>
                <a:gd name="f530" fmla="val 12285"/>
                <a:gd name="f531" fmla="val 35569"/>
                <a:gd name="f532" fmla="val 35195"/>
                <a:gd name="f533" fmla="val 34820"/>
                <a:gd name="f534" fmla="val 12230"/>
                <a:gd name="f535" fmla="val 34443"/>
                <a:gd name="f536" fmla="val 12095"/>
                <a:gd name="f537" fmla="val 32698"/>
                <a:gd name="f538" fmla="val 30900"/>
                <a:gd name="f539" fmla="val 11110"/>
                <a:gd name="f540" fmla="val 29068"/>
                <a:gd name="f541" fmla="val 10920"/>
                <a:gd name="f542" fmla="val 27080"/>
                <a:gd name="f543" fmla="val 10698"/>
                <a:gd name="f544" fmla="val 25171"/>
                <a:gd name="f545" fmla="val 10202"/>
                <a:gd name="f546" fmla="val 23146"/>
                <a:gd name="f547" fmla="val 22337"/>
                <a:gd name="f548" fmla="val 21510"/>
                <a:gd name="f549" fmla="val 10281"/>
                <a:gd name="f550" fmla="val 20652"/>
                <a:gd name="f551" fmla="val 18383"/>
                <a:gd name="f552" fmla="val 11055"/>
                <a:gd name="f553" fmla="val 16215"/>
                <a:gd name="f554" fmla="val 12269"/>
                <a:gd name="f555" fmla="val 13793"/>
                <a:gd name="f556" fmla="val 13559"/>
                <a:gd name="f557" fmla="val 13322"/>
                <a:gd name="f558" fmla="val 12258"/>
                <a:gd name="f559" fmla="val 13083"/>
                <a:gd name="f560" fmla="val 13049"/>
                <a:gd name="f561" fmla="val 13015"/>
                <a:gd name="f562" fmla="val 12229"/>
                <a:gd name="f563" fmla="val 12982"/>
                <a:gd name="f564" fmla="val 12176"/>
                <a:gd name="f565" fmla="val 12605"/>
                <a:gd name="f566" fmla="val 12323"/>
                <a:gd name="f567" fmla="val 13287"/>
                <a:gd name="f568" fmla="val 12498"/>
                <a:gd name="f569" fmla="val 14071"/>
                <a:gd name="f570" fmla="val 12325"/>
                <a:gd name="f571" fmla="val 14707"/>
                <a:gd name="f572" fmla="val 11687"/>
                <a:gd name="f573" fmla="val 11510"/>
                <a:gd name="f574" fmla="val 11296"/>
                <a:gd name="f575" fmla="val 14658"/>
                <a:gd name="f576" fmla="val 11044"/>
                <a:gd name="f577" fmla="val 14549"/>
                <a:gd name="f578" fmla="val 10655"/>
                <a:gd name="f579" fmla="val 14378"/>
                <a:gd name="f580" fmla="val 10292"/>
                <a:gd name="f581" fmla="val 14308"/>
                <a:gd name="f582" fmla="val 9947"/>
                <a:gd name="f583" fmla="val 9034"/>
                <a:gd name="f584" fmla="val 8242"/>
                <a:gd name="f585" fmla="val 14801"/>
                <a:gd name="f586" fmla="val 7415"/>
                <a:gd name="f587" fmla="val 15240"/>
                <a:gd name="f588" fmla="val 6965"/>
                <a:gd name="f589" fmla="val 15482"/>
                <a:gd name="f590" fmla="val 6672"/>
                <a:gd name="f591" fmla="val 15914"/>
                <a:gd name="f592" fmla="val 6879"/>
                <a:gd name="f593" fmla="val 16467"/>
                <a:gd name="f594" fmla="val 7027"/>
                <a:gd name="f595" fmla="val 16886"/>
                <a:gd name="f596" fmla="val 7334"/>
                <a:gd name="f597" fmla="val 16988"/>
                <a:gd name="f598" fmla="val 7700"/>
                <a:gd name="f599" fmla="val 7802"/>
                <a:gd name="f600" fmla="val 7910"/>
                <a:gd name="f601" fmla="val 16980"/>
                <a:gd name="f602" fmla="val 8020"/>
                <a:gd name="f603" fmla="val 16968"/>
                <a:gd name="f604" fmla="val 8305"/>
                <a:gd name="f605" fmla="val 16929"/>
                <a:gd name="f606" fmla="val 8590"/>
                <a:gd name="f607" fmla="val 16910"/>
                <a:gd name="f608" fmla="val 8875"/>
                <a:gd name="f609" fmla="val 8970"/>
                <a:gd name="f610" fmla="val 9065"/>
                <a:gd name="f611" fmla="val 16912"/>
                <a:gd name="f612" fmla="val 9160"/>
                <a:gd name="f613" fmla="val 16917"/>
                <a:gd name="f614" fmla="val 9186"/>
                <a:gd name="f615" fmla="val 16919"/>
                <a:gd name="f616" fmla="val 9214"/>
                <a:gd name="f617" fmla="val 16920"/>
                <a:gd name="f618" fmla="val 9242"/>
                <a:gd name="f619" fmla="val 9458"/>
                <a:gd name="f620" fmla="val 9735"/>
                <a:gd name="f621" fmla="val 16862"/>
                <a:gd name="f622" fmla="val 10131"/>
                <a:gd name="f623" fmla="val 10266"/>
                <a:gd name="f624" fmla="val 16906"/>
                <a:gd name="f625" fmla="val 17072"/>
                <a:gd name="f626" fmla="val 17498"/>
                <a:gd name="f627" fmla="val 9728"/>
                <a:gd name="f628" fmla="val 17637"/>
                <a:gd name="f629" fmla="val 9291"/>
                <a:gd name="f630" fmla="val 9141"/>
                <a:gd name="f631" fmla="val 17633"/>
                <a:gd name="f632" fmla="val 9074"/>
                <a:gd name="f633" fmla="val 17625"/>
                <a:gd name="f634" fmla="val 8873"/>
                <a:gd name="f635" fmla="val 17604"/>
                <a:gd name="f636" fmla="val 8677"/>
                <a:gd name="f637" fmla="val 17594"/>
                <a:gd name="f638" fmla="val 8484"/>
                <a:gd name="f639" fmla="val 6314"/>
                <a:gd name="f640" fmla="val 4587"/>
                <a:gd name="f641" fmla="val 18859"/>
                <a:gd name="f642" fmla="val 2714"/>
                <a:gd name="f643" fmla="val 19716"/>
                <a:gd name="f644" fmla="val 1193"/>
                <a:gd name="f645" fmla="val 20407"/>
                <a:gd name="f646" fmla="val 2351"/>
                <a:gd name="f647" fmla="val 21548"/>
                <a:gd name="f648" fmla="val 2282"/>
                <a:gd name="f649" fmla="val 22429"/>
                <a:gd name="f650" fmla="val 2264"/>
                <a:gd name="f651" fmla="val 22814"/>
                <a:gd name="f652" fmla="val 2455"/>
                <a:gd name="f653" fmla="val 22907"/>
                <a:gd name="f654" fmla="val 2706"/>
                <a:gd name="f655" fmla="val 2939"/>
                <a:gd name="f656" fmla="val 3223"/>
                <a:gd name="f657" fmla="val 22827"/>
                <a:gd name="f658" fmla="val 3440"/>
                <a:gd name="f659" fmla="val 3665"/>
                <a:gd name="f660" fmla="val 3872"/>
                <a:gd name="f661" fmla="val 22982"/>
                <a:gd name="f662" fmla="val 4079"/>
                <a:gd name="f663" fmla="val 23069"/>
                <a:gd name="f664" fmla="val 3924"/>
                <a:gd name="f665" fmla="val 23242"/>
                <a:gd name="f666" fmla="val 3751"/>
                <a:gd name="f667" fmla="val 23380"/>
                <a:gd name="f668" fmla="val 3544"/>
                <a:gd name="f669" fmla="val 23501"/>
                <a:gd name="f670" fmla="val 2610"/>
                <a:gd name="f671" fmla="val 23881"/>
                <a:gd name="f672" fmla="val 1643"/>
                <a:gd name="f673" fmla="val 24192"/>
                <a:gd name="f674" fmla="val 709"/>
                <a:gd name="f675" fmla="val 24589"/>
                <a:gd name="f676" fmla="val 329"/>
                <a:gd name="f677" fmla="val 24745"/>
                <a:gd name="f678" fmla="val 1"/>
                <a:gd name="f679" fmla="val 25142"/>
                <a:gd name="f680" fmla="val 226"/>
                <a:gd name="f681" fmla="val 25609"/>
                <a:gd name="f682" fmla="val 325"/>
                <a:gd name="f683" fmla="val 25816"/>
                <a:gd name="f684" fmla="val 462"/>
                <a:gd name="f685" fmla="val 25880"/>
                <a:gd name="f686" fmla="val 615"/>
                <a:gd name="f687" fmla="val 807"/>
                <a:gd name="f688" fmla="val 1026"/>
                <a:gd name="f689" fmla="val 25778"/>
                <a:gd name="f690" fmla="val 1228"/>
                <a:gd name="f691" fmla="val 25730"/>
                <a:gd name="f692" fmla="val 2248"/>
                <a:gd name="f693" fmla="val 25454"/>
                <a:gd name="f694" fmla="val 3354"/>
                <a:gd name="f695" fmla="val 25350"/>
                <a:gd name="f696" fmla="val 4252"/>
                <a:gd name="f697" fmla="val 24866"/>
                <a:gd name="f698" fmla="val 4601"/>
                <a:gd name="f699" fmla="val 24679"/>
                <a:gd name="f700" fmla="val 4965"/>
                <a:gd name="f701" fmla="val 24620"/>
                <a:gd name="f702" fmla="val 5336"/>
                <a:gd name="f703" fmla="val 5952"/>
                <a:gd name="f704" fmla="val 6585"/>
                <a:gd name="f705" fmla="val 24782"/>
                <a:gd name="f706" fmla="val 7191"/>
                <a:gd name="f707" fmla="val 7702"/>
                <a:gd name="f708" fmla="val 8195"/>
                <a:gd name="f709" fmla="val 24667"/>
                <a:gd name="f710" fmla="val 8642"/>
                <a:gd name="f711" fmla="val 24244"/>
                <a:gd name="f712" fmla="val 9143"/>
                <a:gd name="f713" fmla="val 23760"/>
                <a:gd name="f714" fmla="val 9627"/>
                <a:gd name="f715" fmla="val 23276"/>
                <a:gd name="f716" fmla="val 10128"/>
                <a:gd name="f717" fmla="val 22809"/>
                <a:gd name="f718" fmla="val 10518"/>
                <a:gd name="f719" fmla="val 22438"/>
                <a:gd name="f720" fmla="val 10935"/>
                <a:gd name="f721" fmla="val 22335"/>
                <a:gd name="f722" fmla="val 11366"/>
                <a:gd name="f723" fmla="val 11904"/>
                <a:gd name="f724" fmla="val 12465"/>
                <a:gd name="f725" fmla="val 22495"/>
                <a:gd name="f726" fmla="val 13026"/>
                <a:gd name="f727" fmla="val 13515"/>
                <a:gd name="f728" fmla="val 22465"/>
                <a:gd name="f729" fmla="val 13757"/>
                <a:gd name="f730" fmla="val 22377"/>
                <a:gd name="f731" fmla="val 14876"/>
                <a:gd name="f732" fmla="val 21972"/>
                <a:gd name="f733" fmla="val 15968"/>
                <a:gd name="f734" fmla="val 21278"/>
                <a:gd name="f735" fmla="val 17215"/>
                <a:gd name="f736" fmla="val 17721"/>
                <a:gd name="f737" fmla="val 18252"/>
                <a:gd name="f738" fmla="val 21392"/>
                <a:gd name="f739" fmla="val 18820"/>
                <a:gd name="f740" fmla="val 21686"/>
                <a:gd name="f741" fmla="val 20272"/>
                <a:gd name="f742" fmla="val 22242"/>
                <a:gd name="f743" fmla="val 22343"/>
                <a:gd name="f744" fmla="val 21966"/>
                <a:gd name="f745" fmla="val 24780"/>
                <a:gd name="f746" fmla="val 21914"/>
                <a:gd name="f747" fmla="val 25212"/>
                <a:gd name="f748" fmla="val 22104"/>
                <a:gd name="f749" fmla="val 25868"/>
                <a:gd name="f750" fmla="val 22415"/>
                <a:gd name="f751" fmla="val 26127"/>
                <a:gd name="f752" fmla="val 23746"/>
                <a:gd name="f753" fmla="val 27251"/>
                <a:gd name="f754" fmla="val 23659"/>
                <a:gd name="f755" fmla="val 29411"/>
                <a:gd name="f756" fmla="val 23210"/>
                <a:gd name="f757" fmla="val 29981"/>
                <a:gd name="f758" fmla="val 22052"/>
                <a:gd name="f759" fmla="val 31485"/>
                <a:gd name="f760" fmla="val 22484"/>
                <a:gd name="f761" fmla="val 32573"/>
                <a:gd name="f762" fmla="val 22985"/>
                <a:gd name="f763" fmla="val 33973"/>
                <a:gd name="f764" fmla="val 23124"/>
                <a:gd name="f765" fmla="val 34405"/>
                <a:gd name="f766" fmla="val 22795"/>
                <a:gd name="f767" fmla="val 35045"/>
                <a:gd name="f768" fmla="val 22553"/>
                <a:gd name="f769" fmla="val 35529"/>
                <a:gd name="f770" fmla="val 21447"/>
                <a:gd name="f771" fmla="val 37844"/>
                <a:gd name="f772" fmla="val 19356"/>
                <a:gd name="f773" fmla="val 39469"/>
                <a:gd name="f774" fmla="val 18233"/>
                <a:gd name="f775" fmla="val 41802"/>
                <a:gd name="f776" fmla="val 17455"/>
                <a:gd name="f777" fmla="val 43409"/>
                <a:gd name="f778" fmla="val 17058"/>
                <a:gd name="f779" fmla="val 48783"/>
                <a:gd name="f780" fmla="val 18354"/>
                <a:gd name="f781" fmla="val 49734"/>
                <a:gd name="f782" fmla="val 20220"/>
                <a:gd name="f783" fmla="val 51116"/>
                <a:gd name="f784" fmla="val 19927"/>
                <a:gd name="f785" fmla="val 52862"/>
                <a:gd name="f786" fmla="val 20238"/>
                <a:gd name="f787" fmla="val 54659"/>
                <a:gd name="f788" fmla="val 20428"/>
                <a:gd name="f789" fmla="val 55748"/>
                <a:gd name="f790" fmla="val 20410"/>
                <a:gd name="f791" fmla="val 57528"/>
                <a:gd name="f792" fmla="val 20687"/>
                <a:gd name="f793" fmla="val 57752"/>
                <a:gd name="f794" fmla="val 22380"/>
                <a:gd name="f795" fmla="val 59083"/>
                <a:gd name="f796" fmla="val 61364"/>
                <a:gd name="f797" fmla="val 23625"/>
                <a:gd name="f798" fmla="val 62764"/>
                <a:gd name="f799" fmla="val 23915"/>
                <a:gd name="f800" fmla="val 63066"/>
                <a:gd name="f801" fmla="val 24197"/>
                <a:gd name="f802" fmla="val 63258"/>
                <a:gd name="f803" fmla="val 24508"/>
                <a:gd name="f804" fmla="val 24660"/>
                <a:gd name="f805" fmla="val 24820"/>
                <a:gd name="f806" fmla="val 63212"/>
                <a:gd name="f807" fmla="val 24990"/>
                <a:gd name="f808" fmla="val 63110"/>
                <a:gd name="f809" fmla="val 25508"/>
                <a:gd name="f810" fmla="val 62816"/>
                <a:gd name="f811" fmla="val 25526"/>
                <a:gd name="f812" fmla="val 62246"/>
                <a:gd name="f813" fmla="val 25197"/>
                <a:gd name="f814" fmla="val 61831"/>
                <a:gd name="f815" fmla="val 23607"/>
                <a:gd name="f816" fmla="val 59671"/>
                <a:gd name="f817" fmla="val 56888"/>
                <a:gd name="f818" fmla="val 22536"/>
                <a:gd name="f819" fmla="val 54590"/>
                <a:gd name="f820" fmla="val 54348"/>
                <a:gd name="f821" fmla="val 22605"/>
                <a:gd name="f822" fmla="val 53933"/>
                <a:gd name="f823" fmla="val 22692"/>
                <a:gd name="f824" fmla="val 53605"/>
                <a:gd name="f825" fmla="val 22704"/>
                <a:gd name="f826" fmla="val 53568"/>
                <a:gd name="f827" fmla="val 22878"/>
                <a:gd name="f828" fmla="val 53539"/>
                <a:gd name="f829" fmla="val 22981"/>
                <a:gd name="f830" fmla="val 23021"/>
                <a:gd name="f831" fmla="val 23050"/>
                <a:gd name="f832" fmla="val 53543"/>
                <a:gd name="f833" fmla="val 23054"/>
                <a:gd name="f834" fmla="val 53553"/>
                <a:gd name="f835" fmla="val 23175"/>
                <a:gd name="f836" fmla="val 53812"/>
                <a:gd name="f837" fmla="val 23366"/>
                <a:gd name="f838" fmla="val 54106"/>
                <a:gd name="f839" fmla="val 54400"/>
                <a:gd name="f840" fmla="val 23383"/>
                <a:gd name="f841" fmla="val 56819"/>
                <a:gd name="f842" fmla="val 24973"/>
                <a:gd name="f843" fmla="val 58617"/>
                <a:gd name="f844" fmla="val 26027"/>
                <a:gd name="f845" fmla="val 60569"/>
                <a:gd name="f846" fmla="val 26977"/>
                <a:gd name="f847" fmla="val 62297"/>
                <a:gd name="f848" fmla="val 28654"/>
                <a:gd name="f849" fmla="val 63663"/>
                <a:gd name="f850" fmla="val 27720"/>
                <a:gd name="f851" fmla="val 65978"/>
                <a:gd name="f852" fmla="val 27530"/>
                <a:gd name="f853" fmla="val 66445"/>
                <a:gd name="f854" fmla="val 27928"/>
                <a:gd name="f855" fmla="val 66791"/>
                <a:gd name="f856" fmla="val 28273"/>
                <a:gd name="f857" fmla="val 67136"/>
                <a:gd name="f858" fmla="val 29138"/>
                <a:gd name="f859" fmla="val 68000"/>
                <a:gd name="f860" fmla="val 30226"/>
                <a:gd name="f861" fmla="val 68536"/>
                <a:gd name="f862" fmla="val 31246"/>
                <a:gd name="f863" fmla="val 69193"/>
                <a:gd name="f864" fmla="val 32910"/>
                <a:gd name="f865" fmla="val 70222"/>
                <a:gd name="f866" fmla="val 34447"/>
                <a:gd name="f867" fmla="val 71516"/>
                <a:gd name="f868" fmla="val 36422"/>
                <a:gd name="f869" fmla="val 36867"/>
                <a:gd name="f870" fmla="val 37334"/>
                <a:gd name="f871" fmla="val 71451"/>
                <a:gd name="f872" fmla="val 37830"/>
                <a:gd name="f873" fmla="val 71301"/>
                <a:gd name="f874" fmla="val 37930"/>
                <a:gd name="f875" fmla="val 71272"/>
                <a:gd name="f876" fmla="val 38022"/>
                <a:gd name="f877" fmla="val 71258"/>
                <a:gd name="f878" fmla="val 38107"/>
                <a:gd name="f879" fmla="val 38527"/>
                <a:gd name="f880" fmla="val 38793"/>
                <a:gd name="f881" fmla="val 71582"/>
                <a:gd name="f882" fmla="val 39023"/>
                <a:gd name="f883" fmla="val 71941"/>
                <a:gd name="f884" fmla="val 39748"/>
                <a:gd name="f885" fmla="val 73098"/>
                <a:gd name="f886" fmla="val 40768"/>
                <a:gd name="f887" fmla="val 73721"/>
                <a:gd name="f888" fmla="val 42116"/>
                <a:gd name="f889" fmla="val 74032"/>
                <a:gd name="f890" fmla="val 43585"/>
                <a:gd name="f891" fmla="val 74360"/>
                <a:gd name="f892" fmla="val 45296"/>
                <a:gd name="f893" fmla="val 74775"/>
                <a:gd name="f894" fmla="val 45745"/>
                <a:gd name="f895" fmla="val 76399"/>
                <a:gd name="f896" fmla="val 46194"/>
                <a:gd name="f897" fmla="val 78110"/>
                <a:gd name="f898" fmla="val 47439"/>
                <a:gd name="f899" fmla="val 79112"/>
                <a:gd name="f900" fmla="val 48648"/>
                <a:gd name="f901" fmla="val 79907"/>
                <a:gd name="f902" fmla="val 49237"/>
                <a:gd name="f903" fmla="val 80296"/>
                <a:gd name="f904" fmla="val 50039"/>
                <a:gd name="f905" fmla="val 81326"/>
                <a:gd name="f906" fmla="val 50895"/>
                <a:gd name="f907" fmla="val 51372"/>
                <a:gd name="f908" fmla="val 51865"/>
                <a:gd name="f909" fmla="val 81007"/>
                <a:gd name="f910" fmla="val 52347"/>
                <a:gd name="f911" fmla="val 80080"/>
                <a:gd name="f912" fmla="val 52462"/>
                <a:gd name="f913" fmla="val 79850"/>
                <a:gd name="f914" fmla="val 52631"/>
                <a:gd name="f915" fmla="val 79714"/>
                <a:gd name="f916" fmla="val 52813"/>
                <a:gd name="f917" fmla="val 53013"/>
                <a:gd name="f918" fmla="val 53228"/>
                <a:gd name="f919" fmla="val 79880"/>
                <a:gd name="f920" fmla="val 53401"/>
                <a:gd name="f921" fmla="val 80270"/>
                <a:gd name="f922" fmla="val 54593"/>
                <a:gd name="f923" fmla="val 83156"/>
                <a:gd name="f924" fmla="val 53919"/>
                <a:gd name="f925" fmla="val 85697"/>
                <a:gd name="f926" fmla="val 51621"/>
                <a:gd name="f927" fmla="val 87943"/>
                <a:gd name="f928" fmla="val 89049"/>
                <a:gd name="f929" fmla="val 49806"/>
                <a:gd name="f930" fmla="val 90604"/>
                <a:gd name="f931" fmla="val 50774"/>
                <a:gd name="f932" fmla="val 92194"/>
                <a:gd name="f933" fmla="val 51085"/>
                <a:gd name="f934" fmla="val 92730"/>
                <a:gd name="f935" fmla="val 51068"/>
                <a:gd name="f936" fmla="val 92886"/>
                <a:gd name="f937" fmla="val 50688"/>
                <a:gd name="f938" fmla="val 93283"/>
                <a:gd name="f939" fmla="val 49685"/>
                <a:gd name="f940" fmla="val 94337"/>
                <a:gd name="f941" fmla="val 49703"/>
                <a:gd name="f942" fmla="val 95875"/>
                <a:gd name="f943" fmla="val 50567"/>
                <a:gd name="f944" fmla="val 96636"/>
                <a:gd name="f945" fmla="val 52208"/>
                <a:gd name="f946" fmla="val 98087"/>
                <a:gd name="f947" fmla="val 52986"/>
                <a:gd name="f948" fmla="val 99971"/>
                <a:gd name="f949" fmla="val 53971"/>
                <a:gd name="f950" fmla="val 101803"/>
                <a:gd name="f951" fmla="val 55440"/>
                <a:gd name="f952" fmla="val 104516"/>
                <a:gd name="f953" fmla="val 56771"/>
                <a:gd name="f954" fmla="val 107281"/>
                <a:gd name="f955" fmla="val 59933"/>
                <a:gd name="f956" fmla="val 108629"/>
                <a:gd name="f957" fmla="val 109372"/>
                <a:gd name="f958" fmla="val 62629"/>
                <a:gd name="f959" fmla="val 111014"/>
                <a:gd name="f960" fmla="val 113122"/>
                <a:gd name="f961" fmla="val 62716"/>
                <a:gd name="f962" fmla="val 116319"/>
                <a:gd name="f963" fmla="val 62871"/>
                <a:gd name="f964" fmla="val 119516"/>
                <a:gd name="f965" fmla="val 63096"/>
                <a:gd name="f966" fmla="val 122713"/>
                <a:gd name="f967" fmla="val 63251"/>
                <a:gd name="f968" fmla="val 125115"/>
                <a:gd name="f969" fmla="val 64426"/>
                <a:gd name="f970" fmla="val 127431"/>
                <a:gd name="f971" fmla="val 63631"/>
                <a:gd name="f972" fmla="val 129920"/>
                <a:gd name="f973" fmla="val 63303"/>
                <a:gd name="f974" fmla="val 130922"/>
                <a:gd name="f975" fmla="val 63459"/>
                <a:gd name="f976" fmla="val 131907"/>
                <a:gd name="f977" fmla="val 63839"/>
                <a:gd name="f978" fmla="val 132875"/>
                <a:gd name="f979" fmla="val 64323"/>
                <a:gd name="f980" fmla="val 134067"/>
                <a:gd name="f981" fmla="val 64461"/>
                <a:gd name="f982" fmla="val 135363"/>
                <a:gd name="f983" fmla="val 64288"/>
                <a:gd name="f984" fmla="val 136642"/>
                <a:gd name="f985" fmla="val 64184"/>
                <a:gd name="f986" fmla="val 137593"/>
                <a:gd name="f987" fmla="val 64582"/>
                <a:gd name="f988" fmla="val 138664"/>
                <a:gd name="f989" fmla="val 65653"/>
                <a:gd name="f990" fmla="val 139148"/>
                <a:gd name="f991" fmla="val 65680"/>
                <a:gd name="f992" fmla="val 139159"/>
                <a:gd name="f993" fmla="val 65711"/>
                <a:gd name="f994" fmla="val 139163"/>
                <a:gd name="f995" fmla="val 65743"/>
                <a:gd name="f996" fmla="val 65886"/>
                <a:gd name="f997" fmla="val 66069"/>
                <a:gd name="f998" fmla="val 139076"/>
                <a:gd name="f999" fmla="val 66205"/>
                <a:gd name="f1000" fmla="val 66332"/>
                <a:gd name="f1001" fmla="val 66419"/>
                <a:gd name="f1002" fmla="val 139151"/>
                <a:gd name="f1003" fmla="val 66397"/>
                <a:gd name="f1004" fmla="val 139442"/>
                <a:gd name="f1005" fmla="val 66362"/>
                <a:gd name="f1006" fmla="val 139995"/>
                <a:gd name="f1007" fmla="val 67071"/>
                <a:gd name="f1008" fmla="val 140565"/>
                <a:gd name="f1009" fmla="val 66293"/>
                <a:gd name="f1010" fmla="val 141135"/>
                <a:gd name="f1011" fmla="val 65895"/>
                <a:gd name="f1012" fmla="val 141412"/>
                <a:gd name="f1013" fmla="val 65360"/>
                <a:gd name="f1014" fmla="val 142259"/>
                <a:gd name="f1015" fmla="val 65774"/>
                <a:gd name="f1016" fmla="val 142414"/>
                <a:gd name="f1017" fmla="val 66898"/>
                <a:gd name="f1018" fmla="val 142846"/>
                <a:gd name="f1019" fmla="val 66500"/>
                <a:gd name="f1020" fmla="val 143797"/>
                <a:gd name="f1021" fmla="val 66777"/>
                <a:gd name="f1022" fmla="val 144488"/>
                <a:gd name="f1023" fmla="val 67468"/>
                <a:gd name="f1024" fmla="val 146164"/>
                <a:gd name="f1025" fmla="val 68505"/>
                <a:gd name="f1026" fmla="val 147668"/>
                <a:gd name="f1027" fmla="val 69801"/>
                <a:gd name="f1028" fmla="val 148929"/>
                <a:gd name="f1029" fmla="val 150906"/>
                <a:gd name="f1030" fmla="val 74091"/>
                <a:gd name="f1031" fmla="val 152091"/>
                <a:gd name="f1032" fmla="val 76808"/>
                <a:gd name="f1033" fmla="val 77226"/>
                <a:gd name="f1034" fmla="val 77656"/>
                <a:gd name="f1035" fmla="val 152063"/>
                <a:gd name="f1036" fmla="val 78096"/>
                <a:gd name="f1037" fmla="val 152005"/>
                <a:gd name="f1038" fmla="val 78355"/>
                <a:gd name="f1039" fmla="val 151953"/>
                <a:gd name="f1040" fmla="val 78580"/>
                <a:gd name="f1041" fmla="val 151781"/>
                <a:gd name="f1042" fmla="val 78718"/>
                <a:gd name="f1043" fmla="val 151556"/>
                <a:gd name="f1044" fmla="val 78874"/>
                <a:gd name="f1045" fmla="val 151262"/>
                <a:gd name="f1046" fmla="val 78615"/>
                <a:gd name="f1047" fmla="val 151038"/>
                <a:gd name="f1048" fmla="val 150882"/>
                <a:gd name="f1049" fmla="val 77595"/>
                <a:gd name="f1050" fmla="val 150415"/>
                <a:gd name="f1051" fmla="val 76835"/>
                <a:gd name="f1052" fmla="val 149914"/>
                <a:gd name="f1053" fmla="val 76040"/>
                <a:gd name="f1054" fmla="val 149482"/>
                <a:gd name="f1055" fmla="val 73914"/>
                <a:gd name="f1056" fmla="val 148342"/>
                <a:gd name="f1057" fmla="val 73551"/>
                <a:gd name="f1058" fmla="val 146648"/>
                <a:gd name="f1059" fmla="val 74899"/>
                <a:gd name="f1060" fmla="val 144695"/>
                <a:gd name="f1061" fmla="val 75608"/>
                <a:gd name="f1062" fmla="val 143658"/>
                <a:gd name="f1063" fmla="val 75694"/>
                <a:gd name="f1064" fmla="val 142570"/>
                <a:gd name="f1065" fmla="val 74173"/>
                <a:gd name="f1066" fmla="val 142017"/>
                <a:gd name="f1067" fmla="val 141861"/>
                <a:gd name="f1068" fmla="val 72929"/>
                <a:gd name="f1069" fmla="val 141550"/>
                <a:gd name="f1070" fmla="val 140997"/>
                <a:gd name="f1071" fmla="val 74260"/>
                <a:gd name="f1072" fmla="val 140340"/>
                <a:gd name="f1073" fmla="val 139597"/>
                <a:gd name="f1074" fmla="val 138837"/>
                <a:gd name="f1075" fmla="val 74605"/>
                <a:gd name="f1076" fmla="val 137783"/>
                <a:gd name="f1077" fmla="val 73534"/>
                <a:gd name="f1078" fmla="val 136193"/>
                <a:gd name="f1079" fmla="val 75677"/>
                <a:gd name="f1080" fmla="val 135985"/>
                <a:gd name="f1081" fmla="val 75746"/>
                <a:gd name="f1082" fmla="val 75850"/>
                <a:gd name="f1083" fmla="val 135588"/>
                <a:gd name="f1084" fmla="val 75798"/>
                <a:gd name="f1085" fmla="val 135432"/>
                <a:gd name="f1086" fmla="val 75444"/>
                <a:gd name="f1087" fmla="val 134260"/>
                <a:gd name="f1088" fmla="val 75867"/>
                <a:gd name="f1089" fmla="val 133923"/>
                <a:gd name="f1090" fmla="val 76900"/>
                <a:gd name="f1091" fmla="val 76978"/>
                <a:gd name="f1092" fmla="val 77060"/>
                <a:gd name="f1093" fmla="val 133925"/>
                <a:gd name="f1094" fmla="val 133929"/>
                <a:gd name="f1095" fmla="val 77188"/>
                <a:gd name="f1096" fmla="val 133931"/>
                <a:gd name="f1097" fmla="val 77231"/>
                <a:gd name="f1098" fmla="val 133932"/>
                <a:gd name="f1099" fmla="val 77272"/>
                <a:gd name="f1100" fmla="val 78202"/>
                <a:gd name="f1101" fmla="val 78980"/>
                <a:gd name="f1102" fmla="val 133388"/>
                <a:gd name="f1103" fmla="val 79427"/>
                <a:gd name="f1104" fmla="val 132512"/>
                <a:gd name="f1105" fmla="val 79859"/>
                <a:gd name="f1106" fmla="val 131648"/>
                <a:gd name="f1107" fmla="val 79738"/>
                <a:gd name="f1108" fmla="val 130836"/>
                <a:gd name="f1109" fmla="val 79047"/>
                <a:gd name="f1110" fmla="val 130110"/>
                <a:gd name="f1111" fmla="val 78857"/>
                <a:gd name="f1112" fmla="val 129902"/>
                <a:gd name="f1113" fmla="val 78822"/>
                <a:gd name="f1114" fmla="val 129557"/>
                <a:gd name="f1115" fmla="val 78701"/>
                <a:gd name="f1116" fmla="val 129280"/>
                <a:gd name="f1117" fmla="val 78977"/>
                <a:gd name="f1118" fmla="val 129298"/>
                <a:gd name="f1119" fmla="val 79237"/>
                <a:gd name="f1120" fmla="val 129332"/>
                <a:gd name="f1121" fmla="val 79513"/>
                <a:gd name="f1122" fmla="val 129384"/>
                <a:gd name="f1123" fmla="val 79669"/>
                <a:gd name="f1124" fmla="val 129427"/>
                <a:gd name="f1125" fmla="val 79830"/>
                <a:gd name="f1126" fmla="val 129448"/>
                <a:gd name="f1127" fmla="val 79991"/>
                <a:gd name="f1128" fmla="val 80347"/>
                <a:gd name="f1129" fmla="val 80702"/>
                <a:gd name="f1130" fmla="val 129344"/>
                <a:gd name="f1131" fmla="val 80999"/>
                <a:gd name="f1132" fmla="val 129142"/>
                <a:gd name="f1133" fmla="val 82900"/>
                <a:gd name="f1134" fmla="val 128001"/>
                <a:gd name="f1135" fmla="val 83350"/>
                <a:gd name="f1136" fmla="val 125841"/>
                <a:gd name="f1137" fmla="val 84473"/>
                <a:gd name="f1138" fmla="val 124148"/>
                <a:gd name="f1139" fmla="val 85216"/>
                <a:gd name="f1140" fmla="val 123024"/>
                <a:gd name="f1141" fmla="val 86149"/>
                <a:gd name="f1142" fmla="val 121815"/>
                <a:gd name="f1143" fmla="val 85544"/>
                <a:gd name="f1144" fmla="val 120225"/>
                <a:gd name="f1145" fmla="val 85026"/>
                <a:gd name="f1146" fmla="val 118808"/>
                <a:gd name="f1147" fmla="val 85959"/>
                <a:gd name="f1148" fmla="val 118186"/>
                <a:gd name="f1149" fmla="val 86927"/>
                <a:gd name="f1150" fmla="val 117356"/>
                <a:gd name="f1151" fmla="val 88258"/>
                <a:gd name="f1152" fmla="val 116233"/>
                <a:gd name="f1153" fmla="val 90314"/>
                <a:gd name="f1154" fmla="val 116371"/>
                <a:gd name="f1155" fmla="val 91230"/>
                <a:gd name="f1156" fmla="val 115213"/>
                <a:gd name="f1157" fmla="val 93096"/>
                <a:gd name="f1158" fmla="val 112846"/>
                <a:gd name="f1159" fmla="val 93788"/>
                <a:gd name="f1160" fmla="val 109908"/>
                <a:gd name="f1161" fmla="val 93874"/>
                <a:gd name="f1162" fmla="val 106866"/>
                <a:gd name="f1163" fmla="val 93909"/>
                <a:gd name="f1164" fmla="val 105743"/>
                <a:gd name="f1165" fmla="val 93563"/>
                <a:gd name="f1166" fmla="val 104637"/>
                <a:gd name="f1167" fmla="val 94635"/>
                <a:gd name="f1168" fmla="val 103635"/>
                <a:gd name="f1169" fmla="val 95637"/>
                <a:gd name="f1170" fmla="val 102650"/>
                <a:gd name="f1171" fmla="val 96432"/>
                <a:gd name="f1172" fmla="val 101492"/>
                <a:gd name="f1173" fmla="val 97002"/>
                <a:gd name="f1174" fmla="val 100213"/>
                <a:gd name="f1175" fmla="val 98350"/>
                <a:gd name="f1176" fmla="val 97189"/>
                <a:gd name="f1177" fmla="val 95668"/>
                <a:gd name="f1178" fmla="val 93770"/>
                <a:gd name="f1179" fmla="val 93404"/>
                <a:gd name="f1180" fmla="val 92864"/>
                <a:gd name="f1181" fmla="val 92866"/>
                <a:gd name="f1182" fmla="val 92012"/>
                <a:gd name="f1183" fmla="val 92178"/>
                <a:gd name="f1184" fmla="val 90923"/>
                <a:gd name="f1185" fmla="val 90787"/>
                <a:gd name="f1186" fmla="val 90648"/>
                <a:gd name="f1187" fmla="val 92189"/>
                <a:gd name="f1188" fmla="val 90504"/>
                <a:gd name="f1189" fmla="val 92212"/>
                <a:gd name="f1190" fmla="val 90375"/>
                <a:gd name="f1191" fmla="val 92232"/>
                <a:gd name="f1192" fmla="val 90250"/>
                <a:gd name="f1193" fmla="val 92241"/>
                <a:gd name="f1194" fmla="val 90128"/>
                <a:gd name="f1195" fmla="val 89316"/>
                <a:gd name="f1196" fmla="val 88640"/>
                <a:gd name="f1197" fmla="val 91827"/>
                <a:gd name="f1198" fmla="val 87964"/>
                <a:gd name="f1199" fmla="val 91451"/>
                <a:gd name="f1200" fmla="val 86720"/>
                <a:gd name="f1201" fmla="val 90760"/>
                <a:gd name="f1202" fmla="val 85423"/>
                <a:gd name="f1203" fmla="val 90190"/>
                <a:gd name="f1204" fmla="val 84076"/>
                <a:gd name="f1205" fmla="val 89740"/>
                <a:gd name="f1206" fmla="val 83419"/>
                <a:gd name="f1207" fmla="val 89533"/>
                <a:gd name="f1208" fmla="val 82365"/>
                <a:gd name="f1209" fmla="val 89412"/>
                <a:gd name="f1210" fmla="val 82226"/>
                <a:gd name="f1211" fmla="val 88306"/>
                <a:gd name="f1212" fmla="val 81898"/>
                <a:gd name="f1213" fmla="val 85511"/>
                <a:gd name="f1214" fmla="val 80349"/>
                <a:gd name="f1215" fmla="val 82231"/>
                <a:gd name="f1216" fmla="val 77208"/>
                <a:gd name="f1217" fmla="val 77047"/>
                <a:gd name="f1218" fmla="val 76883"/>
                <a:gd name="f1219" fmla="val 82240"/>
                <a:gd name="f1220" fmla="val 76714"/>
                <a:gd name="f1221" fmla="val 82258"/>
                <a:gd name="f1222" fmla="val 76610"/>
                <a:gd name="f1223" fmla="val 82274"/>
                <a:gd name="f1224" fmla="val 76507"/>
                <a:gd name="f1225" fmla="val 82282"/>
                <a:gd name="f1226" fmla="val 76405"/>
                <a:gd name="f1227" fmla="val 75873"/>
                <a:gd name="f1228" fmla="val 75365"/>
                <a:gd name="f1229" fmla="val 82061"/>
                <a:gd name="f1230" fmla="val 75003"/>
                <a:gd name="f1231" fmla="val 81670"/>
                <a:gd name="f1232" fmla="val 80478"/>
                <a:gd name="f1233" fmla="val 79147"/>
                <a:gd name="f1234" fmla="val 71356"/>
                <a:gd name="f1235" fmla="val 78179"/>
                <a:gd name="f1236" fmla="val 70652"/>
                <a:gd name="f1237" fmla="val 77672"/>
                <a:gd name="f1238" fmla="val 69937"/>
                <a:gd name="f1239" fmla="val 68958"/>
                <a:gd name="f1240" fmla="val 68735"/>
                <a:gd name="f1241" fmla="val 68499"/>
                <a:gd name="f1242" fmla="val 76887"/>
                <a:gd name="f1243" fmla="val 68246"/>
                <a:gd name="f1244" fmla="val 76987"/>
                <a:gd name="f1245" fmla="val 68013"/>
                <a:gd name="f1246" fmla="val 77081"/>
                <a:gd name="f1247" fmla="val 67785"/>
                <a:gd name="f1248" fmla="val 77113"/>
                <a:gd name="f1249" fmla="val 67562"/>
                <a:gd name="f1250" fmla="val 67089"/>
                <a:gd name="f1251" fmla="val 66635"/>
                <a:gd name="f1252" fmla="val 76969"/>
                <a:gd name="f1253" fmla="val 66189"/>
                <a:gd name="f1254" fmla="val 64783"/>
                <a:gd name="f1255" fmla="val 63941"/>
                <a:gd name="f1256" fmla="val 75706"/>
                <a:gd name="f1257" fmla="val 62605"/>
                <a:gd name="f1258" fmla="val 62579"/>
                <a:gd name="f1259" fmla="val 62552"/>
                <a:gd name="f1260" fmla="val 75707"/>
                <a:gd name="f1261" fmla="val 62525"/>
                <a:gd name="f1262" fmla="val 75708"/>
                <a:gd name="f1263" fmla="val 62280"/>
                <a:gd name="f1264" fmla="val 61828"/>
                <a:gd name="f1265" fmla="val 76012"/>
                <a:gd name="f1266" fmla="val 61511"/>
                <a:gd name="f1267" fmla="val 61248"/>
                <a:gd name="f1268" fmla="val 61077"/>
                <a:gd name="f1269" fmla="val 75802"/>
                <a:gd name="f1270" fmla="val 61195"/>
                <a:gd name="f1271" fmla="val 75034"/>
                <a:gd name="f1272" fmla="val 61232"/>
                <a:gd name="f1273" fmla="val 74788"/>
                <a:gd name="f1274" fmla="val 60883"/>
                <a:gd name="f1275" fmla="val 74612"/>
                <a:gd name="f1276" fmla="val 60617"/>
                <a:gd name="f1277" fmla="val 60509"/>
                <a:gd name="f1278" fmla="val 60415"/>
                <a:gd name="f1279" fmla="val 74641"/>
                <a:gd name="f1280" fmla="val 60365"/>
                <a:gd name="f1281" fmla="val 74706"/>
                <a:gd name="f1282" fmla="val 59225"/>
                <a:gd name="f1283" fmla="val 76088"/>
                <a:gd name="f1284" fmla="val 57099"/>
                <a:gd name="f1285" fmla="val 76071"/>
                <a:gd name="f1286" fmla="val 56166"/>
                <a:gd name="f1287" fmla="val 77747"/>
                <a:gd name="f1288" fmla="val 55842"/>
                <a:gd name="f1289" fmla="val 78325"/>
                <a:gd name="f1290" fmla="val 55457"/>
                <a:gd name="f1291" fmla="val 78771"/>
                <a:gd name="f1292" fmla="val 54917"/>
                <a:gd name="f1293" fmla="val 54649"/>
                <a:gd name="f1294" fmla="val 54343"/>
                <a:gd name="f1295" fmla="val 78661"/>
                <a:gd name="f1296" fmla="val 53988"/>
                <a:gd name="f1297" fmla="val 78404"/>
                <a:gd name="f1298" fmla="val 53637"/>
                <a:gd name="f1299" fmla="val 78125"/>
                <a:gd name="f1300" fmla="val 53206"/>
                <a:gd name="f1301" fmla="val 77982"/>
                <a:gd name="f1302" fmla="val 52772"/>
                <a:gd name="f1303" fmla="val 52480"/>
                <a:gd name="f1304" fmla="val 52186"/>
                <a:gd name="f1305" fmla="val 78047"/>
                <a:gd name="f1306" fmla="val 51915"/>
                <a:gd name="f1307" fmla="val 51373"/>
                <a:gd name="f1308" fmla="val 78410"/>
                <a:gd name="f1309" fmla="val 50918"/>
                <a:gd name="f1310" fmla="val 78527"/>
                <a:gd name="f1311" fmla="val 50541"/>
                <a:gd name="f1312" fmla="val 49618"/>
                <a:gd name="f1313" fmla="val 49166"/>
                <a:gd name="f1314" fmla="val 77825"/>
                <a:gd name="f1315" fmla="val 49080"/>
                <a:gd name="f1316" fmla="val 76365"/>
                <a:gd name="f1317" fmla="val 49046"/>
                <a:gd name="f1318" fmla="val 75397"/>
                <a:gd name="f1319" fmla="val 49184"/>
                <a:gd name="f1320" fmla="val 74446"/>
                <a:gd name="f1321" fmla="val 49478"/>
                <a:gd name="f1322" fmla="val 73530"/>
                <a:gd name="f1323" fmla="val 50012"/>
                <a:gd name="f1324" fmla="val 71861"/>
                <a:gd name="f1325" fmla="val 49095"/>
                <a:gd name="f1326" fmla="val 70692"/>
                <a:gd name="f1327" fmla="val 47366"/>
                <a:gd name="f1328" fmla="val 47305"/>
                <a:gd name="f1329" fmla="val 47243"/>
                <a:gd name="f1330" fmla="val 70693"/>
                <a:gd name="f1331" fmla="val 47179"/>
                <a:gd name="f1332" fmla="val 70696"/>
                <a:gd name="f1333" fmla="val 46730"/>
                <a:gd name="f1334" fmla="val 70714"/>
                <a:gd name="f1335" fmla="val 46281"/>
                <a:gd name="f1336" fmla="val 70765"/>
                <a:gd name="f1337" fmla="val 45814"/>
                <a:gd name="f1338" fmla="val 70783"/>
                <a:gd name="f1339" fmla="val 45755"/>
                <a:gd name="f1340" fmla="val 70784"/>
                <a:gd name="f1341" fmla="val 45699"/>
                <a:gd name="f1342" fmla="val 45645"/>
                <a:gd name="f1343" fmla="val 45148"/>
                <a:gd name="f1344" fmla="val 44886"/>
                <a:gd name="f1345" fmla="val 70683"/>
                <a:gd name="f1346" fmla="val 45088"/>
                <a:gd name="f1347" fmla="val 69919"/>
                <a:gd name="f1348" fmla="val 45469"/>
                <a:gd name="f1349" fmla="val 68484"/>
                <a:gd name="f1350" fmla="val 46143"/>
                <a:gd name="f1351" fmla="val 67240"/>
                <a:gd name="f1352" fmla="val 46886"/>
                <a:gd name="f1353" fmla="val 65996"/>
                <a:gd name="f1354" fmla="val 47214"/>
                <a:gd name="f1355" fmla="val 65443"/>
                <a:gd name="f1356" fmla="val 47231"/>
                <a:gd name="f1357" fmla="val 64993"/>
                <a:gd name="f1358" fmla="val 46747"/>
                <a:gd name="f1359" fmla="val 64613"/>
                <a:gd name="f1360" fmla="val 46406"/>
                <a:gd name="f1361" fmla="val 64334"/>
                <a:gd name="f1362" fmla="val 45929"/>
                <a:gd name="f1363" fmla="val 64209"/>
                <a:gd name="f1364" fmla="val 45417"/>
                <a:gd name="f1365" fmla="val 44221"/>
                <a:gd name="f1366" fmla="val 42833"/>
                <a:gd name="f1367" fmla="val 64889"/>
                <a:gd name="f1368" fmla="val 42531"/>
                <a:gd name="f1369" fmla="val 65857"/>
                <a:gd name="f1370" fmla="val 42161"/>
                <a:gd name="f1371" fmla="val 67044"/>
                <a:gd name="f1372" fmla="val 40793"/>
                <a:gd name="f1373" fmla="val 67929"/>
                <a:gd name="f1374" fmla="val 39553"/>
                <a:gd name="f1375" fmla="val 39113"/>
                <a:gd name="f1376" fmla="val 38689"/>
                <a:gd name="f1377" fmla="val 67817"/>
                <a:gd name="f1378" fmla="val 38331"/>
                <a:gd name="f1379" fmla="val 67568"/>
                <a:gd name="f1380" fmla="val 36966"/>
                <a:gd name="f1381" fmla="val 66601"/>
                <a:gd name="f1382" fmla="val 35998"/>
                <a:gd name="f1383" fmla="val 64872"/>
                <a:gd name="f1384" fmla="val 36517"/>
                <a:gd name="f1385" fmla="val 63455"/>
                <a:gd name="f1386" fmla="val 37571"/>
                <a:gd name="f1387" fmla="val 37986"/>
                <a:gd name="f1388" fmla="val 56802"/>
                <a:gd name="f1389" fmla="val 41822"/>
                <a:gd name="f1390" fmla="val 56093"/>
                <a:gd name="f1391" fmla="val 44259"/>
                <a:gd name="f1392" fmla="val 55627"/>
                <a:gd name="f1393" fmla="val 46696"/>
                <a:gd name="f1394" fmla="val 55299"/>
                <a:gd name="f1395" fmla="val 49167"/>
                <a:gd name="f1396" fmla="val 55126"/>
                <a:gd name="f1397" fmla="val 49252"/>
                <a:gd name="f1398" fmla="val 55120"/>
                <a:gd name="f1399" fmla="val 49338"/>
                <a:gd name="f1400" fmla="val 55117"/>
                <a:gd name="f1401" fmla="val 49425"/>
                <a:gd name="f1402" fmla="val 50819"/>
                <a:gd name="f1403" fmla="val 52364"/>
                <a:gd name="f1404" fmla="val 55920"/>
                <a:gd name="f1405" fmla="val 51811"/>
                <a:gd name="f1406" fmla="val 58133"/>
                <a:gd name="f1407" fmla="val 58582"/>
                <a:gd name="f1408" fmla="val 52087"/>
                <a:gd name="f1409" fmla="val 59204"/>
                <a:gd name="f1410" fmla="val 52329"/>
                <a:gd name="f1411" fmla="val 59688"/>
                <a:gd name="f1412" fmla="val 52602"/>
                <a:gd name="f1413" fmla="val 60250"/>
                <a:gd name="f1414" fmla="val 52992"/>
                <a:gd name="f1415" fmla="val 60846"/>
                <a:gd name="f1416" fmla="val 53666"/>
                <a:gd name="f1417" fmla="val 53675"/>
                <a:gd name="f1418" fmla="val 53685"/>
                <a:gd name="f1419" fmla="val 53695"/>
                <a:gd name="f1420" fmla="val 54455"/>
                <a:gd name="f1421" fmla="val 60811"/>
                <a:gd name="f1422" fmla="val 54628"/>
                <a:gd name="f1423" fmla="val 60085"/>
                <a:gd name="f1424" fmla="val 54852"/>
                <a:gd name="f1425" fmla="val 59498"/>
                <a:gd name="f1426" fmla="val 55146"/>
                <a:gd name="f1427" fmla="val 58703"/>
                <a:gd name="f1428" fmla="val 57822"/>
                <a:gd name="f1429" fmla="val 54887"/>
                <a:gd name="f1430" fmla="val 57027"/>
                <a:gd name="f1431" fmla="val 54127"/>
                <a:gd name="f1432" fmla="val 54642"/>
                <a:gd name="f1433" fmla="val 54922"/>
                <a:gd name="f1434" fmla="val 53017"/>
                <a:gd name="f1435" fmla="val 57116"/>
                <a:gd name="f1436" fmla="val 51894"/>
                <a:gd name="f1437" fmla="val 58291"/>
                <a:gd name="f1438" fmla="val 51307"/>
                <a:gd name="f1439" fmla="val 59328"/>
                <a:gd name="f1440" fmla="val 50442"/>
                <a:gd name="f1441" fmla="val 60469"/>
                <a:gd name="f1442" fmla="val 49786"/>
                <a:gd name="f1443" fmla="val 62128"/>
                <a:gd name="f1444" fmla="val 48818"/>
                <a:gd name="f1445" fmla="val 61575"/>
                <a:gd name="f1446" fmla="val 46641"/>
                <a:gd name="f1447" fmla="val 45448"/>
                <a:gd name="f1448" fmla="val 64720"/>
                <a:gd name="f1449" fmla="val 44169"/>
                <a:gd name="f1450" fmla="val 65757"/>
                <a:gd name="f1451" fmla="val 42113"/>
                <a:gd name="f1452" fmla="val 68194"/>
                <a:gd name="f1453" fmla="val 42061"/>
                <a:gd name="f1454" fmla="val 68574"/>
                <a:gd name="f1455" fmla="val 42044"/>
                <a:gd name="f1456" fmla="val 69006"/>
                <a:gd name="f1457" fmla="val 41888"/>
                <a:gd name="f1458" fmla="val 69075"/>
                <a:gd name="f1459" fmla="val 41456"/>
                <a:gd name="f1460" fmla="val 69369"/>
                <a:gd name="f1461" fmla="val 39711"/>
                <a:gd name="f1462" fmla="val 39417"/>
                <a:gd name="f1463" fmla="val 38760"/>
                <a:gd name="f1464" fmla="val 72321"/>
                <a:gd name="f1465" fmla="val 38667"/>
                <a:gd name="f1466" fmla="val 72565"/>
                <a:gd name="f1467" fmla="val 38512"/>
                <a:gd name="f1468" fmla="val 72753"/>
                <a:gd name="f1469" fmla="val 72950"/>
                <a:gd name="f1470" fmla="val 73086"/>
                <a:gd name="f1471" fmla="val 38680"/>
                <a:gd name="f1472" fmla="val 73015"/>
                <a:gd name="f1473" fmla="val 39261"/>
                <a:gd name="f1474" fmla="val 72956"/>
                <a:gd name="f1475" fmla="val 39796"/>
                <a:gd name="f1476" fmla="val 73330"/>
                <a:gd name="f1477" fmla="val 40078"/>
                <a:gd name="f1478" fmla="val 73743"/>
                <a:gd name="f1479" fmla="val 73931"/>
                <a:gd name="f1480" fmla="val 74127"/>
                <a:gd name="f1481" fmla="val 40020"/>
                <a:gd name="f1482" fmla="val 74294"/>
                <a:gd name="f1483" fmla="val 39901"/>
                <a:gd name="f1484" fmla="val 38898"/>
                <a:gd name="f1485" fmla="val 77457"/>
                <a:gd name="f1486" fmla="val 38501"/>
                <a:gd name="f1487" fmla="val 78995"/>
                <a:gd name="f1488" fmla="val 37723"/>
                <a:gd name="f1489" fmla="val 37326"/>
                <a:gd name="f1490" fmla="val 80291"/>
                <a:gd name="f1491" fmla="val 36773"/>
                <a:gd name="f1492" fmla="val 79790"/>
                <a:gd name="f1493" fmla="val 35995"/>
                <a:gd name="f1494" fmla="val 79597"/>
                <a:gd name="f1495" fmla="val 35708"/>
                <a:gd name="f1496" fmla="val 79414"/>
                <a:gd name="f1497" fmla="val 35603"/>
                <a:gd name="f1498" fmla="val 79239"/>
                <a:gd name="f1499" fmla="val 78865"/>
                <a:gd name="f1500" fmla="val 78524"/>
                <a:gd name="f1501" fmla="val 36083"/>
                <a:gd name="f1502" fmla="val 78183"/>
                <a:gd name="f1503" fmla="val 36306"/>
                <a:gd name="f1504" fmla="val 77820"/>
                <a:gd name="f1505" fmla="val 36545"/>
                <a:gd name="f1506" fmla="val 77447"/>
                <a:gd name="f1507" fmla="val 36741"/>
                <a:gd name="f1508" fmla="val 77083"/>
                <a:gd name="f1509" fmla="val 76789"/>
                <a:gd name="f1510" fmla="val 76501"/>
                <a:gd name="f1511" fmla="val 36612"/>
                <a:gd name="f1512" fmla="val 76230"/>
                <a:gd name="f1513" fmla="val 36272"/>
                <a:gd name="f1514" fmla="val 35563"/>
                <a:gd name="f1515" fmla="val 76126"/>
                <a:gd name="f1516" fmla="val 35148"/>
                <a:gd name="f1517" fmla="val 76731"/>
                <a:gd name="f1518" fmla="val 34751"/>
                <a:gd name="f1519" fmla="val 77318"/>
                <a:gd name="f1520" fmla="val 34371"/>
                <a:gd name="f1521" fmla="val 77284"/>
                <a:gd name="f1522" fmla="val 33818"/>
                <a:gd name="f1523" fmla="val 77025"/>
                <a:gd name="f1524" fmla="val 33196"/>
                <a:gd name="f1525" fmla="val 76921"/>
                <a:gd name="f1526" fmla="val 32919"/>
                <a:gd name="f1527" fmla="val 76161"/>
                <a:gd name="f1528" fmla="val 33023"/>
                <a:gd name="f1529" fmla="val 76593"/>
                <a:gd name="f1530" fmla="val 32643"/>
                <a:gd name="f1531" fmla="val 76708"/>
                <a:gd name="f1532" fmla="val 32536"/>
                <a:gd name="f1533" fmla="val 76805"/>
                <a:gd name="f1534" fmla="val 32492"/>
                <a:gd name="f1535" fmla="val 76888"/>
                <a:gd name="f1536" fmla="val 77143"/>
                <a:gd name="f1537" fmla="val 77279"/>
                <a:gd name="f1538" fmla="val 32892"/>
                <a:gd name="f1539" fmla="val 77474"/>
                <a:gd name="f1540" fmla="val 33126"/>
                <a:gd name="f1541" fmla="val 77830"/>
                <a:gd name="f1542" fmla="val 33563"/>
                <a:gd name="f1543" fmla="val 78559"/>
                <a:gd name="f1544" fmla="val 33892"/>
                <a:gd name="f1545" fmla="val 79019"/>
                <a:gd name="f1546" fmla="val 79251"/>
                <a:gd name="f1547" fmla="val 79415"/>
                <a:gd name="f1548" fmla="val 33808"/>
                <a:gd name="f1549" fmla="val 33610"/>
                <a:gd name="f1550" fmla="val 79485"/>
                <a:gd name="f1551" fmla="val 32639"/>
                <a:gd name="f1552" fmla="val 79866"/>
                <a:gd name="f1553" fmla="val 32465"/>
                <a:gd name="f1554" fmla="val 80317"/>
                <a:gd name="f1555" fmla="val 80569"/>
                <a:gd name="f1556" fmla="val 80843"/>
                <a:gd name="f1557" fmla="val 32519"/>
                <a:gd name="f1558" fmla="val 81095"/>
                <a:gd name="f1559" fmla="val 81194"/>
                <a:gd name="f1560" fmla="val 81290"/>
                <a:gd name="f1561" fmla="val 32511"/>
                <a:gd name="f1562" fmla="val 81380"/>
                <a:gd name="f1563" fmla="val 32487"/>
                <a:gd name="f1564" fmla="val 81894"/>
                <a:gd name="f1565" fmla="val 32340"/>
                <a:gd name="f1566" fmla="val 82271"/>
                <a:gd name="f1567" fmla="val 31830"/>
                <a:gd name="f1568" fmla="val 82830"/>
                <a:gd name="f1569" fmla="val 82928"/>
                <a:gd name="f1570" fmla="val 83031"/>
                <a:gd name="f1571" fmla="val 31846"/>
                <a:gd name="f1572" fmla="val 83142"/>
                <a:gd name="f1573" fmla="val 31882"/>
                <a:gd name="f1574" fmla="val 82658"/>
                <a:gd name="f1575" fmla="val 32470"/>
                <a:gd name="f1576" fmla="val 82192"/>
                <a:gd name="f1577" fmla="val 33075"/>
                <a:gd name="f1578" fmla="val 81708"/>
                <a:gd name="f1579" fmla="val 33679"/>
                <a:gd name="f1580" fmla="val 81604"/>
                <a:gd name="f1581" fmla="val 33766"/>
                <a:gd name="f1582" fmla="val 81483"/>
                <a:gd name="f1583" fmla="val 33835"/>
                <a:gd name="f1584" fmla="val 81362"/>
                <a:gd name="f1585" fmla="val 33904"/>
                <a:gd name="f1586" fmla="val 81034"/>
                <a:gd name="f1587" fmla="val 34129"/>
                <a:gd name="f1588" fmla="val 80775"/>
                <a:gd name="f1589" fmla="val 34423"/>
                <a:gd name="f1590" fmla="val 80878"/>
                <a:gd name="f1591" fmla="val 34872"/>
                <a:gd name="f1592" fmla="val 35304"/>
                <a:gd name="f1593" fmla="val 35252"/>
                <a:gd name="f1594" fmla="val 81673"/>
                <a:gd name="f1595" fmla="val 35425"/>
                <a:gd name="f1596" fmla="val 81973"/>
                <a:gd name="f1597" fmla="val 35596"/>
                <a:gd name="f1598" fmla="val 82292"/>
                <a:gd name="f1599" fmla="val 35648"/>
                <a:gd name="f1600" fmla="val 82615"/>
                <a:gd name="f1601" fmla="val 83130"/>
                <a:gd name="f1602" fmla="val 83658"/>
                <a:gd name="f1603" fmla="val 35514"/>
                <a:gd name="f1604" fmla="val 84141"/>
                <a:gd name="f1605" fmla="val 84489"/>
                <a:gd name="f1606" fmla="val 84814"/>
                <a:gd name="f1607" fmla="val 35584"/>
                <a:gd name="f1608" fmla="val 85095"/>
                <a:gd name="f1609" fmla="val 35822"/>
                <a:gd name="f1610" fmla="val 85535"/>
                <a:gd name="f1611" fmla="val 36187"/>
                <a:gd name="f1612" fmla="val 85875"/>
                <a:gd name="f1613" fmla="val 36332"/>
                <a:gd name="f1614" fmla="val 86134"/>
                <a:gd name="f1615" fmla="val 86710"/>
                <a:gd name="f1616" fmla="val 86887"/>
                <a:gd name="f1617" fmla="val 35618"/>
                <a:gd name="f1618" fmla="val 86875"/>
                <a:gd name="f1619" fmla="val 35010"/>
                <a:gd name="f1620" fmla="val 86858"/>
                <a:gd name="f1621" fmla="val 34215"/>
                <a:gd name="f1622" fmla="val 87601"/>
                <a:gd name="f1623" fmla="val 32729"/>
                <a:gd name="f1624" fmla="val 85665"/>
                <a:gd name="f1625" fmla="val 32625"/>
                <a:gd name="f1626" fmla="val 84991"/>
                <a:gd name="f1627" fmla="val 32591"/>
                <a:gd name="f1628" fmla="val 85130"/>
                <a:gd name="f1629" fmla="val 31986"/>
                <a:gd name="f1630" fmla="val 85596"/>
                <a:gd name="f1631" fmla="val 87186"/>
                <a:gd name="f1632" fmla="val 29791"/>
                <a:gd name="f1633" fmla="val 86650"/>
                <a:gd name="f1634" fmla="val 27527"/>
                <a:gd name="f1635" fmla="val 84508"/>
                <a:gd name="f1636" fmla="val 26767"/>
                <a:gd name="f1637" fmla="val 84006"/>
                <a:gd name="f1638" fmla="val 26594"/>
                <a:gd name="f1639" fmla="val 83557"/>
                <a:gd name="f1640" fmla="val 26214"/>
                <a:gd name="f1641" fmla="val 83661"/>
                <a:gd name="f1642" fmla="val 25834"/>
                <a:gd name="f1643" fmla="val 83972"/>
                <a:gd name="f1644" fmla="val 24503"/>
                <a:gd name="f1645" fmla="val 83039"/>
                <a:gd name="f1646" fmla="val 23432"/>
                <a:gd name="f1647" fmla="val 83090"/>
                <a:gd name="f1648" fmla="val 22170"/>
                <a:gd name="f1649" fmla="val 83108"/>
                <a:gd name="f1650" fmla="val 21773"/>
                <a:gd name="f1651" fmla="val 83073"/>
                <a:gd name="f1652" fmla="val 21375"/>
                <a:gd name="f1653" fmla="val 82624"/>
                <a:gd name="f1654" fmla="val 21220"/>
                <a:gd name="f1655" fmla="val 82529"/>
                <a:gd name="f1656" fmla="val 21188"/>
                <a:gd name="f1657" fmla="val 82437"/>
                <a:gd name="f1658" fmla="val 21174"/>
                <a:gd name="f1659" fmla="val 82348"/>
                <a:gd name="f1660" fmla="val 82049"/>
                <a:gd name="f1661" fmla="val 81787"/>
                <a:gd name="f1662" fmla="val 21339"/>
                <a:gd name="f1663" fmla="val 81587"/>
                <a:gd name="f1664" fmla="val 21565"/>
                <a:gd name="f1665" fmla="val 81086"/>
                <a:gd name="f1666" fmla="val 22135"/>
                <a:gd name="f1667" fmla="val 80464"/>
                <a:gd name="f1668" fmla="val 22602"/>
                <a:gd name="f1669" fmla="val 79755"/>
                <a:gd name="f1670" fmla="val 22913"/>
                <a:gd name="f1671" fmla="val 79583"/>
                <a:gd name="f1672" fmla="val 22995"/>
                <a:gd name="f1673" fmla="val 79411"/>
                <a:gd name="f1674" fmla="val 23071"/>
                <a:gd name="f1675" fmla="val 79247"/>
                <a:gd name="f1676" fmla="val 79097"/>
                <a:gd name="f1677" fmla="val 78954"/>
                <a:gd name="f1678" fmla="val 23008"/>
                <a:gd name="f1679" fmla="val 78563"/>
                <a:gd name="f1680" fmla="val 22498"/>
                <a:gd name="f1681" fmla="val 78753"/>
                <a:gd name="f1682" fmla="val 22274"/>
                <a:gd name="f1683" fmla="val 78960"/>
                <a:gd name="f1684" fmla="val 22015"/>
                <a:gd name="f1685" fmla="val 79496"/>
                <a:gd name="f1686" fmla="val 21254"/>
                <a:gd name="f1687" fmla="val 79254"/>
                <a:gd name="f1688" fmla="val 20736"/>
                <a:gd name="f1689" fmla="val 78459"/>
                <a:gd name="f1690" fmla="val 20338"/>
                <a:gd name="f1691" fmla="val 78131"/>
                <a:gd name="f1692" fmla="val 20165"/>
                <a:gd name="f1693" fmla="val 77837"/>
                <a:gd name="f1694" fmla="val 19941"/>
                <a:gd name="f1695" fmla="val 77578"/>
                <a:gd name="f1696" fmla="val 19664"/>
                <a:gd name="f1697" fmla="val 77168"/>
                <a:gd name="f1698" fmla="val 19146"/>
                <a:gd name="f1699" fmla="val 76356"/>
                <a:gd name="f1700" fmla="val 18913"/>
                <a:gd name="f1701" fmla="val 75491"/>
                <a:gd name="f1702" fmla="val 74278"/>
                <a:gd name="f1703" fmla="val 72961"/>
                <a:gd name="f1704" fmla="val 19371"/>
                <a:gd name="f1705" fmla="val 72497"/>
                <a:gd name="f1706" fmla="val 20148"/>
                <a:gd name="f1707" fmla="val 72065"/>
                <a:gd name="f1708" fmla="val 20874"/>
                <a:gd name="f1709" fmla="val 21824"/>
                <a:gd name="f1710" fmla="val 70803"/>
                <a:gd name="f1711" fmla="val 70354"/>
                <a:gd name="f1712" fmla="val 22326"/>
                <a:gd name="f1713" fmla="val 70043"/>
                <a:gd name="f1714" fmla="val 22792"/>
                <a:gd name="f1715" fmla="val 70337"/>
                <a:gd name="f1716" fmla="val 25004"/>
                <a:gd name="f1717" fmla="val 25488"/>
                <a:gd name="f1718" fmla="val 68902"/>
                <a:gd name="f1719" fmla="val 26024"/>
                <a:gd name="f1720" fmla="val 67693"/>
                <a:gd name="f1721" fmla="val 26577"/>
                <a:gd name="f1722" fmla="val 66241"/>
                <a:gd name="f1723" fmla="val 26801"/>
                <a:gd name="f1724" fmla="val 66345"/>
                <a:gd name="f1725" fmla="val 28685"/>
                <a:gd name="f1726" fmla="val 66379"/>
                <a:gd name="f1727" fmla="val 29117"/>
                <a:gd name="f1728" fmla="val 29601"/>
                <a:gd name="f1729" fmla="val 65584"/>
                <a:gd name="f1730" fmla="val 30016"/>
                <a:gd name="f1731" fmla="val 65442"/>
                <a:gd name="f1732" fmla="val 30197"/>
                <a:gd name="f1733" fmla="val 65232"/>
                <a:gd name="f1734" fmla="val 30465"/>
                <a:gd name="f1735" fmla="val 64983"/>
                <a:gd name="f1736" fmla="val 64899"/>
                <a:gd name="f1737" fmla="val 64811"/>
                <a:gd name="f1738" fmla="val 30435"/>
                <a:gd name="f1739" fmla="val 30361"/>
                <a:gd name="f1740" fmla="val 64409"/>
                <a:gd name="f1741" fmla="val 30120"/>
                <a:gd name="f1742" fmla="val 29705"/>
                <a:gd name="f1743" fmla="val 29342"/>
                <a:gd name="f1744" fmla="val 64893"/>
                <a:gd name="f1745" fmla="val 27596"/>
                <a:gd name="f1746" fmla="val 65083"/>
                <a:gd name="f1747" fmla="val 25989"/>
                <a:gd name="f1748" fmla="val 62508"/>
                <a:gd name="f1749" fmla="val 25903"/>
                <a:gd name="f1750" fmla="val 61938"/>
                <a:gd name="f1751" fmla="val 25644"/>
                <a:gd name="f1752" fmla="val 61748"/>
                <a:gd name="f1753" fmla="val 25436"/>
                <a:gd name="f1754" fmla="val 61084"/>
                <a:gd name="f1755" fmla="val 24759"/>
                <a:gd name="f1756" fmla="val 60400"/>
                <a:gd name="f1757" fmla="val 24243"/>
                <a:gd name="f1758" fmla="val 59552"/>
                <a:gd name="f1759" fmla="val 59252"/>
                <a:gd name="f1760" fmla="val 58932"/>
                <a:gd name="f1761" fmla="val 24307"/>
                <a:gd name="f1762" fmla="val 58585"/>
                <a:gd name="f1763" fmla="val 24451"/>
                <a:gd name="f1764" fmla="val 58566"/>
                <a:gd name="f1765" fmla="val 24457"/>
                <a:gd name="f1766" fmla="val 58545"/>
                <a:gd name="f1767" fmla="val 24459"/>
                <a:gd name="f1768" fmla="val 58523"/>
                <a:gd name="f1769" fmla="val 58409"/>
                <a:gd name="f1770" fmla="val 58269"/>
                <a:gd name="f1771" fmla="val 24394"/>
                <a:gd name="f1772" fmla="val 58153"/>
                <a:gd name="f1773" fmla="val 24365"/>
                <a:gd name="f1774" fmla="val 58758"/>
                <a:gd name="f1775" fmla="val 58827"/>
                <a:gd name="f1776" fmla="val 21462"/>
                <a:gd name="f1777" fmla="val 61800"/>
                <a:gd name="f1778" fmla="val 18990"/>
                <a:gd name="f1779" fmla="val 18558"/>
                <a:gd name="f1780" fmla="val 68781"/>
                <a:gd name="f1781" fmla="val 16294"/>
                <a:gd name="f1782" fmla="val 69455"/>
                <a:gd name="f1783" fmla="val 15828"/>
                <a:gd name="f1784" fmla="val 15586"/>
                <a:gd name="f1785" fmla="val 71218"/>
                <a:gd name="f1786" fmla="val 15206"/>
                <a:gd name="f1787" fmla="val 72117"/>
                <a:gd name="f1788" fmla="val 15119"/>
                <a:gd name="f1789" fmla="val 74346"/>
                <a:gd name="f1790" fmla="val 14912"/>
                <a:gd name="f1791" fmla="val 13910"/>
                <a:gd name="f1792" fmla="val 75262"/>
                <a:gd name="f1793" fmla="val 11767"/>
                <a:gd name="f1794" fmla="val 11596"/>
                <a:gd name="f1795" fmla="val 75299"/>
                <a:gd name="f1796" fmla="val 11543"/>
                <a:gd name="f1797" fmla="val 75353"/>
                <a:gd name="f1798" fmla="val 75441"/>
                <a:gd name="f1799" fmla="val 75574"/>
                <a:gd name="f1800" fmla="val 75659"/>
                <a:gd name="f1801" fmla="val 11698"/>
                <a:gd name="f1802" fmla="val 11749"/>
                <a:gd name="f1803" fmla="val 77733"/>
                <a:gd name="f1804" fmla="val 12683"/>
                <a:gd name="f1805" fmla="val 78943"/>
                <a:gd name="f1806" fmla="val 79461"/>
                <a:gd name="f1807" fmla="val 12769"/>
                <a:gd name="f1808" fmla="val 79945"/>
                <a:gd name="f1809" fmla="val 13391"/>
                <a:gd name="f1810" fmla="val 80412"/>
                <a:gd name="f1811" fmla="val 80395"/>
                <a:gd name="f1812" fmla="val 13944"/>
                <a:gd name="f1813" fmla="val 80325"/>
                <a:gd name="f1814" fmla="val 14082"/>
                <a:gd name="f1815" fmla="val 80204"/>
                <a:gd name="f1816" fmla="val 14203"/>
                <a:gd name="f1817" fmla="val 79099"/>
                <a:gd name="f1818" fmla="val 14649"/>
                <a:gd name="f1819" fmla="val 78211"/>
                <a:gd name="f1820" fmla="val 15599"/>
                <a:gd name="f1821" fmla="val 76924"/>
                <a:gd name="f1822" fmla="val 76763"/>
                <a:gd name="f1823" fmla="val 76595"/>
                <a:gd name="f1824" fmla="val 15584"/>
                <a:gd name="f1825" fmla="val 76420"/>
                <a:gd name="f1826" fmla="val 15551"/>
                <a:gd name="f1827" fmla="val 76325"/>
                <a:gd name="f1828" fmla="val 15534"/>
                <a:gd name="f1829" fmla="val 76229"/>
                <a:gd name="f1830" fmla="val 15525"/>
                <a:gd name="f1831" fmla="val 76135"/>
                <a:gd name="f1832" fmla="val 75478"/>
                <a:gd name="f1833" fmla="val 74895"/>
                <a:gd name="f1834" fmla="val 15947"/>
                <a:gd name="f1835" fmla="val 74985"/>
                <a:gd name="f1836" fmla="val 16778"/>
                <a:gd name="f1837" fmla="val 75041"/>
                <a:gd name="f1838" fmla="val 17437"/>
                <a:gd name="f1839" fmla="val 75422"/>
                <a:gd name="f1840" fmla="val 17620"/>
                <a:gd name="f1841" fmla="val 75866"/>
                <a:gd name="f1842" fmla="val 76109"/>
                <a:gd name="f1843" fmla="val 76372"/>
                <a:gd name="f1844" fmla="val 17565"/>
                <a:gd name="f1845" fmla="val 17504"/>
                <a:gd name="f1846" fmla="val 76822"/>
                <a:gd name="f1847" fmla="val 17451"/>
                <a:gd name="f1848" fmla="val 77015"/>
                <a:gd name="f1849" fmla="val 17425"/>
                <a:gd name="f1850" fmla="val 77193"/>
                <a:gd name="f1851" fmla="val 77828"/>
                <a:gd name="f1852" fmla="val 78286"/>
                <a:gd name="f1853" fmla="val 17750"/>
                <a:gd name="f1854" fmla="val 78839"/>
                <a:gd name="f1855" fmla="val 18316"/>
                <a:gd name="f1856" fmla="val 79617"/>
                <a:gd name="f1857" fmla="val 19094"/>
                <a:gd name="f1858" fmla="val 80723"/>
                <a:gd name="f1859" fmla="val 19612"/>
                <a:gd name="f1860" fmla="val 81794"/>
                <a:gd name="f1861" fmla="val 19993"/>
                <a:gd name="f1862" fmla="val 81906"/>
                <a:gd name="f1863" fmla="val 20034"/>
                <a:gd name="f1864" fmla="val 82005"/>
                <a:gd name="f1865" fmla="val 20053"/>
                <a:gd name="f1866" fmla="val 82094"/>
                <a:gd name="f1867" fmla="val 82595"/>
                <a:gd name="f1868" fmla="val 82747"/>
                <a:gd name="f1869" fmla="val 19445"/>
                <a:gd name="f1870" fmla="val 82762"/>
                <a:gd name="f1871" fmla="val 18887"/>
                <a:gd name="f1872" fmla="val 82805"/>
                <a:gd name="f1873" fmla="val 18878"/>
                <a:gd name="f1874" fmla="val 82849"/>
                <a:gd name="f1875" fmla="val 18874"/>
                <a:gd name="f1876" fmla="val 82892"/>
                <a:gd name="f1877" fmla="val 82935"/>
                <a:gd name="f1878" fmla="val 82978"/>
                <a:gd name="f1879" fmla="val 83021"/>
                <a:gd name="f1880" fmla="val 83375"/>
                <a:gd name="f1881" fmla="val 18985"/>
                <a:gd name="f1882" fmla="val 83662"/>
                <a:gd name="f1883" fmla="val 19030"/>
                <a:gd name="f1884" fmla="val 83892"/>
                <a:gd name="f1885" fmla="val 85038"/>
                <a:gd name="f1886" fmla="val 84816"/>
                <a:gd name="f1887" fmla="val 17932"/>
                <a:gd name="f1888" fmla="val 84629"/>
                <a:gd name="f1889" fmla="val 16882"/>
                <a:gd name="f1890" fmla="val 84577"/>
                <a:gd name="f1891" fmla="val 16588"/>
                <a:gd name="f1892" fmla="val 84404"/>
                <a:gd name="f1893" fmla="val 16122"/>
                <a:gd name="f1894" fmla="val 84525"/>
                <a:gd name="f1895" fmla="val 16018"/>
                <a:gd name="f1896" fmla="val 84606"/>
                <a:gd name="f1897" fmla="val 15948"/>
                <a:gd name="f1898" fmla="val 84680"/>
                <a:gd name="f1899" fmla="val 15920"/>
                <a:gd name="f1900" fmla="val 84749"/>
                <a:gd name="f1901" fmla="val 84985"/>
                <a:gd name="f1902" fmla="val 85161"/>
                <a:gd name="f1903" fmla="val 16252"/>
                <a:gd name="f1904" fmla="val 85389"/>
                <a:gd name="f1905" fmla="val 16346"/>
                <a:gd name="f1906" fmla="val 85637"/>
                <a:gd name="f1907" fmla="val 16436"/>
                <a:gd name="f1908" fmla="val 85876"/>
                <a:gd name="f1909" fmla="val 16474"/>
                <a:gd name="f1910" fmla="val 86110"/>
                <a:gd name="f1911" fmla="val 86771"/>
                <a:gd name="f1912" fmla="val 87381"/>
                <a:gd name="f1913" fmla="val 16174"/>
                <a:gd name="f1914" fmla="val 87981"/>
                <a:gd name="f1915" fmla="val 15931"/>
                <a:gd name="f1916" fmla="val 88344"/>
                <a:gd name="f1917" fmla="val 15793"/>
                <a:gd name="f1918" fmla="val 88500"/>
                <a:gd name="f1919" fmla="val 15275"/>
                <a:gd name="f1920" fmla="val 15033"/>
                <a:gd name="f1921" fmla="val 87065"/>
                <a:gd name="f1922" fmla="val 13754"/>
                <a:gd name="f1923" fmla="val 85976"/>
                <a:gd name="f1924" fmla="val 84819"/>
                <a:gd name="f1925" fmla="val 84162"/>
                <a:gd name="f1926" fmla="val 10350"/>
                <a:gd name="f1927" fmla="val 83160"/>
                <a:gd name="f1928" fmla="val 9779"/>
                <a:gd name="f1929" fmla="val 82537"/>
                <a:gd name="f1930" fmla="val 8915"/>
                <a:gd name="f1931" fmla="val 82209"/>
                <a:gd name="f1932" fmla="val 81639"/>
                <a:gd name="f1933" fmla="val 81017"/>
                <a:gd name="f1934" fmla="val 7999"/>
                <a:gd name="f1935" fmla="val 80983"/>
                <a:gd name="f1936" fmla="val 7995"/>
                <a:gd name="f1937" fmla="val 80950"/>
                <a:gd name="f1938" fmla="val 7994"/>
                <a:gd name="f1939" fmla="val 80916"/>
                <a:gd name="f1940" fmla="val 80688"/>
                <a:gd name="f1941" fmla="val 80453"/>
                <a:gd name="f1942" fmla="val 8074"/>
                <a:gd name="f1943" fmla="val 80228"/>
                <a:gd name="f1944" fmla="val 80056"/>
                <a:gd name="f1945" fmla="val 79890"/>
                <a:gd name="f1946" fmla="val 80170"/>
                <a:gd name="f1947" fmla="val 7757"/>
                <a:gd name="f1948" fmla="val 80602"/>
                <a:gd name="f1949" fmla="val 7585"/>
                <a:gd name="f1950" fmla="val 81518"/>
                <a:gd name="f1951" fmla="val 7481"/>
                <a:gd name="f1952" fmla="val 82278"/>
                <a:gd name="f1953" fmla="val 6202"/>
                <a:gd name="f1954" fmla="val 6167"/>
                <a:gd name="f1955" fmla="val 81207"/>
                <a:gd name="f1956" fmla="val 6046"/>
                <a:gd name="f1957" fmla="val 6012"/>
                <a:gd name="f1958" fmla="val 80948"/>
                <a:gd name="f1959" fmla="val 5960"/>
                <a:gd name="f1960" fmla="val 80844"/>
                <a:gd name="f1961" fmla="val 80958"/>
                <a:gd name="f1962" fmla="val 5878"/>
                <a:gd name="f1963" fmla="val 81101"/>
                <a:gd name="f1964" fmla="val 5837"/>
                <a:gd name="f1965" fmla="val 81223"/>
                <a:gd name="f1966" fmla="val 81267"/>
                <a:gd name="f1967" fmla="val 81309"/>
                <a:gd name="f1968" fmla="val 5843"/>
                <a:gd name="f1969" fmla="val 81345"/>
                <a:gd name="f1970" fmla="val 5856"/>
                <a:gd name="f1971" fmla="val 81816"/>
                <a:gd name="f1972" fmla="val 6065"/>
                <a:gd name="f1973" fmla="val 82272"/>
                <a:gd name="f1974" fmla="val 6151"/>
                <a:gd name="f1975" fmla="val 82714"/>
                <a:gd name="f1976" fmla="val 83993"/>
                <a:gd name="f1977" fmla="val 85157"/>
                <a:gd name="f1978" fmla="val 5437"/>
                <a:gd name="f1979" fmla="val 86236"/>
                <a:gd name="f1980" fmla="val 4923"/>
                <a:gd name="f1981" fmla="val 89182"/>
                <a:gd name="f1982" fmla="val 3528"/>
                <a:gd name="f1983" fmla="val 92334"/>
                <a:gd name="f1984" fmla="val 3094"/>
                <a:gd name="f1985" fmla="val 95401"/>
                <a:gd name="f1986" fmla="val 2235"/>
                <a:gd name="f1987" fmla="val 93986"/>
                <a:gd name="f1988" fmla="val 3267"/>
                <a:gd name="f1989" fmla="val 92263"/>
                <a:gd name="f1990" fmla="val 3834"/>
                <a:gd name="f1991" fmla="val 90401"/>
                <a:gd name="f1992" fmla="val 90295"/>
                <a:gd name="f1993" fmla="val 3831"/>
                <a:gd name="f1994" fmla="val 90191"/>
                <a:gd name="f1995" fmla="val 89827"/>
                <a:gd name="f1996" fmla="val 89479"/>
                <a:gd name="f1997" fmla="val 3873"/>
                <a:gd name="f1998" fmla="val 89277"/>
                <a:gd name="f1999" fmla="val 4249"/>
                <a:gd name="f2000" fmla="val 89018"/>
                <a:gd name="f2001" fmla="val 4802"/>
                <a:gd name="f2002" fmla="val 89467"/>
                <a:gd name="f2003" fmla="val 89744"/>
                <a:gd name="f2004" fmla="val 5528"/>
                <a:gd name="f2005" fmla="val 90251"/>
                <a:gd name="f2006" fmla="val 6307"/>
                <a:gd name="f2007" fmla="val 90887"/>
                <a:gd name="f2008" fmla="val 6586"/>
                <a:gd name="f2009" fmla="val 91608"/>
                <a:gd name="f2010" fmla="val 91943"/>
                <a:gd name="f2011" fmla="val 92297"/>
                <a:gd name="f2012" fmla="val 6525"/>
                <a:gd name="f2013" fmla="val 92664"/>
                <a:gd name="f2014" fmla="val 93037"/>
                <a:gd name="f2015" fmla="val 6322"/>
                <a:gd name="f2016" fmla="val 6272"/>
                <a:gd name="f2017" fmla="val 93755"/>
                <a:gd name="f2018" fmla="val 95314"/>
                <a:gd name="f2019" fmla="val 96561"/>
                <a:gd name="f2020" fmla="val 7243"/>
                <a:gd name="f2021" fmla="val 96518"/>
                <a:gd name="f2022" fmla="val 8639"/>
                <a:gd name="f2023" fmla="val 96501"/>
                <a:gd name="f2024" fmla="val 9123"/>
                <a:gd name="f2025" fmla="val 96000"/>
                <a:gd name="f2026" fmla="val 9710"/>
                <a:gd name="f2027" fmla="val 96155"/>
                <a:gd name="f2028" fmla="val 10073"/>
                <a:gd name="f2029" fmla="val 96656"/>
                <a:gd name="f2030" fmla="val 11300"/>
                <a:gd name="f2031" fmla="val 95758"/>
                <a:gd name="f2032" fmla="val 12302"/>
                <a:gd name="f2033" fmla="val 95378"/>
                <a:gd name="f2034" fmla="val 13045"/>
                <a:gd name="f2035" fmla="val 94393"/>
                <a:gd name="f2036" fmla="val 15016"/>
                <a:gd name="f2037" fmla="val 93649"/>
                <a:gd name="f2038" fmla="val 16709"/>
                <a:gd name="f2039" fmla="val 95412"/>
                <a:gd name="f2040" fmla="val 18541"/>
                <a:gd name="f2041" fmla="val 95602"/>
                <a:gd name="f2042" fmla="val 18714"/>
                <a:gd name="f2043" fmla="val 95723"/>
                <a:gd name="f2044" fmla="val 18938"/>
                <a:gd name="f2045" fmla="val 19180"/>
                <a:gd name="f2046" fmla="val 95810"/>
                <a:gd name="f2047" fmla="val 21358"/>
                <a:gd name="f2048" fmla="val 97901"/>
                <a:gd name="f2049" fmla="val 20788"/>
                <a:gd name="f2050" fmla="val 99007"/>
                <a:gd name="f2051" fmla="val 21479"/>
                <a:gd name="f2052" fmla="val 99192"/>
                <a:gd name="f2053" fmla="val 21597"/>
                <a:gd name="f2054" fmla="val 99367"/>
                <a:gd name="f2055" fmla="val 21648"/>
                <a:gd name="f2056" fmla="val 99531"/>
                <a:gd name="f2057" fmla="val 100207"/>
                <a:gd name="f2058" fmla="val 100708"/>
                <a:gd name="f2059" fmla="val 20784"/>
                <a:gd name="f2060" fmla="val 101098"/>
                <a:gd name="f2061" fmla="val 20200"/>
                <a:gd name="f2062" fmla="val 102256"/>
                <a:gd name="f2063" fmla="val 18472"/>
                <a:gd name="f2064" fmla="val 104088"/>
                <a:gd name="f2065" fmla="val 17055"/>
                <a:gd name="f2066" fmla="val 105729"/>
                <a:gd name="f2067" fmla="val 16536"/>
                <a:gd name="f2068" fmla="val 109220"/>
                <a:gd name="f2069" fmla="val 15396"/>
                <a:gd name="f2070" fmla="val 112486"/>
                <a:gd name="f2071" fmla="val 13547"/>
                <a:gd name="f2072" fmla="val 116254"/>
                <a:gd name="f2073" fmla="val 117965"/>
                <a:gd name="f2074" fmla="val 12907"/>
                <a:gd name="f2075" fmla="val 119935"/>
                <a:gd name="f2076" fmla="val 12320"/>
                <a:gd name="f2077" fmla="val 120021"/>
                <a:gd name="f2078" fmla="val 9883"/>
                <a:gd name="f2079" fmla="val 9693"/>
                <a:gd name="f2080" fmla="val 120349"/>
                <a:gd name="f2081" fmla="val 9485"/>
                <a:gd name="f2082" fmla="val 120557"/>
                <a:gd name="f2083" fmla="val 9330"/>
                <a:gd name="f2084" fmla="val 121663"/>
                <a:gd name="f2085" fmla="val 8552"/>
                <a:gd name="f2086" fmla="val 123132"/>
                <a:gd name="f2087" fmla="val 122631"/>
                <a:gd name="f2088" fmla="val 122594"/>
                <a:gd name="f2089" fmla="val 6055"/>
                <a:gd name="f2090" fmla="val 122626"/>
                <a:gd name="f2091" fmla="val 6020"/>
                <a:gd name="f2092" fmla="val 122682"/>
                <a:gd name="f2093" fmla="val 122731"/>
                <a:gd name="f2094" fmla="val 122799"/>
                <a:gd name="f2095" fmla="val 122855"/>
                <a:gd name="f2096" fmla="val 122928"/>
                <a:gd name="f2097" fmla="val 6051"/>
                <a:gd name="f2098" fmla="val 122998"/>
                <a:gd name="f2099" fmla="val 6053"/>
                <a:gd name="f2100" fmla="val 123064"/>
                <a:gd name="f2101" fmla="val 124269"/>
                <a:gd name="f2102" fmla="val 124381"/>
                <a:gd name="f2103" fmla="val 5321"/>
                <a:gd name="f2104" fmla="val 123840"/>
                <a:gd name="f2105" fmla="val 4387"/>
                <a:gd name="f2106" fmla="val 123581"/>
                <a:gd name="f2107" fmla="val 3921"/>
                <a:gd name="f2108" fmla="val 123875"/>
                <a:gd name="f2109" fmla="val 3955"/>
                <a:gd name="f2110" fmla="val 124048"/>
                <a:gd name="f2111" fmla="val 3817"/>
                <a:gd name="f2112" fmla="val 125240"/>
                <a:gd name="f2113" fmla="val 2867"/>
                <a:gd name="f2114" fmla="val 126640"/>
                <a:gd name="f2115" fmla="val 2728"/>
                <a:gd name="f2116" fmla="val 128092"/>
                <a:gd name="f2117" fmla="val 2659"/>
                <a:gd name="f2118" fmla="val 128575"/>
                <a:gd name="f2119" fmla="val 2625"/>
                <a:gd name="f2120" fmla="val 129180"/>
                <a:gd name="f2121" fmla="val 2521"/>
                <a:gd name="f2122" fmla="val 129249"/>
                <a:gd name="f2123" fmla="val 1934"/>
                <a:gd name="f2124" fmla="val 129301"/>
                <a:gd name="f2125" fmla="val 1363"/>
                <a:gd name="f2126" fmla="val 128714"/>
                <a:gd name="f2127" fmla="val 1242"/>
                <a:gd name="f2128" fmla="val 128299"/>
                <a:gd name="f2129" fmla="val 1190"/>
                <a:gd name="f2130" fmla="val 125707"/>
                <a:gd name="f2131" fmla="val 948"/>
                <a:gd name="f2132" fmla="val 430"/>
                <a:gd name="f2133" fmla="val 171"/>
                <a:gd name="f2134" fmla="val 119360"/>
                <a:gd name="f2135" fmla="val 50"/>
                <a:gd name="f2136" fmla="val 118163"/>
                <a:gd name="f2137" fmla="*/ f0 1 129302"/>
                <a:gd name="f2138" fmla="*/ f1 1 152092"/>
                <a:gd name="f2139" fmla="val f2"/>
                <a:gd name="f2140" fmla="val f3"/>
                <a:gd name="f2141" fmla="val f4"/>
                <a:gd name="f2142" fmla="+- f2141 0 f2139"/>
                <a:gd name="f2143" fmla="+- f2140 0 f2139"/>
                <a:gd name="f2144" fmla="*/ f2143 1 129302"/>
                <a:gd name="f2145" fmla="*/ f2142 1 152092"/>
                <a:gd name="f2146" fmla="*/ f2139 1 f2144"/>
                <a:gd name="f2147" fmla="*/ f2140 1 f2144"/>
                <a:gd name="f2148" fmla="*/ f2139 1 f2145"/>
                <a:gd name="f2149" fmla="*/ f2141 1 f2145"/>
                <a:gd name="f2150" fmla="*/ f2146 f2137 1"/>
                <a:gd name="f2151" fmla="*/ f2147 f2137 1"/>
                <a:gd name="f2152" fmla="*/ f2149 f2138 1"/>
                <a:gd name="f2153" fmla="*/ f2148 f213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50" t="f2153" r="f2151" b="f2152"/>
              <a:pathLst>
                <a:path w="129302" h="152092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14" y="f15"/>
                    <a:pt x="f16" y="f17"/>
                  </a:cubicBezTo>
                  <a:lnTo>
                    <a:pt x="f18" y="f19"/>
                  </a:lnTo>
                  <a:lnTo>
                    <a:pt x="f18" y="f19"/>
                  </a:lnTo>
                  <a:cubicBezTo>
                    <a:pt x="f20" y="f21"/>
                    <a:pt x="f22" y="f6"/>
                    <a:pt x="f5" y="f6"/>
                  </a:cubicBezTo>
                  <a:close/>
                  <a:moveTo>
                    <a:pt x="f23" y="f24"/>
                  </a:moveTo>
                  <a:lnTo>
                    <a:pt x="f25" y="f26"/>
                  </a:lnTo>
                  <a:lnTo>
                    <a:pt x="f27" y="f26"/>
                  </a:lnTo>
                  <a:lnTo>
                    <a:pt x="f28" y="f24"/>
                  </a:lnTo>
                  <a:close/>
                  <a:moveTo>
                    <a:pt x="f29" y="f30"/>
                  </a:moveTo>
                  <a:cubicBezTo>
                    <a:pt x="f31" y="f30"/>
                    <a:pt x="f32" y="f33"/>
                    <a:pt x="f34" y="f35"/>
                  </a:cubicBezTo>
                  <a:cubicBezTo>
                    <a:pt x="f36" y="f37"/>
                    <a:pt x="f38" y="f39"/>
                    <a:pt x="f40" y="f39"/>
                  </a:cubicBezTo>
                  <a:cubicBezTo>
                    <a:pt x="f41" y="f39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49"/>
                  </a:cubicBezTo>
                  <a:cubicBezTo>
                    <a:pt x="f51" y="f49"/>
                    <a:pt x="f52" y="f53"/>
                    <a:pt x="f54" y="f53"/>
                  </a:cubicBezTo>
                  <a:cubicBezTo>
                    <a:pt x="f55" y="f53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66" y="f67"/>
                    <a:pt x="f68" y="f69"/>
                    <a:pt x="f70" y="f71"/>
                  </a:cubicBezTo>
                  <a:cubicBezTo>
                    <a:pt x="f72" y="f73"/>
                    <a:pt x="f74" y="f75"/>
                    <a:pt x="f76" y="f77"/>
                  </a:cubicBezTo>
                  <a:cubicBezTo>
                    <a:pt x="f78" y="f79"/>
                    <a:pt x="f80" y="f81"/>
                    <a:pt x="f82" y="f81"/>
                  </a:cubicBezTo>
                  <a:cubicBezTo>
                    <a:pt x="f83" y="f81"/>
                    <a:pt x="f84" y="f85"/>
                    <a:pt x="f86" y="f75"/>
                  </a:cubicBezTo>
                  <a:cubicBezTo>
                    <a:pt x="f87" y="f88"/>
                    <a:pt x="f89" y="f90"/>
                    <a:pt x="f34" y="f35"/>
                  </a:cubicBezTo>
                  <a:lnTo>
                    <a:pt x="f91" y="f92"/>
                  </a:lnTo>
                  <a:cubicBezTo>
                    <a:pt x="f93" y="f94"/>
                    <a:pt x="f95" y="f30"/>
                    <a:pt x="f29" y="f30"/>
                  </a:cubicBezTo>
                  <a:close/>
                  <a:moveTo>
                    <a:pt x="f96" y="f97"/>
                  </a:moveTo>
                  <a:cubicBezTo>
                    <a:pt x="f98" y="f97"/>
                    <a:pt x="f99" y="f100"/>
                    <a:pt x="f101" y="f102"/>
                  </a:cubicBezTo>
                  <a:cubicBezTo>
                    <a:pt x="f103" y="f104"/>
                    <a:pt x="f105" y="f106"/>
                    <a:pt x="f107" y="f108"/>
                  </a:cubicBezTo>
                  <a:cubicBezTo>
                    <a:pt x="f109" y="f110"/>
                    <a:pt x="f111" y="f112"/>
                    <a:pt x="f113" y="f114"/>
                  </a:cubicBezTo>
                  <a:cubicBezTo>
                    <a:pt x="f115" y="f116"/>
                    <a:pt x="f117" y="f118"/>
                    <a:pt x="f119" y="f118"/>
                  </a:cubicBezTo>
                  <a:cubicBezTo>
                    <a:pt x="f120" y="f118"/>
                    <a:pt x="f121" y="f122"/>
                    <a:pt x="f123" y="f124"/>
                  </a:cubicBezTo>
                  <a:cubicBezTo>
                    <a:pt x="f125" y="f126"/>
                    <a:pt x="f127" y="f97"/>
                    <a:pt x="f96" y="f97"/>
                  </a:cubicBezTo>
                  <a:close/>
                  <a:moveTo>
                    <a:pt x="f128" y="f129"/>
                  </a:moveTo>
                  <a:cubicBezTo>
                    <a:pt x="f130" y="f129"/>
                    <a:pt x="f131" y="f132"/>
                    <a:pt x="f133" y="f134"/>
                  </a:cubicBezTo>
                  <a:lnTo>
                    <a:pt x="f135" y="f136"/>
                  </a:lnTo>
                  <a:lnTo>
                    <a:pt x="f137" y="f138"/>
                  </a:lnTo>
                  <a:cubicBezTo>
                    <a:pt x="f139" y="f140"/>
                    <a:pt x="f141" y="f124"/>
                    <a:pt x="f142" y="f134"/>
                  </a:cubicBezTo>
                  <a:cubicBezTo>
                    <a:pt x="f143" y="f132"/>
                    <a:pt x="f144" y="f129"/>
                    <a:pt x="f128" y="f129"/>
                  </a:cubicBezTo>
                  <a:close/>
                  <a:moveTo>
                    <a:pt x="f145" y="f2"/>
                  </a:moveTo>
                  <a:cubicBezTo>
                    <a:pt x="f146" y="f2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0"/>
                  </a:cubicBezTo>
                  <a:cubicBezTo>
                    <a:pt x="f162" y="f160"/>
                    <a:pt x="f163" y="f164"/>
                    <a:pt x="f10" y="f165"/>
                  </a:cubicBezTo>
                  <a:cubicBezTo>
                    <a:pt x="f166" y="f167"/>
                    <a:pt x="f168" y="f169"/>
                    <a:pt x="f170" y="f169"/>
                  </a:cubicBezTo>
                  <a:cubicBezTo>
                    <a:pt x="f171" y="f169"/>
                    <a:pt x="f172" y="f173"/>
                    <a:pt x="f174" y="f175"/>
                  </a:cubicBezTo>
                  <a:cubicBezTo>
                    <a:pt x="f176" y="f177"/>
                    <a:pt x="f178" y="f179"/>
                    <a:pt x="f180" y="f179"/>
                  </a:cubicBezTo>
                  <a:cubicBezTo>
                    <a:pt x="f181" y="f179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89"/>
                  </a:cubicBezTo>
                  <a:cubicBezTo>
                    <a:pt x="f191" y="f189"/>
                    <a:pt x="f192" y="f193"/>
                    <a:pt x="f194" y="f195"/>
                  </a:cubicBezTo>
                  <a:cubicBezTo>
                    <a:pt x="f196" y="f197"/>
                    <a:pt x="f198" y="f199"/>
                    <a:pt x="f200" y="f201"/>
                  </a:cubicBezTo>
                  <a:cubicBezTo>
                    <a:pt x="f202" y="f203"/>
                    <a:pt x="f204" y="f205"/>
                    <a:pt x="f206" y="f207"/>
                  </a:cubicBezTo>
                  <a:cubicBezTo>
                    <a:pt x="f208" y="f209"/>
                    <a:pt x="f210" y="f211"/>
                    <a:pt x="f212" y="f211"/>
                  </a:cubicBezTo>
                  <a:cubicBezTo>
                    <a:pt x="f213" y="f211"/>
                    <a:pt x="f214" y="f215"/>
                    <a:pt x="f216" y="f215"/>
                  </a:cubicBezTo>
                  <a:cubicBezTo>
                    <a:pt x="f217" y="f215"/>
                    <a:pt x="f218" y="f219"/>
                    <a:pt x="f220" y="f221"/>
                  </a:cubicBezTo>
                  <a:cubicBezTo>
                    <a:pt x="f222" y="f223"/>
                    <a:pt x="f224" y="f225"/>
                    <a:pt x="f226" y="f225"/>
                  </a:cubicBezTo>
                  <a:cubicBezTo>
                    <a:pt x="f227" y="f225"/>
                    <a:pt x="f228" y="f229"/>
                    <a:pt x="f230" y="f231"/>
                  </a:cubicBezTo>
                  <a:lnTo>
                    <a:pt x="f230" y="f232"/>
                  </a:lnTo>
                  <a:lnTo>
                    <a:pt x="f233" y="f232"/>
                  </a:lnTo>
                  <a:cubicBezTo>
                    <a:pt x="f234" y="f235"/>
                    <a:pt x="f236" y="f237"/>
                    <a:pt x="f238" y="f239"/>
                  </a:cubicBezTo>
                  <a:cubicBezTo>
                    <a:pt x="f240" y="f241"/>
                    <a:pt x="f242" y="f243"/>
                    <a:pt x="f244" y="f245"/>
                  </a:cubicBezTo>
                  <a:lnTo>
                    <a:pt x="f246" y="f245"/>
                  </a:lnTo>
                  <a:lnTo>
                    <a:pt x="f247" y="f248"/>
                  </a:lnTo>
                  <a:cubicBezTo>
                    <a:pt x="f249" y="f250"/>
                    <a:pt x="f251" y="f252"/>
                    <a:pt x="f253" y="f252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3"/>
                  </a:cubicBezTo>
                  <a:cubicBezTo>
                    <a:pt x="f265" y="f263"/>
                    <a:pt x="f266" y="f267"/>
                    <a:pt x="f268" y="f269"/>
                  </a:cubicBezTo>
                  <a:cubicBezTo>
                    <a:pt x="f270" y="f271"/>
                    <a:pt x="f272" y="f273"/>
                    <a:pt x="f274" y="f273"/>
                  </a:cubicBezTo>
                  <a:cubicBezTo>
                    <a:pt x="f275" y="f273"/>
                    <a:pt x="f276" y="f277"/>
                    <a:pt x="f278" y="f279"/>
                  </a:cubicBezTo>
                  <a:cubicBezTo>
                    <a:pt x="f280" y="f237"/>
                    <a:pt x="f281" y="f282"/>
                    <a:pt x="f283" y="f232"/>
                  </a:cubicBezTo>
                  <a:lnTo>
                    <a:pt x="f283" y="f231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299"/>
                  </a:cubicBezTo>
                  <a:cubicBezTo>
                    <a:pt x="f301" y="f299"/>
                    <a:pt x="f302" y="f303"/>
                    <a:pt x="f304" y="f305"/>
                  </a:cubicBezTo>
                  <a:cubicBezTo>
                    <a:pt x="f278" y="f306"/>
                    <a:pt x="f307" y="f295"/>
                    <a:pt x="f308" y="f309"/>
                  </a:cubicBezTo>
                  <a:cubicBezTo>
                    <a:pt x="f310" y="f311"/>
                    <a:pt x="f312" y="f282"/>
                    <a:pt x="f313" y="f314"/>
                  </a:cubicBezTo>
                  <a:cubicBezTo>
                    <a:pt x="f315" y="f316"/>
                    <a:pt x="f317" y="f318"/>
                    <a:pt x="f319" y="f320"/>
                  </a:cubicBezTo>
                  <a:cubicBezTo>
                    <a:pt x="f321" y="f322"/>
                    <a:pt x="f323" y="f324"/>
                    <a:pt x="f325" y="f326"/>
                  </a:cubicBezTo>
                  <a:cubicBezTo>
                    <a:pt x="f327" y="f328"/>
                    <a:pt x="f329" y="f330"/>
                    <a:pt x="f331" y="f332"/>
                  </a:cubicBezTo>
                  <a:cubicBezTo>
                    <a:pt x="f333" y="f334"/>
                    <a:pt x="f335" y="f336"/>
                    <a:pt x="f337" y="f336"/>
                  </a:cubicBezTo>
                  <a:cubicBezTo>
                    <a:pt x="f338" y="f336"/>
                    <a:pt x="f325" y="f334"/>
                    <a:pt x="f313" y="f332"/>
                  </a:cubicBezTo>
                  <a:cubicBezTo>
                    <a:pt x="f339" y="f243"/>
                    <a:pt x="f340" y="f341"/>
                    <a:pt x="f342" y="f341"/>
                  </a:cubicBezTo>
                  <a:cubicBezTo>
                    <a:pt x="f343" y="f341"/>
                    <a:pt x="f344" y="f345"/>
                    <a:pt x="f346" y="f345"/>
                  </a:cubicBezTo>
                  <a:cubicBezTo>
                    <a:pt x="f347" y="f345"/>
                    <a:pt x="f348" y="f349"/>
                    <a:pt x="f350" y="f255"/>
                  </a:cubicBezTo>
                  <a:cubicBezTo>
                    <a:pt x="f351" y="f352"/>
                    <a:pt x="f353" y="f354"/>
                    <a:pt x="f355" y="f356"/>
                  </a:cubicBezTo>
                  <a:cubicBezTo>
                    <a:pt x="f357" y="f358"/>
                    <a:pt x="f359" y="f360"/>
                    <a:pt x="f361" y="f362"/>
                  </a:cubicBezTo>
                  <a:cubicBezTo>
                    <a:pt x="f363" y="f364"/>
                    <a:pt x="f365" y="f366"/>
                    <a:pt x="f367" y="f366"/>
                  </a:cubicBezTo>
                  <a:cubicBezTo>
                    <a:pt x="f368" y="f366"/>
                    <a:pt x="f369" y="f370"/>
                    <a:pt x="f371" y="f372"/>
                  </a:cubicBezTo>
                  <a:cubicBezTo>
                    <a:pt x="f373" y="f374"/>
                    <a:pt x="f375" y="f376"/>
                    <a:pt x="f377" y="f378"/>
                  </a:cubicBezTo>
                  <a:lnTo>
                    <a:pt x="f377" y="f378"/>
                  </a:lnTo>
                  <a:cubicBezTo>
                    <a:pt x="f379" y="f380"/>
                    <a:pt x="f381" y="f382"/>
                    <a:pt x="f383" y="f384"/>
                  </a:cubicBezTo>
                  <a:cubicBezTo>
                    <a:pt x="f385" y="f386"/>
                    <a:pt x="f387" y="f388"/>
                    <a:pt x="f389" y="f388"/>
                  </a:cubicBezTo>
                  <a:cubicBezTo>
                    <a:pt x="f390" y="f388"/>
                    <a:pt x="f391" y="f392"/>
                    <a:pt x="f393" y="f394"/>
                  </a:cubicBezTo>
                  <a:cubicBezTo>
                    <a:pt x="f395" y="f396"/>
                    <a:pt x="f397" y="f398"/>
                    <a:pt x="f399" y="f400"/>
                  </a:cubicBezTo>
                  <a:cubicBezTo>
                    <a:pt x="f401" y="f402"/>
                    <a:pt x="f403" y="f404"/>
                    <a:pt x="f405" y="f404"/>
                  </a:cubicBezTo>
                  <a:cubicBezTo>
                    <a:pt x="f406" y="f404"/>
                    <a:pt x="f407" y="f408"/>
                    <a:pt x="f409" y="f410"/>
                  </a:cubicBezTo>
                  <a:cubicBezTo>
                    <a:pt x="f411" y="f412"/>
                    <a:pt x="f413" y="f414"/>
                    <a:pt x="f415" y="f414"/>
                  </a:cubicBezTo>
                  <a:cubicBezTo>
                    <a:pt x="f416" y="f414"/>
                    <a:pt x="f417" y="f418"/>
                    <a:pt x="f419" y="f420"/>
                  </a:cubicBezTo>
                  <a:cubicBezTo>
                    <a:pt x="f421" y="f422"/>
                    <a:pt x="f423" y="f424"/>
                    <a:pt x="f425" y="f426"/>
                  </a:cubicBezTo>
                  <a:cubicBezTo>
                    <a:pt x="f427" y="f428"/>
                    <a:pt x="f429" y="f430"/>
                    <a:pt x="f431" y="f432"/>
                  </a:cubicBezTo>
                  <a:cubicBezTo>
                    <a:pt x="f433" y="f94"/>
                    <a:pt x="f434" y="f435"/>
                    <a:pt x="f436" y="f437"/>
                  </a:cubicBezTo>
                  <a:cubicBezTo>
                    <a:pt x="f438" y="f439"/>
                    <a:pt x="f440" y="f441"/>
                    <a:pt x="f442" y="f441"/>
                  </a:cubicBezTo>
                  <a:cubicBezTo>
                    <a:pt x="f443" y="f441"/>
                    <a:pt x="f444" y="f445"/>
                    <a:pt x="f446" y="f445"/>
                  </a:cubicBezTo>
                  <a:cubicBezTo>
                    <a:pt x="f447" y="f445"/>
                    <a:pt x="f448" y="f449"/>
                    <a:pt x="f450" y="f451"/>
                  </a:cubicBezTo>
                  <a:cubicBezTo>
                    <a:pt x="f452" y="f453"/>
                    <a:pt x="f454" y="f455"/>
                    <a:pt x="f456" y="f455"/>
                  </a:cubicBezTo>
                  <a:cubicBezTo>
                    <a:pt x="f457" y="f455"/>
                    <a:pt x="f458" y="f459"/>
                    <a:pt x="f460" y="f459"/>
                  </a:cubicBezTo>
                  <a:cubicBezTo>
                    <a:pt x="f461" y="f459"/>
                    <a:pt x="f462" y="f463"/>
                    <a:pt x="f464" y="f465"/>
                  </a:cubicBezTo>
                  <a:cubicBezTo>
                    <a:pt x="f466" y="f467"/>
                    <a:pt x="f468" y="f243"/>
                    <a:pt x="f469" y="f470"/>
                  </a:cubicBezTo>
                  <a:cubicBezTo>
                    <a:pt x="f471" y="f472"/>
                    <a:pt x="f473" y="f474"/>
                    <a:pt x="f475" y="f474"/>
                  </a:cubicBezTo>
                  <a:cubicBezTo>
                    <a:pt x="f476" y="f474"/>
                    <a:pt x="f477" y="f478"/>
                    <a:pt x="f479" y="f480"/>
                  </a:cubicBezTo>
                  <a:cubicBezTo>
                    <a:pt x="f481" y="f482"/>
                    <a:pt x="f483" y="f484"/>
                    <a:pt x="f485" y="f486"/>
                  </a:cubicBezTo>
                  <a:cubicBezTo>
                    <a:pt x="f487" y="f488"/>
                    <a:pt x="f489" y="f490"/>
                    <a:pt x="f491" y="f490"/>
                  </a:cubicBezTo>
                  <a:cubicBezTo>
                    <a:pt x="f492" y="f490"/>
                    <a:pt x="f493" y="f494"/>
                    <a:pt x="f495" y="f496"/>
                  </a:cubicBezTo>
                  <a:lnTo>
                    <a:pt x="f497" y="f498"/>
                  </a:lnTo>
                  <a:cubicBezTo>
                    <a:pt x="f499" y="f372"/>
                    <a:pt x="f500" y="f501"/>
                    <a:pt x="f502" y="f503"/>
                  </a:cubicBezTo>
                  <a:lnTo>
                    <a:pt x="f502" y="f503"/>
                  </a:lnTo>
                  <a:cubicBezTo>
                    <a:pt x="f502" y="f504"/>
                    <a:pt x="f505" y="f506"/>
                    <a:pt x="f505" y="f507"/>
                  </a:cubicBezTo>
                  <a:cubicBezTo>
                    <a:pt x="f508" y="f509"/>
                    <a:pt x="f510" y="f511"/>
                    <a:pt x="f512" y="f511"/>
                  </a:cubicBezTo>
                  <a:cubicBezTo>
                    <a:pt x="f513" y="f511"/>
                    <a:pt x="f514" y="f515"/>
                    <a:pt x="f495" y="f516"/>
                  </a:cubicBezTo>
                  <a:cubicBezTo>
                    <a:pt x="f517" y="f518"/>
                    <a:pt x="f519" y="f520"/>
                    <a:pt x="f521" y="f520"/>
                  </a:cubicBezTo>
                  <a:cubicBezTo>
                    <a:pt x="f522" y="f520"/>
                    <a:pt x="f523" y="f524"/>
                    <a:pt x="f525" y="f526"/>
                  </a:cubicBezTo>
                  <a:cubicBezTo>
                    <a:pt x="f527" y="f528"/>
                    <a:pt x="f529" y="f530"/>
                    <a:pt x="f531" y="f530"/>
                  </a:cubicBezTo>
                  <a:cubicBezTo>
                    <a:pt x="f532" y="f530"/>
                    <a:pt x="f533" y="f534"/>
                    <a:pt x="f535" y="f536"/>
                  </a:cubicBezTo>
                  <a:cubicBezTo>
                    <a:pt x="f537" y="f69"/>
                    <a:pt x="f538" y="f539"/>
                    <a:pt x="f540" y="f541"/>
                  </a:cubicBezTo>
                  <a:cubicBezTo>
                    <a:pt x="f542" y="f543"/>
                    <a:pt x="f544" y="f545"/>
                    <a:pt x="f546" y="f545"/>
                  </a:cubicBezTo>
                  <a:cubicBezTo>
                    <a:pt x="f547" y="f545"/>
                    <a:pt x="f548" y="f549"/>
                    <a:pt x="f550" y="f90"/>
                  </a:cubicBezTo>
                  <a:cubicBezTo>
                    <a:pt x="f551" y="f552"/>
                    <a:pt x="f553" y="f554"/>
                    <a:pt x="f555" y="f554"/>
                  </a:cubicBezTo>
                  <a:cubicBezTo>
                    <a:pt x="f556" y="f554"/>
                    <a:pt x="f557" y="f558"/>
                    <a:pt x="f559" y="f400"/>
                  </a:cubicBezTo>
                  <a:cubicBezTo>
                    <a:pt x="f560" y="f534"/>
                    <a:pt x="f561" y="f562"/>
                    <a:pt x="f563" y="f562"/>
                  </a:cubicBezTo>
                  <a:cubicBezTo>
                    <a:pt x="f85" y="f562"/>
                    <a:pt x="f564" y="f565"/>
                    <a:pt x="f566" y="f567"/>
                  </a:cubicBezTo>
                  <a:cubicBezTo>
                    <a:pt x="f568" y="f569"/>
                    <a:pt x="f570" y="f571"/>
                    <a:pt x="f572" y="f571"/>
                  </a:cubicBezTo>
                  <a:cubicBezTo>
                    <a:pt x="f573" y="f571"/>
                    <a:pt x="f574" y="f575"/>
                    <a:pt x="f576" y="f577"/>
                  </a:cubicBezTo>
                  <a:cubicBezTo>
                    <a:pt x="f578" y="f579"/>
                    <a:pt x="f580" y="f581"/>
                    <a:pt x="f582" y="f581"/>
                  </a:cubicBezTo>
                  <a:cubicBezTo>
                    <a:pt x="f583" y="f581"/>
                    <a:pt x="f584" y="f585"/>
                    <a:pt x="f586" y="f587"/>
                  </a:cubicBezTo>
                  <a:cubicBezTo>
                    <a:pt x="f588" y="f589"/>
                    <a:pt x="f590" y="f591"/>
                    <a:pt x="f592" y="f593"/>
                  </a:cubicBezTo>
                  <a:cubicBezTo>
                    <a:pt x="f594" y="f595"/>
                    <a:pt x="f596" y="f597"/>
                    <a:pt x="f598" y="f597"/>
                  </a:cubicBezTo>
                  <a:cubicBezTo>
                    <a:pt x="f599" y="f597"/>
                    <a:pt x="f600" y="f601"/>
                    <a:pt x="f602" y="f603"/>
                  </a:cubicBezTo>
                  <a:cubicBezTo>
                    <a:pt x="f604" y="f605"/>
                    <a:pt x="f606" y="f607"/>
                    <a:pt x="f608" y="f607"/>
                  </a:cubicBezTo>
                  <a:cubicBezTo>
                    <a:pt x="f609" y="f607"/>
                    <a:pt x="f610" y="f611"/>
                    <a:pt x="f612" y="f613"/>
                  </a:cubicBezTo>
                  <a:cubicBezTo>
                    <a:pt x="f614" y="f615"/>
                    <a:pt x="f616" y="f617"/>
                    <a:pt x="f618" y="f617"/>
                  </a:cubicBezTo>
                  <a:cubicBezTo>
                    <a:pt x="f619" y="f617"/>
                    <a:pt x="f620" y="f621"/>
                    <a:pt x="f582" y="f621"/>
                  </a:cubicBezTo>
                  <a:cubicBezTo>
                    <a:pt x="f622" y="f621"/>
                    <a:pt x="f623" y="f624"/>
                    <a:pt x="f623" y="f625"/>
                  </a:cubicBezTo>
                  <a:cubicBezTo>
                    <a:pt x="f623" y="f626"/>
                    <a:pt x="f627" y="f628"/>
                    <a:pt x="f629" y="f628"/>
                  </a:cubicBezTo>
                  <a:cubicBezTo>
                    <a:pt x="f616" y="f628"/>
                    <a:pt x="f630" y="f631"/>
                    <a:pt x="f632" y="f633"/>
                  </a:cubicBezTo>
                  <a:cubicBezTo>
                    <a:pt x="f634" y="f635"/>
                    <a:pt x="f636" y="f637"/>
                    <a:pt x="f638" y="f637"/>
                  </a:cubicBezTo>
                  <a:cubicBezTo>
                    <a:pt x="f639" y="f637"/>
                    <a:pt x="f640" y="f641"/>
                    <a:pt x="f642" y="f643"/>
                  </a:cubicBezTo>
                  <a:cubicBezTo>
                    <a:pt x="f644" y="f645"/>
                    <a:pt x="f646" y="f647"/>
                    <a:pt x="f648" y="f649"/>
                  </a:cubicBezTo>
                  <a:cubicBezTo>
                    <a:pt x="f650" y="f651"/>
                    <a:pt x="f652" y="f653"/>
                    <a:pt x="f654" y="f653"/>
                  </a:cubicBezTo>
                  <a:cubicBezTo>
                    <a:pt x="f655" y="f653"/>
                    <a:pt x="f656" y="f657"/>
                    <a:pt x="f658" y="f657"/>
                  </a:cubicBezTo>
                  <a:cubicBezTo>
                    <a:pt x="f659" y="f657"/>
                    <a:pt x="f660" y="f661"/>
                    <a:pt x="f662" y="f663"/>
                  </a:cubicBezTo>
                  <a:cubicBezTo>
                    <a:pt x="f664" y="f665"/>
                    <a:pt x="f666" y="f667"/>
                    <a:pt x="f668" y="f669"/>
                  </a:cubicBezTo>
                  <a:cubicBezTo>
                    <a:pt x="f670" y="f671"/>
                    <a:pt x="f672" y="f673"/>
                    <a:pt x="f674" y="f675"/>
                  </a:cubicBezTo>
                  <a:cubicBezTo>
                    <a:pt x="f676" y="f677"/>
                    <a:pt x="f678" y="f679"/>
                    <a:pt x="f680" y="f681"/>
                  </a:cubicBezTo>
                  <a:cubicBezTo>
                    <a:pt x="f682" y="f683"/>
                    <a:pt x="f684" y="f685"/>
                    <a:pt x="f686" y="f685"/>
                  </a:cubicBezTo>
                  <a:cubicBezTo>
                    <a:pt x="f687" y="f685"/>
                    <a:pt x="f688" y="f689"/>
                    <a:pt x="f690" y="f691"/>
                  </a:cubicBezTo>
                  <a:cubicBezTo>
                    <a:pt x="f692" y="f693"/>
                    <a:pt x="f694" y="f695"/>
                    <a:pt x="f696" y="f697"/>
                  </a:cubicBezTo>
                  <a:cubicBezTo>
                    <a:pt x="f698" y="f699"/>
                    <a:pt x="f700" y="f701"/>
                    <a:pt x="f702" y="f701"/>
                  </a:cubicBezTo>
                  <a:cubicBezTo>
                    <a:pt x="f703" y="f701"/>
                    <a:pt x="f704" y="f705"/>
                    <a:pt x="f706" y="f705"/>
                  </a:cubicBezTo>
                  <a:cubicBezTo>
                    <a:pt x="f707" y="f705"/>
                    <a:pt x="f708" y="f709"/>
                    <a:pt x="f710" y="f711"/>
                  </a:cubicBezTo>
                  <a:cubicBezTo>
                    <a:pt x="f712" y="f713"/>
                    <a:pt x="f714" y="f715"/>
                    <a:pt x="f716" y="f717"/>
                  </a:cubicBezTo>
                  <a:cubicBezTo>
                    <a:pt x="f718" y="f719"/>
                    <a:pt x="f720" y="f721"/>
                    <a:pt x="f722" y="f721"/>
                  </a:cubicBezTo>
                  <a:cubicBezTo>
                    <a:pt x="f723" y="f721"/>
                    <a:pt x="f724" y="f725"/>
                    <a:pt x="f726" y="f725"/>
                  </a:cubicBezTo>
                  <a:cubicBezTo>
                    <a:pt x="f110" y="f725"/>
                    <a:pt x="f727" y="f728"/>
                    <a:pt x="f729" y="f730"/>
                  </a:cubicBezTo>
                  <a:cubicBezTo>
                    <a:pt x="f731" y="f732"/>
                    <a:pt x="f733" y="f734"/>
                    <a:pt x="f735" y="f734"/>
                  </a:cubicBezTo>
                  <a:cubicBezTo>
                    <a:pt x="f736" y="f734"/>
                    <a:pt x="f737" y="f738"/>
                    <a:pt x="f739" y="f740"/>
                  </a:cubicBezTo>
                  <a:cubicBezTo>
                    <a:pt x="f741" y="f649"/>
                    <a:pt x="f742" y="f743"/>
                    <a:pt x="f744" y="f745"/>
                  </a:cubicBezTo>
                  <a:cubicBezTo>
                    <a:pt x="f746" y="f747"/>
                    <a:pt x="f748" y="f749"/>
                    <a:pt x="f750" y="f751"/>
                  </a:cubicBezTo>
                  <a:cubicBezTo>
                    <a:pt x="f752" y="f753"/>
                    <a:pt x="f754" y="f755"/>
                    <a:pt x="f756" y="f757"/>
                  </a:cubicBezTo>
                  <a:cubicBezTo>
                    <a:pt x="f758" y="f759"/>
                    <a:pt x="f760" y="f761"/>
                    <a:pt x="f762" y="f763"/>
                  </a:cubicBezTo>
                  <a:cubicBezTo>
                    <a:pt x="f764" y="f765"/>
                    <a:pt x="f766" y="f767"/>
                    <a:pt x="f768" y="f769"/>
                  </a:cubicBezTo>
                  <a:cubicBezTo>
                    <a:pt x="f770" y="f771"/>
                    <a:pt x="f772" y="f773"/>
                    <a:pt x="f774" y="f775"/>
                  </a:cubicBezTo>
                  <a:cubicBezTo>
                    <a:pt x="f776" y="f777"/>
                    <a:pt x="f778" y="f779"/>
                    <a:pt x="f780" y="f781"/>
                  </a:cubicBezTo>
                  <a:cubicBezTo>
                    <a:pt x="f782" y="f783"/>
                    <a:pt x="f784" y="f785"/>
                    <a:pt x="f786" y="f787"/>
                  </a:cubicBezTo>
                  <a:cubicBezTo>
                    <a:pt x="f788" y="f789"/>
                    <a:pt x="f790" y="f791"/>
                    <a:pt x="f792" y="f793"/>
                  </a:cubicBezTo>
                  <a:cubicBezTo>
                    <a:pt x="f794" y="f795"/>
                    <a:pt x="f742" y="f796"/>
                    <a:pt x="f797" y="f798"/>
                  </a:cubicBezTo>
                  <a:cubicBezTo>
                    <a:pt x="f799" y="f800"/>
                    <a:pt x="f801" y="f802"/>
                    <a:pt x="f803" y="f802"/>
                  </a:cubicBezTo>
                  <a:cubicBezTo>
                    <a:pt x="f804" y="f802"/>
                    <a:pt x="f805" y="f806"/>
                    <a:pt x="f807" y="f808"/>
                  </a:cubicBezTo>
                  <a:cubicBezTo>
                    <a:pt x="f809" y="f810"/>
                    <a:pt x="f811" y="f812"/>
                    <a:pt x="f813" y="f814"/>
                  </a:cubicBezTo>
                  <a:cubicBezTo>
                    <a:pt x="f815" y="f816"/>
                    <a:pt x="f752" y="f817"/>
                    <a:pt x="f818" y="f819"/>
                  </a:cubicBezTo>
                  <a:cubicBezTo>
                    <a:pt x="f750" y="f820"/>
                    <a:pt x="f821" y="f822"/>
                    <a:pt x="f823" y="f824"/>
                  </a:cubicBezTo>
                  <a:cubicBezTo>
                    <a:pt x="f825" y="f826"/>
                    <a:pt x="f827" y="f828"/>
                    <a:pt x="f829" y="f828"/>
                  </a:cubicBezTo>
                  <a:cubicBezTo>
                    <a:pt x="f830" y="f828"/>
                    <a:pt x="f831" y="f832"/>
                    <a:pt x="f833" y="f834"/>
                  </a:cubicBezTo>
                  <a:cubicBezTo>
                    <a:pt x="f835" y="f836"/>
                    <a:pt x="f837" y="f838"/>
                    <a:pt x="f837" y="f839"/>
                  </a:cubicBezTo>
                  <a:cubicBezTo>
                    <a:pt x="f840" y="f841"/>
                    <a:pt x="f842" y="f843"/>
                    <a:pt x="f844" y="f845"/>
                  </a:cubicBezTo>
                  <a:cubicBezTo>
                    <a:pt x="f846" y="f847"/>
                    <a:pt x="f848" y="f849"/>
                    <a:pt x="f850" y="f851"/>
                  </a:cubicBezTo>
                  <a:cubicBezTo>
                    <a:pt x="f852" y="f853"/>
                    <a:pt x="f854" y="f855"/>
                    <a:pt x="f856" y="f857"/>
                  </a:cubicBezTo>
                  <a:cubicBezTo>
                    <a:pt x="f858" y="f859"/>
                    <a:pt x="f860" y="f861"/>
                    <a:pt x="f862" y="f863"/>
                  </a:cubicBezTo>
                  <a:cubicBezTo>
                    <a:pt x="f864" y="f865"/>
                    <a:pt x="f866" y="f867"/>
                    <a:pt x="f868" y="f867"/>
                  </a:cubicBezTo>
                  <a:cubicBezTo>
                    <a:pt x="f869" y="f867"/>
                    <a:pt x="f870" y="f871"/>
                    <a:pt x="f872" y="f873"/>
                  </a:cubicBezTo>
                  <a:cubicBezTo>
                    <a:pt x="f874" y="f875"/>
                    <a:pt x="f876" y="f877"/>
                    <a:pt x="f878" y="f877"/>
                  </a:cubicBezTo>
                  <a:cubicBezTo>
                    <a:pt x="f879" y="f877"/>
                    <a:pt x="f880" y="f881"/>
                    <a:pt x="f882" y="f883"/>
                  </a:cubicBezTo>
                  <a:cubicBezTo>
                    <a:pt x="f884" y="f885"/>
                    <a:pt x="f886" y="f887"/>
                    <a:pt x="f888" y="f889"/>
                  </a:cubicBezTo>
                  <a:cubicBezTo>
                    <a:pt x="f890" y="f891"/>
                    <a:pt x="f892" y="f893"/>
                    <a:pt x="f894" y="f895"/>
                  </a:cubicBezTo>
                  <a:cubicBezTo>
                    <a:pt x="f896" y="f897"/>
                    <a:pt x="f898" y="f899"/>
                    <a:pt x="f900" y="f901"/>
                  </a:cubicBezTo>
                  <a:cubicBezTo>
                    <a:pt x="f902" y="f903"/>
                    <a:pt x="f904" y="f905"/>
                    <a:pt x="f906" y="f905"/>
                  </a:cubicBezTo>
                  <a:cubicBezTo>
                    <a:pt x="f907" y="f905"/>
                    <a:pt x="f908" y="f909"/>
                    <a:pt x="f910" y="f911"/>
                  </a:cubicBezTo>
                  <a:cubicBezTo>
                    <a:pt x="f912" y="f913"/>
                    <a:pt x="f914" y="f915"/>
                    <a:pt x="f916" y="f915"/>
                  </a:cubicBezTo>
                  <a:cubicBezTo>
                    <a:pt x="f917" y="f915"/>
                    <a:pt x="f918" y="f919"/>
                    <a:pt x="f920" y="f921"/>
                  </a:cubicBezTo>
                  <a:cubicBezTo>
                    <a:pt x="f922" y="f923"/>
                    <a:pt x="f924" y="f925"/>
                    <a:pt x="f926" y="f927"/>
                  </a:cubicBezTo>
                  <a:cubicBezTo>
                    <a:pt x="f497" y="f928"/>
                    <a:pt x="f929" y="f930"/>
                    <a:pt x="f931" y="f932"/>
                  </a:cubicBezTo>
                  <a:cubicBezTo>
                    <a:pt x="f933" y="f934"/>
                    <a:pt x="f935" y="f936"/>
                    <a:pt x="f937" y="f938"/>
                  </a:cubicBezTo>
                  <a:cubicBezTo>
                    <a:pt x="f939" y="f940"/>
                    <a:pt x="f941" y="f942"/>
                    <a:pt x="f943" y="f944"/>
                  </a:cubicBezTo>
                  <a:cubicBezTo>
                    <a:pt x="f945" y="f946"/>
                    <a:pt x="f947" y="f948"/>
                    <a:pt x="f949" y="f950"/>
                  </a:cubicBezTo>
                  <a:cubicBezTo>
                    <a:pt x="f951" y="f952"/>
                    <a:pt x="f953" y="f954"/>
                    <a:pt x="f955" y="f956"/>
                  </a:cubicBezTo>
                  <a:cubicBezTo>
                    <a:pt x="f425" y="f957"/>
                    <a:pt x="f958" y="f959"/>
                    <a:pt x="f433" y="f960"/>
                  </a:cubicBezTo>
                  <a:cubicBezTo>
                    <a:pt x="f961" y="f962"/>
                    <a:pt x="f963" y="f964"/>
                    <a:pt x="f965" y="f966"/>
                  </a:cubicBezTo>
                  <a:cubicBezTo>
                    <a:pt x="f967" y="f968"/>
                    <a:pt x="f969" y="f970"/>
                    <a:pt x="f971" y="f972"/>
                  </a:cubicBezTo>
                  <a:cubicBezTo>
                    <a:pt x="f973" y="f974"/>
                    <a:pt x="f975" y="f976"/>
                    <a:pt x="f977" y="f978"/>
                  </a:cubicBezTo>
                  <a:cubicBezTo>
                    <a:pt x="f979" y="f980"/>
                    <a:pt x="f981" y="f982"/>
                    <a:pt x="f983" y="f984"/>
                  </a:cubicBezTo>
                  <a:cubicBezTo>
                    <a:pt x="f985" y="f986"/>
                    <a:pt x="f987" y="f988"/>
                    <a:pt x="f989" y="f990"/>
                  </a:cubicBezTo>
                  <a:cubicBezTo>
                    <a:pt x="f991" y="f992"/>
                    <a:pt x="f993" y="f994"/>
                    <a:pt x="f995" y="f994"/>
                  </a:cubicBezTo>
                  <a:cubicBezTo>
                    <a:pt x="f996" y="f994"/>
                    <a:pt x="f997" y="f998"/>
                    <a:pt x="f999" y="f998"/>
                  </a:cubicBezTo>
                  <a:cubicBezTo>
                    <a:pt x="f1000" y="f998"/>
                    <a:pt x="f1001" y="f1002"/>
                    <a:pt x="f1003" y="f1004"/>
                  </a:cubicBezTo>
                  <a:cubicBezTo>
                    <a:pt x="f1005" y="f1006"/>
                    <a:pt x="f1007" y="f1008"/>
                    <a:pt x="f1009" y="f1010"/>
                  </a:cubicBezTo>
                  <a:cubicBezTo>
                    <a:pt x="f1011" y="f1012"/>
                    <a:pt x="f1013" y="f1014"/>
                    <a:pt x="f1015" y="f1016"/>
                  </a:cubicBezTo>
                  <a:cubicBezTo>
                    <a:pt x="f1017" y="f1018"/>
                    <a:pt x="f1019" y="f1020"/>
                    <a:pt x="f1021" y="f1022"/>
                  </a:cubicBezTo>
                  <a:cubicBezTo>
                    <a:pt x="f1023" y="f1024"/>
                    <a:pt x="f1025" y="f1026"/>
                    <a:pt x="f1027" y="f1028"/>
                  </a:cubicBezTo>
                  <a:cubicBezTo>
                    <a:pt x="f62" y="f1029"/>
                    <a:pt x="f1030" y="f1031"/>
                    <a:pt x="f1032" y="f1031"/>
                  </a:cubicBezTo>
                  <a:cubicBezTo>
                    <a:pt x="f1033" y="f1031"/>
                    <a:pt x="f1034" y="f1035"/>
                    <a:pt x="f1036" y="f1037"/>
                  </a:cubicBezTo>
                  <a:cubicBezTo>
                    <a:pt x="f1038" y="f1039"/>
                    <a:pt x="f1040" y="f1041"/>
                    <a:pt x="f1042" y="f1043"/>
                  </a:cubicBezTo>
                  <a:cubicBezTo>
                    <a:pt x="f1044" y="f1045"/>
                    <a:pt x="f1046" y="f1047"/>
                    <a:pt x="f1038" y="f1048"/>
                  </a:cubicBezTo>
                  <a:cubicBezTo>
                    <a:pt x="f1049" y="f1050"/>
                    <a:pt x="f1051" y="f1052"/>
                    <a:pt x="f1053" y="f1054"/>
                  </a:cubicBezTo>
                  <a:cubicBezTo>
                    <a:pt x="f1055" y="f1056"/>
                    <a:pt x="f1057" y="f1058"/>
                    <a:pt x="f1059" y="f1060"/>
                  </a:cubicBezTo>
                  <a:cubicBezTo>
                    <a:pt x="f1061" y="f1062"/>
                    <a:pt x="f1063" y="f1064"/>
                    <a:pt x="f1065" y="f1066"/>
                  </a:cubicBezTo>
                  <a:cubicBezTo>
                    <a:pt x="f236" y="f1067"/>
                    <a:pt x="f1068" y="f1069"/>
                    <a:pt x="f1057" y="f1070"/>
                  </a:cubicBezTo>
                  <a:cubicBezTo>
                    <a:pt x="f1071" y="f1072"/>
                    <a:pt x="f1071" y="f1073"/>
                    <a:pt x="f234" y="f1074"/>
                  </a:cubicBezTo>
                  <a:cubicBezTo>
                    <a:pt x="f1075" y="f1076"/>
                    <a:pt x="f1077" y="f1078"/>
                    <a:pt x="f1079" y="f1080"/>
                  </a:cubicBezTo>
                  <a:cubicBezTo>
                    <a:pt x="f1081" y="f1080"/>
                    <a:pt x="f1082" y="f1083"/>
                    <a:pt x="f1084" y="f1085"/>
                  </a:cubicBezTo>
                  <a:cubicBezTo>
                    <a:pt x="f1086" y="f1087"/>
                    <a:pt x="f1088" y="f1089"/>
                    <a:pt x="f1090" y="f1089"/>
                  </a:cubicBezTo>
                  <a:cubicBezTo>
                    <a:pt x="f1091" y="f1089"/>
                    <a:pt x="f1092" y="f1093"/>
                    <a:pt x="f247" y="f1094"/>
                  </a:cubicBezTo>
                  <a:cubicBezTo>
                    <a:pt x="f1095" y="f1096"/>
                    <a:pt x="f1097" y="f1098"/>
                    <a:pt x="f1099" y="f1098"/>
                  </a:cubicBezTo>
                  <a:cubicBezTo>
                    <a:pt x="f1100" y="f1098"/>
                    <a:pt x="f1101" y="f1102"/>
                    <a:pt x="f1103" y="f1104"/>
                  </a:cubicBezTo>
                  <a:cubicBezTo>
                    <a:pt x="f1105" y="f1106"/>
                    <a:pt x="f1107" y="f1108"/>
                    <a:pt x="f1109" y="f1110"/>
                  </a:cubicBezTo>
                  <a:cubicBezTo>
                    <a:pt x="f1111" y="f1112"/>
                    <a:pt x="f1113" y="f1114"/>
                    <a:pt x="f1115" y="f1116"/>
                  </a:cubicBezTo>
                  <a:lnTo>
                    <a:pt x="f1115" y="f1116"/>
                  </a:lnTo>
                  <a:cubicBezTo>
                    <a:pt x="f1117" y="f1118"/>
                    <a:pt x="f1119" y="f1120"/>
                    <a:pt x="f1121" y="f1122"/>
                  </a:cubicBezTo>
                  <a:cubicBezTo>
                    <a:pt x="f1123" y="f1124"/>
                    <a:pt x="f1125" y="f1126"/>
                    <a:pt x="f1127" y="f1126"/>
                  </a:cubicBezTo>
                  <a:cubicBezTo>
                    <a:pt x="f1128" y="f1126"/>
                    <a:pt x="f1129" y="f1130"/>
                    <a:pt x="f1131" y="f1132"/>
                  </a:cubicBezTo>
                  <a:cubicBezTo>
                    <a:pt x="f1133" y="f1134"/>
                    <a:pt x="f1135" y="f1136"/>
                    <a:pt x="f1137" y="f1138"/>
                  </a:cubicBezTo>
                  <a:cubicBezTo>
                    <a:pt x="f1139" y="f1140"/>
                    <a:pt x="f1141" y="f1142"/>
                    <a:pt x="f1143" y="f1144"/>
                  </a:cubicBezTo>
                  <a:cubicBezTo>
                    <a:pt x="f1145" y="f1146"/>
                    <a:pt x="f1147" y="f1148"/>
                    <a:pt x="f1149" y="f1150"/>
                  </a:cubicBezTo>
                  <a:cubicBezTo>
                    <a:pt x="f1151" y="f1152"/>
                    <a:pt x="f1153" y="f1154"/>
                    <a:pt x="f1155" y="f1156"/>
                  </a:cubicBezTo>
                  <a:cubicBezTo>
                    <a:pt x="f1157" y="f1158"/>
                    <a:pt x="f1159" y="f1160"/>
                    <a:pt x="f1161" y="f1162"/>
                  </a:cubicBezTo>
                  <a:cubicBezTo>
                    <a:pt x="f1163" y="f1164"/>
                    <a:pt x="f1165" y="f1166"/>
                    <a:pt x="f1167" y="f1168"/>
                  </a:cubicBezTo>
                  <a:cubicBezTo>
                    <a:pt x="f1169" y="f1170"/>
                    <a:pt x="f1171" y="f1172"/>
                    <a:pt x="f1173" y="f1174"/>
                  </a:cubicBezTo>
                  <a:cubicBezTo>
                    <a:pt x="f1175" y="f1176"/>
                    <a:pt x="f12" y="f1177"/>
                    <a:pt x="f1178" y="f1179"/>
                  </a:cubicBezTo>
                  <a:cubicBezTo>
                    <a:pt x="f1180" y="f1181"/>
                    <a:pt x="f1182" y="f1183"/>
                    <a:pt x="f1184" y="f1183"/>
                  </a:cubicBezTo>
                  <a:cubicBezTo>
                    <a:pt x="f1185" y="f1183"/>
                    <a:pt x="f1186" y="f1187"/>
                    <a:pt x="f1188" y="f1189"/>
                  </a:cubicBezTo>
                  <a:cubicBezTo>
                    <a:pt x="f1190" y="f1191"/>
                    <a:pt x="f1192" y="f1193"/>
                    <a:pt x="f1194" y="f1193"/>
                  </a:cubicBezTo>
                  <a:cubicBezTo>
                    <a:pt x="f1195" y="f1193"/>
                    <a:pt x="f1196" y="f1197"/>
                    <a:pt x="f1198" y="f1199"/>
                  </a:cubicBezTo>
                  <a:cubicBezTo>
                    <a:pt x="f1200" y="f1201"/>
                    <a:pt x="f1202" y="f1203"/>
                    <a:pt x="f1204" y="f1205"/>
                  </a:cubicBezTo>
                  <a:cubicBezTo>
                    <a:pt x="f1206" y="f1207"/>
                    <a:pt x="f1208" y="f1209"/>
                    <a:pt x="f1210" y="f1211"/>
                  </a:cubicBezTo>
                  <a:cubicBezTo>
                    <a:pt x="f1212" y="f1213"/>
                    <a:pt x="f1214" y="f1215"/>
                    <a:pt x="f1216" y="f1215"/>
                  </a:cubicBezTo>
                  <a:cubicBezTo>
                    <a:pt x="f1217" y="f1215"/>
                    <a:pt x="f1218" y="f1219"/>
                    <a:pt x="f1220" y="f1221"/>
                  </a:cubicBezTo>
                  <a:cubicBezTo>
                    <a:pt x="f1222" y="f1223"/>
                    <a:pt x="f1224" y="f1225"/>
                    <a:pt x="f1226" y="f1225"/>
                  </a:cubicBezTo>
                  <a:cubicBezTo>
                    <a:pt x="f1227" y="f1225"/>
                    <a:pt x="f1228" y="f1229"/>
                    <a:pt x="f1230" y="f1231"/>
                  </a:cubicBezTo>
                  <a:cubicBezTo>
                    <a:pt x="f281" y="f1232"/>
                    <a:pt x="f68" y="f1233"/>
                    <a:pt x="f1234" y="f1235"/>
                  </a:cubicBezTo>
                  <a:cubicBezTo>
                    <a:pt x="f1236" y="f1237"/>
                    <a:pt x="f1238" y="f216"/>
                    <a:pt x="f1239" y="f216"/>
                  </a:cubicBezTo>
                  <a:cubicBezTo>
                    <a:pt x="f1240" y="f216"/>
                    <a:pt x="f1241" y="f1242"/>
                    <a:pt x="f1243" y="f1244"/>
                  </a:cubicBezTo>
                  <a:cubicBezTo>
                    <a:pt x="f1245" y="f1246"/>
                    <a:pt x="f1247" y="f1248"/>
                    <a:pt x="f1249" y="f1248"/>
                  </a:cubicBezTo>
                  <a:cubicBezTo>
                    <a:pt x="f1250" y="f1248"/>
                    <a:pt x="f1251" y="f1252"/>
                    <a:pt x="f1253" y="f1252"/>
                  </a:cubicBezTo>
                  <a:cubicBezTo>
                    <a:pt x="f1254" y="f1252"/>
                    <a:pt x="f1255" y="f1256"/>
                    <a:pt x="f1257" y="f1256"/>
                  </a:cubicBezTo>
                  <a:cubicBezTo>
                    <a:pt x="f1258" y="f1256"/>
                    <a:pt x="f1259" y="f1260"/>
                    <a:pt x="f1261" y="f1262"/>
                  </a:cubicBezTo>
                  <a:cubicBezTo>
                    <a:pt x="f1263" y="f1262"/>
                    <a:pt x="f1264" y="f1265"/>
                    <a:pt x="f1266" y="f1265"/>
                  </a:cubicBezTo>
                  <a:cubicBezTo>
                    <a:pt x="f1267" y="f1265"/>
                    <a:pt x="f1268" y="f1269"/>
                    <a:pt x="f1270" y="f1271"/>
                  </a:cubicBezTo>
                  <a:cubicBezTo>
                    <a:pt x="f1272" y="f1273"/>
                    <a:pt x="f1274" y="f1275"/>
                    <a:pt x="f1276" y="f1275"/>
                  </a:cubicBezTo>
                  <a:cubicBezTo>
                    <a:pt x="f1277" y="f1275"/>
                    <a:pt x="f1278" y="f1279"/>
                    <a:pt x="f1280" y="f1281"/>
                  </a:cubicBezTo>
                  <a:cubicBezTo>
                    <a:pt x="f1282" y="f1283"/>
                    <a:pt x="f1284" y="f1285"/>
                    <a:pt x="f1286" y="f1287"/>
                  </a:cubicBezTo>
                  <a:cubicBezTo>
                    <a:pt x="f1288" y="f1289"/>
                    <a:pt x="f1290" y="f1291"/>
                    <a:pt x="f1292" y="f1291"/>
                  </a:cubicBezTo>
                  <a:cubicBezTo>
                    <a:pt x="f1293" y="f1291"/>
                    <a:pt x="f1294" y="f1295"/>
                    <a:pt x="f1296" y="f1297"/>
                  </a:cubicBezTo>
                  <a:cubicBezTo>
                    <a:pt x="f1298" y="f1299"/>
                    <a:pt x="f1300" y="f1301"/>
                    <a:pt x="f1302" y="f1301"/>
                  </a:cubicBezTo>
                  <a:cubicBezTo>
                    <a:pt x="f1303" y="f1301"/>
                    <a:pt x="f1304" y="f1305"/>
                    <a:pt x="f1306" y="f1235"/>
                  </a:cubicBezTo>
                  <a:cubicBezTo>
                    <a:pt x="f1307" y="f1308"/>
                    <a:pt x="f1309" y="f1310"/>
                    <a:pt x="f1311" y="f1310"/>
                  </a:cubicBezTo>
                  <a:cubicBezTo>
                    <a:pt x="f1312" y="f1310"/>
                    <a:pt x="f1313" y="f1314"/>
                    <a:pt x="f1315" y="f1316"/>
                  </a:cubicBezTo>
                  <a:cubicBezTo>
                    <a:pt x="f1317" y="f1318"/>
                    <a:pt x="f1319" y="f1320"/>
                    <a:pt x="f1321" y="f1322"/>
                  </a:cubicBezTo>
                  <a:cubicBezTo>
                    <a:pt x="f1323" y="f1324"/>
                    <a:pt x="f1325" y="f1326"/>
                    <a:pt x="f1327" y="f1326"/>
                  </a:cubicBezTo>
                  <a:cubicBezTo>
                    <a:pt x="f1328" y="f1326"/>
                    <a:pt x="f1329" y="f1330"/>
                    <a:pt x="f1331" y="f1332"/>
                  </a:cubicBezTo>
                  <a:cubicBezTo>
                    <a:pt x="f1333" y="f1334"/>
                    <a:pt x="f1335" y="f1336"/>
                    <a:pt x="f1337" y="f1338"/>
                  </a:cubicBezTo>
                  <a:cubicBezTo>
                    <a:pt x="f1339" y="f1340"/>
                    <a:pt x="f1341" y="f321"/>
                    <a:pt x="f1342" y="f321"/>
                  </a:cubicBezTo>
                  <a:cubicBezTo>
                    <a:pt x="f1343" y="f321"/>
                    <a:pt x="f1344" y="f1345"/>
                    <a:pt x="f1346" y="f1347"/>
                  </a:cubicBezTo>
                  <a:cubicBezTo>
                    <a:pt x="f1348" y="f1349"/>
                    <a:pt x="f1350" y="f1351"/>
                    <a:pt x="f1352" y="f1353"/>
                  </a:cubicBezTo>
                  <a:cubicBezTo>
                    <a:pt x="f1354" y="f1355"/>
                    <a:pt x="f1356" y="f1357"/>
                    <a:pt x="f1358" y="f1359"/>
                  </a:cubicBezTo>
                  <a:cubicBezTo>
                    <a:pt x="f1360" y="f1361"/>
                    <a:pt x="f1362" y="f1363"/>
                    <a:pt x="f1364" y="f1363"/>
                  </a:cubicBezTo>
                  <a:cubicBezTo>
                    <a:pt x="f1365" y="f1363"/>
                    <a:pt x="f1366" y="f1367"/>
                    <a:pt x="f1368" y="f1369"/>
                  </a:cubicBezTo>
                  <a:cubicBezTo>
                    <a:pt x="f1370" y="f1371"/>
                    <a:pt x="f1372" y="f1373"/>
                    <a:pt x="f1374" y="f1373"/>
                  </a:cubicBezTo>
                  <a:cubicBezTo>
                    <a:pt x="f1375" y="f1373"/>
                    <a:pt x="f1376" y="f1377"/>
                    <a:pt x="f1378" y="f1379"/>
                  </a:cubicBezTo>
                  <a:cubicBezTo>
                    <a:pt x="f1380" y="f1381"/>
                    <a:pt x="f1382" y="f1383"/>
                    <a:pt x="f1384" y="f1385"/>
                  </a:cubicBezTo>
                  <a:cubicBezTo>
                    <a:pt x="f1386" y="f845"/>
                    <a:pt x="f1387" y="f1388"/>
                    <a:pt x="f1389" y="f1390"/>
                  </a:cubicBezTo>
                  <a:cubicBezTo>
                    <a:pt x="f1391" y="f1392"/>
                    <a:pt x="f1393" y="f1394"/>
                    <a:pt x="f1395" y="f1396"/>
                  </a:cubicBezTo>
                  <a:cubicBezTo>
                    <a:pt x="f1397" y="f1398"/>
                    <a:pt x="f1399" y="f1400"/>
                    <a:pt x="f1401" y="f1400"/>
                  </a:cubicBezTo>
                  <a:cubicBezTo>
                    <a:pt x="f1402" y="f1400"/>
                    <a:pt x="f1403" y="f1404"/>
                    <a:pt x="f1405" y="f1406"/>
                  </a:cubicBezTo>
                  <a:cubicBezTo>
                    <a:pt x="f101" y="f1407"/>
                    <a:pt x="f1408" y="f1409"/>
                    <a:pt x="f1410" y="f1411"/>
                  </a:cubicBezTo>
                  <a:cubicBezTo>
                    <a:pt x="f1412" y="f1413"/>
                    <a:pt x="f1414" y="f1415"/>
                    <a:pt x="f1416" y="f1415"/>
                  </a:cubicBezTo>
                  <a:cubicBezTo>
                    <a:pt x="f1417" y="f1415"/>
                    <a:pt x="f1418" y="f1415"/>
                    <a:pt x="f1419" y="f1415"/>
                  </a:cubicBezTo>
                  <a:cubicBezTo>
                    <a:pt x="f1420" y="f1421"/>
                    <a:pt x="f1422" y="f1423"/>
                    <a:pt x="f1424" y="f1425"/>
                  </a:cubicBezTo>
                  <a:cubicBezTo>
                    <a:pt x="f1426" y="f1427"/>
                    <a:pt x="f1426" y="f1428"/>
                    <a:pt x="f1429" y="f1430"/>
                  </a:cubicBezTo>
                  <a:cubicBezTo>
                    <a:pt x="f1431" y="f1432"/>
                    <a:pt x="f1433" y="f1434"/>
                    <a:pt x="f1435" y="f1436"/>
                  </a:cubicBezTo>
                  <a:cubicBezTo>
                    <a:pt x="f1437" y="f1438"/>
                    <a:pt x="f1439" y="f1440"/>
                    <a:pt x="f1441" y="f1442"/>
                  </a:cubicBezTo>
                  <a:cubicBezTo>
                    <a:pt x="f1443" y="f1444"/>
                    <a:pt x="f1445" y="f1446"/>
                    <a:pt x="f965" y="f1447"/>
                  </a:cubicBezTo>
                  <a:cubicBezTo>
                    <a:pt x="f1448" y="f1449"/>
                    <a:pt x="f1450" y="f1451"/>
                    <a:pt x="f1452" y="f1453"/>
                  </a:cubicBezTo>
                  <a:cubicBezTo>
                    <a:pt x="f1454" y="f1455"/>
                    <a:pt x="f1456" y="f1457"/>
                    <a:pt x="f1458" y="f1459"/>
                  </a:cubicBezTo>
                  <a:cubicBezTo>
                    <a:pt x="f1460" y="f1461"/>
                    <a:pt x="f323" y="f1462"/>
                    <a:pt x="f64" y="f1463"/>
                  </a:cubicBezTo>
                  <a:cubicBezTo>
                    <a:pt x="f1464" y="f1465"/>
                    <a:pt x="f1466" y="f1467"/>
                    <a:pt x="f1468" y="f1467"/>
                  </a:cubicBezTo>
                  <a:cubicBezTo>
                    <a:pt x="f1469" y="f1467"/>
                    <a:pt x="f1470" y="f1471"/>
                    <a:pt x="f1472" y="f1473"/>
                  </a:cubicBezTo>
                  <a:cubicBezTo>
                    <a:pt x="f1474" y="f1475"/>
                    <a:pt x="f1476" y="f1477"/>
                    <a:pt x="f1478" y="f1477"/>
                  </a:cubicBezTo>
                  <a:cubicBezTo>
                    <a:pt x="f1479" y="f1477"/>
                    <a:pt x="f1480" y="f1481"/>
                    <a:pt x="f1482" y="f1483"/>
                  </a:cubicBezTo>
                  <a:cubicBezTo>
                    <a:pt x="f1081" y="f1484"/>
                    <a:pt x="f1485" y="f1486"/>
                    <a:pt x="f1487" y="f1488"/>
                  </a:cubicBezTo>
                  <a:cubicBezTo>
                    <a:pt x="f1107" y="f1489"/>
                    <a:pt x="f1490" y="f1491"/>
                    <a:pt x="f1492" y="f1493"/>
                  </a:cubicBezTo>
                  <a:cubicBezTo>
                    <a:pt x="f1494" y="f1495"/>
                    <a:pt x="f1496" y="f1497"/>
                    <a:pt x="f1498" y="f1497"/>
                  </a:cubicBezTo>
                  <a:cubicBezTo>
                    <a:pt x="f1499" y="f1497"/>
                    <a:pt x="f1500" y="f1501"/>
                    <a:pt x="f1502" y="f1503"/>
                  </a:cubicBezTo>
                  <a:cubicBezTo>
                    <a:pt x="f1504" y="f1505"/>
                    <a:pt x="f1506" y="f1507"/>
                    <a:pt x="f1508" y="f1507"/>
                  </a:cubicBezTo>
                  <a:cubicBezTo>
                    <a:pt x="f1509" y="f1507"/>
                    <a:pt x="f1510" y="f1511"/>
                    <a:pt x="f1512" y="f1513"/>
                  </a:cubicBezTo>
                  <a:cubicBezTo>
                    <a:pt x="f1079" y="f1514"/>
                    <a:pt x="f1515" y="f1516"/>
                    <a:pt x="f1517" y="f1518"/>
                  </a:cubicBezTo>
                  <a:cubicBezTo>
                    <a:pt x="f1519" y="f1520"/>
                    <a:pt x="f1521" y="f1522"/>
                    <a:pt x="f1523" y="f1524"/>
                  </a:cubicBezTo>
                  <a:cubicBezTo>
                    <a:pt x="f1525" y="f1526"/>
                    <a:pt x="f1527" y="f1528"/>
                    <a:pt x="f1529" y="f1530"/>
                  </a:cubicBezTo>
                  <a:cubicBezTo>
                    <a:pt x="f1531" y="f1532"/>
                    <a:pt x="f1533" y="f1534"/>
                    <a:pt x="f1535" y="f1534"/>
                  </a:cubicBezTo>
                  <a:cubicBezTo>
                    <a:pt x="f1536" y="f1534"/>
                    <a:pt x="f1537" y="f1538"/>
                    <a:pt x="f1539" y="f1540"/>
                  </a:cubicBezTo>
                  <a:cubicBezTo>
                    <a:pt x="f1541" y="f1542"/>
                    <a:pt x="f1543" y="f1544"/>
                    <a:pt x="f1545" y="f1544"/>
                  </a:cubicBezTo>
                  <a:cubicBezTo>
                    <a:pt x="f1546" y="f1544"/>
                    <a:pt x="f1547" y="f1548"/>
                    <a:pt x="f1103" y="f1549"/>
                  </a:cubicBezTo>
                  <a:cubicBezTo>
                    <a:pt x="f1550" y="f1551"/>
                    <a:pt x="f1552" y="f1553"/>
                    <a:pt x="f1554" y="f1553"/>
                  </a:cubicBezTo>
                  <a:cubicBezTo>
                    <a:pt x="f1555" y="f1553"/>
                    <a:pt x="f1556" y="f1557"/>
                    <a:pt x="f1558" y="f1557"/>
                  </a:cubicBezTo>
                  <a:cubicBezTo>
                    <a:pt x="f1559" y="f1557"/>
                    <a:pt x="f1560" y="f1561"/>
                    <a:pt x="f1562" y="f1563"/>
                  </a:cubicBezTo>
                  <a:cubicBezTo>
                    <a:pt x="f1564" y="f1565"/>
                    <a:pt x="f1566" y="f1567"/>
                    <a:pt x="f1568" y="f1567"/>
                  </a:cubicBezTo>
                  <a:cubicBezTo>
                    <a:pt x="f1569" y="f1567"/>
                    <a:pt x="f1570" y="f1571"/>
                    <a:pt x="f1572" y="f1573"/>
                  </a:cubicBezTo>
                  <a:cubicBezTo>
                    <a:pt x="f1574" y="f1575"/>
                    <a:pt x="f1576" y="f1577"/>
                    <a:pt x="f1578" y="f1579"/>
                  </a:cubicBezTo>
                  <a:cubicBezTo>
                    <a:pt x="f1580" y="f1581"/>
                    <a:pt x="f1582" y="f1583"/>
                    <a:pt x="f1584" y="f1585"/>
                  </a:cubicBezTo>
                  <a:cubicBezTo>
                    <a:pt x="f1586" y="f1587"/>
                    <a:pt x="f1588" y="f1589"/>
                    <a:pt x="f1590" y="f1591"/>
                  </a:cubicBezTo>
                  <a:cubicBezTo>
                    <a:pt x="f1131" y="f1592"/>
                    <a:pt x="f1562" y="f1593"/>
                    <a:pt x="f1594" y="f1595"/>
                  </a:cubicBezTo>
                  <a:cubicBezTo>
                    <a:pt x="f1596" y="f1597"/>
                    <a:pt x="f1598" y="f1599"/>
                    <a:pt x="f1600" y="f1599"/>
                  </a:cubicBezTo>
                  <a:cubicBezTo>
                    <a:pt x="f1601" y="f1599"/>
                    <a:pt x="f1602" y="f1603"/>
                    <a:pt x="f1604" y="f1603"/>
                  </a:cubicBezTo>
                  <a:cubicBezTo>
                    <a:pt x="f1605" y="f1603"/>
                    <a:pt x="f1606" y="f1607"/>
                    <a:pt x="f1608" y="f1609"/>
                  </a:cubicBezTo>
                  <a:cubicBezTo>
                    <a:pt x="f1610" y="f1611"/>
                    <a:pt x="f1612" y="f1613"/>
                    <a:pt x="f1614" y="f1613"/>
                  </a:cubicBezTo>
                  <a:cubicBezTo>
                    <a:pt x="f1615" y="f1613"/>
                    <a:pt x="f1616" y="f1617"/>
                    <a:pt x="f1618" y="f1619"/>
                  </a:cubicBezTo>
                  <a:cubicBezTo>
                    <a:pt x="f1620" y="f1621"/>
                    <a:pt x="f1622" y="f1623"/>
                    <a:pt x="f1624" y="f1625"/>
                  </a:cubicBezTo>
                  <a:cubicBezTo>
                    <a:pt x="f1626" y="f1627"/>
                    <a:pt x="f1628" y="f1629"/>
                    <a:pt x="f1630" y="f759"/>
                  </a:cubicBezTo>
                  <a:cubicBezTo>
                    <a:pt x="f1631" y="f1632"/>
                    <a:pt x="f1633" y="f1634"/>
                    <a:pt x="f1635" y="f1636"/>
                  </a:cubicBezTo>
                  <a:cubicBezTo>
                    <a:pt x="f1637" y="f1638"/>
                    <a:pt x="f1639" y="f1640"/>
                    <a:pt x="f1641" y="f1642"/>
                  </a:cubicBezTo>
                  <a:cubicBezTo>
                    <a:pt x="f1643" y="f1644"/>
                    <a:pt x="f1645" y="f1646"/>
                    <a:pt x="f1647" y="f1648"/>
                  </a:cubicBezTo>
                  <a:cubicBezTo>
                    <a:pt x="f1649" y="f1650"/>
                    <a:pt x="f1651" y="f1652"/>
                    <a:pt x="f1653" y="f1654"/>
                  </a:cubicBezTo>
                  <a:cubicBezTo>
                    <a:pt x="f1655" y="f1656"/>
                    <a:pt x="f1657" y="f1658"/>
                    <a:pt x="f1659" y="f1658"/>
                  </a:cubicBezTo>
                  <a:cubicBezTo>
                    <a:pt x="f1660" y="f1658"/>
                    <a:pt x="f1661" y="f1662"/>
                    <a:pt x="f1663" y="f1664"/>
                  </a:cubicBezTo>
                  <a:cubicBezTo>
                    <a:pt x="f1665" y="f1666"/>
                    <a:pt x="f1667" y="f1668"/>
                    <a:pt x="f1669" y="f1670"/>
                  </a:cubicBezTo>
                  <a:cubicBezTo>
                    <a:pt x="f1671" y="f1672"/>
                    <a:pt x="f1673" y="f1674"/>
                    <a:pt x="f1675" y="f1674"/>
                  </a:cubicBezTo>
                  <a:cubicBezTo>
                    <a:pt x="f1676" y="f1674"/>
                    <a:pt x="f1677" y="f1678"/>
                    <a:pt x="f1113" y="f657"/>
                  </a:cubicBezTo>
                  <a:cubicBezTo>
                    <a:pt x="f1679" y="f1680"/>
                    <a:pt x="f1681" y="f1682"/>
                    <a:pt x="f1683" y="f1684"/>
                  </a:cubicBezTo>
                  <a:cubicBezTo>
                    <a:pt x="f1685" y="f1686"/>
                    <a:pt x="f1687" y="f1688"/>
                    <a:pt x="f1689" y="f1690"/>
                  </a:cubicBezTo>
                  <a:cubicBezTo>
                    <a:pt x="f1691" y="f1692"/>
                    <a:pt x="f1693" y="f1694"/>
                    <a:pt x="f1695" y="f1696"/>
                  </a:cubicBezTo>
                  <a:cubicBezTo>
                    <a:pt x="f1697" y="f1698"/>
                    <a:pt x="f1699" y="f1700"/>
                    <a:pt x="f1701" y="f1700"/>
                  </a:cubicBezTo>
                  <a:cubicBezTo>
                    <a:pt x="f1702" y="f1700"/>
                    <a:pt x="f1703" y="f1704"/>
                    <a:pt x="f1705" y="f1706"/>
                  </a:cubicBezTo>
                  <a:cubicBezTo>
                    <a:pt x="f1707" y="f1708"/>
                    <a:pt x="f331" y="f1709"/>
                    <a:pt x="f1710" y="f1648"/>
                  </a:cubicBezTo>
                  <a:cubicBezTo>
                    <a:pt x="f1711" y="f1712"/>
                    <a:pt x="f1713" y="f1714"/>
                    <a:pt x="f1715" y="f715"/>
                  </a:cubicBezTo>
                  <a:cubicBezTo>
                    <a:pt x="f1234" y="f1716"/>
                    <a:pt x="f1713" y="f1717"/>
                    <a:pt x="f1718" y="f1719"/>
                  </a:cubicBezTo>
                  <a:cubicBezTo>
                    <a:pt x="f1720" y="f1721"/>
                    <a:pt x="f1722" y="f1723"/>
                    <a:pt x="f1724" y="f1725"/>
                  </a:cubicBezTo>
                  <a:cubicBezTo>
                    <a:pt x="f1726" y="f1727"/>
                    <a:pt x="f1011" y="f1728"/>
                    <a:pt x="f1729" y="f1730"/>
                  </a:cubicBezTo>
                  <a:cubicBezTo>
                    <a:pt x="f1731" y="f1732"/>
                    <a:pt x="f1733" y="f1734"/>
                    <a:pt x="f1735" y="f1734"/>
                  </a:cubicBezTo>
                  <a:cubicBezTo>
                    <a:pt x="f1736" y="f1734"/>
                    <a:pt x="f1737" y="f1738"/>
                    <a:pt x="f1448" y="f1739"/>
                  </a:cubicBezTo>
                  <a:cubicBezTo>
                    <a:pt x="f1740" y="f1741"/>
                    <a:pt x="f983" y="f1742"/>
                    <a:pt x="f1740" y="f1743"/>
                  </a:cubicBezTo>
                  <a:cubicBezTo>
                    <a:pt x="f1744" y="f1745"/>
                    <a:pt x="f1746" y="f1747"/>
                    <a:pt x="f1748" y="f1749"/>
                  </a:cubicBezTo>
                  <a:cubicBezTo>
                    <a:pt x="f431" y="f1749"/>
                    <a:pt x="f1750" y="f1751"/>
                    <a:pt x="f1752" y="f1753"/>
                  </a:cubicBezTo>
                  <a:cubicBezTo>
                    <a:pt x="f1754" y="f1755"/>
                    <a:pt x="f1756" y="f1757"/>
                    <a:pt x="f1758" y="f1757"/>
                  </a:cubicBezTo>
                  <a:cubicBezTo>
                    <a:pt x="f1759" y="f1757"/>
                    <a:pt x="f1760" y="f1761"/>
                    <a:pt x="f1762" y="f1763"/>
                  </a:cubicBezTo>
                  <a:cubicBezTo>
                    <a:pt x="f1764" y="f1765"/>
                    <a:pt x="f1766" y="f1767"/>
                    <a:pt x="f1768" y="f1767"/>
                  </a:cubicBezTo>
                  <a:cubicBezTo>
                    <a:pt x="f1769" y="f1767"/>
                    <a:pt x="f1770" y="f1771"/>
                    <a:pt x="f1772" y="f1773"/>
                  </a:cubicBezTo>
                  <a:cubicBezTo>
                    <a:pt x="f1774" y="f669"/>
                    <a:pt x="f397" y="f649"/>
                    <a:pt x="f1775" y="f1776"/>
                  </a:cubicBezTo>
                  <a:cubicBezTo>
                    <a:pt x="f1777" y="f1778"/>
                    <a:pt x="f1450" y="f1779"/>
                    <a:pt x="f1780" y="f1781"/>
                  </a:cubicBezTo>
                  <a:lnTo>
                    <a:pt x="f1782" y="f1783"/>
                  </a:lnTo>
                  <a:cubicBezTo>
                    <a:pt x="f1715" y="f1784"/>
                    <a:pt x="f1785" y="f1786"/>
                    <a:pt x="f1787" y="f1788"/>
                  </a:cubicBezTo>
                  <a:cubicBezTo>
                    <a:pt x="f1789" y="f1790"/>
                    <a:pt x="f244" y="f1791"/>
                    <a:pt x="f1792" y="f1793"/>
                  </a:cubicBezTo>
                  <a:cubicBezTo>
                    <a:pt x="f1792" y="f1794"/>
                    <a:pt x="f1795" y="f1796"/>
                    <a:pt x="f1797" y="f1796"/>
                  </a:cubicBezTo>
                  <a:cubicBezTo>
                    <a:pt x="f1798" y="f1796"/>
                    <a:pt x="f1799" y="f572"/>
                    <a:pt x="f1800" y="f1801"/>
                  </a:cubicBezTo>
                  <a:cubicBezTo>
                    <a:pt x="f1051" y="f1802"/>
                    <a:pt x="f1803" y="f1804"/>
                    <a:pt x="f1805" y="f124"/>
                  </a:cubicBezTo>
                  <a:cubicBezTo>
                    <a:pt x="f1806" y="f1807"/>
                    <a:pt x="f1808" y="f1809"/>
                    <a:pt x="f1810" y="f136"/>
                  </a:cubicBezTo>
                  <a:cubicBezTo>
                    <a:pt x="f1811" y="f1812"/>
                    <a:pt x="f1813" y="f1814"/>
                    <a:pt x="f1815" y="f1816"/>
                  </a:cubicBezTo>
                  <a:cubicBezTo>
                    <a:pt x="f1817" y="f1818"/>
                    <a:pt x="f1819" y="f1820"/>
                    <a:pt x="f1821" y="f1820"/>
                  </a:cubicBezTo>
                  <a:cubicBezTo>
                    <a:pt x="f1822" y="f1820"/>
                    <a:pt x="f1823" y="f1824"/>
                    <a:pt x="f1825" y="f1826"/>
                  </a:cubicBezTo>
                  <a:cubicBezTo>
                    <a:pt x="f1827" y="f1828"/>
                    <a:pt x="f1829" y="f1830"/>
                    <a:pt x="f1831" y="f1830"/>
                  </a:cubicBezTo>
                  <a:cubicBezTo>
                    <a:pt x="f1832" y="f1830"/>
                    <a:pt x="f1833" y="f1834"/>
                    <a:pt x="f1835" y="f1836"/>
                  </a:cubicBezTo>
                  <a:cubicBezTo>
                    <a:pt x="f1837" y="f1838"/>
                    <a:pt x="f1839" y="f1840"/>
                    <a:pt x="f1841" y="f1840"/>
                  </a:cubicBezTo>
                  <a:cubicBezTo>
                    <a:pt x="f1842" y="f1840"/>
                    <a:pt x="f1843" y="f1844"/>
                    <a:pt x="f1222" y="f1845"/>
                  </a:cubicBezTo>
                  <a:cubicBezTo>
                    <a:pt x="f1846" y="f1847"/>
                    <a:pt x="f1848" y="f1849"/>
                    <a:pt x="f1850" y="f1849"/>
                  </a:cubicBezTo>
                  <a:cubicBezTo>
                    <a:pt x="f1851" y="f1849"/>
                    <a:pt x="f1852" y="f1853"/>
                    <a:pt x="f1854" y="f1855"/>
                  </a:cubicBezTo>
                  <a:cubicBezTo>
                    <a:pt x="f1856" y="f1857"/>
                    <a:pt x="f1858" y="f1859"/>
                    <a:pt x="f1860" y="f1861"/>
                  </a:cubicBezTo>
                  <a:cubicBezTo>
                    <a:pt x="f1862" y="f1863"/>
                    <a:pt x="f1864" y="f1865"/>
                    <a:pt x="f1866" y="f1865"/>
                  </a:cubicBezTo>
                  <a:cubicBezTo>
                    <a:pt x="f1867" y="f1865"/>
                    <a:pt x="f1868" y="f1869"/>
                    <a:pt x="f1870" y="f1871"/>
                  </a:cubicBezTo>
                  <a:cubicBezTo>
                    <a:pt x="f1872" y="f1873"/>
                    <a:pt x="f1874" y="f1875"/>
                    <a:pt x="f1876" y="f1875"/>
                  </a:cubicBezTo>
                  <a:cubicBezTo>
                    <a:pt x="f1877" y="f1875"/>
                    <a:pt x="f1878" y="f1873"/>
                    <a:pt x="f1879" y="f1871"/>
                  </a:cubicBezTo>
                  <a:cubicBezTo>
                    <a:pt x="f1880" y="f1881"/>
                    <a:pt x="f1882" y="f1883"/>
                    <a:pt x="f1884" y="f1883"/>
                  </a:cubicBezTo>
                  <a:cubicBezTo>
                    <a:pt x="f1885" y="f1883"/>
                    <a:pt x="f1886" y="f1887"/>
                    <a:pt x="f1888" y="f1889"/>
                  </a:cubicBezTo>
                  <a:cubicBezTo>
                    <a:pt x="f1890" y="f1891"/>
                    <a:pt x="f1892" y="f1893"/>
                    <a:pt x="f1894" y="f1895"/>
                  </a:cubicBezTo>
                  <a:cubicBezTo>
                    <a:pt x="f1896" y="f1897"/>
                    <a:pt x="f1898" y="f1899"/>
                    <a:pt x="f1900" y="f1899"/>
                  </a:cubicBezTo>
                  <a:cubicBezTo>
                    <a:pt x="f1901" y="f1899"/>
                    <a:pt x="f1902" y="f1903"/>
                    <a:pt x="f1904" y="f1905"/>
                  </a:cubicBezTo>
                  <a:cubicBezTo>
                    <a:pt x="f1906" y="f1907"/>
                    <a:pt x="f1908" y="f1909"/>
                    <a:pt x="f1910" y="f1909"/>
                  </a:cubicBezTo>
                  <a:cubicBezTo>
                    <a:pt x="f1911" y="f1909"/>
                    <a:pt x="f1912" y="f1913"/>
                    <a:pt x="f1914" y="f1915"/>
                  </a:cubicBezTo>
                  <a:cubicBezTo>
                    <a:pt x="f1916" y="f1917"/>
                    <a:pt x="f1918" y="f1919"/>
                    <a:pt x="f1151" y="f1920"/>
                  </a:cubicBezTo>
                  <a:cubicBezTo>
                    <a:pt x="f1921" y="f1922"/>
                    <a:pt x="f1923" y="f75"/>
                    <a:pt x="f1924" y="f539"/>
                  </a:cubicBezTo>
                  <a:cubicBezTo>
                    <a:pt x="f1925" y="f1926"/>
                    <a:pt x="f1927" y="f1928"/>
                    <a:pt x="f1929" y="f1930"/>
                  </a:cubicBezTo>
                  <a:cubicBezTo>
                    <a:pt x="f1931" y="f354"/>
                    <a:pt x="f1932" y="f451"/>
                    <a:pt x="f1933" y="f1934"/>
                  </a:cubicBezTo>
                  <a:cubicBezTo>
                    <a:pt x="f1935" y="f1936"/>
                    <a:pt x="f1937" y="f1938"/>
                    <a:pt x="f1939" y="f1938"/>
                  </a:cubicBezTo>
                  <a:cubicBezTo>
                    <a:pt x="f1940" y="f1938"/>
                    <a:pt x="f1941" y="f1942"/>
                    <a:pt x="f1943" y="f1942"/>
                  </a:cubicBezTo>
                  <a:cubicBezTo>
                    <a:pt x="f1944" y="f1942"/>
                    <a:pt x="f1945" y="f453"/>
                    <a:pt x="f1107" y="f259"/>
                  </a:cubicBezTo>
                  <a:cubicBezTo>
                    <a:pt x="f1946" y="f1947"/>
                    <a:pt x="f1948" y="f241"/>
                    <a:pt x="f1933" y="f1949"/>
                  </a:cubicBezTo>
                  <a:cubicBezTo>
                    <a:pt x="f1950" y="f1951"/>
                    <a:pt x="f1576" y="f332"/>
                    <a:pt x="f1210" y="f322"/>
                  </a:cubicBezTo>
                  <a:cubicBezTo>
                    <a:pt x="f1952" y="f1953"/>
                    <a:pt x="f1594" y="f1954"/>
                    <a:pt x="f1955" y="f1956"/>
                  </a:cubicBezTo>
                  <a:cubicBezTo>
                    <a:pt x="f1665" y="f1957"/>
                    <a:pt x="f1958" y="f1959"/>
                    <a:pt x="f1960" y="f207"/>
                  </a:cubicBezTo>
                  <a:cubicBezTo>
                    <a:pt x="f1961" y="f1962"/>
                    <a:pt x="f1963" y="f1964"/>
                    <a:pt x="f1965" y="f1964"/>
                  </a:cubicBezTo>
                  <a:cubicBezTo>
                    <a:pt x="f1966" y="f1964"/>
                    <a:pt x="f1967" y="f1968"/>
                    <a:pt x="f1969" y="f1970"/>
                  </a:cubicBezTo>
                  <a:cubicBezTo>
                    <a:pt x="f1971" y="f1972"/>
                    <a:pt x="f1973" y="f1974"/>
                    <a:pt x="f1975" y="f1974"/>
                  </a:cubicBezTo>
                  <a:cubicBezTo>
                    <a:pt x="f1976" y="f1974"/>
                    <a:pt x="f1977" y="f1978"/>
                    <a:pt x="f1979" y="f1980"/>
                  </a:cubicBezTo>
                  <a:cubicBezTo>
                    <a:pt x="f1981" y="f1982"/>
                    <a:pt x="f1983" y="f1984"/>
                    <a:pt x="f1985" y="f1986"/>
                  </a:cubicBezTo>
                  <a:lnTo>
                    <a:pt x="f1985" y="f1986"/>
                  </a:lnTo>
                  <a:cubicBezTo>
                    <a:pt x="f1987" y="f1988"/>
                    <a:pt x="f1989" y="f1990"/>
                    <a:pt x="f1188" y="f1990"/>
                  </a:cubicBezTo>
                  <a:cubicBezTo>
                    <a:pt x="f1991" y="f1990"/>
                    <a:pt x="f1992" y="f1993"/>
                    <a:pt x="f1994" y="f1993"/>
                  </a:cubicBezTo>
                  <a:cubicBezTo>
                    <a:pt x="f1995" y="f1993"/>
                    <a:pt x="f1996" y="f1997"/>
                    <a:pt x="f1998" y="f1999"/>
                  </a:cubicBezTo>
                  <a:cubicBezTo>
                    <a:pt x="f2000" y="f2001"/>
                    <a:pt x="f2002" y="f287"/>
                    <a:pt x="f2003" y="f2004"/>
                  </a:cubicBezTo>
                  <a:cubicBezTo>
                    <a:pt x="f2005" y="f2006"/>
                    <a:pt x="f2007" y="f2008"/>
                    <a:pt x="f2009" y="f2008"/>
                  </a:cubicBezTo>
                  <a:cubicBezTo>
                    <a:pt x="f2010" y="f2008"/>
                    <a:pt x="f2011" y="f2012"/>
                    <a:pt x="f2013" y="f316"/>
                  </a:cubicBezTo>
                  <a:cubicBezTo>
                    <a:pt x="f2014" y="f2015"/>
                    <a:pt x="f1179" y="f2016"/>
                    <a:pt x="f2017" y="f2016"/>
                  </a:cubicBezTo>
                  <a:cubicBezTo>
                    <a:pt x="f2018" y="f2016"/>
                    <a:pt x="f2019" y="f2020"/>
                    <a:pt x="f2021" y="f2022"/>
                  </a:cubicBezTo>
                  <a:cubicBezTo>
                    <a:pt x="f2023" y="f2024"/>
                    <a:pt x="f2025" y="f2026"/>
                    <a:pt x="f2027" y="f2028"/>
                  </a:cubicBezTo>
                  <a:cubicBezTo>
                    <a:pt x="f2029" y="f2030"/>
                    <a:pt x="f2031" y="f2032"/>
                    <a:pt x="f2033" y="f2034"/>
                  </a:cubicBezTo>
                  <a:cubicBezTo>
                    <a:pt x="f2035" y="f2036"/>
                    <a:pt x="f2037" y="f2038"/>
                    <a:pt x="f2039" y="f2040"/>
                  </a:cubicBezTo>
                  <a:cubicBezTo>
                    <a:pt x="f2041" y="f2042"/>
                    <a:pt x="f2043" y="f2044"/>
                    <a:pt x="f2031" y="f2045"/>
                  </a:cubicBezTo>
                  <a:cubicBezTo>
                    <a:pt x="f2046" y="f2047"/>
                    <a:pt x="f2048" y="f2049"/>
                    <a:pt x="f2050" y="f2051"/>
                  </a:cubicBezTo>
                  <a:cubicBezTo>
                    <a:pt x="f2052" y="f2053"/>
                    <a:pt x="f2054" y="f2055"/>
                    <a:pt x="f2056" y="f2055"/>
                  </a:cubicBezTo>
                  <a:cubicBezTo>
                    <a:pt x="f2057" y="f2055"/>
                    <a:pt x="f2058" y="f2059"/>
                    <a:pt x="f2060" y="f2061"/>
                  </a:cubicBezTo>
                  <a:cubicBezTo>
                    <a:pt x="f2062" y="f2063"/>
                    <a:pt x="f2064" y="f2065"/>
                    <a:pt x="f2066" y="f2067"/>
                  </a:cubicBezTo>
                  <a:cubicBezTo>
                    <a:pt x="f2068" y="f2069"/>
                    <a:pt x="f2070" y="f2071"/>
                    <a:pt x="f2072" y="f108"/>
                  </a:cubicBezTo>
                  <a:cubicBezTo>
                    <a:pt x="f2073" y="f2074"/>
                    <a:pt x="f2075" y="f2076"/>
                    <a:pt x="f2077" y="f2078"/>
                  </a:cubicBezTo>
                  <a:cubicBezTo>
                    <a:pt x="f2077" y="f2079"/>
                    <a:pt x="f2080" y="f2081"/>
                    <a:pt x="f2082" y="f2083"/>
                  </a:cubicBezTo>
                  <a:cubicBezTo>
                    <a:pt x="f2084" y="f2085"/>
                    <a:pt x="f2086" y="f451"/>
                    <a:pt x="f2087" y="f1953"/>
                  </a:cubicBezTo>
                  <a:cubicBezTo>
                    <a:pt x="f2088" y="f2089"/>
                    <a:pt x="f2090" y="f2091"/>
                    <a:pt x="f2092" y="f2091"/>
                  </a:cubicBezTo>
                  <a:cubicBezTo>
                    <a:pt x="f2093" y="f2091"/>
                    <a:pt x="f2094" y="f1956"/>
                    <a:pt x="f2095" y="f1956"/>
                  </a:cubicBezTo>
                  <a:cubicBezTo>
                    <a:pt x="f2096" y="f2097"/>
                    <a:pt x="f2098" y="f2099"/>
                    <a:pt x="f2100" y="f2099"/>
                  </a:cubicBezTo>
                  <a:cubicBezTo>
                    <a:pt x="f2101" y="f2099"/>
                    <a:pt x="f2102" y="f2103"/>
                    <a:pt x="f2104" y="f2105"/>
                  </a:cubicBezTo>
                  <a:cubicBezTo>
                    <a:pt x="f2106" y="f2107"/>
                    <a:pt x="f2108" y="f2109"/>
                    <a:pt x="f2110" y="f2111"/>
                  </a:cubicBezTo>
                  <a:cubicBezTo>
                    <a:pt x="f2112" y="f2113"/>
                    <a:pt x="f2114" y="f2115"/>
                    <a:pt x="f2116" y="f2117"/>
                  </a:cubicBezTo>
                  <a:cubicBezTo>
                    <a:pt x="f2118" y="f2119"/>
                    <a:pt x="f2120" y="f2121"/>
                    <a:pt x="f2122" y="f2123"/>
                  </a:cubicBezTo>
                  <a:cubicBezTo>
                    <a:pt x="f2124" y="f2125"/>
                    <a:pt x="f2126" y="f2127"/>
                    <a:pt x="f2128" y="f2129"/>
                  </a:cubicBezTo>
                  <a:cubicBezTo>
                    <a:pt x="f2130" y="f2131"/>
                    <a:pt x="f2086" y="f2132"/>
                    <a:pt x="f2082" y="f2133"/>
                  </a:cubicBezTo>
                  <a:cubicBezTo>
                    <a:pt x="f2134" y="f2135"/>
                    <a:pt x="f2136" y="f2"/>
                    <a:pt x="f145" y="f2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6" name="Google Shape;2598;p59">
              <a:extLst>
                <a:ext uri="{FF2B5EF4-FFF2-40B4-BE49-F238E27FC236}">
                  <a16:creationId xmlns:a16="http://schemas.microsoft.com/office/drawing/2014/main" id="{2DE1B993-013F-BAEC-210D-5D4B20C2654F}"/>
                </a:ext>
              </a:extLst>
            </p:cNvPr>
            <p:cNvSpPr/>
            <p:nvPr/>
          </p:nvSpPr>
          <p:spPr>
            <a:xfrm>
              <a:off x="1633840" y="1739636"/>
              <a:ext cx="193304" cy="6261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320"/>
                <a:gd name="f4" fmla="val 3667"/>
                <a:gd name="f5" fmla="val 6214"/>
                <a:gd name="f6" fmla="val 5926"/>
                <a:gd name="f7" fmla="val 5584"/>
                <a:gd name="f8" fmla="val 48"/>
                <a:gd name="f9" fmla="val 5219"/>
                <a:gd name="f10" fmla="val 71"/>
                <a:gd name="f11" fmla="val 5082"/>
                <a:gd name="f12" fmla="val 56"/>
                <a:gd name="f13" fmla="val 4943"/>
                <a:gd name="f14" fmla="val 49"/>
                <a:gd name="f15" fmla="val 4804"/>
                <a:gd name="f16" fmla="val 3493"/>
                <a:gd name="f17" fmla="val 2115"/>
                <a:gd name="f18" fmla="val 667"/>
                <a:gd name="f19" fmla="val 709"/>
                <a:gd name="f20" fmla="val 1073"/>
                <a:gd name="f21" fmla="val 432"/>
                <a:gd name="f22" fmla="val 1177"/>
                <a:gd name="f23" fmla="val 208"/>
                <a:gd name="f24" fmla="val 1401"/>
                <a:gd name="f25" fmla="val 69"/>
                <a:gd name="f26" fmla="val 1678"/>
                <a:gd name="f27" fmla="val 1781"/>
                <a:gd name="f28" fmla="val 242"/>
                <a:gd name="f29" fmla="val 2213"/>
                <a:gd name="f30" fmla="val 363"/>
                <a:gd name="f31" fmla="val 2231"/>
                <a:gd name="f32" fmla="val 2163"/>
                <a:gd name="f33" fmla="val 2438"/>
                <a:gd name="f34" fmla="val 3786"/>
                <a:gd name="f35" fmla="val 5640"/>
                <a:gd name="f36" fmla="val 6100"/>
                <a:gd name="f37" fmla="val 6574"/>
                <a:gd name="f38" fmla="val 3591"/>
                <a:gd name="f39" fmla="val 7068"/>
                <a:gd name="f40" fmla="val 3406"/>
                <a:gd name="f41" fmla="val 7396"/>
                <a:gd name="f42" fmla="val 3281"/>
                <a:gd name="f43" fmla="val 7767"/>
                <a:gd name="f44" fmla="val 3236"/>
                <a:gd name="f45" fmla="val 8142"/>
                <a:gd name="f46" fmla="val 8439"/>
                <a:gd name="f47" fmla="val 8738"/>
                <a:gd name="f48" fmla="val 3264"/>
                <a:gd name="f49" fmla="val 9021"/>
                <a:gd name="f50" fmla="val 3302"/>
                <a:gd name="f51" fmla="val 9277"/>
                <a:gd name="f52" fmla="val 3340"/>
                <a:gd name="f53" fmla="val 9523"/>
                <a:gd name="f54" fmla="val 3370"/>
                <a:gd name="f55" fmla="val 9759"/>
                <a:gd name="f56" fmla="val 10271"/>
                <a:gd name="f57" fmla="val 10728"/>
                <a:gd name="f58" fmla="val 3229"/>
                <a:gd name="f59" fmla="val 11095"/>
                <a:gd name="f60" fmla="val 2732"/>
                <a:gd name="f61" fmla="val 2473"/>
                <a:gd name="f62" fmla="val 11268"/>
                <a:gd name="f63" fmla="val 2075"/>
                <a:gd name="f64" fmla="val 10991"/>
                <a:gd name="f65" fmla="val 1885"/>
                <a:gd name="f66" fmla="val 10479"/>
                <a:gd name="f67" fmla="val 1524"/>
                <a:gd name="f68" fmla="val 10006"/>
                <a:gd name="f69" fmla="val 1077"/>
                <a:gd name="f70" fmla="val 9430"/>
                <a:gd name="f71" fmla="val 9151"/>
                <a:gd name="f72" fmla="val 8847"/>
                <a:gd name="f73" fmla="val 1182"/>
                <a:gd name="f74" fmla="val 8503"/>
                <a:gd name="f75" fmla="val 1453"/>
                <a:gd name="f76" fmla="val 8280"/>
                <a:gd name="f77" fmla="val 1626"/>
                <a:gd name="f78" fmla="val 7919"/>
                <a:gd name="f79" fmla="val 1737"/>
                <a:gd name="f80" fmla="val 7612"/>
                <a:gd name="f81" fmla="val 7277"/>
                <a:gd name="f82" fmla="val 7006"/>
                <a:gd name="f83" fmla="val 1605"/>
                <a:gd name="f84" fmla="val 7051"/>
                <a:gd name="f85" fmla="val 1280"/>
                <a:gd name="f86" fmla="val 7179"/>
                <a:gd name="f87" fmla="val 207"/>
                <a:gd name="f88" fmla="val 6812"/>
                <a:gd name="f89" fmla="*/ f0 1 11320"/>
                <a:gd name="f90" fmla="*/ f1 1 3667"/>
                <a:gd name="f91" fmla="val f2"/>
                <a:gd name="f92" fmla="val f3"/>
                <a:gd name="f93" fmla="val f4"/>
                <a:gd name="f94" fmla="+- f93 0 f91"/>
                <a:gd name="f95" fmla="+- f92 0 f91"/>
                <a:gd name="f96" fmla="*/ f95 1 11320"/>
                <a:gd name="f97" fmla="*/ f94 1 3667"/>
                <a:gd name="f98" fmla="*/ f91 1 f96"/>
                <a:gd name="f99" fmla="*/ f92 1 f96"/>
                <a:gd name="f100" fmla="*/ f91 1 f97"/>
                <a:gd name="f101" fmla="*/ f93 1 f97"/>
                <a:gd name="f102" fmla="*/ f98 f89 1"/>
                <a:gd name="f103" fmla="*/ f99 f89 1"/>
                <a:gd name="f104" fmla="*/ f101 f90 1"/>
                <a:gd name="f105" fmla="*/ f100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2" t="f105" r="f103" b="f104"/>
              <a:pathLst>
                <a:path w="11320" h="3667">
                  <a:moveTo>
                    <a:pt x="f5" y="f2"/>
                  </a:moveTo>
                  <a:cubicBezTo>
                    <a:pt x="f6" y="f2"/>
                    <a:pt x="f7" y="f8"/>
                    <a:pt x="f9" y="f10"/>
                  </a:cubicBezTo>
                  <a:cubicBezTo>
                    <a:pt x="f11" y="f12"/>
                    <a:pt x="f13" y="f14"/>
                    <a:pt x="f15" y="f14"/>
                  </a:cubicBezTo>
                  <a:cubicBezTo>
                    <a:pt x="f16" y="f14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" y="f27"/>
                    <a:pt x="f28" y="f29"/>
                    <a:pt x="f30" y="f31"/>
                  </a:cubicBezTo>
                  <a:cubicBezTo>
                    <a:pt x="f32" y="f33"/>
                    <a:pt x="f34" y="f4"/>
                    <a:pt x="f35" y="f4"/>
                  </a:cubicBezTo>
                  <a:cubicBezTo>
                    <a:pt x="f36" y="f4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4"/>
                  </a:cubicBezTo>
                  <a:cubicBezTo>
                    <a:pt x="f46" y="f44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4"/>
                  </a:cubicBezTo>
                  <a:cubicBezTo>
                    <a:pt x="f56" y="f54"/>
                    <a:pt x="f57" y="f58"/>
                    <a:pt x="f59" y="f60"/>
                  </a:cubicBezTo>
                  <a:cubicBezTo>
                    <a:pt x="f3" y="f61"/>
                    <a:pt x="f62" y="f63"/>
                    <a:pt x="f64" y="f65"/>
                  </a:cubicBezTo>
                  <a:cubicBezTo>
                    <a:pt x="f66" y="f67"/>
                    <a:pt x="f68" y="f69"/>
                    <a:pt x="f70" y="f69"/>
                  </a:cubicBezTo>
                  <a:cubicBezTo>
                    <a:pt x="f71" y="f69"/>
                    <a:pt x="f72" y="f73"/>
                    <a:pt x="f74" y="f75"/>
                  </a:cubicBezTo>
                  <a:cubicBezTo>
                    <a:pt x="f76" y="f77"/>
                    <a:pt x="f78" y="f79"/>
                    <a:pt x="f80" y="f79"/>
                  </a:cubicBezTo>
                  <a:cubicBezTo>
                    <a:pt x="f81" y="f79"/>
                    <a:pt x="f82" y="f83"/>
                    <a:pt x="f84" y="f85"/>
                  </a:cubicBezTo>
                  <a:cubicBezTo>
                    <a:pt x="f86" y="f87"/>
                    <a:pt x="f88" y="f2"/>
                    <a:pt x="f5" y="f2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7" name="Google Shape;2599;p59">
              <a:extLst>
                <a:ext uri="{FF2B5EF4-FFF2-40B4-BE49-F238E27FC236}">
                  <a16:creationId xmlns:a16="http://schemas.microsoft.com/office/drawing/2014/main" id="{5BF96519-DC54-E8A8-B5D7-E317B4FCDBC6}"/>
                </a:ext>
              </a:extLst>
            </p:cNvPr>
            <p:cNvSpPr/>
            <p:nvPr/>
          </p:nvSpPr>
          <p:spPr>
            <a:xfrm>
              <a:off x="1546186" y="2735436"/>
              <a:ext cx="180036" cy="7724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543"/>
                <a:gd name="f4" fmla="val 4524"/>
                <a:gd name="f5" fmla="val 3451"/>
                <a:gd name="f6" fmla="val 1"/>
                <a:gd name="f7" fmla="val 2445"/>
                <a:gd name="f8" fmla="val 1486"/>
                <a:gd name="f9" fmla="val 228"/>
                <a:gd name="f10" fmla="val 761"/>
                <a:gd name="f11" fmla="val 702"/>
                <a:gd name="f12" fmla="val 398"/>
                <a:gd name="f13" fmla="val 927"/>
                <a:gd name="f14" fmla="val 1186"/>
                <a:gd name="f15" fmla="val 243"/>
                <a:gd name="f16" fmla="val 1687"/>
                <a:gd name="f17" fmla="val 390"/>
                <a:gd name="f18" fmla="val 1972"/>
                <a:gd name="f19" fmla="val 609"/>
                <a:gd name="f20" fmla="val 2083"/>
                <a:gd name="f21" fmla="val 855"/>
                <a:gd name="f22" fmla="val 1012"/>
                <a:gd name="f23" fmla="val 1180"/>
                <a:gd name="f24" fmla="val 2038"/>
                <a:gd name="f25" fmla="val 1349"/>
                <a:gd name="f26" fmla="val 1964"/>
                <a:gd name="f27" fmla="val 1677"/>
                <a:gd name="f28" fmla="val 1828"/>
                <a:gd name="f29" fmla="val 1990"/>
                <a:gd name="f30" fmla="val 1776"/>
                <a:gd name="f31" fmla="val 2298"/>
                <a:gd name="f32" fmla="val 2932"/>
                <a:gd name="f33" fmla="val 3543"/>
                <a:gd name="f34" fmla="val 1997"/>
                <a:gd name="f35" fmla="val 4217"/>
                <a:gd name="f36" fmla="val 2171"/>
                <a:gd name="f37" fmla="val 5708"/>
                <a:gd name="f38" fmla="val 2540"/>
                <a:gd name="f39" fmla="val 6405"/>
                <a:gd name="f40" fmla="val 4523"/>
                <a:gd name="f41" fmla="val 7868"/>
                <a:gd name="f42" fmla="val 8118"/>
                <a:gd name="f43" fmla="val 8391"/>
                <a:gd name="f44" fmla="val 4465"/>
                <a:gd name="f45" fmla="val 8693"/>
                <a:gd name="f46" fmla="val 4332"/>
                <a:gd name="f47" fmla="val 8824"/>
                <a:gd name="f48" fmla="val 4337"/>
                <a:gd name="f49" fmla="val 8947"/>
                <a:gd name="f50" fmla="val 4340"/>
                <a:gd name="f51" fmla="val 9062"/>
                <a:gd name="f52" fmla="val 10032"/>
                <a:gd name="f53" fmla="val 10475"/>
                <a:gd name="f54" fmla="val 4144"/>
                <a:gd name="f55" fmla="val 10491"/>
                <a:gd name="f56" fmla="val 3727"/>
                <a:gd name="f57" fmla="val 10542"/>
                <a:gd name="f58" fmla="val 2897"/>
                <a:gd name="f59" fmla="val 9817"/>
                <a:gd name="f60" fmla="val 2724"/>
                <a:gd name="f61" fmla="val 9264"/>
                <a:gd name="f62" fmla="val 2517"/>
                <a:gd name="f63" fmla="val 8711"/>
                <a:gd name="f64" fmla="val 2292"/>
                <a:gd name="f65" fmla="val 8209"/>
                <a:gd name="f66" fmla="val 7777"/>
                <a:gd name="f67" fmla="val 1567"/>
                <a:gd name="f68" fmla="val 6685"/>
                <a:gd name="f69" fmla="val 547"/>
                <a:gd name="f70" fmla="val 5011"/>
                <a:gd name="f71" fmla="*/ f0 1 10543"/>
                <a:gd name="f72" fmla="*/ f1 1 4524"/>
                <a:gd name="f73" fmla="val f2"/>
                <a:gd name="f74" fmla="val f3"/>
                <a:gd name="f75" fmla="val f4"/>
                <a:gd name="f76" fmla="+- f75 0 f73"/>
                <a:gd name="f77" fmla="+- f74 0 f73"/>
                <a:gd name="f78" fmla="*/ f77 1 10543"/>
                <a:gd name="f79" fmla="*/ f76 1 4524"/>
                <a:gd name="f80" fmla="*/ f73 1 f78"/>
                <a:gd name="f81" fmla="*/ f74 1 f78"/>
                <a:gd name="f82" fmla="*/ f73 1 f79"/>
                <a:gd name="f83" fmla="*/ f75 1 f79"/>
                <a:gd name="f84" fmla="*/ f80 f71 1"/>
                <a:gd name="f85" fmla="*/ f81 f71 1"/>
                <a:gd name="f86" fmla="*/ f83 f72 1"/>
                <a:gd name="f87" fmla="*/ f82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4" t="f87" r="f85" b="f86"/>
              <a:pathLst>
                <a:path w="10543" h="4524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6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0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0"/>
                  </a:cubicBezTo>
                  <a:cubicBezTo>
                    <a:pt x="f32" y="f30"/>
                    <a:pt x="f33" y="f34"/>
                    <a:pt x="f35" y="f36"/>
                  </a:cubicBezTo>
                  <a:cubicBezTo>
                    <a:pt x="f37" y="f38"/>
                    <a:pt x="f39" y="f40"/>
                    <a:pt x="f41" y="f40"/>
                  </a:cubicBezTo>
                  <a:cubicBezTo>
                    <a:pt x="f42" y="f40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0"/>
                  </a:cubicBezTo>
                  <a:cubicBezTo>
                    <a:pt x="f52" y="f50"/>
                    <a:pt x="f53" y="f54"/>
                    <a:pt x="f55" y="f56"/>
                  </a:cubicBezTo>
                  <a:cubicBezTo>
                    <a:pt x="f57" y="f58"/>
                    <a:pt x="f59" y="f60"/>
                    <a:pt x="f61" y="f62"/>
                  </a:cubicBezTo>
                  <a:cubicBezTo>
                    <a:pt x="f63" y="f64"/>
                    <a:pt x="f65" y="f26"/>
                    <a:pt x="f66" y="f67"/>
                  </a:cubicBezTo>
                  <a:cubicBezTo>
                    <a:pt x="f68" y="f69"/>
                    <a:pt x="f70" y="f6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8" name="Google Shape;2600;p59">
              <a:extLst>
                <a:ext uri="{FF2B5EF4-FFF2-40B4-BE49-F238E27FC236}">
                  <a16:creationId xmlns:a16="http://schemas.microsoft.com/office/drawing/2014/main" id="{668E7093-C314-31B2-A0A6-7DF4D08B96E2}"/>
                </a:ext>
              </a:extLst>
            </p:cNvPr>
            <p:cNvSpPr/>
            <p:nvPr/>
          </p:nvSpPr>
          <p:spPr>
            <a:xfrm>
              <a:off x="1838346" y="1718614"/>
              <a:ext cx="110669" cy="765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81"/>
                <a:gd name="f4" fmla="val 4481"/>
                <a:gd name="f5" fmla="val 4294"/>
                <a:gd name="f6" fmla="val 4062"/>
                <a:gd name="f7" fmla="val 3818"/>
                <a:gd name="f8" fmla="val 44"/>
                <a:gd name="f9" fmla="val 3560"/>
                <a:gd name="f10" fmla="val 144"/>
                <a:gd name="f11" fmla="val 3094"/>
                <a:gd name="f12" fmla="val 317"/>
                <a:gd name="f13" fmla="val 2593"/>
                <a:gd name="f14" fmla="val 541"/>
                <a:gd name="f15" fmla="val 2886"/>
                <a:gd name="f16" fmla="val 1198"/>
                <a:gd name="f17" fmla="val 3042"/>
                <a:gd name="f18" fmla="val 1509"/>
                <a:gd name="f19" fmla="val 3232"/>
                <a:gd name="f20" fmla="val 1820"/>
                <a:gd name="f21" fmla="val 3457"/>
                <a:gd name="f22" fmla="val 2114"/>
                <a:gd name="f23" fmla="val 3147"/>
                <a:gd name="f24" fmla="val 2260"/>
                <a:gd name="f25" fmla="val 2851"/>
                <a:gd name="f26" fmla="val 2348"/>
                <a:gd name="f27" fmla="val 2545"/>
                <a:gd name="f28" fmla="val 2270"/>
                <a:gd name="f29" fmla="val 1987"/>
                <a:gd name="f30" fmla="val 2277"/>
                <a:gd name="f31" fmla="val 1677"/>
                <a:gd name="f32" fmla="val 1531"/>
                <a:gd name="f33" fmla="val 2037"/>
                <a:gd name="f34" fmla="val 1393"/>
                <a:gd name="f35" fmla="val 2002"/>
                <a:gd name="f36" fmla="val 1262"/>
                <a:gd name="f37" fmla="val 867"/>
                <a:gd name="f38" fmla="val 545"/>
                <a:gd name="f39" fmla="val 2320"/>
                <a:gd name="f40" fmla="val 311"/>
                <a:gd name="f41" fmla="val 2736"/>
                <a:gd name="f42" fmla="val 3289"/>
                <a:gd name="f43" fmla="val 467"/>
                <a:gd name="f44" fmla="val 3479"/>
                <a:gd name="f45" fmla="val 813"/>
                <a:gd name="f46" fmla="val 3807"/>
                <a:gd name="f47" fmla="val 1327"/>
                <a:gd name="f48" fmla="val 4309"/>
                <a:gd name="f49" fmla="val 1837"/>
                <a:gd name="f50" fmla="val 4480"/>
                <a:gd name="f51" fmla="val 2344"/>
                <a:gd name="f52" fmla="val 3164"/>
                <a:gd name="f53" fmla="val 3976"/>
                <a:gd name="f54" fmla="val 4032"/>
                <a:gd name="f55" fmla="val 4787"/>
                <a:gd name="f56" fmla="val 5081"/>
                <a:gd name="f57" fmla="val 3514"/>
                <a:gd name="f58" fmla="val 5237"/>
                <a:gd name="f59" fmla="val 2788"/>
                <a:gd name="f60" fmla="val 5098"/>
                <a:gd name="f61" fmla="val 1924"/>
                <a:gd name="f62" fmla="val 6204"/>
                <a:gd name="f63" fmla="val 1734"/>
                <a:gd name="f64" fmla="val 6464"/>
                <a:gd name="f65" fmla="val 1699"/>
                <a:gd name="f66" fmla="val 1129"/>
                <a:gd name="f67" fmla="val 6222"/>
                <a:gd name="f68" fmla="val 921"/>
                <a:gd name="f69" fmla="val 5644"/>
                <a:gd name="f70" fmla="val 436"/>
                <a:gd name="f71" fmla="val 5027"/>
                <a:gd name="f72" fmla="*/ f0 1 6481"/>
                <a:gd name="f73" fmla="*/ f1 1 4481"/>
                <a:gd name="f74" fmla="val f2"/>
                <a:gd name="f75" fmla="val f3"/>
                <a:gd name="f76" fmla="val f4"/>
                <a:gd name="f77" fmla="+- f76 0 f74"/>
                <a:gd name="f78" fmla="+- f75 0 f74"/>
                <a:gd name="f79" fmla="*/ f78 1 6481"/>
                <a:gd name="f80" fmla="*/ f77 1 4481"/>
                <a:gd name="f81" fmla="*/ f74 1 f79"/>
                <a:gd name="f82" fmla="*/ f75 1 f79"/>
                <a:gd name="f83" fmla="*/ f74 1 f80"/>
                <a:gd name="f84" fmla="*/ f76 1 f80"/>
                <a:gd name="f85" fmla="*/ f81 f72 1"/>
                <a:gd name="f86" fmla="*/ f82 f72 1"/>
                <a:gd name="f87" fmla="*/ f84 f73 1"/>
                <a:gd name="f88" fmla="*/ f83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5" t="f88" r="f86" b="f87"/>
              <a:pathLst>
                <a:path w="6481" h="4481">
                  <a:moveTo>
                    <a:pt x="f5" y="f2"/>
                  </a:moveTo>
                  <a:cubicBezTo>
                    <a:pt x="f6" y="f2"/>
                    <a:pt x="f7" y="f8"/>
                    <a:pt x="f9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22"/>
                  </a:cubicBezTo>
                  <a:cubicBezTo>
                    <a:pt x="f32" y="f33"/>
                    <a:pt x="f34" y="f35"/>
                    <a:pt x="f36" y="f35"/>
                  </a:cubicBezTo>
                  <a:cubicBezTo>
                    <a:pt x="f37" y="f35"/>
                    <a:pt x="f38" y="f39"/>
                    <a:pt x="f40" y="f41"/>
                  </a:cubicBezTo>
                  <a:cubicBezTo>
                    <a:pt x="f2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0"/>
                  </a:cubicBezTo>
                  <a:cubicBezTo>
                    <a:pt x="f52" y="f50"/>
                    <a:pt x="f53" y="f54"/>
                    <a:pt x="f55" y="f46"/>
                  </a:cubicBezTo>
                  <a:lnTo>
                    <a:pt x="f56" y="f57"/>
                  </a:lnTo>
                  <a:cubicBezTo>
                    <a:pt x="f58" y="f59"/>
                    <a:pt x="f60" y="f61"/>
                    <a:pt x="f62" y="f63"/>
                  </a:cubicBezTo>
                  <a:cubicBezTo>
                    <a:pt x="f64" y="f65"/>
                    <a:pt x="f3" y="f66"/>
                    <a:pt x="f67" y="f68"/>
                  </a:cubicBezTo>
                  <a:cubicBezTo>
                    <a:pt x="f69" y="f70"/>
                    <a:pt x="f71" y="f2"/>
                    <a:pt x="f5" y="f2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9" name="Google Shape;2601;p59">
              <a:extLst>
                <a:ext uri="{FF2B5EF4-FFF2-40B4-BE49-F238E27FC236}">
                  <a16:creationId xmlns:a16="http://schemas.microsoft.com/office/drawing/2014/main" id="{366BEBDC-B9FA-2B67-A83C-2EE926FE5F94}"/>
                </a:ext>
              </a:extLst>
            </p:cNvPr>
            <p:cNvSpPr/>
            <p:nvPr/>
          </p:nvSpPr>
          <p:spPr>
            <a:xfrm>
              <a:off x="1707321" y="2799947"/>
              <a:ext cx="112736" cy="5051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602"/>
                <a:gd name="f4" fmla="val 2958"/>
                <a:gd name="f5" fmla="val 2842"/>
                <a:gd name="f6" fmla="val 2588"/>
                <a:gd name="f7" fmla="val 2332"/>
                <a:gd name="f8" fmla="val 28"/>
                <a:gd name="f9" fmla="val 2074"/>
                <a:gd name="f10" fmla="val 87"/>
                <a:gd name="f11" fmla="val 1452"/>
                <a:gd name="f12" fmla="val 225"/>
                <a:gd name="f13" fmla="val 1055"/>
                <a:gd name="f14" fmla="val 1331"/>
                <a:gd name="f15" fmla="val 1694"/>
                <a:gd name="f16" fmla="val 1798"/>
                <a:gd name="f17" fmla="val 277"/>
                <a:gd name="f18" fmla="val 2247"/>
                <a:gd name="f19" fmla="val 536"/>
                <a:gd name="f20" fmla="val 2454"/>
                <a:gd name="f21" fmla="val 957"/>
                <a:gd name="f22" fmla="val 2789"/>
                <a:gd name="f23" fmla="val 2162"/>
                <a:gd name="f24" fmla="val 3373"/>
                <a:gd name="f25" fmla="val 4599"/>
                <a:gd name="f26" fmla="val 5830"/>
                <a:gd name="f27" fmla="val 2785"/>
                <a:gd name="f28" fmla="val 6256"/>
                <a:gd name="f29" fmla="val 2437"/>
                <a:gd name="f30" fmla="val 6395"/>
                <a:gd name="f31" fmla="val 2282"/>
                <a:gd name="f32" fmla="val 6515"/>
                <a:gd name="f33" fmla="val 2109"/>
                <a:gd name="f34" fmla="val 1919"/>
                <a:gd name="f35" fmla="val 6481"/>
                <a:gd name="f36" fmla="val 1711"/>
                <a:gd name="f37" fmla="val 6429"/>
                <a:gd name="f38" fmla="val 1469"/>
                <a:gd name="f39" fmla="val 6291"/>
                <a:gd name="f40" fmla="val 1366"/>
                <a:gd name="f41" fmla="val 5231"/>
                <a:gd name="f42" fmla="val 636"/>
                <a:gd name="f43" fmla="val 4065"/>
                <a:gd name="f44" fmla="*/ f0 1 6602"/>
                <a:gd name="f45" fmla="*/ f1 1 2958"/>
                <a:gd name="f46" fmla="val f2"/>
                <a:gd name="f47" fmla="val f3"/>
                <a:gd name="f48" fmla="val f4"/>
                <a:gd name="f49" fmla="+- f48 0 f46"/>
                <a:gd name="f50" fmla="+- f47 0 f46"/>
                <a:gd name="f51" fmla="*/ f50 1 6602"/>
                <a:gd name="f52" fmla="*/ f49 1 2958"/>
                <a:gd name="f53" fmla="*/ f46 1 f51"/>
                <a:gd name="f54" fmla="*/ f47 1 f51"/>
                <a:gd name="f55" fmla="*/ f46 1 f52"/>
                <a:gd name="f56" fmla="*/ f48 1 f52"/>
                <a:gd name="f57" fmla="*/ f53 f44 1"/>
                <a:gd name="f58" fmla="*/ f54 f44 1"/>
                <a:gd name="f59" fmla="*/ f56 f45 1"/>
                <a:gd name="f60" fmla="*/ f55 f4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7" t="f60" r="f58" b="f59"/>
              <a:pathLst>
                <a:path w="6602" h="2958">
                  <a:moveTo>
                    <a:pt x="f5" y="f2"/>
                  </a:moveTo>
                  <a:cubicBezTo>
                    <a:pt x="f6" y="f2"/>
                    <a:pt x="f7" y="f8"/>
                    <a:pt x="f9" y="f10"/>
                  </a:cubicBezTo>
                  <a:cubicBezTo>
                    <a:pt x="f11" y="f12"/>
                    <a:pt x="f13" y="f14"/>
                    <a:pt x="f12" y="f15"/>
                  </a:cubicBezTo>
                  <a:cubicBezTo>
                    <a:pt x="f2" y="f16"/>
                    <a:pt x="f17" y="f18"/>
                    <a:pt x="f19" y="f20"/>
                  </a:cubicBezTo>
                  <a:cubicBezTo>
                    <a:pt x="f21" y="f22"/>
                    <a:pt x="f23" y="f4"/>
                    <a:pt x="f24" y="f4"/>
                  </a:cubicBezTo>
                  <a:cubicBezTo>
                    <a:pt x="f25" y="f4"/>
                    <a:pt x="f26" y="f27"/>
                    <a:pt x="f28" y="f29"/>
                  </a:cubicBezTo>
                  <a:cubicBezTo>
                    <a:pt x="f30" y="f31"/>
                    <a:pt x="f32" y="f33"/>
                    <a:pt x="f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2"/>
                    <a:pt x="f5" y="f2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0" name="Google Shape;2602;p59">
              <a:extLst>
                <a:ext uri="{FF2B5EF4-FFF2-40B4-BE49-F238E27FC236}">
                  <a16:creationId xmlns:a16="http://schemas.microsoft.com/office/drawing/2014/main" id="{BB296153-5EF0-FC9E-5B07-2E33B7546E85}"/>
                </a:ext>
              </a:extLst>
            </p:cNvPr>
            <p:cNvSpPr/>
            <p:nvPr/>
          </p:nvSpPr>
          <p:spPr>
            <a:xfrm>
              <a:off x="1866674" y="1940320"/>
              <a:ext cx="88541" cy="4407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185"/>
                <a:gd name="f4" fmla="val 2581"/>
                <a:gd name="f5" fmla="val 1901"/>
                <a:gd name="f6" fmla="val 1"/>
                <a:gd name="f7" fmla="val 1227"/>
                <a:gd name="f8" fmla="val 467"/>
                <a:gd name="f9" fmla="val 934"/>
                <a:gd name="f10" fmla="val 1020"/>
                <a:gd name="f11" fmla="val 1383"/>
                <a:gd name="f12" fmla="val 415"/>
                <a:gd name="f13" fmla="val 2144"/>
                <a:gd name="f14" fmla="val 602"/>
                <a:gd name="f15" fmla="val 2475"/>
                <a:gd name="f16" fmla="val 838"/>
                <a:gd name="f17" fmla="val 1096"/>
                <a:gd name="f18" fmla="val 1482"/>
                <a:gd name="f19" fmla="val 1915"/>
                <a:gd name="f20" fmla="val 2344"/>
                <a:gd name="f21" fmla="val 2299"/>
                <a:gd name="f22" fmla="val 2282"/>
                <a:gd name="f23" fmla="val 2552"/>
                <a:gd name="f24" fmla="val 2236"/>
                <a:gd name="f25" fmla="val 2806"/>
                <a:gd name="f26" fmla="val 2213"/>
                <a:gd name="f27" fmla="val 3064"/>
                <a:gd name="f28" fmla="val 3194"/>
                <a:gd name="f29" fmla="val 3324"/>
                <a:gd name="f30" fmla="val 2219"/>
                <a:gd name="f31" fmla="val 3457"/>
                <a:gd name="f32" fmla="val 2230"/>
                <a:gd name="f33" fmla="val 3730"/>
                <a:gd name="f34" fmla="val 2245"/>
                <a:gd name="f35" fmla="val 4039"/>
                <a:gd name="f36" fmla="val 2324"/>
                <a:gd name="f37" fmla="val 4314"/>
                <a:gd name="f38" fmla="val 4665"/>
                <a:gd name="f39" fmla="val 4959"/>
                <a:gd name="f40" fmla="val 2195"/>
                <a:gd name="f41" fmla="val 5047"/>
                <a:gd name="f42" fmla="val 1643"/>
                <a:gd name="f43" fmla="val 744"/>
                <a:gd name="f44" fmla="val 4563"/>
                <a:gd name="f45" fmla="val 277"/>
                <a:gd name="f46" fmla="val 3768"/>
                <a:gd name="f47" fmla="val 122"/>
                <a:gd name="f48" fmla="val 3146"/>
                <a:gd name="f49" fmla="val 35"/>
                <a:gd name="f50" fmla="val 2523"/>
                <a:gd name="f51" fmla="*/ f0 1 5185"/>
                <a:gd name="f52" fmla="*/ f1 1 2581"/>
                <a:gd name="f53" fmla="val f2"/>
                <a:gd name="f54" fmla="val f3"/>
                <a:gd name="f55" fmla="val f4"/>
                <a:gd name="f56" fmla="+- f55 0 f53"/>
                <a:gd name="f57" fmla="+- f54 0 f53"/>
                <a:gd name="f58" fmla="*/ f57 1 5185"/>
                <a:gd name="f59" fmla="*/ f56 1 2581"/>
                <a:gd name="f60" fmla="*/ f53 1 f58"/>
                <a:gd name="f61" fmla="*/ f54 1 f58"/>
                <a:gd name="f62" fmla="*/ f53 1 f59"/>
                <a:gd name="f63" fmla="*/ f55 1 f59"/>
                <a:gd name="f64" fmla="*/ f60 f51 1"/>
                <a:gd name="f65" fmla="*/ f61 f51 1"/>
                <a:gd name="f66" fmla="*/ f63 f52 1"/>
                <a:gd name="f67" fmla="*/ f62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64" t="f67" r="f65" b="f66"/>
              <a:pathLst>
                <a:path w="5185" h="2581">
                  <a:moveTo>
                    <a:pt x="f5" y="f6"/>
                  </a:moveTo>
                  <a:lnTo>
                    <a:pt x="f7" y="f8"/>
                  </a:lnTo>
                  <a:cubicBezTo>
                    <a:pt x="f9" y="f10"/>
                    <a:pt x="f2" y="f11"/>
                    <a:pt x="f12" y="f13"/>
                  </a:cubicBezTo>
                  <a:cubicBezTo>
                    <a:pt x="f14" y="f15"/>
                    <a:pt x="f16" y="f4"/>
                    <a:pt x="f17" y="f4"/>
                  </a:cubicBezTo>
                  <a:cubicBezTo>
                    <a:pt x="f18" y="f4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6"/>
                  </a:cubicBezTo>
                  <a:cubicBezTo>
                    <a:pt x="f38" y="f36"/>
                    <a:pt x="f39" y="f40"/>
                    <a:pt x="f41" y="f42"/>
                  </a:cubicBezTo>
                  <a:cubicBezTo>
                    <a:pt x="f3" y="f43"/>
                    <a:pt x="f44" y="f45"/>
                    <a:pt x="f46" y="f47"/>
                  </a:cubicBezTo>
                  <a:cubicBezTo>
                    <a:pt x="f48" y="f49"/>
                    <a:pt x="f50" y="f6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1" name="Google Shape;2603;p59">
              <a:extLst>
                <a:ext uri="{FF2B5EF4-FFF2-40B4-BE49-F238E27FC236}">
                  <a16:creationId xmlns:a16="http://schemas.microsoft.com/office/drawing/2014/main" id="{B1638F21-7845-C7D9-BB20-E4DE1C84E812}"/>
                </a:ext>
              </a:extLst>
            </p:cNvPr>
            <p:cNvSpPr/>
            <p:nvPr/>
          </p:nvSpPr>
          <p:spPr>
            <a:xfrm>
              <a:off x="1774886" y="1725582"/>
              <a:ext cx="64373" cy="3061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70"/>
                <a:gd name="f4" fmla="val 1793"/>
                <a:gd name="f5" fmla="val 2929"/>
                <a:gd name="f6" fmla="val 2800"/>
                <a:gd name="f7" fmla="val 2676"/>
                <a:gd name="f8" fmla="val 17"/>
                <a:gd name="f9" fmla="val 2576"/>
                <a:gd name="f10" fmla="val 47"/>
                <a:gd name="f11" fmla="val 2412"/>
                <a:gd name="f12" fmla="val 93"/>
                <a:gd name="f13" fmla="val 2229"/>
                <a:gd name="f14" fmla="val 105"/>
                <a:gd name="f15" fmla="val 2039"/>
                <a:gd name="f16" fmla="val 1817"/>
                <a:gd name="f17" fmla="val 1584"/>
                <a:gd name="f18" fmla="val 88"/>
                <a:gd name="f19" fmla="val 1360"/>
                <a:gd name="f20" fmla="val 763"/>
                <a:gd name="f21" fmla="val 227"/>
                <a:gd name="f22" fmla="val 208"/>
                <a:gd name="f23" fmla="val 1084"/>
                <a:gd name="f24" fmla="val 1"/>
                <a:gd name="f25" fmla="val 1792"/>
                <a:gd name="f26" fmla="val 865"/>
                <a:gd name="f27" fmla="val 1688"/>
                <a:gd name="f28" fmla="val 1504"/>
                <a:gd name="f29" fmla="val 1740"/>
                <a:gd name="f30" fmla="val 2265"/>
                <a:gd name="f31" fmla="val 1568"/>
                <a:gd name="f32" fmla="val 3405"/>
                <a:gd name="f33" fmla="val 3665"/>
                <a:gd name="f34" fmla="val 652"/>
                <a:gd name="f35" fmla="val 3769"/>
                <a:gd name="f36" fmla="val 167"/>
                <a:gd name="f37" fmla="val 3329"/>
                <a:gd name="f38" fmla="*/ f0 1 3770"/>
                <a:gd name="f39" fmla="*/ f1 1 1793"/>
                <a:gd name="f40" fmla="val f2"/>
                <a:gd name="f41" fmla="val f3"/>
                <a:gd name="f42" fmla="val f4"/>
                <a:gd name="f43" fmla="+- f42 0 f40"/>
                <a:gd name="f44" fmla="+- f41 0 f40"/>
                <a:gd name="f45" fmla="*/ f44 1 3770"/>
                <a:gd name="f46" fmla="*/ f43 1 1793"/>
                <a:gd name="f47" fmla="*/ f40 1 f45"/>
                <a:gd name="f48" fmla="*/ f41 1 f45"/>
                <a:gd name="f49" fmla="*/ f40 1 f46"/>
                <a:gd name="f50" fmla="*/ f42 1 f46"/>
                <a:gd name="f51" fmla="*/ f47 f38 1"/>
                <a:gd name="f52" fmla="*/ f48 f38 1"/>
                <a:gd name="f53" fmla="*/ f50 f39 1"/>
                <a:gd name="f54" fmla="*/ f49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1" t="f54" r="f52" b="f53"/>
              <a:pathLst>
                <a:path w="3770" h="1793">
                  <a:moveTo>
                    <a:pt x="f5" y="f2"/>
                  </a:moveTo>
                  <a:cubicBezTo>
                    <a:pt x="f6" y="f2"/>
                    <a:pt x="f7" y="f8"/>
                    <a:pt x="f9" y="f10"/>
                  </a:cubicBezTo>
                  <a:cubicBezTo>
                    <a:pt x="f11" y="f12"/>
                    <a:pt x="f13" y="f14"/>
                    <a:pt x="f15" y="f14"/>
                  </a:cubicBezTo>
                  <a:cubicBezTo>
                    <a:pt x="f16" y="f14"/>
                    <a:pt x="f17" y="f18"/>
                    <a:pt x="f19" y="f18"/>
                  </a:cubicBezTo>
                  <a:cubicBezTo>
                    <a:pt x="f20" y="f18"/>
                    <a:pt x="f21" y="f22"/>
                    <a:pt x="f14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25"/>
                    <a:pt x="f33" y="f34"/>
                  </a:cubicBezTo>
                  <a:cubicBezTo>
                    <a:pt x="f35" y="f36"/>
                    <a:pt x="f37" y="f2"/>
                    <a:pt x="f5" y="f2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2" name="Google Shape;2604;p59">
              <a:extLst>
                <a:ext uri="{FF2B5EF4-FFF2-40B4-BE49-F238E27FC236}">
                  <a16:creationId xmlns:a16="http://schemas.microsoft.com/office/drawing/2014/main" id="{A2567E63-6A0D-3752-B4A1-73D7E4C555AC}"/>
                </a:ext>
              </a:extLst>
            </p:cNvPr>
            <p:cNvSpPr/>
            <p:nvPr/>
          </p:nvSpPr>
          <p:spPr>
            <a:xfrm>
              <a:off x="1831259" y="2824417"/>
              <a:ext cx="40453" cy="30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69"/>
                <a:gd name="f4" fmla="val 1773"/>
                <a:gd name="f5" fmla="val 922"/>
                <a:gd name="f6" fmla="val 1"/>
                <a:gd name="f7" fmla="val 435"/>
                <a:gd name="f8" fmla="val 156"/>
                <a:gd name="f9" fmla="val 762"/>
                <a:gd name="f10" fmla="val 1414"/>
                <a:gd name="f11" fmla="val 337"/>
                <a:gd name="f12" fmla="val 982"/>
                <a:gd name="f13" fmla="val 1038"/>
                <a:gd name="f14" fmla="val 1097"/>
                <a:gd name="f15" fmla="val 1770"/>
                <a:gd name="f16" fmla="val 1158"/>
                <a:gd name="f17" fmla="val 1765"/>
                <a:gd name="f18" fmla="val 1711"/>
                <a:gd name="f19" fmla="val 1730"/>
                <a:gd name="f20" fmla="val 2368"/>
                <a:gd name="f21" fmla="val 1678"/>
                <a:gd name="f22" fmla="val 2299"/>
                <a:gd name="f23" fmla="val 901"/>
                <a:gd name="f24" fmla="val 2264"/>
                <a:gd name="f25" fmla="val 175"/>
                <a:gd name="f26" fmla="val 1642"/>
                <a:gd name="f27" fmla="val 2"/>
                <a:gd name="f28" fmla="val 1003"/>
                <a:gd name="f29" fmla="val 976"/>
                <a:gd name="f30" fmla="val 949"/>
                <a:gd name="f31" fmla="*/ f0 1 2369"/>
                <a:gd name="f32" fmla="*/ f1 1 1773"/>
                <a:gd name="f33" fmla="val f2"/>
                <a:gd name="f34" fmla="val f3"/>
                <a:gd name="f35" fmla="val f4"/>
                <a:gd name="f36" fmla="+- f35 0 f33"/>
                <a:gd name="f37" fmla="+- f34 0 f33"/>
                <a:gd name="f38" fmla="*/ f37 1 2369"/>
                <a:gd name="f39" fmla="*/ f36 1 1773"/>
                <a:gd name="f40" fmla="*/ f33 1 f38"/>
                <a:gd name="f41" fmla="*/ f34 1 f38"/>
                <a:gd name="f42" fmla="*/ f33 1 f39"/>
                <a:gd name="f43" fmla="*/ f35 1 f39"/>
                <a:gd name="f44" fmla="*/ f40 f31 1"/>
                <a:gd name="f45" fmla="*/ f41 f31 1"/>
                <a:gd name="f46" fmla="*/ f43 f32 1"/>
                <a:gd name="f47" fmla="*/ f42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4" t="f47" r="f45" b="f46"/>
              <a:pathLst>
                <a:path w="2369" h="1773">
                  <a:moveTo>
                    <a:pt x="f5" y="f6"/>
                  </a:moveTo>
                  <a:cubicBezTo>
                    <a:pt x="f7" y="f6"/>
                    <a:pt x="f6" y="f8"/>
                    <a:pt x="f6" y="f9"/>
                  </a:cubicBezTo>
                  <a:cubicBezTo>
                    <a:pt x="f6" y="f10"/>
                    <a:pt x="f11" y="f4"/>
                    <a:pt x="f12" y="f4"/>
                  </a:cubicBezTo>
                  <a:cubicBezTo>
                    <a:pt x="f13" y="f4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7"/>
                  </a:cubicBezTo>
                  <a:cubicBezTo>
                    <a:pt x="f29" y="f6"/>
                    <a:pt x="f30" y="f6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3" name="Google Shape;2605;p59">
              <a:extLst>
                <a:ext uri="{FF2B5EF4-FFF2-40B4-BE49-F238E27FC236}">
                  <a16:creationId xmlns:a16="http://schemas.microsoft.com/office/drawing/2014/main" id="{14A0BA04-BEFB-229C-0F72-8BE996545B05}"/>
                </a:ext>
              </a:extLst>
            </p:cNvPr>
            <p:cNvSpPr/>
            <p:nvPr/>
          </p:nvSpPr>
          <p:spPr>
            <a:xfrm>
              <a:off x="2100687" y="4184266"/>
              <a:ext cx="42812" cy="267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07"/>
                <a:gd name="f4" fmla="val 1569"/>
                <a:gd name="f5" fmla="val 1176"/>
                <a:gd name="f6" fmla="val 52"/>
                <a:gd name="f7" fmla="val 675"/>
                <a:gd name="f8" fmla="val 87"/>
                <a:gd name="f9" fmla="val 1"/>
                <a:gd name="f10" fmla="val 813"/>
                <a:gd name="f11" fmla="val 1241"/>
                <a:gd name="f12" fmla="val 341"/>
                <a:gd name="f13" fmla="val 1568"/>
                <a:gd name="f14" fmla="val 742"/>
                <a:gd name="f15" fmla="val 811"/>
                <a:gd name="f16" fmla="val 881"/>
                <a:gd name="f17" fmla="val 1559"/>
                <a:gd name="f18" fmla="val 951"/>
                <a:gd name="f19" fmla="val 1539"/>
                <a:gd name="f20" fmla="val 1077"/>
                <a:gd name="f21" fmla="val 1515"/>
                <a:gd name="f22" fmla="val 1221"/>
                <a:gd name="f23" fmla="val 1513"/>
                <a:gd name="f24" fmla="val 1369"/>
                <a:gd name="f25" fmla="val 1403"/>
                <a:gd name="f26" fmla="val 1437"/>
                <a:gd name="f27" fmla="val 1471"/>
                <a:gd name="f28" fmla="val 1947"/>
                <a:gd name="f29" fmla="val 2434"/>
                <a:gd name="f30" fmla="val 1491"/>
                <a:gd name="f31" fmla="val 2472"/>
                <a:gd name="f32" fmla="val 830"/>
                <a:gd name="f33" fmla="val 2506"/>
                <a:gd name="f34" fmla="val 1781"/>
                <a:gd name="f35" fmla="*/ f0 1 2507"/>
                <a:gd name="f36" fmla="*/ f1 1 1569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2507"/>
                <a:gd name="f43" fmla="*/ f40 1 1569"/>
                <a:gd name="f44" fmla="*/ f37 1 f42"/>
                <a:gd name="f45" fmla="*/ f38 1 f42"/>
                <a:gd name="f46" fmla="*/ f37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2507" h="1569">
                  <a:moveTo>
                    <a:pt x="f5" y="f6"/>
                  </a:moveTo>
                  <a:cubicBezTo>
                    <a:pt x="f7" y="f8"/>
                    <a:pt x="f9" y="f9"/>
                    <a:pt x="f9" y="f10"/>
                  </a:cubicBezTo>
                  <a:cubicBezTo>
                    <a:pt x="f9" y="f11"/>
                    <a:pt x="f12" y="f13"/>
                    <a:pt x="f14" y="f13"/>
                  </a:cubicBezTo>
                  <a:cubicBezTo>
                    <a:pt x="f15" y="f13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3"/>
                  </a:cubicBezTo>
                  <a:cubicBezTo>
                    <a:pt x="f25" y="f23"/>
                    <a:pt x="f26" y="f23"/>
                    <a:pt x="f27" y="f23"/>
                  </a:cubicBezTo>
                  <a:cubicBezTo>
                    <a:pt x="f28" y="f23"/>
                    <a:pt x="f29" y="f30"/>
                    <a:pt x="f31" y="f32"/>
                  </a:cubicBezTo>
                  <a:cubicBezTo>
                    <a:pt x="f33" y="f6"/>
                    <a:pt x="f34" y="f8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4" name="Google Shape;2606;p59">
              <a:extLst>
                <a:ext uri="{FF2B5EF4-FFF2-40B4-BE49-F238E27FC236}">
                  <a16:creationId xmlns:a16="http://schemas.microsoft.com/office/drawing/2014/main" id="{7DAED675-A20C-D543-73F7-C4825620D005}"/>
                </a:ext>
              </a:extLst>
            </p:cNvPr>
            <p:cNvSpPr/>
            <p:nvPr/>
          </p:nvSpPr>
          <p:spPr>
            <a:xfrm>
              <a:off x="1649477" y="2828568"/>
              <a:ext cx="38368" cy="261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47"/>
                <a:gd name="f4" fmla="val 1531"/>
                <a:gd name="f5" fmla="val 1003"/>
                <a:gd name="f6" fmla="val 1"/>
                <a:gd name="f7" fmla="val 536"/>
                <a:gd name="f8" fmla="val 35"/>
                <a:gd name="f9" fmla="val 17"/>
                <a:gd name="f10" fmla="val 554"/>
                <a:gd name="f11" fmla="val 1297"/>
                <a:gd name="f12" fmla="val 640"/>
                <a:gd name="f13" fmla="val 1452"/>
                <a:gd name="f14" fmla="val 1262"/>
                <a:gd name="f15" fmla="val 1522"/>
                <a:gd name="f16" fmla="val 1319"/>
                <a:gd name="f17" fmla="val 1528"/>
                <a:gd name="f18" fmla="val 1377"/>
                <a:gd name="f19" fmla="val 1434"/>
                <a:gd name="f20" fmla="val 1857"/>
                <a:gd name="f21" fmla="val 1352"/>
                <a:gd name="f22" fmla="val 865"/>
                <a:gd name="f23" fmla="val 18"/>
                <a:gd name="f24" fmla="val 1504"/>
                <a:gd name="f25" fmla="val 139"/>
                <a:gd name="f26" fmla="*/ f0 1 2247"/>
                <a:gd name="f27" fmla="*/ f1 1 1531"/>
                <a:gd name="f28" fmla="val f2"/>
                <a:gd name="f29" fmla="val f3"/>
                <a:gd name="f30" fmla="val f4"/>
                <a:gd name="f31" fmla="+- f30 0 f28"/>
                <a:gd name="f32" fmla="+- f29 0 f28"/>
                <a:gd name="f33" fmla="*/ f32 1 2247"/>
                <a:gd name="f34" fmla="*/ f31 1 1531"/>
                <a:gd name="f35" fmla="*/ f28 1 f33"/>
                <a:gd name="f36" fmla="*/ f29 1 f33"/>
                <a:gd name="f37" fmla="*/ f28 1 f34"/>
                <a:gd name="f38" fmla="*/ f30 1 f34"/>
                <a:gd name="f39" fmla="*/ f35 f26 1"/>
                <a:gd name="f40" fmla="*/ f36 f26 1"/>
                <a:gd name="f41" fmla="*/ f38 f27 1"/>
                <a:gd name="f42" fmla="*/ f37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9" t="f42" r="f40" b="f41"/>
              <a:pathLst>
                <a:path w="2247" h="1531">
                  <a:moveTo>
                    <a:pt x="f5" y="f6"/>
                  </a:moveTo>
                  <a:cubicBezTo>
                    <a:pt x="f7" y="f8"/>
                    <a:pt x="f2" y="f6"/>
                    <a:pt x="f9" y="f10"/>
                  </a:cubicBezTo>
                  <a:cubicBezTo>
                    <a:pt x="f9" y="f11"/>
                    <a:pt x="f12" y="f13"/>
                    <a:pt x="f14" y="f15"/>
                  </a:cubicBezTo>
                  <a:cubicBezTo>
                    <a:pt x="f16" y="f17"/>
                    <a:pt x="f18" y="f4"/>
                    <a:pt x="f19" y="f4"/>
                  </a:cubicBezTo>
                  <a:cubicBezTo>
                    <a:pt x="f20" y="f4"/>
                    <a:pt x="f3" y="f21"/>
                    <a:pt x="f3" y="f22"/>
                  </a:cubicBezTo>
                  <a:cubicBezTo>
                    <a:pt x="f3" y="f23"/>
                    <a:pt x="f24" y="f25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5" name="Google Shape;2607;p59">
              <a:extLst>
                <a:ext uri="{FF2B5EF4-FFF2-40B4-BE49-F238E27FC236}">
                  <a16:creationId xmlns:a16="http://schemas.microsoft.com/office/drawing/2014/main" id="{1862D139-4379-3D72-5999-54028F283AD3}"/>
                </a:ext>
              </a:extLst>
            </p:cNvPr>
            <p:cNvSpPr/>
            <p:nvPr/>
          </p:nvSpPr>
          <p:spPr>
            <a:xfrm>
              <a:off x="5097103" y="3335237"/>
              <a:ext cx="32360" cy="365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95"/>
                <a:gd name="f4" fmla="val 2142"/>
                <a:gd name="f5" fmla="val 416"/>
                <a:gd name="f6" fmla="val 1"/>
                <a:gd name="f7" fmla="val 93"/>
                <a:gd name="f8" fmla="val 338"/>
                <a:gd name="f9" fmla="val 63"/>
                <a:gd name="f10" fmla="val 618"/>
                <a:gd name="f11" fmla="val 201"/>
                <a:gd name="f12" fmla="val 1292"/>
                <a:gd name="f13" fmla="val 339"/>
                <a:gd name="f14" fmla="val 2035"/>
                <a:gd name="f15" fmla="val 1203"/>
                <a:gd name="f16" fmla="val 2139"/>
                <a:gd name="f17" fmla="val 1224"/>
                <a:gd name="f18" fmla="val 2141"/>
                <a:gd name="f19" fmla="val 1245"/>
                <a:gd name="f20" fmla="val 1265"/>
                <a:gd name="f21" fmla="val 1645"/>
                <a:gd name="f22" fmla="val 1835"/>
                <a:gd name="f23" fmla="val 1327"/>
                <a:gd name="f24" fmla="val 1670"/>
                <a:gd name="f25" fmla="val 705"/>
                <a:gd name="f26" fmla="val 1273"/>
                <a:gd name="f27" fmla="val 169"/>
                <a:gd name="f28" fmla="val 529"/>
                <a:gd name="f29" fmla="val 13"/>
                <a:gd name="f30" fmla="val 489"/>
                <a:gd name="f31" fmla="val 5"/>
                <a:gd name="f32" fmla="val 451"/>
                <a:gd name="f33" fmla="*/ f0 1 1895"/>
                <a:gd name="f34" fmla="*/ f1 1 2142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1895"/>
                <a:gd name="f41" fmla="*/ f38 1 2142"/>
                <a:gd name="f42" fmla="*/ f35 1 f40"/>
                <a:gd name="f43" fmla="*/ f36 1 f40"/>
                <a:gd name="f44" fmla="*/ f35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1895" h="2142">
                  <a:moveTo>
                    <a:pt x="f5" y="f6"/>
                  </a:moveTo>
                  <a:cubicBezTo>
                    <a:pt x="f7" y="f6"/>
                    <a:pt x="f2" y="f8"/>
                    <a:pt x="f9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4"/>
                    <a:pt x="f20" y="f4"/>
                  </a:cubicBezTo>
                  <a:cubicBezTo>
                    <a:pt x="f21" y="f4"/>
                    <a:pt x="f3" y="f22"/>
                    <a:pt x="f3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6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6" name="Google Shape;2608;p59">
              <a:extLst>
                <a:ext uri="{FF2B5EF4-FFF2-40B4-BE49-F238E27FC236}">
                  <a16:creationId xmlns:a16="http://schemas.microsoft.com/office/drawing/2014/main" id="{459EAF46-956A-7F7B-8CBF-885C212E87E9}"/>
                </a:ext>
              </a:extLst>
            </p:cNvPr>
            <p:cNvSpPr/>
            <p:nvPr/>
          </p:nvSpPr>
          <p:spPr>
            <a:xfrm>
              <a:off x="3216008" y="1877720"/>
              <a:ext cx="37499" cy="258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96"/>
                <a:gd name="f4" fmla="val 1516"/>
                <a:gd name="f5" fmla="val 1013"/>
                <a:gd name="f6" fmla="val 676"/>
                <a:gd name="f7" fmla="val 369"/>
                <a:gd name="f8" fmla="val 181"/>
                <a:gd name="f9" fmla="val 190"/>
                <a:gd name="f10" fmla="val 464"/>
                <a:gd name="f11" fmla="val 706"/>
                <a:gd name="f12" fmla="val 35"/>
                <a:gd name="f13" fmla="val 1034"/>
                <a:gd name="f14" fmla="val 259"/>
                <a:gd name="f15" fmla="val 1224"/>
                <a:gd name="f16" fmla="val 466"/>
                <a:gd name="f17" fmla="val 1444"/>
                <a:gd name="f18" fmla="val 678"/>
                <a:gd name="f19" fmla="val 1515"/>
                <a:gd name="f20" fmla="val 892"/>
                <a:gd name="f21" fmla="val 1233"/>
                <a:gd name="f22" fmla="val 1579"/>
                <a:gd name="f23" fmla="val 1336"/>
                <a:gd name="f24" fmla="val 1919"/>
                <a:gd name="f25" fmla="val 1293"/>
                <a:gd name="f26" fmla="val 2195"/>
                <a:gd name="f27" fmla="val 567"/>
                <a:gd name="f28" fmla="val 1901"/>
                <a:gd name="f29" fmla="val 153"/>
                <a:gd name="f30" fmla="val 1175"/>
                <a:gd name="f31" fmla="val 14"/>
                <a:gd name="f32" fmla="val 1121"/>
                <a:gd name="f33" fmla="val 5"/>
                <a:gd name="f34" fmla="val 1066"/>
                <a:gd name="f35" fmla="*/ f0 1 2196"/>
                <a:gd name="f36" fmla="*/ f1 1 1516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2196"/>
                <a:gd name="f43" fmla="*/ f40 1 1516"/>
                <a:gd name="f44" fmla="*/ f37 1 f42"/>
                <a:gd name="f45" fmla="*/ f38 1 f42"/>
                <a:gd name="f46" fmla="*/ f37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2196" h="1516">
                  <a:moveTo>
                    <a:pt x="f5" y="f2"/>
                  </a:moveTo>
                  <a:cubicBezTo>
                    <a:pt x="f6" y="f2"/>
                    <a:pt x="f7" y="f8"/>
                    <a:pt x="f9" y="f10"/>
                  </a:cubicBezTo>
                  <a:cubicBezTo>
                    <a:pt x="f2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19"/>
                  </a:cubicBezTo>
                  <a:cubicBezTo>
                    <a:pt x="f21" y="f19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2"/>
                    <a:pt x="f5" y="f2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7" name="Google Shape;2609;p59">
              <a:extLst>
                <a:ext uri="{FF2B5EF4-FFF2-40B4-BE49-F238E27FC236}">
                  <a16:creationId xmlns:a16="http://schemas.microsoft.com/office/drawing/2014/main" id="{FCDCABFE-AF30-2E13-A9FB-B45A4F0AA82C}"/>
                </a:ext>
              </a:extLst>
            </p:cNvPr>
            <p:cNvSpPr/>
            <p:nvPr/>
          </p:nvSpPr>
          <p:spPr>
            <a:xfrm>
              <a:off x="4603875" y="3287853"/>
              <a:ext cx="34235" cy="2549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005"/>
                <a:gd name="f4" fmla="val 1493"/>
                <a:gd name="f5" fmla="val 754"/>
                <a:gd name="f6" fmla="val 1"/>
                <a:gd name="f7" fmla="val 409"/>
                <a:gd name="f8" fmla="val 93"/>
                <a:gd name="f9" fmla="val 129"/>
                <a:gd name="f10" fmla="val 52"/>
                <a:gd name="f11" fmla="val 542"/>
                <a:gd name="f12" fmla="val 1198"/>
                <a:gd name="f13" fmla="val 536"/>
                <a:gd name="f14" fmla="val 1371"/>
                <a:gd name="f15" fmla="val 1106"/>
                <a:gd name="f16" fmla="val 1492"/>
                <a:gd name="f17" fmla="val 1504"/>
                <a:gd name="f18" fmla="val 1475"/>
                <a:gd name="f19" fmla="val 1988"/>
                <a:gd name="f20" fmla="val 1440"/>
                <a:gd name="f21" fmla="val 905"/>
                <a:gd name="f22" fmla="val 317"/>
                <a:gd name="f23" fmla="val 110"/>
                <a:gd name="f24" fmla="val 1020"/>
                <a:gd name="f25" fmla="val 23"/>
                <a:gd name="f26" fmla="val 932"/>
                <a:gd name="f27" fmla="val 9"/>
                <a:gd name="f28" fmla="val 842"/>
                <a:gd name="f29" fmla="*/ f0 1 2005"/>
                <a:gd name="f30" fmla="*/ f1 1 1493"/>
                <a:gd name="f31" fmla="val f2"/>
                <a:gd name="f32" fmla="val f3"/>
                <a:gd name="f33" fmla="val f4"/>
                <a:gd name="f34" fmla="+- f33 0 f31"/>
                <a:gd name="f35" fmla="+- f32 0 f31"/>
                <a:gd name="f36" fmla="*/ f35 1 2005"/>
                <a:gd name="f37" fmla="*/ f34 1 1493"/>
                <a:gd name="f38" fmla="*/ f31 1 f36"/>
                <a:gd name="f39" fmla="*/ f32 1 f36"/>
                <a:gd name="f40" fmla="*/ f31 1 f37"/>
                <a:gd name="f41" fmla="*/ f33 1 f37"/>
                <a:gd name="f42" fmla="*/ f38 f29 1"/>
                <a:gd name="f43" fmla="*/ f39 f29 1"/>
                <a:gd name="f44" fmla="*/ f41 f30 1"/>
                <a:gd name="f45" fmla="*/ f40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2" t="f45" r="f43" b="f44"/>
              <a:pathLst>
                <a:path w="2005" h="1493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2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19" y="f21"/>
                  </a:cubicBezTo>
                  <a:cubicBezTo>
                    <a:pt x="f3" y="f22"/>
                    <a:pt x="f17" y="f23"/>
                    <a:pt x="f24" y="f25"/>
                  </a:cubicBezTo>
                  <a:cubicBezTo>
                    <a:pt x="f26" y="f27"/>
                    <a:pt x="f28" y="f6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8" name="Google Shape;2610;p59">
              <a:extLst>
                <a:ext uri="{FF2B5EF4-FFF2-40B4-BE49-F238E27FC236}">
                  <a16:creationId xmlns:a16="http://schemas.microsoft.com/office/drawing/2014/main" id="{1072BCE6-C2F2-8558-43E5-4FDA44EECD63}"/>
                </a:ext>
              </a:extLst>
            </p:cNvPr>
            <p:cNvSpPr/>
            <p:nvPr/>
          </p:nvSpPr>
          <p:spPr>
            <a:xfrm>
              <a:off x="4847618" y="2315105"/>
              <a:ext cx="31473" cy="2882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43"/>
                <a:gd name="f4" fmla="val 1688"/>
                <a:gd name="f5" fmla="val 1376"/>
                <a:gd name="f6" fmla="val 1"/>
                <a:gd name="f7" fmla="val 1345"/>
                <a:gd name="f8" fmla="val 1312"/>
                <a:gd name="f9" fmla="val 4"/>
                <a:gd name="f10" fmla="val 1280"/>
                <a:gd name="f11" fmla="val 11"/>
                <a:gd name="f12" fmla="val 675"/>
                <a:gd name="f13" fmla="val 29"/>
                <a:gd name="f14" fmla="val 156"/>
                <a:gd name="f15" fmla="val 478"/>
                <a:gd name="f16" fmla="val 70"/>
                <a:gd name="f17" fmla="val 1083"/>
                <a:gd name="f18" fmla="val 1446"/>
                <a:gd name="f19" fmla="val 208"/>
                <a:gd name="f20" fmla="val 1670"/>
                <a:gd name="f21" fmla="val 1193"/>
                <a:gd name="f22" fmla="val 1480"/>
                <a:gd name="f23" fmla="val 1643"/>
                <a:gd name="f24" fmla="val 1135"/>
                <a:gd name="f25" fmla="val 1781"/>
                <a:gd name="f26" fmla="val 513"/>
                <a:gd name="f27" fmla="val 250"/>
                <a:gd name="f28" fmla="val 1642"/>
                <a:gd name="f29" fmla="*/ f0 1 1843"/>
                <a:gd name="f30" fmla="*/ f1 1 1688"/>
                <a:gd name="f31" fmla="val f2"/>
                <a:gd name="f32" fmla="val f3"/>
                <a:gd name="f33" fmla="val f4"/>
                <a:gd name="f34" fmla="+- f33 0 f31"/>
                <a:gd name="f35" fmla="+- f32 0 f31"/>
                <a:gd name="f36" fmla="*/ f35 1 1843"/>
                <a:gd name="f37" fmla="*/ f34 1 1688"/>
                <a:gd name="f38" fmla="*/ f31 1 f36"/>
                <a:gd name="f39" fmla="*/ f32 1 f36"/>
                <a:gd name="f40" fmla="*/ f31 1 f37"/>
                <a:gd name="f41" fmla="*/ f33 1 f37"/>
                <a:gd name="f42" fmla="*/ f38 f29 1"/>
                <a:gd name="f43" fmla="*/ f39 f29 1"/>
                <a:gd name="f44" fmla="*/ f41 f30 1"/>
                <a:gd name="f45" fmla="*/ f40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2" t="f45" r="f43" b="f44"/>
              <a:pathLst>
                <a:path w="1843" h="1688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6" y="f18"/>
                    <a:pt x="f19" y="f20"/>
                    <a:pt x="f12" y="f4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3" y="f27"/>
                    <a:pt x="f28" y="f6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9" name="Google Shape;2611;p59">
              <a:extLst>
                <a:ext uri="{FF2B5EF4-FFF2-40B4-BE49-F238E27FC236}">
                  <a16:creationId xmlns:a16="http://schemas.microsoft.com/office/drawing/2014/main" id="{7CEB69CE-A0A6-7E65-E1F1-DBCB502E8678}"/>
                </a:ext>
              </a:extLst>
            </p:cNvPr>
            <p:cNvSpPr/>
            <p:nvPr/>
          </p:nvSpPr>
          <p:spPr>
            <a:xfrm>
              <a:off x="2710190" y="2359261"/>
              <a:ext cx="36612" cy="8618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44"/>
                <a:gd name="f4" fmla="val 5047"/>
                <a:gd name="f5" fmla="val 1297"/>
                <a:gd name="f6" fmla="val 778"/>
                <a:gd name="f7" fmla="val 260"/>
                <a:gd name="f8" fmla="val 363"/>
                <a:gd name="f9" fmla="val 364"/>
                <a:gd name="f10" fmla="val 795"/>
                <a:gd name="f11" fmla="val 640"/>
                <a:gd name="f12" fmla="val 1850"/>
                <a:gd name="f13" fmla="val 122"/>
                <a:gd name="f14" fmla="val 2731"/>
                <a:gd name="f15" fmla="val 1"/>
                <a:gd name="f16" fmla="val 3491"/>
                <a:gd name="f17" fmla="val 70"/>
                <a:gd name="f18" fmla="val 4338"/>
                <a:gd name="f19" fmla="val 951"/>
                <a:gd name="f20" fmla="val 1781"/>
                <a:gd name="f21" fmla="val 1971"/>
                <a:gd name="f22" fmla="val 4476"/>
                <a:gd name="f23" fmla="val 2040"/>
                <a:gd name="f24" fmla="val 3785"/>
                <a:gd name="f25" fmla="val 2748"/>
                <a:gd name="f26" fmla="val 1642"/>
                <a:gd name="f27" fmla="val 1746"/>
                <a:gd name="f28" fmla="val 1936"/>
                <a:gd name="f29" fmla="val 692"/>
                <a:gd name="f30" fmla="val 2023"/>
                <a:gd name="f31" fmla="val 381"/>
                <a:gd name="f32" fmla="val 1712"/>
                <a:gd name="f33" fmla="*/ f0 1 2144"/>
                <a:gd name="f34" fmla="*/ f1 1 5047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144"/>
                <a:gd name="f41" fmla="*/ f38 1 5047"/>
                <a:gd name="f42" fmla="*/ f35 1 f40"/>
                <a:gd name="f43" fmla="*/ f36 1 f40"/>
                <a:gd name="f44" fmla="*/ f35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144" h="5047">
                  <a:moveTo>
                    <a:pt x="f5" y="f2"/>
                  </a:moveTo>
                  <a:cubicBezTo>
                    <a:pt x="f6" y="f2"/>
                    <a:pt x="f7" y="f8"/>
                    <a:pt x="f9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5" y="f4"/>
                    <a:pt x="f19" y="f4"/>
                  </a:cubicBezTo>
                  <a:cubicBezTo>
                    <a:pt x="f20" y="f4"/>
                    <a:pt x="f21" y="f22"/>
                    <a:pt x="f23" y="f24"/>
                  </a:cubicBezTo>
                  <a:cubicBezTo>
                    <a:pt x="f3" y="f25"/>
                    <a:pt x="f26" y="f27"/>
                    <a:pt x="f28" y="f29"/>
                  </a:cubicBezTo>
                  <a:cubicBezTo>
                    <a:pt x="f30" y="f31"/>
                    <a:pt x="f32" y="f2"/>
                    <a:pt x="f5" y="f2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0" name="Google Shape;2612;p59">
              <a:extLst>
                <a:ext uri="{FF2B5EF4-FFF2-40B4-BE49-F238E27FC236}">
                  <a16:creationId xmlns:a16="http://schemas.microsoft.com/office/drawing/2014/main" id="{81F1A87F-2283-A807-F6DC-EDF8D0E9C04F}"/>
                </a:ext>
              </a:extLst>
            </p:cNvPr>
            <p:cNvSpPr/>
            <p:nvPr/>
          </p:nvSpPr>
          <p:spPr>
            <a:xfrm>
              <a:off x="2955423" y="2500024"/>
              <a:ext cx="64053" cy="3100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51"/>
                <a:gd name="f4" fmla="val 1816"/>
                <a:gd name="f5" fmla="val 1383"/>
                <a:gd name="f6" fmla="val 1"/>
                <a:gd name="f7" fmla="val 778"/>
                <a:gd name="f8" fmla="val 87"/>
                <a:gd name="f9" fmla="val 18"/>
                <a:gd name="f10" fmla="val 122"/>
                <a:gd name="f11" fmla="val 640"/>
                <a:gd name="f12" fmla="val 329"/>
                <a:gd name="f13" fmla="val 1625"/>
                <a:gd name="f14" fmla="val 1297"/>
                <a:gd name="f15" fmla="val 1815"/>
                <a:gd name="f16" fmla="val 2195"/>
                <a:gd name="f17" fmla="val 2835"/>
                <a:gd name="f18" fmla="val 1712"/>
                <a:gd name="f19" fmla="val 3613"/>
                <a:gd name="f20" fmla="val 951"/>
                <a:gd name="f21" fmla="val 3466"/>
                <a:gd name="f22" fmla="val 240"/>
                <a:gd name="f23" fmla="val 2970"/>
                <a:gd name="f24" fmla="val 188"/>
                <a:gd name="f25" fmla="val 2455"/>
                <a:gd name="f26" fmla="val 2366"/>
                <a:gd name="f27" fmla="val 2276"/>
                <a:gd name="f28" fmla="val 189"/>
                <a:gd name="f29" fmla="val 2187"/>
                <a:gd name="f30" fmla="val 1880"/>
                <a:gd name="f31" fmla="val 1588"/>
                <a:gd name="f32" fmla="val 170"/>
                <a:gd name="f33" fmla="*/ f0 1 3751"/>
                <a:gd name="f34" fmla="*/ f1 1 1816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3751"/>
                <a:gd name="f41" fmla="*/ f38 1 1816"/>
                <a:gd name="f42" fmla="*/ f35 1 f40"/>
                <a:gd name="f43" fmla="*/ f36 1 f40"/>
                <a:gd name="f44" fmla="*/ f35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3751" h="1816">
                  <a:moveTo>
                    <a:pt x="f5" y="f6"/>
                  </a:moveTo>
                  <a:cubicBezTo>
                    <a:pt x="f7" y="f8"/>
                    <a:pt x="f6" y="f9"/>
                    <a:pt x="f10" y="f11"/>
                  </a:cubicBezTo>
                  <a:cubicBezTo>
                    <a:pt x="f12" y="f13"/>
                    <a:pt x="f14" y="f15"/>
                    <a:pt x="f16" y="f15"/>
                  </a:cubicBezTo>
                  <a:cubicBezTo>
                    <a:pt x="f17" y="f15"/>
                    <a:pt x="f3" y="f18"/>
                    <a:pt x="f19" y="f20"/>
                  </a:cubicBezTo>
                  <a:cubicBezTo>
                    <a:pt x="f21" y="f22"/>
                    <a:pt x="f23" y="f24"/>
                    <a:pt x="f25" y="f24"/>
                  </a:cubicBezTo>
                  <a:cubicBezTo>
                    <a:pt x="f26" y="f24"/>
                    <a:pt x="f27" y="f28"/>
                    <a:pt x="f29" y="f28"/>
                  </a:cubicBezTo>
                  <a:cubicBezTo>
                    <a:pt x="f30" y="f28"/>
                    <a:pt x="f31" y="f32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1" name="Google Shape;2613;p59">
              <a:extLst>
                <a:ext uri="{FF2B5EF4-FFF2-40B4-BE49-F238E27FC236}">
                  <a16:creationId xmlns:a16="http://schemas.microsoft.com/office/drawing/2014/main" id="{B3B8295C-F2D8-8716-8DB8-68BCE966FF1C}"/>
                </a:ext>
              </a:extLst>
            </p:cNvPr>
            <p:cNvSpPr/>
            <p:nvPr/>
          </p:nvSpPr>
          <p:spPr>
            <a:xfrm>
              <a:off x="3102687" y="2508491"/>
              <a:ext cx="34546" cy="2568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023"/>
                <a:gd name="f4" fmla="val 1504"/>
                <a:gd name="f5" fmla="val 1294"/>
                <a:gd name="f6" fmla="val 1"/>
                <a:gd name="f7" fmla="val 1249"/>
                <a:gd name="f8" fmla="val 1204"/>
                <a:gd name="f9" fmla="val 3"/>
                <a:gd name="f10" fmla="val 1158"/>
                <a:gd name="f11" fmla="val 6"/>
                <a:gd name="f12" fmla="val 691"/>
                <a:gd name="f13" fmla="val 144"/>
                <a:gd name="f14" fmla="val 109"/>
                <a:gd name="f15" fmla="val 17"/>
                <a:gd name="f16" fmla="val 904"/>
                <a:gd name="f17" fmla="val 1352"/>
                <a:gd name="f18" fmla="val 364"/>
                <a:gd name="f19" fmla="val 1503"/>
                <a:gd name="f20" fmla="val 748"/>
                <a:gd name="f21" fmla="val 809"/>
                <a:gd name="f22" fmla="val 872"/>
                <a:gd name="f23" fmla="val 1499"/>
                <a:gd name="f24" fmla="val 933"/>
                <a:gd name="f25" fmla="val 1492"/>
                <a:gd name="f26" fmla="val 1486"/>
                <a:gd name="f27" fmla="val 1440"/>
                <a:gd name="f28" fmla="val 2022"/>
                <a:gd name="f29" fmla="val 1233"/>
                <a:gd name="f30" fmla="val 593"/>
                <a:gd name="f31" fmla="val 156"/>
                <a:gd name="f32" fmla="val 1711"/>
                <a:gd name="f33" fmla="*/ f0 1 2023"/>
                <a:gd name="f34" fmla="*/ f1 1 1504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023"/>
                <a:gd name="f41" fmla="*/ f38 1 1504"/>
                <a:gd name="f42" fmla="*/ f35 1 f40"/>
                <a:gd name="f43" fmla="*/ f36 1 f40"/>
                <a:gd name="f44" fmla="*/ f35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023" h="1504">
                  <a:moveTo>
                    <a:pt x="f5" y="f6"/>
                  </a:moveTo>
                  <a:cubicBezTo>
                    <a:pt x="f7" y="f6"/>
                    <a:pt x="f8" y="f9"/>
                    <a:pt x="f10" y="f11"/>
                  </a:cubicBezTo>
                  <a:cubicBezTo>
                    <a:pt x="f12" y="f13"/>
                    <a:pt x="f2" y="f14"/>
                    <a:pt x="f15" y="f16"/>
                  </a:cubicBezTo>
                  <a:cubicBezTo>
                    <a:pt x="f15" y="f17"/>
                    <a:pt x="f18" y="f19"/>
                    <a:pt x="f20" y="f19"/>
                  </a:cubicBezTo>
                  <a:cubicBezTo>
                    <a:pt x="f21" y="f19"/>
                    <a:pt x="f22" y="f23"/>
                    <a:pt x="f24" y="f25"/>
                  </a:cubicBezTo>
                  <a:cubicBezTo>
                    <a:pt x="f26" y="f27"/>
                    <a:pt x="f28" y="f29"/>
                    <a:pt x="f28" y="f30"/>
                  </a:cubicBezTo>
                  <a:cubicBezTo>
                    <a:pt x="f28" y="f31"/>
                    <a:pt x="f32" y="f6"/>
                    <a:pt x="f5" y="f6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2" name="Google Shape;2614;p59">
              <a:extLst>
                <a:ext uri="{FF2B5EF4-FFF2-40B4-BE49-F238E27FC236}">
                  <a16:creationId xmlns:a16="http://schemas.microsoft.com/office/drawing/2014/main" id="{151C5451-564B-3E63-8BFD-177A099232C5}"/>
                </a:ext>
              </a:extLst>
            </p:cNvPr>
            <p:cNvSpPr/>
            <p:nvPr/>
          </p:nvSpPr>
          <p:spPr>
            <a:xfrm>
              <a:off x="2617844" y="2415908"/>
              <a:ext cx="30687" cy="26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97"/>
                <a:gd name="f4" fmla="val 1527"/>
                <a:gd name="f5" fmla="val 812"/>
                <a:gd name="f6" fmla="val 383"/>
                <a:gd name="f7" fmla="val 1"/>
                <a:gd name="f8" fmla="val 211"/>
                <a:gd name="f9" fmla="val 34"/>
                <a:gd name="f10" fmla="val 710"/>
                <a:gd name="f11" fmla="val 1164"/>
                <a:gd name="f12" fmla="val 400"/>
                <a:gd name="f13" fmla="val 845"/>
                <a:gd name="f14" fmla="val 874"/>
                <a:gd name="f15" fmla="val 903"/>
                <a:gd name="f16" fmla="val 1525"/>
                <a:gd name="f17" fmla="val 933"/>
                <a:gd name="f18" fmla="val 1522"/>
                <a:gd name="f19" fmla="val 1382"/>
                <a:gd name="f20" fmla="val 1745"/>
                <a:gd name="f21" fmla="val 1315"/>
                <a:gd name="f22" fmla="val 796"/>
                <a:gd name="f23" fmla="val 226"/>
                <a:gd name="f24" fmla="val 1330"/>
                <a:gd name="f25" fmla="val 19"/>
                <a:gd name="f26" fmla="val 864"/>
                <a:gd name="f27" fmla="val 847"/>
                <a:gd name="f28" fmla="val 829"/>
                <a:gd name="f29" fmla="*/ f0 1 1797"/>
                <a:gd name="f30" fmla="*/ f1 1 1527"/>
                <a:gd name="f31" fmla="val f2"/>
                <a:gd name="f32" fmla="val f3"/>
                <a:gd name="f33" fmla="val f4"/>
                <a:gd name="f34" fmla="+- f33 0 f31"/>
                <a:gd name="f35" fmla="+- f32 0 f31"/>
                <a:gd name="f36" fmla="*/ f35 1 1797"/>
                <a:gd name="f37" fmla="*/ f34 1 1527"/>
                <a:gd name="f38" fmla="*/ f31 1 f36"/>
                <a:gd name="f39" fmla="*/ f32 1 f36"/>
                <a:gd name="f40" fmla="*/ f31 1 f37"/>
                <a:gd name="f41" fmla="*/ f33 1 f37"/>
                <a:gd name="f42" fmla="*/ f38 f29 1"/>
                <a:gd name="f43" fmla="*/ f39 f29 1"/>
                <a:gd name="f44" fmla="*/ f41 f30 1"/>
                <a:gd name="f45" fmla="*/ f40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2" t="f45" r="f43" b="f44"/>
              <a:pathLst>
                <a:path w="1797" h="1527">
                  <a:moveTo>
                    <a:pt x="f5" y="f2"/>
                  </a:moveTo>
                  <a:cubicBezTo>
                    <a:pt x="f6" y="f2"/>
                    <a:pt x="f7" y="f8"/>
                    <a:pt x="f9" y="f10"/>
                  </a:cubicBezTo>
                  <a:cubicBezTo>
                    <a:pt x="f9" y="f11"/>
                    <a:pt x="f12" y="f4"/>
                    <a:pt x="f13" y="f4"/>
                  </a:cubicBezTo>
                  <a:cubicBezTo>
                    <a:pt x="f14" y="f4"/>
                    <a:pt x="f15" y="f16"/>
                    <a:pt x="f17" y="f18"/>
                  </a:cubicBezTo>
                  <a:cubicBezTo>
                    <a:pt x="f19" y="f18"/>
                    <a:pt x="f20" y="f21"/>
                    <a:pt x="f3" y="f22"/>
                  </a:cubicBezTo>
                  <a:cubicBezTo>
                    <a:pt x="f20" y="f23"/>
                    <a:pt x="f24" y="f25"/>
                    <a:pt x="f26" y="f7"/>
                  </a:cubicBezTo>
                  <a:cubicBezTo>
                    <a:pt x="f27" y="f7"/>
                    <a:pt x="f28" y="f2"/>
                    <a:pt x="f5" y="f2"/>
                  </a:cubicBezTo>
                  <a:close/>
                </a:path>
              </a:pathLst>
            </a:custGeom>
            <a:solidFill>
              <a:srgbClr val="BDA3BC">
                <a:alpha val="2303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aphicFrame>
        <p:nvGraphicFramePr>
          <p:cNvPr id="84" name="Diagram 83">
            <a:extLst>
              <a:ext uri="{FF2B5EF4-FFF2-40B4-BE49-F238E27FC236}">
                <a16:creationId xmlns:a16="http://schemas.microsoft.com/office/drawing/2014/main" id="{47EC451C-EA2A-0B30-A551-C2D09D95B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2889637"/>
              </p:ext>
            </p:extLst>
          </p:nvPr>
        </p:nvGraphicFramePr>
        <p:xfrm>
          <a:off x="3552627" y="2871177"/>
          <a:ext cx="5210078" cy="162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EC0FC23E-890D-D78F-8233-2DEB6218D927}"/>
              </a:ext>
            </a:extLst>
          </p:cNvPr>
          <p:cNvSpPr txBox="1">
            <a:spLocks/>
          </p:cNvSpPr>
          <p:nvPr/>
        </p:nvSpPr>
        <p:spPr>
          <a:xfrm>
            <a:off x="-971450" y="245220"/>
            <a:ext cx="7704138" cy="4154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lnSpc>
                <a:spcPct val="100000"/>
              </a:lnSpc>
              <a:spcBef>
                <a:spcPts val="1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1" kern="0" dirty="0">
                <a:solidFill>
                  <a:srgbClr val="511454"/>
                </a:solidFill>
                <a:latin typeface="微软雅黑" pitchFamily="34"/>
                <a:ea typeface="微软雅黑" pitchFamily="34"/>
                <a:cs typeface="Arial"/>
              </a:rPr>
              <a:t>Steps of the Dataset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C708A0C0-542A-92DD-77D6-960536164B58}"/>
              </a:ext>
            </a:extLst>
          </p:cNvPr>
          <p:cNvSpPr/>
          <p:nvPr/>
        </p:nvSpPr>
        <p:spPr>
          <a:xfrm>
            <a:off x="-14987" y="218029"/>
            <a:ext cx="1379098" cy="5726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71"/>
              <a:gd name="f7" fmla="val 125"/>
              <a:gd name="f8" fmla="val 1642"/>
              <a:gd name="f9" fmla="+- 0 0 -90"/>
              <a:gd name="f10" fmla="*/ f3 1 1871"/>
              <a:gd name="f11" fmla="*/ f4 1 125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871"/>
              <a:gd name="f20" fmla="*/ f16 1 125"/>
              <a:gd name="f21" fmla="*/ 1642 f17 1"/>
              <a:gd name="f22" fmla="*/ 125 f16 1"/>
              <a:gd name="f23" fmla="*/ 0 f17 1"/>
              <a:gd name="f24" fmla="*/ 0 f16 1"/>
              <a:gd name="f25" fmla="*/ 1871 f17 1"/>
              <a:gd name="f26" fmla="+- f18 0 f1"/>
              <a:gd name="f27" fmla="*/ f21 1 1871"/>
              <a:gd name="f28" fmla="*/ f22 1 125"/>
              <a:gd name="f29" fmla="*/ f23 1 1871"/>
              <a:gd name="f30" fmla="*/ f24 1 125"/>
              <a:gd name="f31" fmla="*/ f25 1 1871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19"/>
              <a:gd name="f39" fmla="*/ f30 1 f20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0 1"/>
              <a:gd name="f48" fmla="*/ f39 f11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7" y="f46"/>
              </a:cxn>
              <a:cxn ang="f26">
                <a:pos x="f47" y="f48"/>
              </a:cxn>
              <a:cxn ang="f26">
                <a:pos x="f49" y="f48"/>
              </a:cxn>
              <a:cxn ang="f26">
                <a:pos x="f45" y="f46"/>
              </a:cxn>
            </a:cxnLst>
            <a:rect l="f41" t="f44" r="f42" b="f43"/>
            <a:pathLst>
              <a:path w="1871" h="125">
                <a:moveTo>
                  <a:pt x="f8" y="f7"/>
                </a:moveTo>
                <a:lnTo>
                  <a:pt x="f5" y="f7"/>
                </a:lnTo>
                <a:lnTo>
                  <a:pt x="f5" y="f5"/>
                </a:lnTo>
                <a:lnTo>
                  <a:pt x="f6" y="f5"/>
                </a:lnTo>
                <a:lnTo>
                  <a:pt x="f8" y="f7"/>
                </a:lnTo>
                <a:close/>
              </a:path>
            </a:pathLst>
          </a:custGeom>
          <a:solidFill>
            <a:srgbClr val="873E8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B8AA9B-63D8-44FF-C8B1-972A31910D10}"/>
              </a:ext>
            </a:extLst>
          </p:cNvPr>
          <p:cNvSpPr/>
          <p:nvPr/>
        </p:nvSpPr>
        <p:spPr>
          <a:xfrm>
            <a:off x="5077343" y="353561"/>
            <a:ext cx="4066656" cy="335795"/>
          </a:xfrm>
          <a:prstGeom prst="rect">
            <a:avLst/>
          </a:prstGeom>
          <a:solidFill>
            <a:srgbClr val="873E8A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C7F96C2-AA9A-E878-0B03-69929E7FF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06894"/>
              </p:ext>
            </p:extLst>
          </p:nvPr>
        </p:nvGraphicFramePr>
        <p:xfrm>
          <a:off x="2755230" y="758244"/>
          <a:ext cx="707456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DA8FB36-C5B5-63D6-1BBE-B84D2F8F74AD}"/>
              </a:ext>
            </a:extLst>
          </p:cNvPr>
          <p:cNvSpPr txBox="1"/>
          <p:nvPr/>
        </p:nvSpPr>
        <p:spPr>
          <a:xfrm>
            <a:off x="143642" y="1070811"/>
            <a:ext cx="2178453" cy="3245504"/>
          </a:xfrm>
          <a:prstGeom prst="rect">
            <a:avLst/>
          </a:prstGeom>
          <a:solidFill>
            <a:srgbClr val="873E8A"/>
          </a:solidFill>
        </p:spPr>
        <p:txBody>
          <a:bodyPr wrap="square">
            <a:spAutoFit/>
          </a:bodyPr>
          <a:lstStyle/>
          <a:p>
            <a:pPr marL="171450" marR="0" lvl="0" indent="-17145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Handling Outliers.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Drop the unused Columns.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 x and Y.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Dealing with Categorical Data.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Nominal “no arrangement” (One Hot Encoding), Ordinal “by order” (label encoding (prefer to be done manually).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 data into Train and Test.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Handling Imbalance Data. 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(only for classification data)</a:t>
            </a:r>
            <a:endParaRPr lang="en-US" sz="1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 Scaling.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37365DB-C66E-F992-A46F-CEE1E5D2BD8B}"/>
              </a:ext>
            </a:extLst>
          </p:cNvPr>
          <p:cNvSpPr/>
          <p:nvPr/>
        </p:nvSpPr>
        <p:spPr>
          <a:xfrm>
            <a:off x="2322095" y="1541968"/>
            <a:ext cx="1852863" cy="1248276"/>
          </a:xfrm>
          <a:prstGeom prst="rightArrow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04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12">
            <a:extLst>
              <a:ext uri="{FF2B5EF4-FFF2-40B4-BE49-F238E27FC236}">
                <a16:creationId xmlns:a16="http://schemas.microsoft.com/office/drawing/2014/main" id="{8FB65759-5126-41A8-8602-5C253B751887}"/>
              </a:ext>
            </a:extLst>
          </p:cNvPr>
          <p:cNvGrpSpPr/>
          <p:nvPr/>
        </p:nvGrpSpPr>
        <p:grpSpPr>
          <a:xfrm>
            <a:off x="519191" y="957998"/>
            <a:ext cx="2751136" cy="3492505"/>
            <a:chOff x="1120770" y="957267"/>
            <a:chExt cx="2751136" cy="349250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B64C60E-0C59-455B-822D-0E129BF01282}"/>
                </a:ext>
              </a:extLst>
            </p:cNvPr>
            <p:cNvSpPr/>
            <p:nvPr/>
          </p:nvSpPr>
          <p:spPr>
            <a:xfrm>
              <a:off x="1120770" y="977905"/>
              <a:ext cx="1376364" cy="34718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8"/>
                <a:gd name="f7" fmla="val 349"/>
                <a:gd name="f8" fmla="val 36"/>
                <a:gd name="f9" fmla="val 59"/>
                <a:gd name="f10" fmla="val 81"/>
                <a:gd name="f11" fmla="val 104"/>
                <a:gd name="f12" fmla="val 37"/>
                <a:gd name="f13" fmla="val 106"/>
                <a:gd name="f14" fmla="val 74"/>
                <a:gd name="f15" fmla="val 111"/>
                <a:gd name="f16" fmla="val 101"/>
                <a:gd name="f17" fmla="val 161"/>
                <a:gd name="f18" fmla="val 108"/>
                <a:gd name="f19" fmla="val 210"/>
                <a:gd name="f20" fmla="val 126"/>
                <a:gd name="f21" fmla="val 257"/>
                <a:gd name="f22" fmla="val 286"/>
                <a:gd name="f23" fmla="val 122"/>
                <a:gd name="f24" fmla="val 313"/>
                <a:gd name="f25" fmla="val 114"/>
                <a:gd name="f26" fmla="val 341"/>
                <a:gd name="f27" fmla="val 113"/>
                <a:gd name="f28" fmla="val 344"/>
                <a:gd name="f29" fmla="val 102"/>
                <a:gd name="f30" fmla="val 97"/>
                <a:gd name="f31" fmla="val 347"/>
                <a:gd name="f32" fmla="val 92"/>
                <a:gd name="f33" fmla="val 345"/>
                <a:gd name="f34" fmla="val 87"/>
                <a:gd name="f35" fmla="val 338"/>
                <a:gd name="f36" fmla="val 84"/>
                <a:gd name="f37" fmla="val 332"/>
                <a:gd name="f38" fmla="val 82"/>
                <a:gd name="f39" fmla="val 328"/>
                <a:gd name="f40" fmla="val 322"/>
                <a:gd name="f41" fmla="val 86"/>
                <a:gd name="f42" fmla="val 317"/>
                <a:gd name="f43" fmla="val 274"/>
                <a:gd name="f44" fmla="val 80"/>
                <a:gd name="f45" fmla="val 238"/>
                <a:gd name="f46" fmla="val 68"/>
                <a:gd name="f47" fmla="val 199"/>
                <a:gd name="f48" fmla="val 66"/>
                <a:gd name="f49" fmla="val 196"/>
                <a:gd name="f50" fmla="val 60"/>
                <a:gd name="f51" fmla="val 192"/>
                <a:gd name="f52" fmla="val 56"/>
                <a:gd name="f53" fmla="val 52"/>
                <a:gd name="f54" fmla="val 193"/>
                <a:gd name="f55" fmla="val 46"/>
                <a:gd name="f56" fmla="val 198"/>
                <a:gd name="f57" fmla="val 45"/>
                <a:gd name="f58" fmla="val 202"/>
                <a:gd name="f59" fmla="val 41"/>
                <a:gd name="f60" fmla="val 213"/>
                <a:gd name="f61" fmla="val 38"/>
                <a:gd name="f62" fmla="val 225"/>
                <a:gd name="f63" fmla="val 236"/>
                <a:gd name="f64" fmla="val 33"/>
                <a:gd name="f65" fmla="val 249"/>
                <a:gd name="f66" fmla="val 26"/>
                <a:gd name="f67" fmla="val 256"/>
                <a:gd name="f68" fmla="val 13"/>
                <a:gd name="f69" fmla="val 252"/>
                <a:gd name="f70" fmla="val 1"/>
                <a:gd name="f71" fmla="val 239"/>
                <a:gd name="f72" fmla="val 4"/>
                <a:gd name="f73" fmla="val 230"/>
                <a:gd name="f74" fmla="val 12"/>
                <a:gd name="f75" fmla="val 200"/>
                <a:gd name="f76" fmla="val 20"/>
                <a:gd name="f77" fmla="val 171"/>
                <a:gd name="f78" fmla="val 28"/>
                <a:gd name="f79" fmla="val 141"/>
                <a:gd name="f80" fmla="val 31"/>
                <a:gd name="f81" fmla="val 127"/>
                <a:gd name="f82" fmla="val 35"/>
                <a:gd name="f83" fmla="val 112"/>
                <a:gd name="f84" fmla="val 98"/>
                <a:gd name="f85" fmla="val 65"/>
                <a:gd name="f86" fmla="+- 0 0 -90"/>
                <a:gd name="f87" fmla="*/ f3 1 138"/>
                <a:gd name="f88" fmla="*/ f4 1 349"/>
                <a:gd name="f89" fmla="val f5"/>
                <a:gd name="f90" fmla="val f6"/>
                <a:gd name="f91" fmla="val f7"/>
                <a:gd name="f92" fmla="*/ f86 f0 1"/>
                <a:gd name="f93" fmla="+- f91 0 f89"/>
                <a:gd name="f94" fmla="+- f90 0 f89"/>
                <a:gd name="f95" fmla="*/ f92 1 f2"/>
                <a:gd name="f96" fmla="*/ f94 1 138"/>
                <a:gd name="f97" fmla="*/ f93 1 349"/>
                <a:gd name="f98" fmla="*/ 36 f94 1"/>
                <a:gd name="f99" fmla="*/ 0 f93 1"/>
                <a:gd name="f100" fmla="*/ 104 f94 1"/>
                <a:gd name="f101" fmla="*/ 111 f93 1"/>
                <a:gd name="f102" fmla="*/ 126 f94 1"/>
                <a:gd name="f103" fmla="*/ 257 f93 1"/>
                <a:gd name="f104" fmla="*/ 114 f94 1"/>
                <a:gd name="f105" fmla="*/ 341 f93 1"/>
                <a:gd name="f106" fmla="*/ 97 f94 1"/>
                <a:gd name="f107" fmla="*/ 347 f93 1"/>
                <a:gd name="f108" fmla="*/ 84 f94 1"/>
                <a:gd name="f109" fmla="*/ 332 f93 1"/>
                <a:gd name="f110" fmla="*/ 86 f94 1"/>
                <a:gd name="f111" fmla="*/ 317 f93 1"/>
                <a:gd name="f112" fmla="*/ 68 f94 1"/>
                <a:gd name="f113" fmla="*/ 199 f93 1"/>
                <a:gd name="f114" fmla="*/ 56 f94 1"/>
                <a:gd name="f115" fmla="*/ 192 f93 1"/>
                <a:gd name="f116" fmla="*/ 45 f94 1"/>
                <a:gd name="f117" fmla="*/ 202 f93 1"/>
                <a:gd name="f118" fmla="*/ 236 f93 1"/>
                <a:gd name="f119" fmla="*/ 13 f94 1"/>
                <a:gd name="f120" fmla="*/ 252 f93 1"/>
                <a:gd name="f121" fmla="*/ 4 f94 1"/>
                <a:gd name="f122" fmla="*/ 230 f93 1"/>
                <a:gd name="f123" fmla="*/ 28 f94 1"/>
                <a:gd name="f124" fmla="*/ 141 f93 1"/>
                <a:gd name="f125" fmla="*/ 35 f94 1"/>
                <a:gd name="f126" fmla="*/ 98 f93 1"/>
                <a:gd name="f127" fmla="+- f95 0 f1"/>
                <a:gd name="f128" fmla="*/ f98 1 138"/>
                <a:gd name="f129" fmla="*/ f99 1 349"/>
                <a:gd name="f130" fmla="*/ f100 1 138"/>
                <a:gd name="f131" fmla="*/ f101 1 349"/>
                <a:gd name="f132" fmla="*/ f102 1 138"/>
                <a:gd name="f133" fmla="*/ f103 1 349"/>
                <a:gd name="f134" fmla="*/ f104 1 138"/>
                <a:gd name="f135" fmla="*/ f105 1 349"/>
                <a:gd name="f136" fmla="*/ f106 1 138"/>
                <a:gd name="f137" fmla="*/ f107 1 349"/>
                <a:gd name="f138" fmla="*/ f108 1 138"/>
                <a:gd name="f139" fmla="*/ f109 1 349"/>
                <a:gd name="f140" fmla="*/ f110 1 138"/>
                <a:gd name="f141" fmla="*/ f111 1 349"/>
                <a:gd name="f142" fmla="*/ f112 1 138"/>
                <a:gd name="f143" fmla="*/ f113 1 349"/>
                <a:gd name="f144" fmla="*/ f114 1 138"/>
                <a:gd name="f145" fmla="*/ f115 1 349"/>
                <a:gd name="f146" fmla="*/ f116 1 138"/>
                <a:gd name="f147" fmla="*/ f117 1 349"/>
                <a:gd name="f148" fmla="*/ f118 1 349"/>
                <a:gd name="f149" fmla="*/ f119 1 138"/>
                <a:gd name="f150" fmla="*/ f120 1 349"/>
                <a:gd name="f151" fmla="*/ f121 1 138"/>
                <a:gd name="f152" fmla="*/ f122 1 349"/>
                <a:gd name="f153" fmla="*/ f123 1 138"/>
                <a:gd name="f154" fmla="*/ f124 1 349"/>
                <a:gd name="f155" fmla="*/ f125 1 138"/>
                <a:gd name="f156" fmla="*/ f126 1 349"/>
                <a:gd name="f157" fmla="*/ 0 1 f96"/>
                <a:gd name="f158" fmla="*/ f90 1 f96"/>
                <a:gd name="f159" fmla="*/ 0 1 f97"/>
                <a:gd name="f160" fmla="*/ f91 1 f97"/>
                <a:gd name="f161" fmla="*/ f128 1 f96"/>
                <a:gd name="f162" fmla="*/ f129 1 f97"/>
                <a:gd name="f163" fmla="*/ f130 1 f96"/>
                <a:gd name="f164" fmla="*/ f131 1 f97"/>
                <a:gd name="f165" fmla="*/ f132 1 f96"/>
                <a:gd name="f166" fmla="*/ f133 1 f97"/>
                <a:gd name="f167" fmla="*/ f134 1 f96"/>
                <a:gd name="f168" fmla="*/ f135 1 f97"/>
                <a:gd name="f169" fmla="*/ f136 1 f96"/>
                <a:gd name="f170" fmla="*/ f137 1 f97"/>
                <a:gd name="f171" fmla="*/ f138 1 f96"/>
                <a:gd name="f172" fmla="*/ f139 1 f97"/>
                <a:gd name="f173" fmla="*/ f140 1 f96"/>
                <a:gd name="f174" fmla="*/ f141 1 f97"/>
                <a:gd name="f175" fmla="*/ f142 1 f96"/>
                <a:gd name="f176" fmla="*/ f143 1 f97"/>
                <a:gd name="f177" fmla="*/ f144 1 f96"/>
                <a:gd name="f178" fmla="*/ f145 1 f97"/>
                <a:gd name="f179" fmla="*/ f146 1 f96"/>
                <a:gd name="f180" fmla="*/ f147 1 f97"/>
                <a:gd name="f181" fmla="*/ f148 1 f97"/>
                <a:gd name="f182" fmla="*/ f149 1 f96"/>
                <a:gd name="f183" fmla="*/ f150 1 f97"/>
                <a:gd name="f184" fmla="*/ f151 1 f96"/>
                <a:gd name="f185" fmla="*/ f152 1 f97"/>
                <a:gd name="f186" fmla="*/ f153 1 f96"/>
                <a:gd name="f187" fmla="*/ f154 1 f97"/>
                <a:gd name="f188" fmla="*/ f155 1 f96"/>
                <a:gd name="f189" fmla="*/ f156 1 f97"/>
                <a:gd name="f190" fmla="*/ f157 f87 1"/>
                <a:gd name="f191" fmla="*/ f158 f87 1"/>
                <a:gd name="f192" fmla="*/ f160 f88 1"/>
                <a:gd name="f193" fmla="*/ f159 f88 1"/>
                <a:gd name="f194" fmla="*/ f161 f87 1"/>
                <a:gd name="f195" fmla="*/ f162 f88 1"/>
                <a:gd name="f196" fmla="*/ f163 f87 1"/>
                <a:gd name="f197" fmla="*/ f164 f88 1"/>
                <a:gd name="f198" fmla="*/ f165 f87 1"/>
                <a:gd name="f199" fmla="*/ f166 f88 1"/>
                <a:gd name="f200" fmla="*/ f167 f87 1"/>
                <a:gd name="f201" fmla="*/ f168 f88 1"/>
                <a:gd name="f202" fmla="*/ f169 f87 1"/>
                <a:gd name="f203" fmla="*/ f170 f88 1"/>
                <a:gd name="f204" fmla="*/ f171 f87 1"/>
                <a:gd name="f205" fmla="*/ f172 f88 1"/>
                <a:gd name="f206" fmla="*/ f173 f87 1"/>
                <a:gd name="f207" fmla="*/ f174 f88 1"/>
                <a:gd name="f208" fmla="*/ f175 f87 1"/>
                <a:gd name="f209" fmla="*/ f176 f88 1"/>
                <a:gd name="f210" fmla="*/ f177 f87 1"/>
                <a:gd name="f211" fmla="*/ f178 f88 1"/>
                <a:gd name="f212" fmla="*/ f179 f87 1"/>
                <a:gd name="f213" fmla="*/ f180 f88 1"/>
                <a:gd name="f214" fmla="*/ f181 f88 1"/>
                <a:gd name="f215" fmla="*/ f182 f87 1"/>
                <a:gd name="f216" fmla="*/ f183 f88 1"/>
                <a:gd name="f217" fmla="*/ f184 f87 1"/>
                <a:gd name="f218" fmla="*/ f185 f88 1"/>
                <a:gd name="f219" fmla="*/ f186 f87 1"/>
                <a:gd name="f220" fmla="*/ f187 f88 1"/>
                <a:gd name="f221" fmla="*/ f188 f87 1"/>
                <a:gd name="f222" fmla="*/ f189 f8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7">
                  <a:pos x="f194" y="f195"/>
                </a:cxn>
                <a:cxn ang="f127">
                  <a:pos x="f196" y="f195"/>
                </a:cxn>
                <a:cxn ang="f127">
                  <a:pos x="f196" y="f197"/>
                </a:cxn>
                <a:cxn ang="f127">
                  <a:pos x="f198" y="f199"/>
                </a:cxn>
                <a:cxn ang="f127">
                  <a:pos x="f200" y="f201"/>
                </a:cxn>
                <a:cxn ang="f127">
                  <a:pos x="f202" y="f203"/>
                </a:cxn>
                <a:cxn ang="f127">
                  <a:pos x="f204" y="f205"/>
                </a:cxn>
                <a:cxn ang="f127">
                  <a:pos x="f206" y="f207"/>
                </a:cxn>
                <a:cxn ang="f127">
                  <a:pos x="f208" y="f209"/>
                </a:cxn>
                <a:cxn ang="f127">
                  <a:pos x="f210" y="f211"/>
                </a:cxn>
                <a:cxn ang="f127">
                  <a:pos x="f212" y="f213"/>
                </a:cxn>
                <a:cxn ang="f127">
                  <a:pos x="f194" y="f214"/>
                </a:cxn>
                <a:cxn ang="f127">
                  <a:pos x="f215" y="f216"/>
                </a:cxn>
                <a:cxn ang="f127">
                  <a:pos x="f217" y="f218"/>
                </a:cxn>
                <a:cxn ang="f127">
                  <a:pos x="f219" y="f220"/>
                </a:cxn>
                <a:cxn ang="f127">
                  <a:pos x="f221" y="f222"/>
                </a:cxn>
                <a:cxn ang="f127">
                  <a:pos x="f194" y="f195"/>
                </a:cxn>
              </a:cxnLst>
              <a:rect l="f190" t="f193" r="f191" b="f192"/>
              <a:pathLst>
                <a:path w="138" h="349">
                  <a:moveTo>
                    <a:pt x="f8" y="f5"/>
                  </a:moveTo>
                  <a:cubicBezTo>
                    <a:pt x="f9" y="f5"/>
                    <a:pt x="f10" y="f5"/>
                    <a:pt x="f11" y="f5"/>
                  </a:cubicBezTo>
                  <a:cubicBezTo>
                    <a:pt x="f11" y="f12"/>
                    <a:pt x="f13" y="f14"/>
                    <a:pt x="f11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6" y="f22"/>
                    <a:pt x="f23" y="f24"/>
                    <a:pt x="f25" y="f26"/>
                  </a:cubicBezTo>
                  <a:cubicBezTo>
                    <a:pt x="f27" y="f28"/>
                    <a:pt x="f29" y="f7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36" y="f40"/>
                    <a:pt x="f41" y="f42"/>
                  </a:cubicBezTo>
                  <a:cubicBezTo>
                    <a:pt x="f13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1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8" y="f63"/>
                  </a:cubicBezTo>
                  <a:cubicBezTo>
                    <a:pt x="f64" y="f65"/>
                    <a:pt x="f66" y="f67"/>
                    <a:pt x="f68" y="f69"/>
                  </a:cubicBezTo>
                  <a:cubicBezTo>
                    <a:pt x="f5" y="f65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2" y="f84"/>
                  </a:cubicBezTo>
                  <a:cubicBezTo>
                    <a:pt x="f8" y="f85"/>
                    <a:pt x="f8" y="f64"/>
                    <a:pt x="f8" y="f5"/>
                  </a:cubicBezTo>
                  <a:close/>
                </a:path>
              </a:pathLst>
            </a:custGeom>
            <a:solidFill>
              <a:srgbClr val="4E2054"/>
            </a:solidFill>
            <a:ln cap="flat">
              <a:noFill/>
              <a:prstDash val="solid"/>
            </a:ln>
            <a:effectLst>
              <a:outerShdw dir="16200000" algn="tl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164B88F-F5ED-431D-AD7F-C173D6257AF0}"/>
                </a:ext>
              </a:extLst>
            </p:cNvPr>
            <p:cNvSpPr/>
            <p:nvPr/>
          </p:nvSpPr>
          <p:spPr>
            <a:xfrm>
              <a:off x="2416173" y="957267"/>
              <a:ext cx="1455733" cy="3154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6"/>
                <a:gd name="f7" fmla="val 317"/>
                <a:gd name="f8" fmla="val 109"/>
                <a:gd name="f9" fmla="val 107"/>
                <a:gd name="f10" fmla="val 20"/>
                <a:gd name="f11" fmla="val 106"/>
                <a:gd name="f12" fmla="val 37"/>
                <a:gd name="f13" fmla="val 103"/>
                <a:gd name="f14" fmla="val 54"/>
                <a:gd name="f15" fmla="val 100"/>
                <a:gd name="f16" fmla="val 73"/>
                <a:gd name="f17" fmla="val 88"/>
                <a:gd name="f18" fmla="val 114"/>
                <a:gd name="f19" fmla="val 105"/>
                <a:gd name="f20" fmla="val 127"/>
                <a:gd name="f21" fmla="val 138"/>
                <a:gd name="f22" fmla="val 136"/>
                <a:gd name="f23" fmla="val 172"/>
                <a:gd name="f24" fmla="val 145"/>
                <a:gd name="f25" fmla="val 206"/>
                <a:gd name="f26" fmla="val 211"/>
                <a:gd name="f27" fmla="val 137"/>
                <a:gd name="f28" fmla="val 222"/>
                <a:gd name="f29" fmla="val 131"/>
                <a:gd name="f30" fmla="val 223"/>
                <a:gd name="f31" fmla="val 126"/>
                <a:gd name="f32" fmla="val 224"/>
                <a:gd name="f33" fmla="val 116"/>
                <a:gd name="f34" fmla="val 217"/>
                <a:gd name="f35" fmla="val 113"/>
                <a:gd name="f36" fmla="val 212"/>
                <a:gd name="f37" fmla="val 108"/>
                <a:gd name="f38" fmla="val 204"/>
                <a:gd name="f39" fmla="val 193"/>
                <a:gd name="f40" fmla="val 185"/>
                <a:gd name="f41" fmla="val 101"/>
                <a:gd name="f42" fmla="val 179"/>
                <a:gd name="f43" fmla="val 93"/>
                <a:gd name="f44" fmla="val 171"/>
                <a:gd name="f45" fmla="val 86"/>
                <a:gd name="f46" fmla="val 170"/>
                <a:gd name="f47" fmla="val 81"/>
                <a:gd name="f48" fmla="val 169"/>
                <a:gd name="f49" fmla="val 71"/>
                <a:gd name="f50" fmla="val 176"/>
                <a:gd name="f51" fmla="val 68"/>
                <a:gd name="f52" fmla="val 182"/>
                <a:gd name="f53" fmla="val 51"/>
                <a:gd name="f54" fmla="val 214"/>
                <a:gd name="f55" fmla="val 34"/>
                <a:gd name="f56" fmla="val 246"/>
                <a:gd name="f57" fmla="val 47"/>
                <a:gd name="f58" fmla="val 285"/>
                <a:gd name="f59" fmla="val 49"/>
                <a:gd name="f60" fmla="val 289"/>
                <a:gd name="f61" fmla="val 50"/>
                <a:gd name="f62" fmla="val 294"/>
                <a:gd name="f63" fmla="val 48"/>
                <a:gd name="f64" fmla="val 298"/>
                <a:gd name="f65" fmla="val 44"/>
                <a:gd name="f66" fmla="val 305"/>
                <a:gd name="f67" fmla="val 39"/>
                <a:gd name="f68" fmla="val 316"/>
                <a:gd name="f69" fmla="val 33"/>
                <a:gd name="f70" fmla="val 26"/>
                <a:gd name="f71" fmla="val 14"/>
                <a:gd name="f72" fmla="val 309"/>
                <a:gd name="f73" fmla="val 13"/>
                <a:gd name="f74" fmla="val 303"/>
                <a:gd name="f75" fmla="val 7"/>
                <a:gd name="f76" fmla="val 267"/>
                <a:gd name="f77" fmla="val 234"/>
                <a:gd name="f78" fmla="val 16"/>
                <a:gd name="f79" fmla="val 197"/>
                <a:gd name="f80" fmla="val 30"/>
                <a:gd name="f81" fmla="val 165"/>
                <a:gd name="f82" fmla="val 29"/>
                <a:gd name="f83" fmla="val 90"/>
                <a:gd name="f84" fmla="val 65"/>
                <a:gd name="f85" fmla="val 40"/>
                <a:gd name="f86" fmla="val 42"/>
                <a:gd name="f87" fmla="val 4"/>
                <a:gd name="f88" fmla="val 46"/>
                <a:gd name="f89" fmla="val 57"/>
                <a:gd name="f90" fmla="val 1"/>
                <a:gd name="f91" fmla="+- 0 0 -90"/>
                <a:gd name="f92" fmla="*/ f3 1 146"/>
                <a:gd name="f93" fmla="*/ f4 1 317"/>
                <a:gd name="f94" fmla="val f5"/>
                <a:gd name="f95" fmla="val f6"/>
                <a:gd name="f96" fmla="val f7"/>
                <a:gd name="f97" fmla="*/ f91 f0 1"/>
                <a:gd name="f98" fmla="+- f96 0 f94"/>
                <a:gd name="f99" fmla="+- f95 0 f94"/>
                <a:gd name="f100" fmla="*/ f97 1 f2"/>
                <a:gd name="f101" fmla="*/ f99 1 146"/>
                <a:gd name="f102" fmla="*/ f98 1 317"/>
                <a:gd name="f103" fmla="*/ 109 f99 1"/>
                <a:gd name="f104" fmla="*/ 0 f98 1"/>
                <a:gd name="f105" fmla="*/ 103 f99 1"/>
                <a:gd name="f106" fmla="*/ 54 f98 1"/>
                <a:gd name="f107" fmla="*/ 114 f99 1"/>
                <a:gd name="f108" fmla="*/ 105 f98 1"/>
                <a:gd name="f109" fmla="*/ 145 f99 1"/>
                <a:gd name="f110" fmla="*/ 206 f98 1"/>
                <a:gd name="f111" fmla="*/ 131 f99 1"/>
                <a:gd name="f112" fmla="*/ 223 f98 1"/>
                <a:gd name="f113" fmla="*/ 113 f99 1"/>
                <a:gd name="f114" fmla="*/ 212 f98 1"/>
                <a:gd name="f115" fmla="*/ 105 f99 1"/>
                <a:gd name="f116" fmla="*/ 185 f98 1"/>
                <a:gd name="f117" fmla="*/ 86 f99 1"/>
                <a:gd name="f118" fmla="*/ 170 f98 1"/>
                <a:gd name="f119" fmla="*/ 68 f99 1"/>
                <a:gd name="f120" fmla="*/ 182 f98 1"/>
                <a:gd name="f121" fmla="*/ 47 f99 1"/>
                <a:gd name="f122" fmla="*/ 285 f98 1"/>
                <a:gd name="f123" fmla="*/ 48 f99 1"/>
                <a:gd name="f124" fmla="*/ 298 f98 1"/>
                <a:gd name="f125" fmla="*/ 33 f99 1"/>
                <a:gd name="f126" fmla="*/ 316 f98 1"/>
                <a:gd name="f127" fmla="*/ 13 f99 1"/>
                <a:gd name="f128" fmla="*/ 303 f98 1"/>
                <a:gd name="f129" fmla="*/ 16 f99 1"/>
                <a:gd name="f130" fmla="*/ 197 f98 1"/>
                <a:gd name="f131" fmla="*/ 90 f98 1"/>
                <a:gd name="f132" fmla="*/ 42 f99 1"/>
                <a:gd name="f133" fmla="*/ 14 f98 1"/>
                <a:gd name="f134" fmla="*/ 57 f99 1"/>
                <a:gd name="f135" fmla="+- f100 0 f1"/>
                <a:gd name="f136" fmla="*/ f103 1 146"/>
                <a:gd name="f137" fmla="*/ f104 1 317"/>
                <a:gd name="f138" fmla="*/ f105 1 146"/>
                <a:gd name="f139" fmla="*/ f106 1 317"/>
                <a:gd name="f140" fmla="*/ f107 1 146"/>
                <a:gd name="f141" fmla="*/ f108 1 317"/>
                <a:gd name="f142" fmla="*/ f109 1 146"/>
                <a:gd name="f143" fmla="*/ f110 1 317"/>
                <a:gd name="f144" fmla="*/ f111 1 146"/>
                <a:gd name="f145" fmla="*/ f112 1 317"/>
                <a:gd name="f146" fmla="*/ f113 1 146"/>
                <a:gd name="f147" fmla="*/ f114 1 317"/>
                <a:gd name="f148" fmla="*/ f115 1 146"/>
                <a:gd name="f149" fmla="*/ f116 1 317"/>
                <a:gd name="f150" fmla="*/ f117 1 146"/>
                <a:gd name="f151" fmla="*/ f118 1 317"/>
                <a:gd name="f152" fmla="*/ f119 1 146"/>
                <a:gd name="f153" fmla="*/ f120 1 317"/>
                <a:gd name="f154" fmla="*/ f121 1 146"/>
                <a:gd name="f155" fmla="*/ f122 1 317"/>
                <a:gd name="f156" fmla="*/ f123 1 146"/>
                <a:gd name="f157" fmla="*/ f124 1 317"/>
                <a:gd name="f158" fmla="*/ f125 1 146"/>
                <a:gd name="f159" fmla="*/ f126 1 317"/>
                <a:gd name="f160" fmla="*/ f127 1 146"/>
                <a:gd name="f161" fmla="*/ f128 1 317"/>
                <a:gd name="f162" fmla="*/ f129 1 146"/>
                <a:gd name="f163" fmla="*/ f130 1 317"/>
                <a:gd name="f164" fmla="*/ f131 1 317"/>
                <a:gd name="f165" fmla="*/ f132 1 146"/>
                <a:gd name="f166" fmla="*/ f133 1 317"/>
                <a:gd name="f167" fmla="*/ f134 1 146"/>
                <a:gd name="f168" fmla="*/ 0 1 f101"/>
                <a:gd name="f169" fmla="*/ f95 1 f101"/>
                <a:gd name="f170" fmla="*/ 0 1 f102"/>
                <a:gd name="f171" fmla="*/ f96 1 f102"/>
                <a:gd name="f172" fmla="*/ f136 1 f101"/>
                <a:gd name="f173" fmla="*/ f137 1 f102"/>
                <a:gd name="f174" fmla="*/ f138 1 f101"/>
                <a:gd name="f175" fmla="*/ f139 1 f102"/>
                <a:gd name="f176" fmla="*/ f140 1 f101"/>
                <a:gd name="f177" fmla="*/ f141 1 f102"/>
                <a:gd name="f178" fmla="*/ f142 1 f101"/>
                <a:gd name="f179" fmla="*/ f143 1 f102"/>
                <a:gd name="f180" fmla="*/ f144 1 f101"/>
                <a:gd name="f181" fmla="*/ f145 1 f102"/>
                <a:gd name="f182" fmla="*/ f146 1 f101"/>
                <a:gd name="f183" fmla="*/ f147 1 f102"/>
                <a:gd name="f184" fmla="*/ f148 1 f101"/>
                <a:gd name="f185" fmla="*/ f149 1 f102"/>
                <a:gd name="f186" fmla="*/ f150 1 f101"/>
                <a:gd name="f187" fmla="*/ f151 1 f102"/>
                <a:gd name="f188" fmla="*/ f152 1 f101"/>
                <a:gd name="f189" fmla="*/ f153 1 f102"/>
                <a:gd name="f190" fmla="*/ f154 1 f101"/>
                <a:gd name="f191" fmla="*/ f155 1 f102"/>
                <a:gd name="f192" fmla="*/ f156 1 f101"/>
                <a:gd name="f193" fmla="*/ f157 1 f102"/>
                <a:gd name="f194" fmla="*/ f158 1 f101"/>
                <a:gd name="f195" fmla="*/ f159 1 f102"/>
                <a:gd name="f196" fmla="*/ f160 1 f101"/>
                <a:gd name="f197" fmla="*/ f161 1 f102"/>
                <a:gd name="f198" fmla="*/ f162 1 f101"/>
                <a:gd name="f199" fmla="*/ f163 1 f102"/>
                <a:gd name="f200" fmla="*/ f164 1 f102"/>
                <a:gd name="f201" fmla="*/ f165 1 f101"/>
                <a:gd name="f202" fmla="*/ f166 1 f102"/>
                <a:gd name="f203" fmla="*/ f167 1 f101"/>
                <a:gd name="f204" fmla="*/ f168 f92 1"/>
                <a:gd name="f205" fmla="*/ f169 f92 1"/>
                <a:gd name="f206" fmla="*/ f171 f93 1"/>
                <a:gd name="f207" fmla="*/ f170 f93 1"/>
                <a:gd name="f208" fmla="*/ f172 f92 1"/>
                <a:gd name="f209" fmla="*/ f173 f93 1"/>
                <a:gd name="f210" fmla="*/ f174 f92 1"/>
                <a:gd name="f211" fmla="*/ f175 f93 1"/>
                <a:gd name="f212" fmla="*/ f176 f92 1"/>
                <a:gd name="f213" fmla="*/ f177 f93 1"/>
                <a:gd name="f214" fmla="*/ f178 f92 1"/>
                <a:gd name="f215" fmla="*/ f179 f93 1"/>
                <a:gd name="f216" fmla="*/ f180 f92 1"/>
                <a:gd name="f217" fmla="*/ f181 f93 1"/>
                <a:gd name="f218" fmla="*/ f182 f92 1"/>
                <a:gd name="f219" fmla="*/ f183 f93 1"/>
                <a:gd name="f220" fmla="*/ f184 f92 1"/>
                <a:gd name="f221" fmla="*/ f185 f93 1"/>
                <a:gd name="f222" fmla="*/ f186 f92 1"/>
                <a:gd name="f223" fmla="*/ f187 f93 1"/>
                <a:gd name="f224" fmla="*/ f188 f92 1"/>
                <a:gd name="f225" fmla="*/ f189 f93 1"/>
                <a:gd name="f226" fmla="*/ f190 f92 1"/>
                <a:gd name="f227" fmla="*/ f191 f93 1"/>
                <a:gd name="f228" fmla="*/ f192 f92 1"/>
                <a:gd name="f229" fmla="*/ f193 f93 1"/>
                <a:gd name="f230" fmla="*/ f194 f92 1"/>
                <a:gd name="f231" fmla="*/ f195 f93 1"/>
                <a:gd name="f232" fmla="*/ f196 f92 1"/>
                <a:gd name="f233" fmla="*/ f197 f93 1"/>
                <a:gd name="f234" fmla="*/ f198 f92 1"/>
                <a:gd name="f235" fmla="*/ f199 f93 1"/>
                <a:gd name="f236" fmla="*/ f200 f93 1"/>
                <a:gd name="f237" fmla="*/ f201 f92 1"/>
                <a:gd name="f238" fmla="*/ f202 f93 1"/>
                <a:gd name="f239" fmla="*/ f203 f9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5">
                  <a:pos x="f208" y="f209"/>
                </a:cxn>
                <a:cxn ang="f135">
                  <a:pos x="f210" y="f211"/>
                </a:cxn>
                <a:cxn ang="f135">
                  <a:pos x="f212" y="f213"/>
                </a:cxn>
                <a:cxn ang="f135">
                  <a:pos x="f214" y="f215"/>
                </a:cxn>
                <a:cxn ang="f135">
                  <a:pos x="f216" y="f217"/>
                </a:cxn>
                <a:cxn ang="f135">
                  <a:pos x="f218" y="f219"/>
                </a:cxn>
                <a:cxn ang="f135">
                  <a:pos x="f220" y="f221"/>
                </a:cxn>
                <a:cxn ang="f135">
                  <a:pos x="f222" y="f223"/>
                </a:cxn>
                <a:cxn ang="f135">
                  <a:pos x="f224" y="f225"/>
                </a:cxn>
                <a:cxn ang="f135">
                  <a:pos x="f226" y="f227"/>
                </a:cxn>
                <a:cxn ang="f135">
                  <a:pos x="f228" y="f229"/>
                </a:cxn>
                <a:cxn ang="f135">
                  <a:pos x="f230" y="f231"/>
                </a:cxn>
                <a:cxn ang="f135">
                  <a:pos x="f232" y="f233"/>
                </a:cxn>
                <a:cxn ang="f135">
                  <a:pos x="f234" y="f235"/>
                </a:cxn>
                <a:cxn ang="f135">
                  <a:pos x="f230" y="f236"/>
                </a:cxn>
                <a:cxn ang="f135">
                  <a:pos x="f237" y="f238"/>
                </a:cxn>
                <a:cxn ang="f135">
                  <a:pos x="f239" y="f209"/>
                </a:cxn>
                <a:cxn ang="f135">
                  <a:pos x="f208" y="f209"/>
                </a:cxn>
              </a:cxnLst>
              <a:rect l="f204" t="f207" r="f205" b="f206"/>
              <a:pathLst>
                <a:path w="146" h="317">
                  <a:moveTo>
                    <a:pt x="f8" y="f5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9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6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8" y="f39"/>
                    <a:pt x="f1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68"/>
                  </a:cubicBezTo>
                  <a:cubicBezTo>
                    <a:pt x="f70" y="f7"/>
                    <a:pt x="f71" y="f72"/>
                    <a:pt x="f73" y="f74"/>
                  </a:cubicBezTo>
                  <a:cubicBezTo>
                    <a:pt x="f75" y="f76"/>
                    <a:pt x="f5" y="f77"/>
                    <a:pt x="f78" y="f79"/>
                  </a:cubicBezTo>
                  <a:cubicBezTo>
                    <a:pt x="f80" y="f81"/>
                    <a:pt x="f82" y="f31"/>
                    <a:pt x="f69" y="f83"/>
                  </a:cubicBezTo>
                  <a:cubicBezTo>
                    <a:pt x="f12" y="f84"/>
                    <a:pt x="f67" y="f85"/>
                    <a:pt x="f86" y="f71"/>
                  </a:cubicBezTo>
                  <a:cubicBezTo>
                    <a:pt x="f86" y="f87"/>
                    <a:pt x="f88" y="f5"/>
                    <a:pt x="f89" y="f5"/>
                  </a:cubicBezTo>
                  <a:cubicBezTo>
                    <a:pt x="f16" y="f90"/>
                    <a:pt x="f83" y="f5"/>
                    <a:pt x="f8" y="f5"/>
                  </a:cubicBezTo>
                  <a:close/>
                </a:path>
              </a:pathLst>
            </a:custGeom>
            <a:solidFill>
              <a:srgbClr val="4E2054"/>
            </a:solidFill>
            <a:ln cap="flat">
              <a:noFill/>
              <a:prstDash val="solid"/>
            </a:ln>
            <a:effectLst>
              <a:outerShdw dir="16200000" algn="tl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C582C82-8FAF-4E10-91D2-7A284889F9EC}"/>
                </a:ext>
              </a:extLst>
            </p:cNvPr>
            <p:cNvSpPr/>
            <p:nvPr/>
          </p:nvSpPr>
          <p:spPr>
            <a:xfrm>
              <a:off x="1589090" y="2967035"/>
              <a:ext cx="488947" cy="13128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9"/>
                <a:gd name="f7" fmla="val 132"/>
                <a:gd name="f8" fmla="val 12"/>
                <a:gd name="f9" fmla="val 23"/>
                <a:gd name="f10" fmla="val 37"/>
                <a:gd name="f11" fmla="val 70"/>
                <a:gd name="f12" fmla="val 31"/>
                <a:gd name="f13" fmla="val 113"/>
                <a:gd name="f14" fmla="val 27"/>
                <a:gd name="f15" fmla="val 123"/>
                <a:gd name="f16" fmla="val 21"/>
                <a:gd name="f17" fmla="val 10"/>
                <a:gd name="f18" fmla="val 126"/>
                <a:gd name="f19" fmla="val 5"/>
                <a:gd name="f20" fmla="val 124"/>
                <a:gd name="f21" fmla="val 109"/>
                <a:gd name="f22" fmla="val 2"/>
                <a:gd name="f23" fmla="val 104"/>
                <a:gd name="f24" fmla="val 15"/>
                <a:gd name="f25" fmla="val 76"/>
                <a:gd name="f26" fmla="val 6"/>
                <a:gd name="f27" fmla="val 4"/>
                <a:gd name="f28" fmla="val 7"/>
                <a:gd name="f29" fmla="val 8"/>
                <a:gd name="f30" fmla="+- 0 0 -90"/>
                <a:gd name="f31" fmla="*/ f3 1 49"/>
                <a:gd name="f32" fmla="*/ f4 1 132"/>
                <a:gd name="f33" fmla="val f5"/>
                <a:gd name="f34" fmla="val f6"/>
                <a:gd name="f35" fmla="val f7"/>
                <a:gd name="f36" fmla="*/ f30 f0 1"/>
                <a:gd name="f37" fmla="+- f35 0 f33"/>
                <a:gd name="f38" fmla="+- f34 0 f33"/>
                <a:gd name="f39" fmla="*/ f36 1 f2"/>
                <a:gd name="f40" fmla="*/ f38 1 49"/>
                <a:gd name="f41" fmla="*/ f37 1 132"/>
                <a:gd name="f42" fmla="*/ 12 f38 1"/>
                <a:gd name="f43" fmla="*/ 0 f37 1"/>
                <a:gd name="f44" fmla="*/ 31 f38 1"/>
                <a:gd name="f45" fmla="*/ 113 f37 1"/>
                <a:gd name="f46" fmla="*/ 10 f38 1"/>
                <a:gd name="f47" fmla="*/ 126 f37 1"/>
                <a:gd name="f48" fmla="*/ 2 f38 1"/>
                <a:gd name="f49" fmla="*/ 104 f37 1"/>
                <a:gd name="f50" fmla="*/ 6 f38 1"/>
                <a:gd name="f51" fmla="*/ 21 f37 1"/>
                <a:gd name="f52" fmla="+- f39 0 f1"/>
                <a:gd name="f53" fmla="*/ f42 1 49"/>
                <a:gd name="f54" fmla="*/ f43 1 132"/>
                <a:gd name="f55" fmla="*/ f44 1 49"/>
                <a:gd name="f56" fmla="*/ f45 1 132"/>
                <a:gd name="f57" fmla="*/ f46 1 49"/>
                <a:gd name="f58" fmla="*/ f47 1 132"/>
                <a:gd name="f59" fmla="*/ f48 1 49"/>
                <a:gd name="f60" fmla="*/ f49 1 132"/>
                <a:gd name="f61" fmla="*/ f50 1 49"/>
                <a:gd name="f62" fmla="*/ f51 1 132"/>
                <a:gd name="f63" fmla="*/ 0 1 f40"/>
                <a:gd name="f64" fmla="*/ f34 1 f40"/>
                <a:gd name="f65" fmla="*/ 0 1 f41"/>
                <a:gd name="f66" fmla="*/ f35 1 f41"/>
                <a:gd name="f67" fmla="*/ f53 1 f40"/>
                <a:gd name="f68" fmla="*/ f54 1 f41"/>
                <a:gd name="f69" fmla="*/ f55 1 f40"/>
                <a:gd name="f70" fmla="*/ f56 1 f41"/>
                <a:gd name="f71" fmla="*/ f57 1 f40"/>
                <a:gd name="f72" fmla="*/ f58 1 f41"/>
                <a:gd name="f73" fmla="*/ f59 1 f40"/>
                <a:gd name="f74" fmla="*/ f60 1 f41"/>
                <a:gd name="f75" fmla="*/ f61 1 f40"/>
                <a:gd name="f76" fmla="*/ f62 1 f41"/>
                <a:gd name="f77" fmla="*/ f63 f31 1"/>
                <a:gd name="f78" fmla="*/ f64 f31 1"/>
                <a:gd name="f79" fmla="*/ f66 f32 1"/>
                <a:gd name="f80" fmla="*/ f65 f32 1"/>
                <a:gd name="f81" fmla="*/ f67 f31 1"/>
                <a:gd name="f82" fmla="*/ f68 f32 1"/>
                <a:gd name="f83" fmla="*/ f69 f31 1"/>
                <a:gd name="f84" fmla="*/ f70 f32 1"/>
                <a:gd name="f85" fmla="*/ f71 f31 1"/>
                <a:gd name="f86" fmla="*/ f72 f32 1"/>
                <a:gd name="f87" fmla="*/ f73 f31 1"/>
                <a:gd name="f88" fmla="*/ f74 f32 1"/>
                <a:gd name="f89" fmla="*/ f75 f31 1"/>
                <a:gd name="f90" fmla="*/ f76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81" y="f82"/>
                </a:cxn>
                <a:cxn ang="f52">
                  <a:pos x="f83" y="f84"/>
                </a:cxn>
                <a:cxn ang="f52">
                  <a:pos x="f85" y="f86"/>
                </a:cxn>
                <a:cxn ang="f52">
                  <a:pos x="f87" y="f88"/>
                </a:cxn>
                <a:cxn ang="f52">
                  <a:pos x="f89" y="f90"/>
                </a:cxn>
                <a:cxn ang="f52">
                  <a:pos x="f89" y="f82"/>
                </a:cxn>
                <a:cxn ang="f52">
                  <a:pos x="f81" y="f82"/>
                </a:cxn>
              </a:cxnLst>
              <a:rect l="f77" t="f80" r="f78" b="f79"/>
              <a:pathLst>
                <a:path w="49" h="132">
                  <a:moveTo>
                    <a:pt x="f8" y="f5"/>
                  </a:moveTo>
                  <a:cubicBezTo>
                    <a:pt x="f9" y="f10"/>
                    <a:pt x="f6" y="f11"/>
                    <a:pt x="f12" y="f13"/>
                  </a:cubicBezTo>
                  <a:cubicBezTo>
                    <a:pt x="f14" y="f15"/>
                    <a:pt x="f16" y="f7"/>
                    <a:pt x="f17" y="f18"/>
                  </a:cubicBezTo>
                  <a:cubicBezTo>
                    <a:pt x="f19" y="f20"/>
                    <a:pt x="f5" y="f21"/>
                    <a:pt x="f22" y="f23"/>
                  </a:cubicBezTo>
                  <a:cubicBezTo>
                    <a:pt x="f24" y="f25"/>
                    <a:pt x="f24" y="f6"/>
                    <a:pt x="f26" y="f16"/>
                  </a:cubicBezTo>
                  <a:cubicBezTo>
                    <a:pt x="f27" y="f24"/>
                    <a:pt x="f26" y="f28"/>
                    <a:pt x="f26" y="f5"/>
                  </a:cubicBezTo>
                  <a:cubicBezTo>
                    <a:pt x="f29" y="f5"/>
                    <a:pt x="f17" y="f5"/>
                    <a:pt x="f8" y="f5"/>
                  </a:cubicBezTo>
                  <a:close/>
                </a:path>
              </a:pathLst>
            </a:custGeom>
            <a:solidFill>
              <a:srgbClr val="4E2054"/>
            </a:solidFill>
            <a:ln cap="flat">
              <a:noFill/>
              <a:prstDash val="solid"/>
            </a:ln>
            <a:effectLst>
              <a:outerShdw dir="16200000" algn="tl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F28754E-1FC5-4467-B718-F451AA7D38F7}"/>
                </a:ext>
              </a:extLst>
            </p:cNvPr>
            <p:cNvSpPr/>
            <p:nvPr/>
          </p:nvSpPr>
          <p:spPr>
            <a:xfrm>
              <a:off x="2865436" y="2787648"/>
              <a:ext cx="558798" cy="96520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6"/>
                <a:gd name="f7" fmla="val 97"/>
                <a:gd name="f8" fmla="val 34"/>
                <a:gd name="f9" fmla="val 1"/>
                <a:gd name="f10" fmla="val 7"/>
                <a:gd name="f11" fmla="val 14"/>
                <a:gd name="f12" fmla="val 32"/>
                <a:gd name="f13" fmla="val 20"/>
                <a:gd name="f14" fmla="val 26"/>
                <a:gd name="f15" fmla="val 41"/>
                <a:gd name="f16" fmla="val 25"/>
                <a:gd name="f17" fmla="val 60"/>
                <a:gd name="f18" fmla="val 50"/>
                <a:gd name="f19" fmla="val 72"/>
                <a:gd name="f20" fmla="val 55"/>
                <a:gd name="f21" fmla="val 74"/>
                <a:gd name="f22" fmla="val 86"/>
                <a:gd name="f23" fmla="val 94"/>
                <a:gd name="f24" fmla="val 49"/>
                <a:gd name="f25" fmla="val 40"/>
                <a:gd name="f26" fmla="val 35"/>
                <a:gd name="f27" fmla="val 2"/>
                <a:gd name="f28" fmla="val 76"/>
                <a:gd name="f29" fmla="val 70"/>
                <a:gd name="f30" fmla="val 15"/>
                <a:gd name="f31" fmla="val 22"/>
                <a:gd name="f32" fmla="val 11"/>
                <a:gd name="f33" fmla="val 31"/>
                <a:gd name="f34" fmla="val 33"/>
                <a:gd name="f35" fmla="+- 0 0 -90"/>
                <a:gd name="f36" fmla="*/ f3 1 56"/>
                <a:gd name="f37" fmla="*/ f4 1 97"/>
                <a:gd name="f38" fmla="val f5"/>
                <a:gd name="f39" fmla="val f6"/>
                <a:gd name="f40" fmla="val f7"/>
                <a:gd name="f41" fmla="*/ f35 f0 1"/>
                <a:gd name="f42" fmla="+- f40 0 f38"/>
                <a:gd name="f43" fmla="+- f39 0 f38"/>
                <a:gd name="f44" fmla="*/ f41 1 f2"/>
                <a:gd name="f45" fmla="*/ f43 1 56"/>
                <a:gd name="f46" fmla="*/ f42 1 97"/>
                <a:gd name="f47" fmla="*/ 34 f43 1"/>
                <a:gd name="f48" fmla="*/ 1 f42 1"/>
                <a:gd name="f49" fmla="*/ 32 f43 1"/>
                <a:gd name="f50" fmla="*/ 20 f42 1"/>
                <a:gd name="f51" fmla="*/ 50 f43 1"/>
                <a:gd name="f52" fmla="*/ 72 f42 1"/>
                <a:gd name="f53" fmla="*/ 56 f43 1"/>
                <a:gd name="f54" fmla="*/ 94 f42 1"/>
                <a:gd name="f55" fmla="*/ 35 f43 1"/>
                <a:gd name="f56" fmla="*/ 15 f43 1"/>
                <a:gd name="f57" fmla="*/ 34 f42 1"/>
                <a:gd name="f58" fmla="*/ 31 f43 1"/>
                <a:gd name="f59" fmla="*/ 0 f42 1"/>
                <a:gd name="f60" fmla="+- f44 0 f1"/>
                <a:gd name="f61" fmla="*/ f47 1 56"/>
                <a:gd name="f62" fmla="*/ f48 1 97"/>
                <a:gd name="f63" fmla="*/ f49 1 56"/>
                <a:gd name="f64" fmla="*/ f50 1 97"/>
                <a:gd name="f65" fmla="*/ f51 1 56"/>
                <a:gd name="f66" fmla="*/ f52 1 97"/>
                <a:gd name="f67" fmla="*/ f53 1 56"/>
                <a:gd name="f68" fmla="*/ f54 1 97"/>
                <a:gd name="f69" fmla="*/ f55 1 56"/>
                <a:gd name="f70" fmla="*/ f56 1 56"/>
                <a:gd name="f71" fmla="*/ f57 1 97"/>
                <a:gd name="f72" fmla="*/ f58 1 56"/>
                <a:gd name="f73" fmla="*/ f59 1 97"/>
                <a:gd name="f74" fmla="*/ 0 1 f45"/>
                <a:gd name="f75" fmla="*/ f39 1 f45"/>
                <a:gd name="f76" fmla="*/ 0 1 f46"/>
                <a:gd name="f77" fmla="*/ f40 1 f46"/>
                <a:gd name="f78" fmla="*/ f61 1 f45"/>
                <a:gd name="f79" fmla="*/ f62 1 f46"/>
                <a:gd name="f80" fmla="*/ f63 1 f45"/>
                <a:gd name="f81" fmla="*/ f64 1 f46"/>
                <a:gd name="f82" fmla="*/ f65 1 f45"/>
                <a:gd name="f83" fmla="*/ f66 1 f46"/>
                <a:gd name="f84" fmla="*/ f67 1 f45"/>
                <a:gd name="f85" fmla="*/ f68 1 f46"/>
                <a:gd name="f86" fmla="*/ f69 1 f45"/>
                <a:gd name="f87" fmla="*/ f70 1 f45"/>
                <a:gd name="f88" fmla="*/ f71 1 f46"/>
                <a:gd name="f89" fmla="*/ f72 1 f45"/>
                <a:gd name="f90" fmla="*/ f73 1 f46"/>
                <a:gd name="f91" fmla="*/ f74 f36 1"/>
                <a:gd name="f92" fmla="*/ f75 f36 1"/>
                <a:gd name="f93" fmla="*/ f77 f37 1"/>
                <a:gd name="f94" fmla="*/ f76 f37 1"/>
                <a:gd name="f95" fmla="*/ f78 f36 1"/>
                <a:gd name="f96" fmla="*/ f79 f37 1"/>
                <a:gd name="f97" fmla="*/ f80 f36 1"/>
                <a:gd name="f98" fmla="*/ f81 f37 1"/>
                <a:gd name="f99" fmla="*/ f82 f36 1"/>
                <a:gd name="f100" fmla="*/ f83 f37 1"/>
                <a:gd name="f101" fmla="*/ f84 f36 1"/>
                <a:gd name="f102" fmla="*/ f85 f37 1"/>
                <a:gd name="f103" fmla="*/ f86 f36 1"/>
                <a:gd name="f104" fmla="*/ f87 f36 1"/>
                <a:gd name="f105" fmla="*/ f88 f37 1"/>
                <a:gd name="f106" fmla="*/ f89 f36 1"/>
                <a:gd name="f107" fmla="*/ f90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0">
                  <a:pos x="f95" y="f96"/>
                </a:cxn>
                <a:cxn ang="f60">
                  <a:pos x="f97" y="f98"/>
                </a:cxn>
                <a:cxn ang="f60">
                  <a:pos x="f99" y="f100"/>
                </a:cxn>
                <a:cxn ang="f60">
                  <a:pos x="f101" y="f102"/>
                </a:cxn>
                <a:cxn ang="f60">
                  <a:pos x="f103" y="f102"/>
                </a:cxn>
                <a:cxn ang="f60">
                  <a:pos x="f104" y="f105"/>
                </a:cxn>
                <a:cxn ang="f60">
                  <a:pos x="f106" y="f107"/>
                </a:cxn>
                <a:cxn ang="f60">
                  <a:pos x="f95" y="f96"/>
                </a:cxn>
              </a:cxnLst>
              <a:rect l="f91" t="f94" r="f92" b="f93"/>
              <a:pathLst>
                <a:path w="56" h="97">
                  <a:moveTo>
                    <a:pt x="f8" y="f9"/>
                  </a:moveTo>
                  <a:cubicBezTo>
                    <a:pt x="f8" y="f10"/>
                    <a:pt x="f8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0" y="f22"/>
                    <a:pt x="f6" y="f23"/>
                  </a:cubicBezTo>
                  <a:cubicBezTo>
                    <a:pt x="f24" y="f23"/>
                    <a:pt x="f25" y="f7"/>
                    <a:pt x="f26" y="f23"/>
                  </a:cubicBezTo>
                  <a:cubicBezTo>
                    <a:pt x="f27" y="f28"/>
                    <a:pt x="f5" y="f29"/>
                    <a:pt x="f30" y="f8"/>
                  </a:cubicBezTo>
                  <a:cubicBezTo>
                    <a:pt x="f13" y="f31"/>
                    <a:pt x="f16" y="f32"/>
                    <a:pt x="f33" y="f5"/>
                  </a:cubicBezTo>
                  <a:cubicBezTo>
                    <a:pt x="f12" y="f9"/>
                    <a:pt x="f34" y="f9"/>
                    <a:pt x="f8" y="f9"/>
                  </a:cubicBezTo>
                  <a:close/>
                </a:path>
              </a:pathLst>
            </a:custGeom>
            <a:solidFill>
              <a:srgbClr val="4E2054"/>
            </a:solidFill>
            <a:ln cap="flat">
              <a:noFill/>
              <a:prstDash val="solid"/>
            </a:ln>
            <a:effectLst>
              <a:outerShdw dir="16200000" algn="tl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5FE0A57-4D63-4BC4-BE3B-A3592CE29A0F}"/>
                </a:ext>
              </a:extLst>
            </p:cNvPr>
            <p:cNvSpPr/>
            <p:nvPr/>
          </p:nvSpPr>
          <p:spPr>
            <a:xfrm>
              <a:off x="1219196" y="3365504"/>
              <a:ext cx="488947" cy="6556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9"/>
                <a:gd name="f7" fmla="val 66"/>
                <a:gd name="f8" fmla="val 37"/>
                <a:gd name="f9" fmla="val 22"/>
                <a:gd name="f10" fmla="val 39"/>
                <a:gd name="f11" fmla="val 42"/>
                <a:gd name="f12" fmla="val 27"/>
                <a:gd name="f13" fmla="val 60"/>
                <a:gd name="f14" fmla="val 24"/>
                <a:gd name="f15" fmla="val 63"/>
                <a:gd name="f16" fmla="val 13"/>
                <a:gd name="f17" fmla="val 9"/>
                <a:gd name="f18" fmla="val 5"/>
                <a:gd name="f19" fmla="val 50"/>
                <a:gd name="f20" fmla="val 2"/>
                <a:gd name="f21" fmla="val 46"/>
                <a:gd name="f22" fmla="val 36"/>
                <a:gd name="f23" fmla="val 28"/>
                <a:gd name="f24" fmla="val 20"/>
                <a:gd name="f25" fmla="val 19"/>
                <a:gd name="f26" fmla="val 25"/>
                <a:gd name="f27" fmla="val 31"/>
                <a:gd name="f28" fmla="val 7"/>
                <a:gd name="f29" fmla="+- 0 0 -90"/>
                <a:gd name="f30" fmla="*/ f3 1 49"/>
                <a:gd name="f31" fmla="*/ f4 1 66"/>
                <a:gd name="f32" fmla="val f5"/>
                <a:gd name="f33" fmla="val f6"/>
                <a:gd name="f34" fmla="val f7"/>
                <a:gd name="f35" fmla="*/ f29 f0 1"/>
                <a:gd name="f36" fmla="+- f34 0 f32"/>
                <a:gd name="f37" fmla="+- f33 0 f32"/>
                <a:gd name="f38" fmla="*/ f35 1 f2"/>
                <a:gd name="f39" fmla="*/ f37 1 49"/>
                <a:gd name="f40" fmla="*/ f36 1 66"/>
                <a:gd name="f41" fmla="*/ 37 f37 1"/>
                <a:gd name="f42" fmla="*/ 0 f36 1"/>
                <a:gd name="f43" fmla="*/ 27 f37 1"/>
                <a:gd name="f44" fmla="*/ 60 f36 1"/>
                <a:gd name="f45" fmla="*/ 9 f37 1"/>
                <a:gd name="f46" fmla="*/ 63 f36 1"/>
                <a:gd name="f47" fmla="*/ 2 f37 1"/>
                <a:gd name="f48" fmla="*/ 46 f36 1"/>
                <a:gd name="f49" fmla="*/ 20 f37 1"/>
                <a:gd name="f50" fmla="*/ 19 f36 1"/>
                <a:gd name="f51" fmla="+- f38 0 f1"/>
                <a:gd name="f52" fmla="*/ f41 1 49"/>
                <a:gd name="f53" fmla="*/ f42 1 66"/>
                <a:gd name="f54" fmla="*/ f43 1 49"/>
                <a:gd name="f55" fmla="*/ f44 1 66"/>
                <a:gd name="f56" fmla="*/ f45 1 49"/>
                <a:gd name="f57" fmla="*/ f46 1 66"/>
                <a:gd name="f58" fmla="*/ f47 1 49"/>
                <a:gd name="f59" fmla="*/ f48 1 66"/>
                <a:gd name="f60" fmla="*/ f49 1 49"/>
                <a:gd name="f61" fmla="*/ f50 1 66"/>
                <a:gd name="f62" fmla="*/ 0 1 f39"/>
                <a:gd name="f63" fmla="*/ f33 1 f39"/>
                <a:gd name="f64" fmla="*/ 0 1 f40"/>
                <a:gd name="f65" fmla="*/ f34 1 f40"/>
                <a:gd name="f66" fmla="*/ f52 1 f39"/>
                <a:gd name="f67" fmla="*/ f53 1 f40"/>
                <a:gd name="f68" fmla="*/ f54 1 f39"/>
                <a:gd name="f69" fmla="*/ f55 1 f40"/>
                <a:gd name="f70" fmla="*/ f56 1 f39"/>
                <a:gd name="f71" fmla="*/ f57 1 f40"/>
                <a:gd name="f72" fmla="*/ f58 1 f39"/>
                <a:gd name="f73" fmla="*/ f59 1 f40"/>
                <a:gd name="f74" fmla="*/ f60 1 f39"/>
                <a:gd name="f75" fmla="*/ f61 1 f40"/>
                <a:gd name="f76" fmla="*/ f62 f30 1"/>
                <a:gd name="f77" fmla="*/ f63 f30 1"/>
                <a:gd name="f78" fmla="*/ f65 f31 1"/>
                <a:gd name="f79" fmla="*/ f64 f31 1"/>
                <a:gd name="f80" fmla="*/ f66 f30 1"/>
                <a:gd name="f81" fmla="*/ f67 f31 1"/>
                <a:gd name="f82" fmla="*/ f68 f30 1"/>
                <a:gd name="f83" fmla="*/ f69 f31 1"/>
                <a:gd name="f84" fmla="*/ f70 f30 1"/>
                <a:gd name="f85" fmla="*/ f71 f31 1"/>
                <a:gd name="f86" fmla="*/ f72 f30 1"/>
                <a:gd name="f87" fmla="*/ f73 f31 1"/>
                <a:gd name="f88" fmla="*/ f74 f30 1"/>
                <a:gd name="f89" fmla="*/ f75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80" y="f81"/>
                </a:cxn>
                <a:cxn ang="f51">
                  <a:pos x="f82" y="f83"/>
                </a:cxn>
                <a:cxn ang="f51">
                  <a:pos x="f84" y="f85"/>
                </a:cxn>
                <a:cxn ang="f51">
                  <a:pos x="f86" y="f87"/>
                </a:cxn>
                <a:cxn ang="f51">
                  <a:pos x="f88" y="f89"/>
                </a:cxn>
                <a:cxn ang="f51">
                  <a:pos x="f80" y="f81"/>
                </a:cxn>
              </a:cxnLst>
              <a:rect l="f76" t="f79" r="f77" b="f78"/>
              <a:pathLst>
                <a:path w="49" h="66">
                  <a:moveTo>
                    <a:pt x="f8" y="f5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15"/>
                  </a:cubicBezTo>
                  <a:cubicBezTo>
                    <a:pt x="f18" y="f13"/>
                    <a:pt x="f5" y="f19"/>
                    <a:pt x="f20" y="f21"/>
                  </a:cubicBezTo>
                  <a:cubicBezTo>
                    <a:pt x="f18" y="f22"/>
                    <a:pt x="f16" y="f23"/>
                    <a:pt x="f24" y="f25"/>
                  </a:cubicBezTo>
                  <a:cubicBezTo>
                    <a:pt x="f26" y="f16"/>
                    <a:pt x="f27" y="f28"/>
                    <a:pt x="f8" y="f5"/>
                  </a:cubicBezTo>
                  <a:close/>
                </a:path>
              </a:pathLst>
            </a:custGeom>
            <a:solidFill>
              <a:srgbClr val="4E2054"/>
            </a:solidFill>
            <a:ln cap="flat">
              <a:noFill/>
              <a:prstDash val="solid"/>
            </a:ln>
            <a:effectLst>
              <a:outerShdw dir="16200000" algn="tl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DB87ACF-1C79-4F15-81FD-F9B89C5A0435}"/>
                </a:ext>
              </a:extLst>
            </p:cNvPr>
            <p:cNvSpPr/>
            <p:nvPr/>
          </p:nvSpPr>
          <p:spPr>
            <a:xfrm>
              <a:off x="3205164" y="2708279"/>
              <a:ext cx="498476" cy="7858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0"/>
                <a:gd name="f7" fmla="val 79"/>
                <a:gd name="f8" fmla="val 62"/>
                <a:gd name="f9" fmla="val 46"/>
                <a:gd name="f10" fmla="val 76"/>
                <a:gd name="f11" fmla="val 40"/>
                <a:gd name="f12" fmla="val 27"/>
                <a:gd name="f13" fmla="val 70"/>
                <a:gd name="f14" fmla="val 1"/>
                <a:gd name="f15" fmla="val 51"/>
                <a:gd name="f16" fmla="val 44"/>
                <a:gd name="f17" fmla="val 14"/>
                <a:gd name="f18" fmla="val 18"/>
                <a:gd name="f19" fmla="val 16"/>
                <a:gd name="f20" fmla="val 20"/>
                <a:gd name="f21" fmla="val 28"/>
                <a:gd name="f22" fmla="val 26"/>
                <a:gd name="f23" fmla="val 38"/>
                <a:gd name="f24" fmla="val 31"/>
                <a:gd name="f25" fmla="val 47"/>
                <a:gd name="f26" fmla="val 41"/>
                <a:gd name="f27" fmla="val 54"/>
                <a:gd name="f28" fmla="+- 0 0 -90"/>
                <a:gd name="f29" fmla="*/ f3 1 50"/>
                <a:gd name="f30" fmla="*/ f4 1 79"/>
                <a:gd name="f31" fmla="val f5"/>
                <a:gd name="f32" fmla="val f6"/>
                <a:gd name="f33" fmla="val f7"/>
                <a:gd name="f34" fmla="*/ f28 f0 1"/>
                <a:gd name="f35" fmla="+- f33 0 f31"/>
                <a:gd name="f36" fmla="+- f32 0 f31"/>
                <a:gd name="f37" fmla="*/ f34 1 f2"/>
                <a:gd name="f38" fmla="*/ f36 1 50"/>
                <a:gd name="f39" fmla="*/ f35 1 79"/>
                <a:gd name="f40" fmla="*/ 50 f36 1"/>
                <a:gd name="f41" fmla="*/ 62 f35 1"/>
                <a:gd name="f42" fmla="*/ 27 f36 1"/>
                <a:gd name="f43" fmla="*/ 70 f35 1"/>
                <a:gd name="f44" fmla="*/ 14 f36 1"/>
                <a:gd name="f45" fmla="*/ 0 f35 1"/>
                <a:gd name="f46" fmla="*/ 26 f36 1"/>
                <a:gd name="f47" fmla="*/ 38 f35 1"/>
                <a:gd name="f48" fmla="+- f37 0 f1"/>
                <a:gd name="f49" fmla="*/ f40 1 50"/>
                <a:gd name="f50" fmla="*/ f41 1 79"/>
                <a:gd name="f51" fmla="*/ f42 1 50"/>
                <a:gd name="f52" fmla="*/ f43 1 79"/>
                <a:gd name="f53" fmla="*/ f44 1 50"/>
                <a:gd name="f54" fmla="*/ f45 1 79"/>
                <a:gd name="f55" fmla="*/ f46 1 50"/>
                <a:gd name="f56" fmla="*/ f47 1 79"/>
                <a:gd name="f57" fmla="*/ 0 1 f38"/>
                <a:gd name="f58" fmla="*/ f32 1 f38"/>
                <a:gd name="f59" fmla="*/ 0 1 f39"/>
                <a:gd name="f60" fmla="*/ f33 1 f39"/>
                <a:gd name="f61" fmla="*/ f49 1 f38"/>
                <a:gd name="f62" fmla="*/ f50 1 f39"/>
                <a:gd name="f63" fmla="*/ f51 1 f38"/>
                <a:gd name="f64" fmla="*/ f52 1 f39"/>
                <a:gd name="f65" fmla="*/ f53 1 f38"/>
                <a:gd name="f66" fmla="*/ f54 1 f39"/>
                <a:gd name="f67" fmla="*/ f55 1 f38"/>
                <a:gd name="f68" fmla="*/ f56 1 f39"/>
                <a:gd name="f69" fmla="*/ f57 f29 1"/>
                <a:gd name="f70" fmla="*/ f58 f29 1"/>
                <a:gd name="f71" fmla="*/ f60 f30 1"/>
                <a:gd name="f72" fmla="*/ f59 f30 1"/>
                <a:gd name="f73" fmla="*/ f61 f29 1"/>
                <a:gd name="f74" fmla="*/ f62 f30 1"/>
                <a:gd name="f75" fmla="*/ f63 f29 1"/>
                <a:gd name="f76" fmla="*/ f64 f30 1"/>
                <a:gd name="f77" fmla="*/ f65 f29 1"/>
                <a:gd name="f78" fmla="*/ f66 f30 1"/>
                <a:gd name="f79" fmla="*/ f67 f29 1"/>
                <a:gd name="f80" fmla="*/ f68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73" y="f74"/>
                </a:cxn>
                <a:cxn ang="f48">
                  <a:pos x="f75" y="f76"/>
                </a:cxn>
                <a:cxn ang="f48">
                  <a:pos x="f77" y="f78"/>
                </a:cxn>
                <a:cxn ang="f48">
                  <a:pos x="f79" y="f80"/>
                </a:cxn>
                <a:cxn ang="f48">
                  <a:pos x="f73" y="f74"/>
                </a:cxn>
              </a:cxnLst>
              <a:rect l="f69" t="f72" r="f70" b="f71"/>
              <a:pathLst>
                <a:path w="50" h="79">
                  <a:moveTo>
                    <a:pt x="f6" y="f8"/>
                  </a:moveTo>
                  <a:cubicBezTo>
                    <a:pt x="f9" y="f10"/>
                    <a:pt x="f11" y="f7"/>
                    <a:pt x="f12" y="f13"/>
                  </a:cubicBezTo>
                  <a:cubicBezTo>
                    <a:pt x="f14" y="f15"/>
                    <a:pt x="f5" y="f16"/>
                    <a:pt x="f17" y="f5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6" y="f8"/>
                  </a:cubicBezTo>
                  <a:close/>
                </a:path>
              </a:pathLst>
            </a:custGeom>
            <a:solidFill>
              <a:srgbClr val="4E2054"/>
            </a:solidFill>
            <a:ln cap="flat">
              <a:noFill/>
              <a:prstDash val="solid"/>
            </a:ln>
            <a:effectLst>
              <a:outerShdw dir="16200000" algn="tl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A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364E4C40-0738-40C3-BC14-B52F9A5E0A54}"/>
              </a:ext>
            </a:extLst>
          </p:cNvPr>
          <p:cNvSpPr/>
          <p:nvPr/>
        </p:nvSpPr>
        <p:spPr>
          <a:xfrm>
            <a:off x="4447751" y="4450503"/>
            <a:ext cx="4696248" cy="301623"/>
          </a:xfrm>
          <a:prstGeom prst="rect">
            <a:avLst/>
          </a:prstGeom>
          <a:solidFill>
            <a:srgbClr val="873E8A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A7618D-3E81-48ED-B49E-2B2D4ED2572D}"/>
              </a:ext>
            </a:extLst>
          </p:cNvPr>
          <p:cNvSpPr/>
          <p:nvPr/>
        </p:nvSpPr>
        <p:spPr>
          <a:xfrm>
            <a:off x="-14987" y="218029"/>
            <a:ext cx="1379098" cy="5726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71"/>
              <a:gd name="f7" fmla="val 125"/>
              <a:gd name="f8" fmla="val 1642"/>
              <a:gd name="f9" fmla="+- 0 0 -90"/>
              <a:gd name="f10" fmla="*/ f3 1 1871"/>
              <a:gd name="f11" fmla="*/ f4 1 125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871"/>
              <a:gd name="f20" fmla="*/ f16 1 125"/>
              <a:gd name="f21" fmla="*/ 1642 f17 1"/>
              <a:gd name="f22" fmla="*/ 125 f16 1"/>
              <a:gd name="f23" fmla="*/ 0 f17 1"/>
              <a:gd name="f24" fmla="*/ 0 f16 1"/>
              <a:gd name="f25" fmla="*/ 1871 f17 1"/>
              <a:gd name="f26" fmla="+- f18 0 f1"/>
              <a:gd name="f27" fmla="*/ f21 1 1871"/>
              <a:gd name="f28" fmla="*/ f22 1 125"/>
              <a:gd name="f29" fmla="*/ f23 1 1871"/>
              <a:gd name="f30" fmla="*/ f24 1 125"/>
              <a:gd name="f31" fmla="*/ f25 1 1871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19"/>
              <a:gd name="f39" fmla="*/ f30 1 f20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0 1"/>
              <a:gd name="f48" fmla="*/ f39 f11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7" y="f46"/>
              </a:cxn>
              <a:cxn ang="f26">
                <a:pos x="f47" y="f48"/>
              </a:cxn>
              <a:cxn ang="f26">
                <a:pos x="f49" y="f48"/>
              </a:cxn>
              <a:cxn ang="f26">
                <a:pos x="f45" y="f46"/>
              </a:cxn>
            </a:cxnLst>
            <a:rect l="f41" t="f44" r="f42" b="f43"/>
            <a:pathLst>
              <a:path w="1871" h="125">
                <a:moveTo>
                  <a:pt x="f8" y="f7"/>
                </a:moveTo>
                <a:lnTo>
                  <a:pt x="f5" y="f7"/>
                </a:lnTo>
                <a:lnTo>
                  <a:pt x="f5" y="f5"/>
                </a:lnTo>
                <a:lnTo>
                  <a:pt x="f6" y="f5"/>
                </a:lnTo>
                <a:lnTo>
                  <a:pt x="f8" y="f7"/>
                </a:lnTo>
                <a:close/>
              </a:path>
            </a:pathLst>
          </a:custGeom>
          <a:solidFill>
            <a:srgbClr val="873E8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3" name="Google Shape;2647;p60">
            <a:extLst>
              <a:ext uri="{FF2B5EF4-FFF2-40B4-BE49-F238E27FC236}">
                <a16:creationId xmlns:a16="http://schemas.microsoft.com/office/drawing/2014/main" id="{DFAFBFCB-563A-61DC-98C6-5A6C92540DE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871908" y="1332997"/>
            <a:ext cx="5272092" cy="2477505"/>
          </a:xfrm>
          <a:solidFill>
            <a:srgbClr val="873E8A"/>
          </a:solidFill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Violence against women continues to be an obstacle to achieving equality and peace (Human Rights).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the Sustainable Development Goals (SDGs) can not be achieved without putting an end to violence against women and girls.</a:t>
            </a:r>
            <a:endParaRPr lang="en-US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D42C499D-EC7B-0ECD-B79A-5BE165F81A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250" y="289429"/>
            <a:ext cx="3859213" cy="4154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1" i="0" u="none" strike="noStrike" kern="0" cap="none" spc="0" baseline="0" dirty="0">
                <a:solidFill>
                  <a:srgbClr val="511454"/>
                </a:solidFill>
                <a:uFillTx/>
                <a:latin typeface="微软雅黑" pitchFamily="34"/>
                <a:ea typeface="微软雅黑" pitchFamily="34"/>
                <a:cs typeface="Arial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C16B99-27EC-4E33-8857-015DAA9D7784}"/>
              </a:ext>
            </a:extLst>
          </p:cNvPr>
          <p:cNvSpPr txBox="1"/>
          <p:nvPr/>
        </p:nvSpPr>
        <p:spPr>
          <a:xfrm>
            <a:off x="2866644" y="79168"/>
            <a:ext cx="4643752" cy="7155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50" b="0" i="0" u="none" strike="noStrike" kern="0" cap="none" spc="0" baseline="0" dirty="0">
                <a:solidFill>
                  <a:srgbClr val="873E8A"/>
                </a:solidFill>
                <a:uFillTx/>
                <a:latin typeface="Arial"/>
                <a:ea typeface="Arial"/>
                <a:cs typeface="Arial" pitchFamily="34"/>
              </a:rPr>
              <a:t>Agenda Style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09AF0B58-55CC-478D-A4CA-6513D3EE0FCE}"/>
              </a:ext>
            </a:extLst>
          </p:cNvPr>
          <p:cNvGrpSpPr/>
          <p:nvPr/>
        </p:nvGrpSpPr>
        <p:grpSpPr>
          <a:xfrm>
            <a:off x="4442244" y="860424"/>
            <a:ext cx="3924449" cy="507830"/>
            <a:chOff x="4469952" y="1208827"/>
            <a:chExt cx="3924449" cy="507830"/>
          </a:xfrm>
        </p:grpSpPr>
        <p:sp>
          <p:nvSpPr>
            <p:cNvPr id="6" name="TextBox 13">
              <a:extLst>
                <a:ext uri="{FF2B5EF4-FFF2-40B4-BE49-F238E27FC236}">
                  <a16:creationId xmlns:a16="http://schemas.microsoft.com/office/drawing/2014/main" id="{382A92FF-B9AE-45A2-982A-56A22356AF98}"/>
                </a:ext>
              </a:extLst>
            </p:cNvPr>
            <p:cNvSpPr txBox="1"/>
            <p:nvPr/>
          </p:nvSpPr>
          <p:spPr>
            <a:xfrm>
              <a:off x="5013636" y="1277727"/>
              <a:ext cx="3380765" cy="40395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0997" tIns="45720" rIns="80997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25" b="1" kern="0" dirty="0">
                  <a:solidFill>
                    <a:srgbClr val="873E8A"/>
                  </a:solidFill>
                  <a:latin typeface="Arial"/>
                  <a:ea typeface="Arial"/>
                  <a:cs typeface="Arial" pitchFamily="34"/>
                </a:rPr>
                <a:t>Introduction </a:t>
              </a:r>
              <a:endParaRPr lang="en-US" sz="2025" b="1" i="0" u="none" strike="noStrike" kern="0" cap="none" spc="0" baseline="0" dirty="0">
                <a:solidFill>
                  <a:srgbClr val="873E8A"/>
                </a:solidFill>
                <a:uFillTx/>
                <a:latin typeface="Arial"/>
                <a:ea typeface="Arial"/>
                <a:cs typeface="Arial" pitchFamily="34"/>
              </a:endParaRPr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8BE23EF8-E779-4AC7-B699-0FF4B0B18081}"/>
                </a:ext>
              </a:extLst>
            </p:cNvPr>
            <p:cNvSpPr txBox="1"/>
            <p:nvPr/>
          </p:nvSpPr>
          <p:spPr>
            <a:xfrm>
              <a:off x="4469952" y="1208827"/>
              <a:ext cx="718572" cy="5078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0997" tIns="45720" rIns="80997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700" b="1" i="0" u="none" strike="noStrike" kern="0" cap="none" spc="0" baseline="0" dirty="0">
                  <a:solidFill>
                    <a:srgbClr val="BDA3BC"/>
                  </a:solidFill>
                  <a:uFillTx/>
                  <a:latin typeface="Arial"/>
                  <a:ea typeface="Arial"/>
                  <a:cs typeface="Arial" pitchFamily="34"/>
                </a:rPr>
                <a:t>01</a:t>
              </a: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27C0FC2B-D2EA-49AE-A3EE-D5BCBA9A93CA}"/>
              </a:ext>
            </a:extLst>
          </p:cNvPr>
          <p:cNvGrpSpPr/>
          <p:nvPr/>
        </p:nvGrpSpPr>
        <p:grpSpPr>
          <a:xfrm>
            <a:off x="4442244" y="1369526"/>
            <a:ext cx="3924449" cy="507830"/>
            <a:chOff x="4469952" y="2078001"/>
            <a:chExt cx="3924449" cy="507830"/>
          </a:xfrm>
        </p:grpSpPr>
        <p:sp>
          <p:nvSpPr>
            <p:cNvPr id="11" name="TextBox 18">
              <a:extLst>
                <a:ext uri="{FF2B5EF4-FFF2-40B4-BE49-F238E27FC236}">
                  <a16:creationId xmlns:a16="http://schemas.microsoft.com/office/drawing/2014/main" id="{EAC14A64-BD04-4DF2-9BDA-EFD7BADEB05E}"/>
                </a:ext>
              </a:extLst>
            </p:cNvPr>
            <p:cNvSpPr txBox="1"/>
            <p:nvPr/>
          </p:nvSpPr>
          <p:spPr>
            <a:xfrm>
              <a:off x="5013636" y="2146901"/>
              <a:ext cx="3380765" cy="40395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0997" tIns="45720" rIns="80997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25" b="1" kern="0" dirty="0">
                  <a:solidFill>
                    <a:srgbClr val="873E8A"/>
                  </a:solidFill>
                  <a:latin typeface="Arial"/>
                  <a:ea typeface="Arial"/>
                  <a:cs typeface="Arial" pitchFamily="34"/>
                </a:rPr>
                <a:t>Features Transformation</a:t>
              </a:r>
              <a:endParaRPr lang="en-US" sz="2025" b="1" i="0" u="none" strike="noStrike" kern="0" cap="none" spc="0" baseline="0" dirty="0">
                <a:solidFill>
                  <a:srgbClr val="873E8A"/>
                </a:solidFill>
                <a:uFillTx/>
                <a:latin typeface="Arial"/>
                <a:ea typeface="Arial"/>
                <a:cs typeface="Arial" pitchFamily="34"/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1EA663CD-19A0-4764-9547-9AED9F69BFAE}"/>
                </a:ext>
              </a:extLst>
            </p:cNvPr>
            <p:cNvSpPr txBox="1"/>
            <p:nvPr/>
          </p:nvSpPr>
          <p:spPr>
            <a:xfrm>
              <a:off x="4469952" y="2078001"/>
              <a:ext cx="718572" cy="5078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0997" tIns="45720" rIns="80997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700" b="1" i="0" u="none" strike="noStrike" kern="0" cap="none" spc="0" baseline="0">
                  <a:solidFill>
                    <a:srgbClr val="BDA3BC"/>
                  </a:solidFill>
                  <a:uFillTx/>
                  <a:latin typeface="Arial"/>
                  <a:ea typeface="Arial"/>
                  <a:cs typeface="Arial" pitchFamily="34"/>
                </a:rPr>
                <a:t>02</a:t>
              </a:r>
            </a:p>
          </p:txBody>
        </p:sp>
      </p:grpSp>
      <p:grpSp>
        <p:nvGrpSpPr>
          <p:cNvPr id="13" name="Group 19">
            <a:extLst>
              <a:ext uri="{FF2B5EF4-FFF2-40B4-BE49-F238E27FC236}">
                <a16:creationId xmlns:a16="http://schemas.microsoft.com/office/drawing/2014/main" id="{2CD7052C-4E01-4DFC-BF8A-AE895AB9FA68}"/>
              </a:ext>
            </a:extLst>
          </p:cNvPr>
          <p:cNvGrpSpPr/>
          <p:nvPr/>
        </p:nvGrpSpPr>
        <p:grpSpPr>
          <a:xfrm>
            <a:off x="4456098" y="1912524"/>
            <a:ext cx="3924449" cy="507830"/>
            <a:chOff x="4469952" y="2947184"/>
            <a:chExt cx="3924449" cy="507830"/>
          </a:xfrm>
        </p:grpSpPr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0CF69543-538A-4A0F-B817-77C402D9E516}"/>
                </a:ext>
              </a:extLst>
            </p:cNvPr>
            <p:cNvSpPr txBox="1"/>
            <p:nvPr/>
          </p:nvSpPr>
          <p:spPr>
            <a:xfrm>
              <a:off x="5013636" y="3016084"/>
              <a:ext cx="3380765" cy="40395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0997" tIns="45720" rIns="80997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25" b="1" kern="0" dirty="0">
                  <a:solidFill>
                    <a:srgbClr val="873E8A"/>
                  </a:solidFill>
                  <a:latin typeface="Arial"/>
                  <a:ea typeface="Arial"/>
                  <a:cs typeface="Arial" pitchFamily="34"/>
                </a:rPr>
                <a:t>Analysis Questions</a:t>
              </a:r>
              <a:endParaRPr lang="en-US" sz="2025" b="1" i="0" u="none" strike="noStrike" kern="0" cap="none" spc="0" baseline="0" dirty="0">
                <a:solidFill>
                  <a:srgbClr val="873E8A"/>
                </a:solidFill>
                <a:uFillTx/>
                <a:latin typeface="Arial"/>
                <a:ea typeface="Arial"/>
                <a:cs typeface="Arial" pitchFamily="34"/>
              </a:endParaRPr>
            </a:p>
          </p:txBody>
        </p:sp>
        <p:sp>
          <p:nvSpPr>
            <p:cNvPr id="17" name="TextBox 21">
              <a:extLst>
                <a:ext uri="{FF2B5EF4-FFF2-40B4-BE49-F238E27FC236}">
                  <a16:creationId xmlns:a16="http://schemas.microsoft.com/office/drawing/2014/main" id="{30AD4696-6F4A-41A3-93AF-FAFC1654211E}"/>
                </a:ext>
              </a:extLst>
            </p:cNvPr>
            <p:cNvSpPr txBox="1"/>
            <p:nvPr/>
          </p:nvSpPr>
          <p:spPr>
            <a:xfrm>
              <a:off x="4469952" y="2947184"/>
              <a:ext cx="718572" cy="5078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0997" tIns="45720" rIns="80997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700" b="1" i="0" u="none" strike="noStrike" kern="0" cap="none" spc="0" baseline="0">
                  <a:solidFill>
                    <a:srgbClr val="BDA3BC"/>
                  </a:solidFill>
                  <a:uFillTx/>
                  <a:latin typeface="Arial"/>
                  <a:ea typeface="Arial"/>
                  <a:cs typeface="Arial" pitchFamily="34"/>
                </a:rPr>
                <a:t>03</a:t>
              </a:r>
            </a:p>
          </p:txBody>
        </p:sp>
      </p:grpSp>
      <p:grpSp>
        <p:nvGrpSpPr>
          <p:cNvPr id="18" name="Group 24">
            <a:extLst>
              <a:ext uri="{FF2B5EF4-FFF2-40B4-BE49-F238E27FC236}">
                <a16:creationId xmlns:a16="http://schemas.microsoft.com/office/drawing/2014/main" id="{66F548BA-6DEE-492B-944C-C2D5465324CD}"/>
              </a:ext>
            </a:extLst>
          </p:cNvPr>
          <p:cNvGrpSpPr/>
          <p:nvPr/>
        </p:nvGrpSpPr>
        <p:grpSpPr>
          <a:xfrm>
            <a:off x="4483806" y="2467298"/>
            <a:ext cx="3924449" cy="507830"/>
            <a:chOff x="4469952" y="3816367"/>
            <a:chExt cx="3924449" cy="507830"/>
          </a:xfrm>
        </p:grpSpPr>
        <p:sp>
          <p:nvSpPr>
            <p:cNvPr id="21" name="TextBox 28">
              <a:extLst>
                <a:ext uri="{FF2B5EF4-FFF2-40B4-BE49-F238E27FC236}">
                  <a16:creationId xmlns:a16="http://schemas.microsoft.com/office/drawing/2014/main" id="{9B5D0AE5-5135-416C-B496-2EB000A01B76}"/>
                </a:ext>
              </a:extLst>
            </p:cNvPr>
            <p:cNvSpPr txBox="1"/>
            <p:nvPr/>
          </p:nvSpPr>
          <p:spPr>
            <a:xfrm>
              <a:off x="5013636" y="3885267"/>
              <a:ext cx="3380765" cy="40395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0997" tIns="45720" rIns="80997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25" b="1" kern="0" dirty="0">
                  <a:solidFill>
                    <a:srgbClr val="873E8A"/>
                  </a:solidFill>
                  <a:latin typeface="Arial"/>
                  <a:ea typeface="Arial"/>
                  <a:cs typeface="Arial" pitchFamily="34"/>
                </a:rPr>
                <a:t>Result</a:t>
              </a:r>
              <a:endParaRPr lang="en-US" sz="2025" b="1" i="0" u="none" strike="noStrike" kern="0" cap="none" spc="0" baseline="0" dirty="0">
                <a:solidFill>
                  <a:srgbClr val="873E8A"/>
                </a:solidFill>
                <a:uFillTx/>
                <a:latin typeface="Arial"/>
                <a:ea typeface="Arial"/>
                <a:cs typeface="Arial" pitchFamily="34"/>
              </a:endParaRPr>
            </a:p>
          </p:txBody>
        </p:sp>
        <p:sp>
          <p:nvSpPr>
            <p:cNvPr id="22" name="TextBox 26">
              <a:extLst>
                <a:ext uri="{FF2B5EF4-FFF2-40B4-BE49-F238E27FC236}">
                  <a16:creationId xmlns:a16="http://schemas.microsoft.com/office/drawing/2014/main" id="{D46703A7-530E-430E-98C1-CC9A20559AE5}"/>
                </a:ext>
              </a:extLst>
            </p:cNvPr>
            <p:cNvSpPr txBox="1"/>
            <p:nvPr/>
          </p:nvSpPr>
          <p:spPr>
            <a:xfrm>
              <a:off x="4469952" y="3816367"/>
              <a:ext cx="718572" cy="5078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0997" tIns="45720" rIns="80997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700" b="1" i="0" u="none" strike="noStrike" kern="0" cap="none" spc="0" baseline="0" dirty="0">
                  <a:solidFill>
                    <a:srgbClr val="BDA3BC"/>
                  </a:solidFill>
                  <a:uFillTx/>
                  <a:latin typeface="Arial"/>
                  <a:ea typeface="Arial"/>
                  <a:cs typeface="Arial" pitchFamily="34"/>
                </a:rPr>
                <a:t>04</a:t>
              </a:r>
            </a:p>
          </p:txBody>
        </p:sp>
      </p:grpSp>
      <p:sp>
        <p:nvSpPr>
          <p:cNvPr id="23" name="Freeform 13">
            <a:extLst>
              <a:ext uri="{FF2B5EF4-FFF2-40B4-BE49-F238E27FC236}">
                <a16:creationId xmlns:a16="http://schemas.microsoft.com/office/drawing/2014/main" id="{42DBA275-7ACE-45B9-88E7-CF3A56FDB552}"/>
              </a:ext>
            </a:extLst>
          </p:cNvPr>
          <p:cNvSpPr/>
          <p:nvPr/>
        </p:nvSpPr>
        <p:spPr>
          <a:xfrm>
            <a:off x="1264066" y="1236625"/>
            <a:ext cx="1763978" cy="32382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"/>
              <a:gd name="f7" fmla="val 125"/>
              <a:gd name="f8" fmla="val 56"/>
              <a:gd name="f9" fmla="val 11"/>
              <a:gd name="f10" fmla="val 67"/>
              <a:gd name="f11" fmla="val 12"/>
              <a:gd name="f12" fmla="val 13"/>
              <a:gd name="f13" fmla="val 25"/>
              <a:gd name="f14" fmla="val 34"/>
              <a:gd name="f15" fmla="val 42"/>
              <a:gd name="f16" fmla="val 51"/>
              <a:gd name="f17" fmla="val 58"/>
              <a:gd name="f18" fmla="val 64"/>
              <a:gd name="f19" fmla="val 62"/>
              <a:gd name="f20" fmla="val 69"/>
              <a:gd name="f21" fmla="val 61"/>
              <a:gd name="f22" fmla="val 70"/>
              <a:gd name="f23" fmla="val 73"/>
              <a:gd name="f24" fmla="val 75"/>
              <a:gd name="f25" fmla="val 90"/>
              <a:gd name="f26" fmla="val 104"/>
              <a:gd name="f27" fmla="val 118"/>
              <a:gd name="f28" fmla="val 120"/>
              <a:gd name="f29" fmla="val 122"/>
              <a:gd name="f30" fmla="val 60"/>
              <a:gd name="f31" fmla="val 59"/>
              <a:gd name="f32" fmla="val 123"/>
              <a:gd name="f33" fmla="val 121"/>
              <a:gd name="f34" fmla="val 88"/>
              <a:gd name="f35" fmla="val 71"/>
              <a:gd name="f36" fmla="val 66"/>
              <a:gd name="f37" fmla="val 65"/>
              <a:gd name="f38" fmla="val 45"/>
              <a:gd name="f39" fmla="val 55"/>
              <a:gd name="f40" fmla="val 40"/>
              <a:gd name="f41" fmla="val 36"/>
              <a:gd name="f42" fmla="val 43"/>
              <a:gd name="f43" fmla="val 47"/>
              <a:gd name="f44" fmla="val 49"/>
              <a:gd name="f45" fmla="val 46"/>
              <a:gd name="f46" fmla="val 57"/>
              <a:gd name="f47" fmla="val 44"/>
              <a:gd name="f48" fmla="val 54"/>
              <a:gd name="f49" fmla="val 35"/>
              <a:gd name="f50" fmla="val 41"/>
              <a:gd name="f51" fmla="val 27"/>
              <a:gd name="f52" fmla="val 38"/>
              <a:gd name="f53" fmla="val 19"/>
              <a:gd name="f54" fmla="val 18"/>
              <a:gd name="f55" fmla="val 31"/>
              <a:gd name="f56" fmla="val 23"/>
              <a:gd name="f57" fmla="val 28"/>
              <a:gd name="f58" fmla="val 20"/>
              <a:gd name="f59" fmla="val 21"/>
              <a:gd name="f60" fmla="val 9"/>
              <a:gd name="f61" fmla="val 2"/>
              <a:gd name="f62" fmla="val 6"/>
              <a:gd name="f63" fmla="val 10"/>
              <a:gd name="f64" fmla="val 16"/>
              <a:gd name="f65" fmla="val 72"/>
              <a:gd name="f66" fmla="val 107"/>
              <a:gd name="f67" fmla="val 124"/>
              <a:gd name="f68" fmla="val 119"/>
              <a:gd name="f69" fmla="val 105"/>
              <a:gd name="f70" fmla="val 92"/>
              <a:gd name="f71" fmla="val 78"/>
              <a:gd name="f72" fmla="val 74"/>
              <a:gd name="f73" fmla="val 14"/>
              <a:gd name="f74" fmla="val 33"/>
              <a:gd name="f75" fmla="val 3"/>
              <a:gd name="f76" fmla="val 29"/>
              <a:gd name="f77" fmla="val 4"/>
              <a:gd name="f78" fmla="val 5"/>
              <a:gd name="f79" fmla="val 22"/>
              <a:gd name="f80" fmla="val 17"/>
              <a:gd name="f81" fmla="val 7"/>
              <a:gd name="f82" fmla="val 8"/>
              <a:gd name="f83" fmla="val 24"/>
              <a:gd name="f84" fmla="val 37"/>
              <a:gd name="f85" fmla="val 50"/>
              <a:gd name="f86" fmla="val 52"/>
              <a:gd name="f87" fmla="val 15"/>
              <a:gd name="f88" fmla="val 48"/>
              <a:gd name="f89" fmla="val 39"/>
              <a:gd name="f90" fmla="val 32"/>
              <a:gd name="f91" fmla="val 26"/>
              <a:gd name="f92" fmla="val 30"/>
              <a:gd name="f93" fmla="+- 0 0 -90"/>
              <a:gd name="f94" fmla="*/ f3 1 68"/>
              <a:gd name="f95" fmla="*/ f4 1 125"/>
              <a:gd name="f96" fmla="val f5"/>
              <a:gd name="f97" fmla="val f6"/>
              <a:gd name="f98" fmla="val f7"/>
              <a:gd name="f99" fmla="*/ f93 f0 1"/>
              <a:gd name="f100" fmla="+- f98 0 f96"/>
              <a:gd name="f101" fmla="+- f97 0 f96"/>
              <a:gd name="f102" fmla="*/ f99 1 f2"/>
              <a:gd name="f103" fmla="*/ f101 1 68"/>
              <a:gd name="f104" fmla="*/ f100 1 125"/>
              <a:gd name="f105" fmla="*/ 68 f101 1"/>
              <a:gd name="f106" fmla="*/ 25 f100 1"/>
              <a:gd name="f107" fmla="*/ 62 f101 1"/>
              <a:gd name="f108" fmla="*/ 69 f100 1"/>
              <a:gd name="f109" fmla="*/ 61 f101 1"/>
              <a:gd name="f110" fmla="*/ 118 f100 1"/>
              <a:gd name="f111" fmla="*/ 58 f101 1"/>
              <a:gd name="f112" fmla="*/ 125 f100 1"/>
              <a:gd name="f113" fmla="*/ 73 f100 1"/>
              <a:gd name="f114" fmla="*/ 65 f101 1"/>
              <a:gd name="f115" fmla="*/ 45 f100 1"/>
              <a:gd name="f116" fmla="*/ 46 f101 1"/>
              <a:gd name="f117" fmla="*/ 57 f100 1"/>
              <a:gd name="f118" fmla="*/ 42 f101 1"/>
              <a:gd name="f119" fmla="*/ 54 f100 1"/>
              <a:gd name="f120" fmla="*/ 23 f101 1"/>
              <a:gd name="f121" fmla="*/ 6 f101 1"/>
              <a:gd name="f122" fmla="*/ 35 f101 1"/>
              <a:gd name="f123" fmla="*/ 72 f100 1"/>
              <a:gd name="f124" fmla="*/ 21 f101 1"/>
              <a:gd name="f125" fmla="*/ 124 f100 1"/>
              <a:gd name="f126" fmla="*/ 18 f101 1"/>
              <a:gd name="f127" fmla="*/ 119 f100 1"/>
              <a:gd name="f128" fmla="*/ 14 f101 1"/>
              <a:gd name="f129" fmla="*/ 66 f100 1"/>
              <a:gd name="f130" fmla="*/ 4 f101 1"/>
              <a:gd name="f131" fmla="*/ 27 f100 1"/>
              <a:gd name="f132" fmla="*/ 11 f101 1"/>
              <a:gd name="f133" fmla="*/ 5 f100 1"/>
              <a:gd name="f134" fmla="*/ 50 f101 1"/>
              <a:gd name="f135" fmla="*/ 51 f101 1"/>
              <a:gd name="f136" fmla="*/ 22 f100 1"/>
              <a:gd name="f137" fmla="*/ 13 f100 1"/>
              <a:gd name="f138" fmla="*/ 40 f101 1"/>
              <a:gd name="f139" fmla="*/ 12 f100 1"/>
              <a:gd name="f140" fmla="*/ 45 f101 1"/>
              <a:gd name="f141" fmla="*/ 36 f100 1"/>
              <a:gd name="f142" fmla="*/ 36 f101 1"/>
              <a:gd name="f143" fmla="*/ 18 f100 1"/>
              <a:gd name="f144" fmla="*/ 33 f101 1"/>
              <a:gd name="f145" fmla="*/ 3 f100 1"/>
              <a:gd name="f146" fmla="*/ 27 f101 1"/>
              <a:gd name="f147" fmla="*/ 32 f100 1"/>
              <a:gd name="f148" fmla="*/ 28 f100 1"/>
              <a:gd name="f149" fmla="*/ 54 f101 1"/>
              <a:gd name="f150" fmla="*/ 60 f101 1"/>
              <a:gd name="f151" fmla="*/ 41 f100 1"/>
              <a:gd name="f152" fmla="*/ 20 f100 1"/>
              <a:gd name="f153" fmla="*/ 55 f101 1"/>
              <a:gd name="f154" fmla="*/ 22 f101 1"/>
              <a:gd name="f155" fmla="*/ 7 f100 1"/>
              <a:gd name="f156" fmla="*/ 10 f101 1"/>
              <a:gd name="f157" fmla="*/ 16 f100 1"/>
              <a:gd name="f158" fmla="+- f102 0 f1"/>
              <a:gd name="f159" fmla="*/ f105 1 68"/>
              <a:gd name="f160" fmla="*/ f106 1 125"/>
              <a:gd name="f161" fmla="*/ f107 1 68"/>
              <a:gd name="f162" fmla="*/ f108 1 125"/>
              <a:gd name="f163" fmla="*/ f109 1 68"/>
              <a:gd name="f164" fmla="*/ f110 1 125"/>
              <a:gd name="f165" fmla="*/ f111 1 68"/>
              <a:gd name="f166" fmla="*/ f112 1 125"/>
              <a:gd name="f167" fmla="*/ f113 1 125"/>
              <a:gd name="f168" fmla="*/ f114 1 68"/>
              <a:gd name="f169" fmla="*/ f115 1 125"/>
              <a:gd name="f170" fmla="*/ f116 1 68"/>
              <a:gd name="f171" fmla="*/ f117 1 125"/>
              <a:gd name="f172" fmla="*/ f118 1 68"/>
              <a:gd name="f173" fmla="*/ f119 1 125"/>
              <a:gd name="f174" fmla="*/ f120 1 68"/>
              <a:gd name="f175" fmla="*/ f121 1 68"/>
              <a:gd name="f176" fmla="*/ f122 1 68"/>
              <a:gd name="f177" fmla="*/ f123 1 125"/>
              <a:gd name="f178" fmla="*/ f124 1 68"/>
              <a:gd name="f179" fmla="*/ f125 1 125"/>
              <a:gd name="f180" fmla="*/ f126 1 68"/>
              <a:gd name="f181" fmla="*/ f127 1 125"/>
              <a:gd name="f182" fmla="*/ f128 1 68"/>
              <a:gd name="f183" fmla="*/ f129 1 125"/>
              <a:gd name="f184" fmla="*/ f130 1 68"/>
              <a:gd name="f185" fmla="*/ f131 1 125"/>
              <a:gd name="f186" fmla="*/ f132 1 68"/>
              <a:gd name="f187" fmla="*/ f133 1 125"/>
              <a:gd name="f188" fmla="*/ f134 1 68"/>
              <a:gd name="f189" fmla="*/ f135 1 68"/>
              <a:gd name="f190" fmla="*/ f136 1 125"/>
              <a:gd name="f191" fmla="*/ f137 1 125"/>
              <a:gd name="f192" fmla="*/ f138 1 68"/>
              <a:gd name="f193" fmla="*/ f139 1 125"/>
              <a:gd name="f194" fmla="*/ f140 1 68"/>
              <a:gd name="f195" fmla="*/ f141 1 125"/>
              <a:gd name="f196" fmla="*/ f142 1 68"/>
              <a:gd name="f197" fmla="*/ f143 1 125"/>
              <a:gd name="f198" fmla="*/ f144 1 68"/>
              <a:gd name="f199" fmla="*/ f145 1 125"/>
              <a:gd name="f200" fmla="*/ f146 1 68"/>
              <a:gd name="f201" fmla="*/ f147 1 125"/>
              <a:gd name="f202" fmla="*/ f148 1 125"/>
              <a:gd name="f203" fmla="*/ f149 1 68"/>
              <a:gd name="f204" fmla="*/ f150 1 68"/>
              <a:gd name="f205" fmla="*/ f151 1 125"/>
              <a:gd name="f206" fmla="*/ f152 1 125"/>
              <a:gd name="f207" fmla="*/ f153 1 68"/>
              <a:gd name="f208" fmla="*/ f154 1 68"/>
              <a:gd name="f209" fmla="*/ f155 1 125"/>
              <a:gd name="f210" fmla="*/ f156 1 68"/>
              <a:gd name="f211" fmla="*/ f157 1 125"/>
              <a:gd name="f212" fmla="*/ 0 1 f103"/>
              <a:gd name="f213" fmla="*/ f97 1 f103"/>
              <a:gd name="f214" fmla="*/ 0 1 f104"/>
              <a:gd name="f215" fmla="*/ f98 1 f104"/>
              <a:gd name="f216" fmla="*/ f159 1 f103"/>
              <a:gd name="f217" fmla="*/ f160 1 f104"/>
              <a:gd name="f218" fmla="*/ f161 1 f103"/>
              <a:gd name="f219" fmla="*/ f162 1 f104"/>
              <a:gd name="f220" fmla="*/ f163 1 f103"/>
              <a:gd name="f221" fmla="*/ f164 1 f104"/>
              <a:gd name="f222" fmla="*/ f165 1 f103"/>
              <a:gd name="f223" fmla="*/ f166 1 f104"/>
              <a:gd name="f224" fmla="*/ f167 1 f104"/>
              <a:gd name="f225" fmla="*/ f168 1 f103"/>
              <a:gd name="f226" fmla="*/ f169 1 f104"/>
              <a:gd name="f227" fmla="*/ f170 1 f103"/>
              <a:gd name="f228" fmla="*/ f171 1 f104"/>
              <a:gd name="f229" fmla="*/ f172 1 f103"/>
              <a:gd name="f230" fmla="*/ f173 1 f104"/>
              <a:gd name="f231" fmla="*/ f174 1 f103"/>
              <a:gd name="f232" fmla="*/ f175 1 f103"/>
              <a:gd name="f233" fmla="*/ f176 1 f103"/>
              <a:gd name="f234" fmla="*/ f177 1 f104"/>
              <a:gd name="f235" fmla="*/ f178 1 f103"/>
              <a:gd name="f236" fmla="*/ f179 1 f104"/>
              <a:gd name="f237" fmla="*/ f180 1 f103"/>
              <a:gd name="f238" fmla="*/ f181 1 f104"/>
              <a:gd name="f239" fmla="*/ f182 1 f103"/>
              <a:gd name="f240" fmla="*/ f183 1 f104"/>
              <a:gd name="f241" fmla="*/ f184 1 f103"/>
              <a:gd name="f242" fmla="*/ f185 1 f104"/>
              <a:gd name="f243" fmla="*/ f186 1 f103"/>
              <a:gd name="f244" fmla="*/ f187 1 f104"/>
              <a:gd name="f245" fmla="*/ f188 1 f103"/>
              <a:gd name="f246" fmla="*/ f189 1 f103"/>
              <a:gd name="f247" fmla="*/ f190 1 f104"/>
              <a:gd name="f248" fmla="*/ f191 1 f104"/>
              <a:gd name="f249" fmla="*/ f192 1 f103"/>
              <a:gd name="f250" fmla="*/ f193 1 f104"/>
              <a:gd name="f251" fmla="*/ f194 1 f103"/>
              <a:gd name="f252" fmla="*/ f195 1 f104"/>
              <a:gd name="f253" fmla="*/ f196 1 f103"/>
              <a:gd name="f254" fmla="*/ f197 1 f104"/>
              <a:gd name="f255" fmla="*/ f198 1 f103"/>
              <a:gd name="f256" fmla="*/ f199 1 f104"/>
              <a:gd name="f257" fmla="*/ f200 1 f103"/>
              <a:gd name="f258" fmla="*/ f201 1 f104"/>
              <a:gd name="f259" fmla="*/ f202 1 f104"/>
              <a:gd name="f260" fmla="*/ f203 1 f103"/>
              <a:gd name="f261" fmla="*/ f204 1 f103"/>
              <a:gd name="f262" fmla="*/ f205 1 f104"/>
              <a:gd name="f263" fmla="*/ f206 1 f104"/>
              <a:gd name="f264" fmla="*/ f207 1 f103"/>
              <a:gd name="f265" fmla="*/ f208 1 f103"/>
              <a:gd name="f266" fmla="*/ f209 1 f104"/>
              <a:gd name="f267" fmla="*/ f210 1 f103"/>
              <a:gd name="f268" fmla="*/ f211 1 f104"/>
              <a:gd name="f269" fmla="*/ f212 f94 1"/>
              <a:gd name="f270" fmla="*/ f213 f94 1"/>
              <a:gd name="f271" fmla="*/ f215 f95 1"/>
              <a:gd name="f272" fmla="*/ f214 f95 1"/>
              <a:gd name="f273" fmla="*/ f216 f94 1"/>
              <a:gd name="f274" fmla="*/ f217 f95 1"/>
              <a:gd name="f275" fmla="*/ f218 f94 1"/>
              <a:gd name="f276" fmla="*/ f219 f95 1"/>
              <a:gd name="f277" fmla="*/ f220 f94 1"/>
              <a:gd name="f278" fmla="*/ f221 f95 1"/>
              <a:gd name="f279" fmla="*/ f222 f94 1"/>
              <a:gd name="f280" fmla="*/ f223 f95 1"/>
              <a:gd name="f281" fmla="*/ f224 f95 1"/>
              <a:gd name="f282" fmla="*/ f225 f94 1"/>
              <a:gd name="f283" fmla="*/ f226 f95 1"/>
              <a:gd name="f284" fmla="*/ f227 f94 1"/>
              <a:gd name="f285" fmla="*/ f228 f95 1"/>
              <a:gd name="f286" fmla="*/ f229 f94 1"/>
              <a:gd name="f287" fmla="*/ f230 f95 1"/>
              <a:gd name="f288" fmla="*/ f231 f94 1"/>
              <a:gd name="f289" fmla="*/ f232 f94 1"/>
              <a:gd name="f290" fmla="*/ f233 f94 1"/>
              <a:gd name="f291" fmla="*/ f234 f95 1"/>
              <a:gd name="f292" fmla="*/ f235 f94 1"/>
              <a:gd name="f293" fmla="*/ f236 f95 1"/>
              <a:gd name="f294" fmla="*/ f237 f94 1"/>
              <a:gd name="f295" fmla="*/ f238 f95 1"/>
              <a:gd name="f296" fmla="*/ f239 f94 1"/>
              <a:gd name="f297" fmla="*/ f240 f95 1"/>
              <a:gd name="f298" fmla="*/ f241 f94 1"/>
              <a:gd name="f299" fmla="*/ f242 f95 1"/>
              <a:gd name="f300" fmla="*/ f243 f94 1"/>
              <a:gd name="f301" fmla="*/ f244 f95 1"/>
              <a:gd name="f302" fmla="*/ f245 f94 1"/>
              <a:gd name="f303" fmla="*/ f246 f94 1"/>
              <a:gd name="f304" fmla="*/ f247 f95 1"/>
              <a:gd name="f305" fmla="*/ f248 f95 1"/>
              <a:gd name="f306" fmla="*/ f249 f94 1"/>
              <a:gd name="f307" fmla="*/ f250 f95 1"/>
              <a:gd name="f308" fmla="*/ f251 f94 1"/>
              <a:gd name="f309" fmla="*/ f252 f95 1"/>
              <a:gd name="f310" fmla="*/ f253 f94 1"/>
              <a:gd name="f311" fmla="*/ f254 f95 1"/>
              <a:gd name="f312" fmla="*/ f255 f94 1"/>
              <a:gd name="f313" fmla="*/ f256 f95 1"/>
              <a:gd name="f314" fmla="*/ f257 f94 1"/>
              <a:gd name="f315" fmla="*/ f258 f95 1"/>
              <a:gd name="f316" fmla="*/ f259 f95 1"/>
              <a:gd name="f317" fmla="*/ f260 f94 1"/>
              <a:gd name="f318" fmla="*/ f261 f94 1"/>
              <a:gd name="f319" fmla="*/ f262 f95 1"/>
              <a:gd name="f320" fmla="*/ f263 f95 1"/>
              <a:gd name="f321" fmla="*/ f264 f94 1"/>
              <a:gd name="f322" fmla="*/ f265 f94 1"/>
              <a:gd name="f323" fmla="*/ f266 f95 1"/>
              <a:gd name="f324" fmla="*/ f267 f94 1"/>
              <a:gd name="f325" fmla="*/ f268 f9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8">
                <a:pos x="f273" y="f274"/>
              </a:cxn>
              <a:cxn ang="f158">
                <a:pos x="f275" y="f276"/>
              </a:cxn>
              <a:cxn ang="f158">
                <a:pos x="f277" y="f278"/>
              </a:cxn>
              <a:cxn ang="f158">
                <a:pos x="f279" y="f280"/>
              </a:cxn>
              <a:cxn ang="f158">
                <a:pos x="f279" y="f281"/>
              </a:cxn>
              <a:cxn ang="f158">
                <a:pos x="f282" y="f283"/>
              </a:cxn>
              <a:cxn ang="f158">
                <a:pos x="f284" y="f285"/>
              </a:cxn>
              <a:cxn ang="f158">
                <a:pos x="f286" y="f287"/>
              </a:cxn>
              <a:cxn ang="f158">
                <a:pos x="f288" y="f274"/>
              </a:cxn>
              <a:cxn ang="f158">
                <a:pos x="f289" y="f283"/>
              </a:cxn>
              <a:cxn ang="f158">
                <a:pos x="f290" y="f291"/>
              </a:cxn>
              <a:cxn ang="f158">
                <a:pos x="f292" y="f293"/>
              </a:cxn>
              <a:cxn ang="f158">
                <a:pos x="f294" y="f295"/>
              </a:cxn>
              <a:cxn ang="f158">
                <a:pos x="f296" y="f297"/>
              </a:cxn>
              <a:cxn ang="f158">
                <a:pos x="f298" y="f299"/>
              </a:cxn>
              <a:cxn ang="f158">
                <a:pos x="f300" y="f301"/>
              </a:cxn>
              <a:cxn ang="f158">
                <a:pos x="f302" y="f301"/>
              </a:cxn>
              <a:cxn ang="f158">
                <a:pos x="f303" y="f304"/>
              </a:cxn>
              <a:cxn ang="f158">
                <a:pos x="f303" y="f305"/>
              </a:cxn>
              <a:cxn ang="f158">
                <a:pos x="f306" y="f307"/>
              </a:cxn>
              <a:cxn ang="f158">
                <a:pos x="f308" y="f309"/>
              </a:cxn>
              <a:cxn ang="f158">
                <a:pos x="f303" y="f304"/>
              </a:cxn>
              <a:cxn ang="f158">
                <a:pos x="f310" y="f311"/>
              </a:cxn>
              <a:cxn ang="f158">
                <a:pos x="f312" y="f313"/>
              </a:cxn>
              <a:cxn ang="f158">
                <a:pos x="f314" y="f305"/>
              </a:cxn>
              <a:cxn ang="f158">
                <a:pos x="f314" y="f315"/>
              </a:cxn>
              <a:cxn ang="f158">
                <a:pos x="f310" y="f316"/>
              </a:cxn>
              <a:cxn ang="f158">
                <a:pos x="f317" y="f316"/>
              </a:cxn>
              <a:cxn ang="f158">
                <a:pos x="f318" y="f319"/>
              </a:cxn>
              <a:cxn ang="f158">
                <a:pos x="f282" y="f320"/>
              </a:cxn>
              <a:cxn ang="f158">
                <a:pos x="f321" y="f320"/>
              </a:cxn>
              <a:cxn ang="f158">
                <a:pos x="f322" y="f323"/>
              </a:cxn>
              <a:cxn ang="f158">
                <a:pos x="f324" y="f325"/>
              </a:cxn>
              <a:cxn ang="f158">
                <a:pos x="f322" y="f323"/>
              </a:cxn>
            </a:cxnLst>
            <a:rect l="f269" t="f272" r="f270" b="f271"/>
            <a:pathLst>
              <a:path w="68" h="125">
                <a:moveTo>
                  <a:pt x="f8" y="f9"/>
                </a:moveTo>
                <a:cubicBezTo>
                  <a:pt x="f10" y="f11"/>
                  <a:pt x="f6" y="f12"/>
                  <a:pt x="f6" y="f13"/>
                </a:cubicBezTo>
                <a:cubicBezTo>
                  <a:pt x="f6" y="f14"/>
                  <a:pt x="f6" y="f15"/>
                  <a:pt x="f6" y="f16"/>
                </a:cubicBezTo>
                <a:cubicBezTo>
                  <a:pt x="f6" y="f17"/>
                  <a:pt x="f6" y="f18"/>
                  <a:pt x="f19" y="f20"/>
                </a:cubicBezTo>
                <a:cubicBezTo>
                  <a:pt x="f21" y="f22"/>
                  <a:pt x="f21" y="f23"/>
                  <a:pt x="f21" y="f24"/>
                </a:cubicBezTo>
                <a:cubicBezTo>
                  <a:pt x="f21" y="f25"/>
                  <a:pt x="f21" y="f26"/>
                  <a:pt x="f21" y="f27"/>
                </a:cubicBezTo>
                <a:cubicBezTo>
                  <a:pt x="f21" y="f28"/>
                  <a:pt x="f21" y="f29"/>
                  <a:pt x="f30" y="f7"/>
                </a:cubicBezTo>
                <a:cubicBezTo>
                  <a:pt x="f30" y="f7"/>
                  <a:pt x="f31" y="f7"/>
                  <a:pt x="f17" y="f7"/>
                </a:cubicBezTo>
                <a:cubicBezTo>
                  <a:pt x="f17" y="f32"/>
                  <a:pt x="f17" y="f33"/>
                  <a:pt x="f17" y="f28"/>
                </a:cubicBezTo>
                <a:cubicBezTo>
                  <a:pt x="f17" y="f26"/>
                  <a:pt x="f17" y="f34"/>
                  <a:pt x="f17" y="f23"/>
                </a:cubicBezTo>
                <a:cubicBezTo>
                  <a:pt x="f17" y="f35"/>
                  <a:pt x="f17" y="f20"/>
                  <a:pt x="f31" y="f10"/>
                </a:cubicBezTo>
                <a:cubicBezTo>
                  <a:pt x="f36" y="f17"/>
                  <a:pt x="f36" y="f17"/>
                  <a:pt x="f37" y="f38"/>
                </a:cubicBezTo>
                <a:cubicBezTo>
                  <a:pt x="f39" y="f15"/>
                  <a:pt x="f38" y="f40"/>
                  <a:pt x="f14" y="f41"/>
                </a:cubicBezTo>
                <a:cubicBezTo>
                  <a:pt x="f40" y="f42"/>
                  <a:pt x="f43" y="f44"/>
                  <a:pt x="f45" y="f46"/>
                </a:cubicBezTo>
                <a:cubicBezTo>
                  <a:pt x="f38" y="f17"/>
                  <a:pt x="f38" y="f17"/>
                  <a:pt x="f47" y="f17"/>
                </a:cubicBezTo>
                <a:cubicBezTo>
                  <a:pt x="f42" y="f46"/>
                  <a:pt x="f42" y="f39"/>
                  <a:pt x="f15" y="f48"/>
                </a:cubicBezTo>
                <a:cubicBezTo>
                  <a:pt x="f40" y="f45"/>
                  <a:pt x="f49" y="f50"/>
                  <a:pt x="f51" y="f52"/>
                </a:cubicBezTo>
                <a:cubicBezTo>
                  <a:pt x="f53" y="f41"/>
                  <a:pt x="f54" y="f55"/>
                  <a:pt x="f56" y="f13"/>
                </a:cubicBezTo>
                <a:cubicBezTo>
                  <a:pt x="f57" y="f58"/>
                  <a:pt x="f51" y="f54"/>
                  <a:pt x="f59" y="f12"/>
                </a:cubicBezTo>
                <a:cubicBezTo>
                  <a:pt x="f60" y="f59"/>
                  <a:pt x="f61" y="f55"/>
                  <a:pt x="f62" y="f38"/>
                </a:cubicBezTo>
                <a:cubicBezTo>
                  <a:pt x="f63" y="f17"/>
                  <a:pt x="f64" y="f65"/>
                  <a:pt x="f41" y="f20"/>
                </a:cubicBezTo>
                <a:cubicBezTo>
                  <a:pt x="f49" y="f22"/>
                  <a:pt x="f49" y="f35"/>
                  <a:pt x="f49" y="f65"/>
                </a:cubicBezTo>
                <a:cubicBezTo>
                  <a:pt x="f55" y="f65"/>
                  <a:pt x="f51" y="f65"/>
                  <a:pt x="f59" y="f23"/>
                </a:cubicBezTo>
                <a:cubicBezTo>
                  <a:pt x="f59" y="f25"/>
                  <a:pt x="f59" y="f66"/>
                  <a:pt x="f59" y="f67"/>
                </a:cubicBezTo>
                <a:cubicBezTo>
                  <a:pt x="f58" y="f7"/>
                  <a:pt x="f58" y="f7"/>
                  <a:pt x="f53" y="f7"/>
                </a:cubicBezTo>
                <a:cubicBezTo>
                  <a:pt x="f53" y="f32"/>
                  <a:pt x="f54" y="f33"/>
                  <a:pt x="f54" y="f68"/>
                </a:cubicBezTo>
                <a:cubicBezTo>
                  <a:pt x="f54" y="f69"/>
                  <a:pt x="f54" y="f70"/>
                  <a:pt x="f54" y="f71"/>
                </a:cubicBezTo>
                <a:cubicBezTo>
                  <a:pt x="f54" y="f72"/>
                  <a:pt x="f64" y="f20"/>
                  <a:pt x="f73" y="f36"/>
                </a:cubicBezTo>
                <a:cubicBezTo>
                  <a:pt x="f62" y="f46"/>
                  <a:pt x="f5" y="f43"/>
                  <a:pt x="f61" y="f74"/>
                </a:cubicBezTo>
                <a:cubicBezTo>
                  <a:pt x="f75" y="f55"/>
                  <a:pt x="f75" y="f76"/>
                  <a:pt x="f77" y="f51"/>
                </a:cubicBezTo>
                <a:cubicBezTo>
                  <a:pt x="f78" y="f79"/>
                  <a:pt x="f62" y="f80"/>
                  <a:pt x="f81" y="f12"/>
                </a:cubicBezTo>
                <a:cubicBezTo>
                  <a:pt x="f82" y="f63"/>
                  <a:pt x="f60" y="f78"/>
                  <a:pt x="f9" y="f78"/>
                </a:cubicBezTo>
                <a:cubicBezTo>
                  <a:pt x="f80" y="f61"/>
                  <a:pt x="f83" y="f5"/>
                  <a:pt x="f55" y="f5"/>
                </a:cubicBezTo>
                <a:cubicBezTo>
                  <a:pt x="f84" y="f5"/>
                  <a:pt x="f42" y="f77"/>
                  <a:pt x="f85" y="f78"/>
                </a:cubicBezTo>
                <a:cubicBezTo>
                  <a:pt x="f86" y="f78"/>
                  <a:pt x="f48" y="f60"/>
                  <a:pt x="f8" y="f9"/>
                </a:cubicBezTo>
                <a:close/>
                <a:moveTo>
                  <a:pt x="f16" y="f79"/>
                </a:moveTo>
                <a:cubicBezTo>
                  <a:pt x="f16" y="f79"/>
                  <a:pt x="f16" y="f79"/>
                  <a:pt x="f16" y="f79"/>
                </a:cubicBezTo>
                <a:cubicBezTo>
                  <a:pt x="f16" y="f53"/>
                  <a:pt x="f86" y="f87"/>
                  <a:pt x="f16" y="f12"/>
                </a:cubicBezTo>
                <a:cubicBezTo>
                  <a:pt x="f85" y="f63"/>
                  <a:pt x="f88" y="f81"/>
                  <a:pt x="f45" y="f81"/>
                </a:cubicBezTo>
                <a:cubicBezTo>
                  <a:pt x="f47" y="f81"/>
                  <a:pt x="f40" y="f63"/>
                  <a:pt x="f40" y="f11"/>
                </a:cubicBezTo>
                <a:cubicBezTo>
                  <a:pt x="f89" y="f54"/>
                  <a:pt x="f89" y="f13"/>
                  <a:pt x="f40" y="f90"/>
                </a:cubicBezTo>
                <a:cubicBezTo>
                  <a:pt x="f40" y="f74"/>
                  <a:pt x="f47" y="f84"/>
                  <a:pt x="f38" y="f41"/>
                </a:cubicBezTo>
                <a:cubicBezTo>
                  <a:pt x="f43" y="f41"/>
                  <a:pt x="f85" y="f14"/>
                  <a:pt x="f16" y="f55"/>
                </a:cubicBezTo>
                <a:cubicBezTo>
                  <a:pt x="f86" y="f57"/>
                  <a:pt x="f16" y="f13"/>
                  <a:pt x="f16" y="f79"/>
                </a:cubicBezTo>
                <a:close/>
                <a:moveTo>
                  <a:pt x="f41" y="f54"/>
                </a:moveTo>
                <a:cubicBezTo>
                  <a:pt x="f41" y="f54"/>
                  <a:pt x="f41" y="f54"/>
                  <a:pt x="f41" y="f54"/>
                </a:cubicBezTo>
                <a:cubicBezTo>
                  <a:pt x="f41" y="f87"/>
                  <a:pt x="f84" y="f11"/>
                  <a:pt x="f41" y="f63"/>
                </a:cubicBezTo>
                <a:cubicBezTo>
                  <a:pt x="f41" y="f81"/>
                  <a:pt x="f14" y="f77"/>
                  <a:pt x="f74" y="f75"/>
                </a:cubicBezTo>
                <a:cubicBezTo>
                  <a:pt x="f55" y="f75"/>
                  <a:pt x="f51" y="f77"/>
                  <a:pt x="f91" y="f78"/>
                </a:cubicBezTo>
                <a:cubicBezTo>
                  <a:pt x="f13" y="f81"/>
                  <a:pt x="f91" y="f9"/>
                  <a:pt x="f51" y="f12"/>
                </a:cubicBezTo>
                <a:cubicBezTo>
                  <a:pt x="f92" y="f80"/>
                  <a:pt x="f92" y="f59"/>
                  <a:pt x="f51" y="f91"/>
                </a:cubicBezTo>
                <a:cubicBezTo>
                  <a:pt x="f91" y="f51"/>
                  <a:pt x="f91" y="f92"/>
                  <a:pt x="f51" y="f90"/>
                </a:cubicBezTo>
                <a:cubicBezTo>
                  <a:pt x="f51" y="f74"/>
                  <a:pt x="f55" y="f14"/>
                  <a:pt x="f90" y="f14"/>
                </a:cubicBezTo>
                <a:cubicBezTo>
                  <a:pt x="f14" y="f74"/>
                  <a:pt x="f41" y="f92"/>
                  <a:pt x="f41" y="f57"/>
                </a:cubicBezTo>
                <a:cubicBezTo>
                  <a:pt x="f84" y="f13"/>
                  <a:pt x="f41" y="f59"/>
                  <a:pt x="f41" y="f54"/>
                </a:cubicBezTo>
                <a:close/>
                <a:moveTo>
                  <a:pt x="f48" y="f57"/>
                </a:moveTo>
                <a:cubicBezTo>
                  <a:pt x="f48" y="f92"/>
                  <a:pt x="f48" y="f74"/>
                  <a:pt x="f39" y="f49"/>
                </a:cubicBezTo>
                <a:cubicBezTo>
                  <a:pt x="f8" y="f52"/>
                  <a:pt x="f17" y="f89"/>
                  <a:pt x="f30" y="f50"/>
                </a:cubicBezTo>
                <a:cubicBezTo>
                  <a:pt x="f21" y="f89"/>
                  <a:pt x="f18" y="f52"/>
                  <a:pt x="f37" y="f41"/>
                </a:cubicBezTo>
                <a:cubicBezTo>
                  <a:pt x="f37" y="f55"/>
                  <a:pt x="f37" y="f13"/>
                  <a:pt x="f37" y="f58"/>
                </a:cubicBezTo>
                <a:cubicBezTo>
                  <a:pt x="f18" y="f54"/>
                  <a:pt x="f21" y="f64"/>
                  <a:pt x="f30" y="f87"/>
                </a:cubicBezTo>
                <a:cubicBezTo>
                  <a:pt x="f17" y="f64"/>
                  <a:pt x="f39" y="f54"/>
                  <a:pt x="f39" y="f58"/>
                </a:cubicBezTo>
                <a:cubicBezTo>
                  <a:pt x="f48" y="f79"/>
                  <a:pt x="f48" y="f13"/>
                  <a:pt x="f48" y="f57"/>
                </a:cubicBezTo>
                <a:close/>
                <a:moveTo>
                  <a:pt x="f79" y="f81"/>
                </a:moveTo>
                <a:cubicBezTo>
                  <a:pt x="f54" y="f81"/>
                  <a:pt x="f73" y="f62"/>
                  <a:pt x="f12" y="f82"/>
                </a:cubicBezTo>
                <a:cubicBezTo>
                  <a:pt x="f9" y="f63"/>
                  <a:pt x="f9" y="f12"/>
                  <a:pt x="f63" y="f64"/>
                </a:cubicBezTo>
                <a:cubicBezTo>
                  <a:pt x="f63" y="f80"/>
                  <a:pt x="f9" y="f80"/>
                  <a:pt x="f11" y="f80"/>
                </a:cubicBezTo>
                <a:cubicBezTo>
                  <a:pt x="f87" y="f73"/>
                  <a:pt x="f54" y="f9"/>
                  <a:pt x="f79" y="f81"/>
                </a:cubicBezTo>
                <a:close/>
              </a:path>
            </a:pathLst>
          </a:custGeom>
          <a:solidFill>
            <a:srgbClr val="4E205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24" name="Diagrama de flujo: proceso 2">
            <a:extLst>
              <a:ext uri="{FF2B5EF4-FFF2-40B4-BE49-F238E27FC236}">
                <a16:creationId xmlns:a16="http://schemas.microsoft.com/office/drawing/2014/main" id="{2619EFB5-38FF-4F37-873F-FCD1F3731CE1}"/>
              </a:ext>
            </a:extLst>
          </p:cNvPr>
          <p:cNvSpPr/>
          <p:nvPr/>
        </p:nvSpPr>
        <p:spPr>
          <a:xfrm>
            <a:off x="735744" y="4227947"/>
            <a:ext cx="3116732" cy="715582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val f2"/>
              <a:gd name="f7" fmla="val f3"/>
              <a:gd name="f8" fmla="+- f7 0 f6"/>
              <a:gd name="f9" fmla="val f8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511454"/>
          </a:solidFill>
          <a:ln w="25402" cap="flat">
            <a:solidFill>
              <a:srgbClr val="390B3B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5F5F5"/>
              </a:solidFill>
              <a:uFillTx/>
              <a:latin typeface="Arial"/>
            </a:endParaRPr>
          </a:p>
        </p:txBody>
      </p:sp>
      <p:sp>
        <p:nvSpPr>
          <p:cNvPr id="25" name="Trapecio 3">
            <a:extLst>
              <a:ext uri="{FF2B5EF4-FFF2-40B4-BE49-F238E27FC236}">
                <a16:creationId xmlns:a16="http://schemas.microsoft.com/office/drawing/2014/main" id="{CBA8C82C-0582-4887-9306-D75542D6BD48}"/>
              </a:ext>
            </a:extLst>
          </p:cNvPr>
          <p:cNvSpPr/>
          <p:nvPr/>
        </p:nvSpPr>
        <p:spPr>
          <a:xfrm>
            <a:off x="471702" y="4821082"/>
            <a:ext cx="3665582" cy="322417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270"/>
              <a:gd name="f10" fmla="+- 0 0 -9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*/ f35 1 3"/>
              <a:gd name="f41" fmla="*/ f36 1 4"/>
              <a:gd name="f42" fmla="min f36 f35"/>
              <a:gd name="f43" fmla="*/ 50000 f36 1"/>
              <a:gd name="f44" fmla="+- f14 f39 0"/>
              <a:gd name="f45" fmla="*/ f43 1 f42"/>
              <a:gd name="f46" fmla="*/ f42 f15 1"/>
              <a:gd name="f47" fmla="*/ f41 f15 1"/>
              <a:gd name="f48" fmla="*/ f40 f15 1"/>
              <a:gd name="f49" fmla="*/ f46 1 200000"/>
              <a:gd name="f50" fmla="*/ f46 1 100000"/>
              <a:gd name="f51" fmla="*/ f47 1 f45"/>
              <a:gd name="f52" fmla="*/ f48 1 f45"/>
              <a:gd name="f53" fmla="*/ f44 f29 1"/>
              <a:gd name="f54" fmla="+- f32 0 f50"/>
              <a:gd name="f55" fmla="+- f32 0 f49"/>
              <a:gd name="f56" fmla="+- f32 0 f51"/>
              <a:gd name="f57" fmla="*/ f51 f29 1"/>
              <a:gd name="f58" fmla="*/ f52 f29 1"/>
              <a:gd name="f59" fmla="*/ f50 f29 1"/>
              <a:gd name="f60" fmla="*/ f49 f29 1"/>
              <a:gd name="f61" fmla="*/ f56 f29 1"/>
              <a:gd name="f62" fmla="*/ f54 f29 1"/>
              <a:gd name="f63" fmla="*/ f5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60" y="f53"/>
              </a:cxn>
              <a:cxn ang="f28">
                <a:pos x="f63" y="f53"/>
              </a:cxn>
            </a:cxnLst>
            <a:rect l="f57" t="f58" r="f61" b="f37"/>
            <a:pathLst>
              <a:path>
                <a:moveTo>
                  <a:pt x="f34" y="f37"/>
                </a:moveTo>
                <a:lnTo>
                  <a:pt x="f59" y="f34"/>
                </a:lnTo>
                <a:lnTo>
                  <a:pt x="f62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511454"/>
          </a:solidFill>
          <a:ln w="25402" cap="flat">
            <a:solidFill>
              <a:srgbClr val="390B3B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F5F5F5"/>
              </a:solidFill>
              <a:uFillTx/>
              <a:latin typeface="Arial"/>
            </a:endParaRPr>
          </a:p>
        </p:txBody>
      </p:sp>
      <p:grpSp>
        <p:nvGrpSpPr>
          <p:cNvPr id="27" name="Group 24">
            <a:extLst>
              <a:ext uri="{FF2B5EF4-FFF2-40B4-BE49-F238E27FC236}">
                <a16:creationId xmlns:a16="http://schemas.microsoft.com/office/drawing/2014/main" id="{9D700C74-52A7-5554-256C-32C9C4AE6B12}"/>
              </a:ext>
            </a:extLst>
          </p:cNvPr>
          <p:cNvGrpSpPr/>
          <p:nvPr/>
        </p:nvGrpSpPr>
        <p:grpSpPr>
          <a:xfrm>
            <a:off x="4471264" y="2988149"/>
            <a:ext cx="3924449" cy="507830"/>
            <a:chOff x="4469952" y="3816367"/>
            <a:chExt cx="3924449" cy="507830"/>
          </a:xfrm>
        </p:grpSpPr>
        <p:sp>
          <p:nvSpPr>
            <p:cNvPr id="31" name="TextBox 28">
              <a:extLst>
                <a:ext uri="{FF2B5EF4-FFF2-40B4-BE49-F238E27FC236}">
                  <a16:creationId xmlns:a16="http://schemas.microsoft.com/office/drawing/2014/main" id="{F52F2011-B633-00C9-172D-22A299B37EFF}"/>
                </a:ext>
              </a:extLst>
            </p:cNvPr>
            <p:cNvSpPr txBox="1"/>
            <p:nvPr/>
          </p:nvSpPr>
          <p:spPr>
            <a:xfrm>
              <a:off x="5013636" y="3885267"/>
              <a:ext cx="3380765" cy="40395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0997" tIns="45720" rIns="80997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25" b="1" i="0" u="none" strike="noStrike" kern="0" cap="none" spc="0" baseline="0" dirty="0">
                  <a:solidFill>
                    <a:srgbClr val="873E8A"/>
                  </a:solidFill>
                  <a:uFillTx/>
                  <a:latin typeface="Arial"/>
                  <a:ea typeface="Arial"/>
                  <a:cs typeface="Arial" pitchFamily="34"/>
                </a:rPr>
                <a:t>Steps of the Dataset</a:t>
              </a:r>
            </a:p>
          </p:txBody>
        </p:sp>
        <p:sp>
          <p:nvSpPr>
            <p:cNvPr id="29" name="TextBox 26">
              <a:extLst>
                <a:ext uri="{FF2B5EF4-FFF2-40B4-BE49-F238E27FC236}">
                  <a16:creationId xmlns:a16="http://schemas.microsoft.com/office/drawing/2014/main" id="{2B213F38-6D59-A46F-7A94-7BAD82E228A0}"/>
                </a:ext>
              </a:extLst>
            </p:cNvPr>
            <p:cNvSpPr txBox="1"/>
            <p:nvPr/>
          </p:nvSpPr>
          <p:spPr>
            <a:xfrm>
              <a:off x="4469952" y="3816367"/>
              <a:ext cx="718572" cy="5078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0997" tIns="45720" rIns="80997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700" b="1" i="0" u="none" strike="noStrike" kern="0" cap="none" spc="0" baseline="0" dirty="0">
                  <a:solidFill>
                    <a:srgbClr val="BDA3BC"/>
                  </a:solidFill>
                  <a:uFillTx/>
                  <a:latin typeface="Arial"/>
                  <a:ea typeface="Arial"/>
                  <a:cs typeface="Arial" pitchFamily="34"/>
                </a:rPr>
                <a:t>05</a:t>
              </a:r>
            </a:p>
          </p:txBody>
        </p:sp>
      </p:grpSp>
      <p:grpSp>
        <p:nvGrpSpPr>
          <p:cNvPr id="32" name="Group 24">
            <a:extLst>
              <a:ext uri="{FF2B5EF4-FFF2-40B4-BE49-F238E27FC236}">
                <a16:creationId xmlns:a16="http://schemas.microsoft.com/office/drawing/2014/main" id="{0FC7203D-FDDA-5893-7E76-BA91DF437D2A}"/>
              </a:ext>
            </a:extLst>
          </p:cNvPr>
          <p:cNvGrpSpPr/>
          <p:nvPr/>
        </p:nvGrpSpPr>
        <p:grpSpPr>
          <a:xfrm>
            <a:off x="4483806" y="3553938"/>
            <a:ext cx="3924449" cy="507830"/>
            <a:chOff x="4469952" y="3816367"/>
            <a:chExt cx="3924449" cy="507830"/>
          </a:xfrm>
        </p:grpSpPr>
        <p:sp>
          <p:nvSpPr>
            <p:cNvPr id="36" name="TextBox 28">
              <a:extLst>
                <a:ext uri="{FF2B5EF4-FFF2-40B4-BE49-F238E27FC236}">
                  <a16:creationId xmlns:a16="http://schemas.microsoft.com/office/drawing/2014/main" id="{3A7B90A3-DF17-9A11-462F-AEF8E2C182A5}"/>
                </a:ext>
              </a:extLst>
            </p:cNvPr>
            <p:cNvSpPr txBox="1"/>
            <p:nvPr/>
          </p:nvSpPr>
          <p:spPr>
            <a:xfrm>
              <a:off x="5013636" y="3885267"/>
              <a:ext cx="3380765" cy="40395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0997" tIns="45720" rIns="80997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25" b="1" kern="0" dirty="0">
                  <a:solidFill>
                    <a:srgbClr val="873E8A"/>
                  </a:solidFill>
                  <a:latin typeface="Arial"/>
                  <a:ea typeface="Arial"/>
                  <a:cs typeface="Arial" pitchFamily="34"/>
                </a:rPr>
                <a:t>Conclusion</a:t>
              </a:r>
              <a:endParaRPr lang="en-US" sz="2025" b="1" i="0" u="none" strike="noStrike" kern="0" cap="none" spc="0" baseline="0" dirty="0">
                <a:solidFill>
                  <a:srgbClr val="873E8A"/>
                </a:solidFill>
                <a:uFillTx/>
                <a:latin typeface="Arial"/>
                <a:ea typeface="Arial"/>
                <a:cs typeface="Arial" pitchFamily="34"/>
              </a:endParaRPr>
            </a:p>
          </p:txBody>
        </p:sp>
        <p:sp>
          <p:nvSpPr>
            <p:cNvPr id="34" name="TextBox 26">
              <a:extLst>
                <a:ext uri="{FF2B5EF4-FFF2-40B4-BE49-F238E27FC236}">
                  <a16:creationId xmlns:a16="http://schemas.microsoft.com/office/drawing/2014/main" id="{B1A95174-06AC-A34C-8964-242D7CFE034A}"/>
                </a:ext>
              </a:extLst>
            </p:cNvPr>
            <p:cNvSpPr txBox="1"/>
            <p:nvPr/>
          </p:nvSpPr>
          <p:spPr>
            <a:xfrm>
              <a:off x="4469952" y="3816367"/>
              <a:ext cx="718572" cy="5078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80997" tIns="45720" rIns="80997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700" b="1" i="0" u="none" strike="noStrike" kern="0" cap="none" spc="0" baseline="0" dirty="0">
                  <a:solidFill>
                    <a:srgbClr val="BDA3BC"/>
                  </a:solidFill>
                  <a:uFillTx/>
                  <a:latin typeface="Arial"/>
                  <a:ea typeface="Arial"/>
                  <a:cs typeface="Arial" pitchFamily="34"/>
                </a:rPr>
                <a:t>06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B83AEDD-6B31-4BB3-BD1D-9B78073B19AC}"/>
              </a:ext>
            </a:extLst>
          </p:cNvPr>
          <p:cNvSpPr txBox="1"/>
          <p:nvPr/>
        </p:nvSpPr>
        <p:spPr>
          <a:xfrm>
            <a:off x="258887" y="1547112"/>
            <a:ext cx="3935477" cy="2308324"/>
          </a:xfrm>
          <a:prstGeom prst="rect">
            <a:avLst/>
          </a:prstGeom>
          <a:solidFill>
            <a:srgbClr val="873E8A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0" cap="none" spc="0" baseline="0" dirty="0">
                <a:solidFill>
                  <a:schemeClr val="bg1"/>
                </a:solidFill>
                <a:uFillTx/>
                <a:latin typeface="Arial"/>
                <a:ea typeface="Arial"/>
                <a:cs typeface="Arial" pitchFamily="34"/>
              </a:rPr>
              <a:t>Violence against women and girls is a global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0" cap="none" spc="0" baseline="0" dirty="0">
                <a:solidFill>
                  <a:schemeClr val="bg1"/>
                </a:solidFill>
                <a:uFillTx/>
                <a:latin typeface="Arial"/>
                <a:ea typeface="Arial"/>
                <a:cs typeface="Arial" pitchFamily="34"/>
              </a:rPr>
              <a:t>pandemic which affects 1 in 3 women in their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0" cap="none" spc="0" baseline="0" dirty="0">
                <a:solidFill>
                  <a:schemeClr val="bg1"/>
                </a:solidFill>
                <a:uFillTx/>
                <a:latin typeface="Arial"/>
                <a:ea typeface="Arial"/>
                <a:cs typeface="Arial" pitchFamily="34"/>
              </a:rPr>
              <a:t>lifetime. This issue causes a significant future cost if developing countries fail to address it.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1" kern="0" dirty="0">
              <a:solidFill>
                <a:schemeClr val="bg1"/>
              </a:solidFill>
              <a:latin typeface="Arial"/>
              <a:ea typeface="Arial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1" kern="0" dirty="0">
              <a:solidFill>
                <a:schemeClr val="bg1"/>
              </a:solidFill>
              <a:latin typeface="Arial"/>
              <a:ea typeface="Arial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0" cap="none" spc="0" baseline="0" dirty="0">
                <a:solidFill>
                  <a:schemeClr val="bg1"/>
                </a:solidFill>
                <a:uFillTx/>
                <a:latin typeface="Arial"/>
                <a:ea typeface="Arial"/>
                <a:cs typeface="Arial" pitchFamily="34"/>
              </a:rPr>
              <a:t>As a result, reducing violence against women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0" cap="none" spc="0" baseline="0" dirty="0">
                <a:solidFill>
                  <a:schemeClr val="bg1"/>
                </a:solidFill>
                <a:uFillTx/>
                <a:latin typeface="Arial"/>
                <a:ea typeface="Arial"/>
                <a:cs typeface="Arial" pitchFamily="34"/>
              </a:rPr>
              <a:t>and girls require sustained engagement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0" cap="none" spc="0" baseline="0" dirty="0">
                <a:solidFill>
                  <a:schemeClr val="bg1"/>
                </a:solidFill>
                <a:uFillTx/>
                <a:latin typeface="Arial"/>
                <a:ea typeface="Arial"/>
                <a:cs typeface="Arial" pitchFamily="34"/>
              </a:rPr>
              <a:t>between the community and multiple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0" cap="none" spc="0" baseline="0" dirty="0">
                <a:solidFill>
                  <a:schemeClr val="bg1"/>
                </a:solidFill>
                <a:uFillTx/>
                <a:latin typeface="Arial"/>
                <a:ea typeface="Arial"/>
                <a:cs typeface="Arial" pitchFamily="34"/>
              </a:rPr>
              <a:t>stakeholders and a multi-approach such as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0" cap="none" spc="0" baseline="0" dirty="0">
                <a:solidFill>
                  <a:schemeClr val="bg1"/>
                </a:solidFill>
                <a:uFillTx/>
                <a:latin typeface="Arial"/>
                <a:ea typeface="Arial"/>
                <a:cs typeface="Arial" pitchFamily="34"/>
              </a:rPr>
              <a:t>increasing social norms regarding gender roles.</a:t>
            </a:r>
            <a:endParaRPr lang="en-US" sz="1200" b="1" i="0" u="none" strike="noStrike" kern="0" cap="none" spc="0" baseline="0" dirty="0">
              <a:solidFill>
                <a:srgbClr val="B35FB7"/>
              </a:solidFill>
              <a:uFillTx/>
              <a:latin typeface="Arial"/>
              <a:ea typeface="Arial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1" i="0" u="none" strike="noStrike" kern="0" cap="none" spc="0" baseline="0" dirty="0">
              <a:solidFill>
                <a:srgbClr val="B35FB7"/>
              </a:solidFill>
              <a:uFillTx/>
              <a:latin typeface="Arial"/>
              <a:ea typeface="Arial"/>
              <a:cs typeface="Arial" pitchFamily="34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6EA9D0C-EACD-4F88-8F03-DC20F826AFBE}"/>
              </a:ext>
            </a:extLst>
          </p:cNvPr>
          <p:cNvSpPr txBox="1"/>
          <p:nvPr/>
        </p:nvSpPr>
        <p:spPr>
          <a:xfrm>
            <a:off x="4383185" y="4538222"/>
            <a:ext cx="4611017" cy="270004"/>
          </a:xfrm>
          <a:prstGeom prst="rect">
            <a:avLst/>
          </a:prstGeom>
          <a:solidFill>
            <a:srgbClr val="511454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1" dirty="0">
                <a:solidFill>
                  <a:srgbClr val="83837F"/>
                </a:solidFill>
                <a:effectLst/>
                <a:latin typeface="PT Serif" panose="020A0603040505020204" pitchFamily="18" charset="0"/>
              </a:rPr>
              <a:t>International Day for the Elimination of Violence against Women (2018)</a:t>
            </a:r>
            <a:endParaRPr lang="en-US" sz="900" b="1" i="0" u="none" strike="noStrike" kern="1200" cap="none" spc="0" baseline="0" dirty="0">
              <a:solidFill>
                <a:srgbClr val="F5F5F5"/>
              </a:solidFill>
              <a:uFillTx/>
              <a:latin typeface="Arial"/>
              <a:ea typeface="맑은 고딕" pitchFamily="34"/>
              <a:cs typeface="Arial" pitchFamily="34"/>
            </a:endParaRPr>
          </a:p>
        </p:txBody>
      </p:sp>
      <p:sp>
        <p:nvSpPr>
          <p:cNvPr id="13" name="Google Shape;2448;p54">
            <a:extLst>
              <a:ext uri="{FF2B5EF4-FFF2-40B4-BE49-F238E27FC236}">
                <a16:creationId xmlns:a16="http://schemas.microsoft.com/office/drawing/2014/main" id="{1D06BC5B-4A2F-4576-A19B-7334E1ED583B}"/>
              </a:ext>
            </a:extLst>
          </p:cNvPr>
          <p:cNvSpPr txBox="1"/>
          <p:nvPr/>
        </p:nvSpPr>
        <p:spPr>
          <a:xfrm>
            <a:off x="1364101" y="206142"/>
            <a:ext cx="4696248" cy="65818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3600" b="1" kern="0" dirty="0">
                <a:solidFill>
                  <a:srgbClr val="873E8A"/>
                </a:solidFill>
                <a:latin typeface="Arial"/>
                <a:ea typeface="Arial"/>
                <a:cs typeface="Arial"/>
              </a:rPr>
              <a:t>Introduction</a:t>
            </a:r>
            <a:endParaRPr lang="es-PE" sz="3600" b="1" i="0" u="none" strike="noStrike" kern="0" cap="none" spc="0" baseline="0" dirty="0">
              <a:solidFill>
                <a:srgbClr val="873E8A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ECB846D-31A1-4348-B266-B4EE316D25E8}"/>
              </a:ext>
            </a:extLst>
          </p:cNvPr>
          <p:cNvSpPr/>
          <p:nvPr/>
        </p:nvSpPr>
        <p:spPr>
          <a:xfrm>
            <a:off x="4447751" y="221613"/>
            <a:ext cx="4696248" cy="301623"/>
          </a:xfrm>
          <a:prstGeom prst="rect">
            <a:avLst/>
          </a:prstGeom>
          <a:solidFill>
            <a:srgbClr val="873E8A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005923CC-9DBD-45E8-A4AB-E9EDFDBB6098}"/>
              </a:ext>
            </a:extLst>
          </p:cNvPr>
          <p:cNvSpPr/>
          <p:nvPr/>
        </p:nvSpPr>
        <p:spPr>
          <a:xfrm>
            <a:off x="-14987" y="218029"/>
            <a:ext cx="1379098" cy="5726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71"/>
              <a:gd name="f7" fmla="val 125"/>
              <a:gd name="f8" fmla="val 1642"/>
              <a:gd name="f9" fmla="+- 0 0 -90"/>
              <a:gd name="f10" fmla="*/ f3 1 1871"/>
              <a:gd name="f11" fmla="*/ f4 1 125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871"/>
              <a:gd name="f20" fmla="*/ f16 1 125"/>
              <a:gd name="f21" fmla="*/ 1642 f17 1"/>
              <a:gd name="f22" fmla="*/ 125 f16 1"/>
              <a:gd name="f23" fmla="*/ 0 f17 1"/>
              <a:gd name="f24" fmla="*/ 0 f16 1"/>
              <a:gd name="f25" fmla="*/ 1871 f17 1"/>
              <a:gd name="f26" fmla="+- f18 0 f1"/>
              <a:gd name="f27" fmla="*/ f21 1 1871"/>
              <a:gd name="f28" fmla="*/ f22 1 125"/>
              <a:gd name="f29" fmla="*/ f23 1 1871"/>
              <a:gd name="f30" fmla="*/ f24 1 125"/>
              <a:gd name="f31" fmla="*/ f25 1 1871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19"/>
              <a:gd name="f39" fmla="*/ f30 1 f20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0 1"/>
              <a:gd name="f48" fmla="*/ f39 f11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7" y="f46"/>
              </a:cxn>
              <a:cxn ang="f26">
                <a:pos x="f47" y="f48"/>
              </a:cxn>
              <a:cxn ang="f26">
                <a:pos x="f49" y="f48"/>
              </a:cxn>
              <a:cxn ang="f26">
                <a:pos x="f45" y="f46"/>
              </a:cxn>
            </a:cxnLst>
            <a:rect l="f41" t="f44" r="f42" b="f43"/>
            <a:pathLst>
              <a:path w="1871" h="125">
                <a:moveTo>
                  <a:pt x="f8" y="f7"/>
                </a:moveTo>
                <a:lnTo>
                  <a:pt x="f5" y="f7"/>
                </a:lnTo>
                <a:lnTo>
                  <a:pt x="f5" y="f5"/>
                </a:lnTo>
                <a:lnTo>
                  <a:pt x="f6" y="f5"/>
                </a:lnTo>
                <a:lnTo>
                  <a:pt x="f8" y="f7"/>
                </a:lnTo>
                <a:close/>
              </a:path>
            </a:pathLst>
          </a:custGeom>
          <a:solidFill>
            <a:srgbClr val="873E8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3E1467-616C-BF0E-2387-8C669B689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51" y="638978"/>
            <a:ext cx="4546451" cy="37677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5;p39">
            <a:extLst>
              <a:ext uri="{FF2B5EF4-FFF2-40B4-BE49-F238E27FC236}">
                <a16:creationId xmlns:a16="http://schemas.microsoft.com/office/drawing/2014/main" id="{0D01A857-C2A4-434A-A232-881DB081DB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389" y="511375"/>
            <a:ext cx="4318611" cy="860225"/>
          </a:xfrm>
        </p:spPr>
        <p:txBody>
          <a:bodyPr>
            <a:noAutofit/>
          </a:bodyPr>
          <a:lstStyle/>
          <a:p>
            <a:pPr lvl="0"/>
            <a:r>
              <a:rPr lang="en-US" sz="2000" b="1" dirty="0">
                <a:solidFill>
                  <a:srgbClr val="873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Importance of Preventing Gender Violence and the World Economy</a:t>
            </a:r>
          </a:p>
        </p:txBody>
      </p:sp>
      <p:sp>
        <p:nvSpPr>
          <p:cNvPr id="3" name="Google Shape;1896;p39">
            <a:extLst>
              <a:ext uri="{FF2B5EF4-FFF2-40B4-BE49-F238E27FC236}">
                <a16:creationId xmlns:a16="http://schemas.microsoft.com/office/drawing/2014/main" id="{2325A521-CE35-47C6-BE75-9349F038AF3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30506" y="1387071"/>
            <a:ext cx="4439797" cy="2926512"/>
          </a:xfrm>
          <a:solidFill>
            <a:srgbClr val="873E8A"/>
          </a:solidFill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Investing in, and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prioritising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the prevention of violence against women and girls is critical for achieving positive social, economic and political impacts for all.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VAWG costs countries and governments billions of dollars in healthcare and legal costs, all of which could be saved and redirected to other needs, if it were prevented.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For example,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 2016, the cost of VAWG globally was approximately US$1.5 trillion. That is approximately 2% of the global gross domestic product (GDP)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C202CAF-7DF9-4D6B-807E-D9742AB02610}"/>
              </a:ext>
            </a:extLst>
          </p:cNvPr>
          <p:cNvSpPr/>
          <p:nvPr/>
        </p:nvSpPr>
        <p:spPr>
          <a:xfrm>
            <a:off x="-14987" y="-36868"/>
            <a:ext cx="6241730" cy="23019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71"/>
              <a:gd name="f7" fmla="val 125"/>
              <a:gd name="f8" fmla="val 1642"/>
              <a:gd name="f9" fmla="+- 0 0 -90"/>
              <a:gd name="f10" fmla="*/ f3 1 1871"/>
              <a:gd name="f11" fmla="*/ f4 1 125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871"/>
              <a:gd name="f20" fmla="*/ f16 1 125"/>
              <a:gd name="f21" fmla="*/ 1642 f17 1"/>
              <a:gd name="f22" fmla="*/ 125 f16 1"/>
              <a:gd name="f23" fmla="*/ 0 f17 1"/>
              <a:gd name="f24" fmla="*/ 0 f16 1"/>
              <a:gd name="f25" fmla="*/ 1871 f17 1"/>
              <a:gd name="f26" fmla="+- f18 0 f1"/>
              <a:gd name="f27" fmla="*/ f21 1 1871"/>
              <a:gd name="f28" fmla="*/ f22 1 125"/>
              <a:gd name="f29" fmla="*/ f23 1 1871"/>
              <a:gd name="f30" fmla="*/ f24 1 125"/>
              <a:gd name="f31" fmla="*/ f25 1 1871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19"/>
              <a:gd name="f39" fmla="*/ f30 1 f20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0 1"/>
              <a:gd name="f48" fmla="*/ f39 f11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7" y="f46"/>
              </a:cxn>
              <a:cxn ang="f26">
                <a:pos x="f47" y="f48"/>
              </a:cxn>
              <a:cxn ang="f26">
                <a:pos x="f49" y="f48"/>
              </a:cxn>
              <a:cxn ang="f26">
                <a:pos x="f45" y="f46"/>
              </a:cxn>
            </a:cxnLst>
            <a:rect l="f41" t="f44" r="f42" b="f43"/>
            <a:pathLst>
              <a:path w="1871" h="125">
                <a:moveTo>
                  <a:pt x="f8" y="f7"/>
                </a:moveTo>
                <a:lnTo>
                  <a:pt x="f5" y="f7"/>
                </a:lnTo>
                <a:lnTo>
                  <a:pt x="f5" y="f5"/>
                </a:lnTo>
                <a:lnTo>
                  <a:pt x="f6" y="f5"/>
                </a:lnTo>
                <a:lnTo>
                  <a:pt x="f8" y="f7"/>
                </a:lnTo>
                <a:close/>
              </a:path>
            </a:pathLst>
          </a:custGeom>
          <a:solidFill>
            <a:srgbClr val="873E8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9" name="Imagen 4">
            <a:extLst>
              <a:ext uri="{FF2B5EF4-FFF2-40B4-BE49-F238E27FC236}">
                <a16:creationId xmlns:a16="http://schemas.microsoft.com/office/drawing/2014/main" id="{1768E49C-7E36-5F50-E045-32CAB0BB5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530" y="2670432"/>
            <a:ext cx="2318964" cy="19601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32C565-255B-0CD6-EF8C-C38524818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55" y="384313"/>
            <a:ext cx="2187437" cy="21874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6" name="Arrow: Left-Right-Up 15">
            <a:extLst>
              <a:ext uri="{FF2B5EF4-FFF2-40B4-BE49-F238E27FC236}">
                <a16:creationId xmlns:a16="http://schemas.microsoft.com/office/drawing/2014/main" id="{029D5E5D-0520-08BF-0A3F-9B71DAEA9463}"/>
              </a:ext>
            </a:extLst>
          </p:cNvPr>
          <p:cNvSpPr/>
          <p:nvPr/>
        </p:nvSpPr>
        <p:spPr>
          <a:xfrm>
            <a:off x="4890052" y="1689652"/>
            <a:ext cx="1370953" cy="1600200"/>
          </a:xfrm>
          <a:prstGeom prst="leftRightUpArrow">
            <a:avLst/>
          </a:prstGeom>
          <a:solidFill>
            <a:srgbClr val="87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1F561D-9C33-FD3A-9706-42C93B303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6" y="0"/>
            <a:ext cx="564833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0192C3-173C-5D5E-C7BD-0033124E6DD8}"/>
              </a:ext>
            </a:extLst>
          </p:cNvPr>
          <p:cNvSpPr txBox="1"/>
          <p:nvPr/>
        </p:nvSpPr>
        <p:spPr>
          <a:xfrm>
            <a:off x="5644484" y="1191582"/>
            <a:ext cx="3239422" cy="2523768"/>
          </a:xfrm>
          <a:prstGeom prst="rect">
            <a:avLst/>
          </a:prstGeom>
          <a:solidFill>
            <a:srgbClr val="873E8A"/>
          </a:solidFill>
        </p:spPr>
        <p:txBody>
          <a:bodyPr wrap="square" rtlCol="0">
            <a:sp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Initiative is so named as it brings focused attention to this issue, bringing it into the spotlight and placing it at the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efforts. </a:t>
            </a:r>
          </a:p>
          <a:p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achieve the 2030 Agenda for Sustainable Development including Women empowerment.</a:t>
            </a:r>
          </a:p>
          <a:p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375B229F-F5A9-3BC8-05C7-F0BA4F2CBCA0}"/>
              </a:ext>
            </a:extLst>
          </p:cNvPr>
          <p:cNvSpPr/>
          <p:nvPr/>
        </p:nvSpPr>
        <p:spPr>
          <a:xfrm>
            <a:off x="-3846" y="0"/>
            <a:ext cx="6241730" cy="23019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71"/>
              <a:gd name="f7" fmla="val 125"/>
              <a:gd name="f8" fmla="val 1642"/>
              <a:gd name="f9" fmla="+- 0 0 -90"/>
              <a:gd name="f10" fmla="*/ f3 1 1871"/>
              <a:gd name="f11" fmla="*/ f4 1 125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871"/>
              <a:gd name="f20" fmla="*/ f16 1 125"/>
              <a:gd name="f21" fmla="*/ 1642 f17 1"/>
              <a:gd name="f22" fmla="*/ 125 f16 1"/>
              <a:gd name="f23" fmla="*/ 0 f17 1"/>
              <a:gd name="f24" fmla="*/ 0 f16 1"/>
              <a:gd name="f25" fmla="*/ 1871 f17 1"/>
              <a:gd name="f26" fmla="+- f18 0 f1"/>
              <a:gd name="f27" fmla="*/ f21 1 1871"/>
              <a:gd name="f28" fmla="*/ f22 1 125"/>
              <a:gd name="f29" fmla="*/ f23 1 1871"/>
              <a:gd name="f30" fmla="*/ f24 1 125"/>
              <a:gd name="f31" fmla="*/ f25 1 1871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19"/>
              <a:gd name="f39" fmla="*/ f30 1 f20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0 1"/>
              <a:gd name="f48" fmla="*/ f39 f11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7" y="f46"/>
              </a:cxn>
              <a:cxn ang="f26">
                <a:pos x="f47" y="f48"/>
              </a:cxn>
              <a:cxn ang="f26">
                <a:pos x="f49" y="f48"/>
              </a:cxn>
              <a:cxn ang="f26">
                <a:pos x="f45" y="f46"/>
              </a:cxn>
            </a:cxnLst>
            <a:rect l="f41" t="f44" r="f42" b="f43"/>
            <a:pathLst>
              <a:path w="1871" h="125">
                <a:moveTo>
                  <a:pt x="f8" y="f7"/>
                </a:moveTo>
                <a:lnTo>
                  <a:pt x="f5" y="f7"/>
                </a:lnTo>
                <a:lnTo>
                  <a:pt x="f5" y="f5"/>
                </a:lnTo>
                <a:lnTo>
                  <a:pt x="f6" y="f5"/>
                </a:lnTo>
                <a:lnTo>
                  <a:pt x="f8" y="f7"/>
                </a:lnTo>
                <a:close/>
              </a:path>
            </a:pathLst>
          </a:custGeom>
          <a:solidFill>
            <a:srgbClr val="873E8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0DE59EC0-75EB-5369-14FD-D599CDEA881C}"/>
              </a:ext>
            </a:extLst>
          </p:cNvPr>
          <p:cNvSpPr/>
          <p:nvPr/>
        </p:nvSpPr>
        <p:spPr>
          <a:xfrm>
            <a:off x="4789719" y="3951918"/>
            <a:ext cx="2604052" cy="974035"/>
          </a:xfrm>
          <a:prstGeom prst="curvedUpArrow">
            <a:avLst/>
          </a:prstGeom>
          <a:solidFill>
            <a:srgbClr val="87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4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F3628DB0-49CC-0BFE-5806-BEBE4FBC215A}"/>
              </a:ext>
            </a:extLst>
          </p:cNvPr>
          <p:cNvSpPr/>
          <p:nvPr/>
        </p:nvSpPr>
        <p:spPr>
          <a:xfrm>
            <a:off x="0" y="0"/>
            <a:ext cx="1379098" cy="5726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71"/>
              <a:gd name="f7" fmla="val 125"/>
              <a:gd name="f8" fmla="val 1642"/>
              <a:gd name="f9" fmla="+- 0 0 -90"/>
              <a:gd name="f10" fmla="*/ f3 1 1871"/>
              <a:gd name="f11" fmla="*/ f4 1 125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871"/>
              <a:gd name="f20" fmla="*/ f16 1 125"/>
              <a:gd name="f21" fmla="*/ 1642 f17 1"/>
              <a:gd name="f22" fmla="*/ 125 f16 1"/>
              <a:gd name="f23" fmla="*/ 0 f17 1"/>
              <a:gd name="f24" fmla="*/ 0 f16 1"/>
              <a:gd name="f25" fmla="*/ 1871 f17 1"/>
              <a:gd name="f26" fmla="+- f18 0 f1"/>
              <a:gd name="f27" fmla="*/ f21 1 1871"/>
              <a:gd name="f28" fmla="*/ f22 1 125"/>
              <a:gd name="f29" fmla="*/ f23 1 1871"/>
              <a:gd name="f30" fmla="*/ f24 1 125"/>
              <a:gd name="f31" fmla="*/ f25 1 1871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19"/>
              <a:gd name="f39" fmla="*/ f30 1 f20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0 1"/>
              <a:gd name="f48" fmla="*/ f39 f11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7" y="f46"/>
              </a:cxn>
              <a:cxn ang="f26">
                <a:pos x="f47" y="f48"/>
              </a:cxn>
              <a:cxn ang="f26">
                <a:pos x="f49" y="f48"/>
              </a:cxn>
              <a:cxn ang="f26">
                <a:pos x="f45" y="f46"/>
              </a:cxn>
            </a:cxnLst>
            <a:rect l="f41" t="f44" r="f42" b="f43"/>
            <a:pathLst>
              <a:path w="1871" h="125">
                <a:moveTo>
                  <a:pt x="f8" y="f7"/>
                </a:moveTo>
                <a:lnTo>
                  <a:pt x="f5" y="f7"/>
                </a:lnTo>
                <a:lnTo>
                  <a:pt x="f5" y="f5"/>
                </a:lnTo>
                <a:lnTo>
                  <a:pt x="f6" y="f5"/>
                </a:lnTo>
                <a:lnTo>
                  <a:pt x="f8" y="f7"/>
                </a:lnTo>
                <a:close/>
              </a:path>
            </a:pathLst>
          </a:custGeom>
          <a:solidFill>
            <a:srgbClr val="873E8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C6534B-ED1B-9E76-718E-38DF9ED8D190}"/>
              </a:ext>
            </a:extLst>
          </p:cNvPr>
          <p:cNvSpPr/>
          <p:nvPr/>
        </p:nvSpPr>
        <p:spPr>
          <a:xfrm>
            <a:off x="4447752" y="0"/>
            <a:ext cx="4696248" cy="301623"/>
          </a:xfrm>
          <a:prstGeom prst="rect">
            <a:avLst/>
          </a:prstGeom>
          <a:solidFill>
            <a:srgbClr val="873E8A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8" name="Google Shape;2448;p54">
            <a:extLst>
              <a:ext uri="{FF2B5EF4-FFF2-40B4-BE49-F238E27FC236}">
                <a16:creationId xmlns:a16="http://schemas.microsoft.com/office/drawing/2014/main" id="{716CA155-2C62-C131-F456-774A2326E39E}"/>
              </a:ext>
            </a:extLst>
          </p:cNvPr>
          <p:cNvSpPr txBox="1"/>
          <p:nvPr/>
        </p:nvSpPr>
        <p:spPr>
          <a:xfrm>
            <a:off x="1284588" y="87404"/>
            <a:ext cx="4696248" cy="65818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2000" b="1" i="0" u="none" strike="noStrike" kern="0" cap="none" spc="0" baseline="0" dirty="0" err="1">
                <a:solidFill>
                  <a:srgbClr val="873E8A"/>
                </a:solidFill>
                <a:uFillTx/>
                <a:latin typeface="Arial"/>
                <a:ea typeface="Arial"/>
                <a:cs typeface="Arial"/>
              </a:rPr>
              <a:t>Feature</a:t>
            </a:r>
            <a:r>
              <a:rPr lang="es-PE" sz="2000" b="1" i="0" u="none" strike="noStrike" kern="0" cap="none" spc="0" baseline="0" dirty="0">
                <a:solidFill>
                  <a:srgbClr val="873E8A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es-PE" sz="2000" b="1" i="0" u="none" strike="noStrike" kern="0" cap="none" spc="0" baseline="0" dirty="0" err="1">
                <a:solidFill>
                  <a:srgbClr val="873E8A"/>
                </a:solidFill>
                <a:uFillTx/>
                <a:latin typeface="Arial"/>
                <a:ea typeface="Arial"/>
                <a:cs typeface="Arial"/>
              </a:rPr>
              <a:t>Transformation</a:t>
            </a:r>
            <a:r>
              <a:rPr lang="es-PE" sz="2000" b="1" i="0" u="none" strike="noStrike" kern="0" cap="none" spc="0" baseline="0" dirty="0">
                <a:solidFill>
                  <a:srgbClr val="873E8A"/>
                </a:solidFill>
                <a:uFillTx/>
                <a:latin typeface="Arial"/>
                <a:ea typeface="Arial"/>
                <a:cs typeface="Arial"/>
              </a:rPr>
              <a:t>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2000" b="1" i="0" u="none" strike="noStrike" kern="0" cap="none" spc="0" baseline="0" dirty="0">
                <a:solidFill>
                  <a:srgbClr val="873E8A"/>
                </a:solidFill>
                <a:uFillTx/>
                <a:latin typeface="Arial"/>
                <a:ea typeface="Arial"/>
                <a:cs typeface="Arial"/>
              </a:rPr>
              <a:t>Data </a:t>
            </a:r>
            <a:r>
              <a:rPr lang="es-PE" sz="2000" b="1" i="0" u="none" strike="noStrike" kern="0" cap="none" spc="0" baseline="0" dirty="0" err="1">
                <a:solidFill>
                  <a:srgbClr val="873E8A"/>
                </a:solidFill>
                <a:uFillTx/>
                <a:latin typeface="Arial"/>
                <a:ea typeface="Arial"/>
                <a:cs typeface="Arial"/>
              </a:rPr>
              <a:t>Analysis</a:t>
            </a:r>
            <a:endParaRPr lang="es-PE" sz="2000" b="1" i="0" u="none" strike="noStrike" kern="0" cap="none" spc="0" baseline="0" dirty="0">
              <a:solidFill>
                <a:srgbClr val="873E8A"/>
              </a:solidFill>
              <a:uFillTx/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01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>
            <a:extLst>
              <a:ext uri="{FF2B5EF4-FFF2-40B4-BE49-F238E27FC236}">
                <a16:creationId xmlns:a16="http://schemas.microsoft.com/office/drawing/2014/main" id="{D179FAB5-FBD7-48B1-A267-68573EF0109D}"/>
              </a:ext>
            </a:extLst>
          </p:cNvPr>
          <p:cNvSpPr txBox="1"/>
          <p:nvPr/>
        </p:nvSpPr>
        <p:spPr>
          <a:xfrm>
            <a:off x="705752" y="116192"/>
            <a:ext cx="3742008" cy="4154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1" kern="0" dirty="0">
                <a:solidFill>
                  <a:srgbClr val="511454"/>
                </a:solidFill>
                <a:latin typeface="微软雅黑" pitchFamily="34"/>
                <a:ea typeface="微软雅黑" pitchFamily="34"/>
                <a:cs typeface="Arial"/>
              </a:rPr>
              <a:t>Features of the Dataset</a:t>
            </a:r>
            <a:endParaRPr lang="en-US" sz="2100" b="1" i="0" u="none" strike="noStrike" kern="0" cap="none" spc="0" baseline="0" dirty="0">
              <a:solidFill>
                <a:srgbClr val="511454"/>
              </a:solidFill>
              <a:uFillTx/>
              <a:latin typeface="微软雅黑" pitchFamily="34"/>
              <a:ea typeface="微软雅黑" pitchFamily="34"/>
              <a:cs typeface="Arial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9438F0B8-AAF5-AC90-5F87-8E4D3E18BF62}"/>
              </a:ext>
            </a:extLst>
          </p:cNvPr>
          <p:cNvGrpSpPr/>
          <p:nvPr/>
        </p:nvGrpSpPr>
        <p:grpSpPr>
          <a:xfrm>
            <a:off x="0" y="161592"/>
            <a:ext cx="705751" cy="301623"/>
            <a:chOff x="0" y="161592"/>
            <a:chExt cx="705751" cy="301623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BF5DA78A-B897-482D-B478-F9B23E1DEE27}"/>
                </a:ext>
              </a:extLst>
            </p:cNvPr>
            <p:cNvSpPr/>
            <p:nvPr/>
          </p:nvSpPr>
          <p:spPr>
            <a:xfrm>
              <a:off x="206087" y="161592"/>
              <a:ext cx="162004" cy="301623"/>
            </a:xfrm>
            <a:prstGeom prst="rect">
              <a:avLst/>
            </a:pr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non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5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4870B9F3-65C4-4CC0-A4E5-AC4A030953FF}"/>
                </a:ext>
              </a:extLst>
            </p:cNvPr>
            <p:cNvSpPr/>
            <p:nvPr/>
          </p:nvSpPr>
          <p:spPr>
            <a:xfrm>
              <a:off x="0" y="161592"/>
              <a:ext cx="162004" cy="301623"/>
            </a:xfrm>
            <a:prstGeom prst="rect">
              <a:avLst/>
            </a:pr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non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5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6A1C1B3-D8AC-48E4-B3F3-625781EB5806}"/>
                </a:ext>
              </a:extLst>
            </p:cNvPr>
            <p:cNvSpPr/>
            <p:nvPr/>
          </p:nvSpPr>
          <p:spPr>
            <a:xfrm>
              <a:off x="404128" y="161592"/>
              <a:ext cx="301623" cy="301623"/>
            </a:xfrm>
            <a:prstGeom prst="rect">
              <a:avLst/>
            </a:pr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non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5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6946FE90-DBC9-4C4F-80B2-5675B2ED3AFA}"/>
              </a:ext>
            </a:extLst>
          </p:cNvPr>
          <p:cNvSpPr/>
          <p:nvPr/>
        </p:nvSpPr>
        <p:spPr>
          <a:xfrm>
            <a:off x="4447751" y="161592"/>
            <a:ext cx="4696248" cy="301623"/>
          </a:xfrm>
          <a:prstGeom prst="rect">
            <a:avLst/>
          </a:prstGeom>
          <a:solidFill>
            <a:srgbClr val="873E8A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25" name="Rectángulo 2">
            <a:extLst>
              <a:ext uri="{FF2B5EF4-FFF2-40B4-BE49-F238E27FC236}">
                <a16:creationId xmlns:a16="http://schemas.microsoft.com/office/drawing/2014/main" id="{17A95091-C764-4AB5-A766-777FB13DA0E5}"/>
              </a:ext>
            </a:extLst>
          </p:cNvPr>
          <p:cNvSpPr/>
          <p:nvPr/>
        </p:nvSpPr>
        <p:spPr>
          <a:xfrm>
            <a:off x="162004" y="967124"/>
            <a:ext cx="8820000" cy="4014792"/>
          </a:xfrm>
          <a:prstGeom prst="rect">
            <a:avLst/>
          </a:prstGeom>
          <a:noFill/>
          <a:ln w="76196" cap="flat">
            <a:solidFill>
              <a:srgbClr val="5B4B68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050" b="0" i="0" u="none" strike="noStrike" kern="0" cap="none" spc="0" baseline="0">
              <a:solidFill>
                <a:srgbClr val="F5F5F5"/>
              </a:solidFill>
              <a:uFillTx/>
              <a:latin typeface="Arial"/>
            </a:endParaRP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D3825972-2D3E-B766-EA0E-3A1817A1B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634611"/>
              </p:ext>
            </p:extLst>
          </p:nvPr>
        </p:nvGraphicFramePr>
        <p:xfrm>
          <a:off x="3624803" y="1222514"/>
          <a:ext cx="5357193" cy="3532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6" name="Picture 35">
            <a:extLst>
              <a:ext uri="{FF2B5EF4-FFF2-40B4-BE49-F238E27FC236}">
                <a16:creationId xmlns:a16="http://schemas.microsoft.com/office/drawing/2014/main" id="{58EAF270-A5D5-340D-7570-26491F5F5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3" y="1264194"/>
            <a:ext cx="3575233" cy="35323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37" name="Group 48">
            <a:extLst>
              <a:ext uri="{FF2B5EF4-FFF2-40B4-BE49-F238E27FC236}">
                <a16:creationId xmlns:a16="http://schemas.microsoft.com/office/drawing/2014/main" id="{64EE3897-600B-8C1A-34FB-720F169C05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35459" y="1035595"/>
            <a:ext cx="2130625" cy="1587478"/>
            <a:chOff x="714" y="1145"/>
            <a:chExt cx="678" cy="579"/>
          </a:xfrm>
          <a:solidFill>
            <a:srgbClr val="873E8A"/>
          </a:solidFill>
        </p:grpSpPr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84B7569B-0510-0223-4D9F-75209D9A2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" y="1182"/>
              <a:ext cx="395" cy="542"/>
            </a:xfrm>
            <a:custGeom>
              <a:avLst/>
              <a:gdLst>
                <a:gd name="T0" fmla="*/ 77 w 236"/>
                <a:gd name="T1" fmla="*/ 114 h 324"/>
                <a:gd name="T2" fmla="*/ 49 w 236"/>
                <a:gd name="T3" fmla="*/ 134 h 324"/>
                <a:gd name="T4" fmla="*/ 28 w 236"/>
                <a:gd name="T5" fmla="*/ 164 h 324"/>
                <a:gd name="T6" fmla="*/ 17 w 236"/>
                <a:gd name="T7" fmla="*/ 171 h 324"/>
                <a:gd name="T8" fmla="*/ 2 w 236"/>
                <a:gd name="T9" fmla="*/ 157 h 324"/>
                <a:gd name="T10" fmla="*/ 5 w 236"/>
                <a:gd name="T11" fmla="*/ 149 h 324"/>
                <a:gd name="T12" fmla="*/ 27 w 236"/>
                <a:gd name="T13" fmla="*/ 110 h 324"/>
                <a:gd name="T14" fmla="*/ 40 w 236"/>
                <a:gd name="T15" fmla="*/ 98 h 324"/>
                <a:gd name="T16" fmla="*/ 85 w 236"/>
                <a:gd name="T17" fmla="*/ 72 h 324"/>
                <a:gd name="T18" fmla="*/ 99 w 236"/>
                <a:gd name="T19" fmla="*/ 68 h 324"/>
                <a:gd name="T20" fmla="*/ 139 w 236"/>
                <a:gd name="T21" fmla="*/ 70 h 324"/>
                <a:gd name="T22" fmla="*/ 145 w 236"/>
                <a:gd name="T23" fmla="*/ 69 h 324"/>
                <a:gd name="T24" fmla="*/ 185 w 236"/>
                <a:gd name="T25" fmla="*/ 49 h 324"/>
                <a:gd name="T26" fmla="*/ 191 w 236"/>
                <a:gd name="T27" fmla="*/ 43 h 324"/>
                <a:gd name="T28" fmla="*/ 209 w 236"/>
                <a:gd name="T29" fmla="*/ 13 h 324"/>
                <a:gd name="T30" fmla="*/ 214 w 236"/>
                <a:gd name="T31" fmla="*/ 5 h 324"/>
                <a:gd name="T32" fmla="*/ 229 w 236"/>
                <a:gd name="T33" fmla="*/ 2 h 324"/>
                <a:gd name="T34" fmla="*/ 236 w 236"/>
                <a:gd name="T35" fmla="*/ 15 h 324"/>
                <a:gd name="T36" fmla="*/ 234 w 236"/>
                <a:gd name="T37" fmla="*/ 24 h 324"/>
                <a:gd name="T38" fmla="*/ 216 w 236"/>
                <a:gd name="T39" fmla="*/ 64 h 324"/>
                <a:gd name="T40" fmla="*/ 203 w 236"/>
                <a:gd name="T41" fmla="*/ 76 h 324"/>
                <a:gd name="T42" fmla="*/ 155 w 236"/>
                <a:gd name="T43" fmla="*/ 100 h 324"/>
                <a:gd name="T44" fmla="*/ 152 w 236"/>
                <a:gd name="T45" fmla="*/ 106 h 324"/>
                <a:gd name="T46" fmla="*/ 154 w 236"/>
                <a:gd name="T47" fmla="*/ 216 h 324"/>
                <a:gd name="T48" fmla="*/ 151 w 236"/>
                <a:gd name="T49" fmla="*/ 310 h 324"/>
                <a:gd name="T50" fmla="*/ 135 w 236"/>
                <a:gd name="T51" fmla="*/ 324 h 324"/>
                <a:gd name="T52" fmla="*/ 120 w 236"/>
                <a:gd name="T53" fmla="*/ 308 h 324"/>
                <a:gd name="T54" fmla="*/ 116 w 236"/>
                <a:gd name="T55" fmla="*/ 217 h 324"/>
                <a:gd name="T56" fmla="*/ 115 w 236"/>
                <a:gd name="T57" fmla="*/ 204 h 324"/>
                <a:gd name="T58" fmla="*/ 106 w 236"/>
                <a:gd name="T59" fmla="*/ 208 h 324"/>
                <a:gd name="T60" fmla="*/ 71 w 236"/>
                <a:gd name="T61" fmla="*/ 305 h 324"/>
                <a:gd name="T62" fmla="*/ 51 w 236"/>
                <a:gd name="T63" fmla="*/ 317 h 324"/>
                <a:gd name="T64" fmla="*/ 41 w 236"/>
                <a:gd name="T65" fmla="*/ 296 h 324"/>
                <a:gd name="T66" fmla="*/ 66 w 236"/>
                <a:gd name="T67" fmla="*/ 208 h 324"/>
                <a:gd name="T68" fmla="*/ 74 w 236"/>
                <a:gd name="T69" fmla="*/ 186 h 324"/>
                <a:gd name="T70" fmla="*/ 77 w 236"/>
                <a:gd name="T71" fmla="*/ 158 h 324"/>
                <a:gd name="T72" fmla="*/ 77 w 236"/>
                <a:gd name="T73" fmla="*/ 11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6" h="324">
                  <a:moveTo>
                    <a:pt x="77" y="114"/>
                  </a:moveTo>
                  <a:cubicBezTo>
                    <a:pt x="66" y="121"/>
                    <a:pt x="55" y="124"/>
                    <a:pt x="49" y="134"/>
                  </a:cubicBezTo>
                  <a:cubicBezTo>
                    <a:pt x="43" y="145"/>
                    <a:pt x="35" y="154"/>
                    <a:pt x="28" y="164"/>
                  </a:cubicBezTo>
                  <a:cubicBezTo>
                    <a:pt x="25" y="167"/>
                    <a:pt x="21" y="170"/>
                    <a:pt x="17" y="171"/>
                  </a:cubicBezTo>
                  <a:cubicBezTo>
                    <a:pt x="8" y="174"/>
                    <a:pt x="0" y="167"/>
                    <a:pt x="2" y="157"/>
                  </a:cubicBezTo>
                  <a:cubicBezTo>
                    <a:pt x="3" y="154"/>
                    <a:pt x="4" y="152"/>
                    <a:pt x="5" y="149"/>
                  </a:cubicBezTo>
                  <a:cubicBezTo>
                    <a:pt x="12" y="136"/>
                    <a:pt x="19" y="123"/>
                    <a:pt x="27" y="110"/>
                  </a:cubicBezTo>
                  <a:cubicBezTo>
                    <a:pt x="30" y="105"/>
                    <a:pt x="35" y="101"/>
                    <a:pt x="40" y="98"/>
                  </a:cubicBezTo>
                  <a:cubicBezTo>
                    <a:pt x="55" y="89"/>
                    <a:pt x="70" y="80"/>
                    <a:pt x="85" y="72"/>
                  </a:cubicBezTo>
                  <a:cubicBezTo>
                    <a:pt x="89" y="70"/>
                    <a:pt x="94" y="68"/>
                    <a:pt x="99" y="68"/>
                  </a:cubicBezTo>
                  <a:cubicBezTo>
                    <a:pt x="112" y="68"/>
                    <a:pt x="126" y="70"/>
                    <a:pt x="139" y="70"/>
                  </a:cubicBezTo>
                  <a:cubicBezTo>
                    <a:pt x="141" y="70"/>
                    <a:pt x="143" y="70"/>
                    <a:pt x="145" y="69"/>
                  </a:cubicBezTo>
                  <a:cubicBezTo>
                    <a:pt x="158" y="63"/>
                    <a:pt x="172" y="56"/>
                    <a:pt x="185" y="49"/>
                  </a:cubicBezTo>
                  <a:cubicBezTo>
                    <a:pt x="187" y="48"/>
                    <a:pt x="189" y="46"/>
                    <a:pt x="191" y="43"/>
                  </a:cubicBezTo>
                  <a:cubicBezTo>
                    <a:pt x="197" y="33"/>
                    <a:pt x="203" y="23"/>
                    <a:pt x="209" y="13"/>
                  </a:cubicBezTo>
                  <a:cubicBezTo>
                    <a:pt x="210" y="10"/>
                    <a:pt x="212" y="7"/>
                    <a:pt x="214" y="5"/>
                  </a:cubicBezTo>
                  <a:cubicBezTo>
                    <a:pt x="218" y="1"/>
                    <a:pt x="223" y="0"/>
                    <a:pt x="229" y="2"/>
                  </a:cubicBezTo>
                  <a:cubicBezTo>
                    <a:pt x="234" y="5"/>
                    <a:pt x="236" y="10"/>
                    <a:pt x="236" y="15"/>
                  </a:cubicBezTo>
                  <a:cubicBezTo>
                    <a:pt x="236" y="18"/>
                    <a:pt x="235" y="21"/>
                    <a:pt x="234" y="24"/>
                  </a:cubicBezTo>
                  <a:cubicBezTo>
                    <a:pt x="228" y="37"/>
                    <a:pt x="222" y="51"/>
                    <a:pt x="216" y="64"/>
                  </a:cubicBezTo>
                  <a:cubicBezTo>
                    <a:pt x="213" y="69"/>
                    <a:pt x="208" y="74"/>
                    <a:pt x="203" y="76"/>
                  </a:cubicBezTo>
                  <a:cubicBezTo>
                    <a:pt x="187" y="85"/>
                    <a:pt x="171" y="92"/>
                    <a:pt x="155" y="100"/>
                  </a:cubicBezTo>
                  <a:cubicBezTo>
                    <a:pt x="153" y="101"/>
                    <a:pt x="152" y="104"/>
                    <a:pt x="152" y="106"/>
                  </a:cubicBezTo>
                  <a:cubicBezTo>
                    <a:pt x="152" y="142"/>
                    <a:pt x="152" y="179"/>
                    <a:pt x="154" y="216"/>
                  </a:cubicBezTo>
                  <a:cubicBezTo>
                    <a:pt x="156" y="247"/>
                    <a:pt x="153" y="278"/>
                    <a:pt x="151" y="310"/>
                  </a:cubicBezTo>
                  <a:cubicBezTo>
                    <a:pt x="150" y="319"/>
                    <a:pt x="143" y="324"/>
                    <a:pt x="135" y="324"/>
                  </a:cubicBezTo>
                  <a:cubicBezTo>
                    <a:pt x="126" y="323"/>
                    <a:pt x="120" y="317"/>
                    <a:pt x="120" y="308"/>
                  </a:cubicBezTo>
                  <a:cubicBezTo>
                    <a:pt x="118" y="277"/>
                    <a:pt x="117" y="247"/>
                    <a:pt x="116" y="217"/>
                  </a:cubicBezTo>
                  <a:cubicBezTo>
                    <a:pt x="116" y="212"/>
                    <a:pt x="115" y="208"/>
                    <a:pt x="115" y="204"/>
                  </a:cubicBezTo>
                  <a:cubicBezTo>
                    <a:pt x="110" y="202"/>
                    <a:pt x="107" y="204"/>
                    <a:pt x="106" y="208"/>
                  </a:cubicBezTo>
                  <a:cubicBezTo>
                    <a:pt x="94" y="240"/>
                    <a:pt x="83" y="272"/>
                    <a:pt x="71" y="305"/>
                  </a:cubicBezTo>
                  <a:cubicBezTo>
                    <a:pt x="68" y="315"/>
                    <a:pt x="60" y="320"/>
                    <a:pt x="51" y="317"/>
                  </a:cubicBezTo>
                  <a:cubicBezTo>
                    <a:pt x="43" y="315"/>
                    <a:pt x="39" y="307"/>
                    <a:pt x="41" y="296"/>
                  </a:cubicBezTo>
                  <a:cubicBezTo>
                    <a:pt x="47" y="266"/>
                    <a:pt x="53" y="236"/>
                    <a:pt x="66" y="208"/>
                  </a:cubicBezTo>
                  <a:cubicBezTo>
                    <a:pt x="69" y="201"/>
                    <a:pt x="72" y="194"/>
                    <a:pt x="74" y="186"/>
                  </a:cubicBezTo>
                  <a:cubicBezTo>
                    <a:pt x="76" y="177"/>
                    <a:pt x="76" y="167"/>
                    <a:pt x="77" y="158"/>
                  </a:cubicBezTo>
                  <a:cubicBezTo>
                    <a:pt x="77" y="144"/>
                    <a:pt x="77" y="130"/>
                    <a:pt x="77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B6CF626F-68B6-33E6-FA8B-21CEF51CC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1471"/>
              <a:ext cx="239" cy="243"/>
            </a:xfrm>
            <a:custGeom>
              <a:avLst/>
              <a:gdLst>
                <a:gd name="T0" fmla="*/ 93 w 143"/>
                <a:gd name="T1" fmla="*/ 30 h 145"/>
                <a:gd name="T2" fmla="*/ 91 w 143"/>
                <a:gd name="T3" fmla="*/ 17 h 145"/>
                <a:gd name="T4" fmla="*/ 114 w 143"/>
                <a:gd name="T5" fmla="*/ 6 h 145"/>
                <a:gd name="T6" fmla="*/ 141 w 143"/>
                <a:gd name="T7" fmla="*/ 26 h 145"/>
                <a:gd name="T8" fmla="*/ 131 w 143"/>
                <a:gd name="T9" fmla="*/ 57 h 145"/>
                <a:gd name="T10" fmla="*/ 119 w 143"/>
                <a:gd name="T11" fmla="*/ 116 h 145"/>
                <a:gd name="T12" fmla="*/ 116 w 143"/>
                <a:gd name="T13" fmla="*/ 129 h 145"/>
                <a:gd name="T14" fmla="*/ 105 w 143"/>
                <a:gd name="T15" fmla="*/ 135 h 145"/>
                <a:gd name="T16" fmla="*/ 44 w 143"/>
                <a:gd name="T17" fmla="*/ 113 h 145"/>
                <a:gd name="T18" fmla="*/ 39 w 143"/>
                <a:gd name="T19" fmla="*/ 106 h 145"/>
                <a:gd name="T20" fmla="*/ 31 w 143"/>
                <a:gd name="T21" fmla="*/ 96 h 145"/>
                <a:gd name="T22" fmla="*/ 33 w 143"/>
                <a:gd name="T23" fmla="*/ 126 h 145"/>
                <a:gd name="T24" fmla="*/ 33 w 143"/>
                <a:gd name="T25" fmla="*/ 133 h 145"/>
                <a:gd name="T26" fmla="*/ 23 w 143"/>
                <a:gd name="T27" fmla="*/ 144 h 145"/>
                <a:gd name="T28" fmla="*/ 11 w 143"/>
                <a:gd name="T29" fmla="*/ 136 h 145"/>
                <a:gd name="T30" fmla="*/ 8 w 143"/>
                <a:gd name="T31" fmla="*/ 117 h 145"/>
                <a:gd name="T32" fmla="*/ 1 w 143"/>
                <a:gd name="T33" fmla="*/ 70 h 145"/>
                <a:gd name="T34" fmla="*/ 15 w 143"/>
                <a:gd name="T35" fmla="*/ 55 h 145"/>
                <a:gd name="T36" fmla="*/ 26 w 143"/>
                <a:gd name="T37" fmla="*/ 58 h 145"/>
                <a:gd name="T38" fmla="*/ 42 w 143"/>
                <a:gd name="T39" fmla="*/ 66 h 145"/>
                <a:gd name="T40" fmla="*/ 44 w 143"/>
                <a:gd name="T41" fmla="*/ 66 h 145"/>
                <a:gd name="T42" fmla="*/ 46 w 143"/>
                <a:gd name="T43" fmla="*/ 50 h 145"/>
                <a:gd name="T44" fmla="*/ 53 w 143"/>
                <a:gd name="T45" fmla="*/ 47 h 145"/>
                <a:gd name="T46" fmla="*/ 73 w 143"/>
                <a:gd name="T47" fmla="*/ 66 h 145"/>
                <a:gd name="T48" fmla="*/ 80 w 143"/>
                <a:gd name="T49" fmla="*/ 71 h 145"/>
                <a:gd name="T50" fmla="*/ 65 w 143"/>
                <a:gd name="T51" fmla="*/ 17 h 145"/>
                <a:gd name="T52" fmla="*/ 66 w 143"/>
                <a:gd name="T53" fmla="*/ 8 h 145"/>
                <a:gd name="T54" fmla="*/ 75 w 143"/>
                <a:gd name="T55" fmla="*/ 1 h 145"/>
                <a:gd name="T56" fmla="*/ 83 w 143"/>
                <a:gd name="T57" fmla="*/ 7 h 145"/>
                <a:gd name="T58" fmla="*/ 91 w 143"/>
                <a:gd name="T59" fmla="*/ 30 h 145"/>
                <a:gd name="T60" fmla="*/ 93 w 143"/>
                <a:gd name="T61" fmla="*/ 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145">
                  <a:moveTo>
                    <a:pt x="93" y="30"/>
                  </a:moveTo>
                  <a:cubicBezTo>
                    <a:pt x="93" y="25"/>
                    <a:pt x="92" y="20"/>
                    <a:pt x="91" y="17"/>
                  </a:cubicBezTo>
                  <a:cubicBezTo>
                    <a:pt x="99" y="13"/>
                    <a:pt x="106" y="10"/>
                    <a:pt x="114" y="6"/>
                  </a:cubicBezTo>
                  <a:cubicBezTo>
                    <a:pt x="129" y="0"/>
                    <a:pt x="143" y="9"/>
                    <a:pt x="141" y="26"/>
                  </a:cubicBezTo>
                  <a:cubicBezTo>
                    <a:pt x="139" y="36"/>
                    <a:pt x="135" y="47"/>
                    <a:pt x="131" y="57"/>
                  </a:cubicBezTo>
                  <a:cubicBezTo>
                    <a:pt x="122" y="76"/>
                    <a:pt x="122" y="96"/>
                    <a:pt x="119" y="116"/>
                  </a:cubicBezTo>
                  <a:cubicBezTo>
                    <a:pt x="118" y="121"/>
                    <a:pt x="117" y="125"/>
                    <a:pt x="116" y="129"/>
                  </a:cubicBezTo>
                  <a:cubicBezTo>
                    <a:pt x="115" y="135"/>
                    <a:pt x="111" y="137"/>
                    <a:pt x="105" y="135"/>
                  </a:cubicBezTo>
                  <a:cubicBezTo>
                    <a:pt x="85" y="128"/>
                    <a:pt x="64" y="121"/>
                    <a:pt x="44" y="113"/>
                  </a:cubicBezTo>
                  <a:cubicBezTo>
                    <a:pt x="42" y="112"/>
                    <a:pt x="39" y="108"/>
                    <a:pt x="39" y="106"/>
                  </a:cubicBezTo>
                  <a:cubicBezTo>
                    <a:pt x="40" y="100"/>
                    <a:pt x="36" y="98"/>
                    <a:pt x="31" y="96"/>
                  </a:cubicBezTo>
                  <a:cubicBezTo>
                    <a:pt x="32" y="106"/>
                    <a:pt x="33" y="116"/>
                    <a:pt x="33" y="126"/>
                  </a:cubicBezTo>
                  <a:cubicBezTo>
                    <a:pt x="33" y="129"/>
                    <a:pt x="33" y="131"/>
                    <a:pt x="33" y="133"/>
                  </a:cubicBezTo>
                  <a:cubicBezTo>
                    <a:pt x="32" y="139"/>
                    <a:pt x="30" y="144"/>
                    <a:pt x="23" y="144"/>
                  </a:cubicBezTo>
                  <a:cubicBezTo>
                    <a:pt x="17" y="145"/>
                    <a:pt x="13" y="141"/>
                    <a:pt x="11" y="136"/>
                  </a:cubicBezTo>
                  <a:cubicBezTo>
                    <a:pt x="10" y="130"/>
                    <a:pt x="9" y="123"/>
                    <a:pt x="8" y="117"/>
                  </a:cubicBezTo>
                  <a:cubicBezTo>
                    <a:pt x="6" y="101"/>
                    <a:pt x="3" y="86"/>
                    <a:pt x="1" y="70"/>
                  </a:cubicBezTo>
                  <a:cubicBezTo>
                    <a:pt x="0" y="60"/>
                    <a:pt x="6" y="54"/>
                    <a:pt x="15" y="55"/>
                  </a:cubicBezTo>
                  <a:cubicBezTo>
                    <a:pt x="19" y="55"/>
                    <a:pt x="22" y="57"/>
                    <a:pt x="26" y="58"/>
                  </a:cubicBezTo>
                  <a:cubicBezTo>
                    <a:pt x="31" y="60"/>
                    <a:pt x="37" y="63"/>
                    <a:pt x="42" y="66"/>
                  </a:cubicBezTo>
                  <a:cubicBezTo>
                    <a:pt x="42" y="66"/>
                    <a:pt x="43" y="66"/>
                    <a:pt x="44" y="66"/>
                  </a:cubicBezTo>
                  <a:cubicBezTo>
                    <a:pt x="44" y="61"/>
                    <a:pt x="45" y="56"/>
                    <a:pt x="46" y="50"/>
                  </a:cubicBezTo>
                  <a:cubicBezTo>
                    <a:pt x="47" y="46"/>
                    <a:pt x="49" y="45"/>
                    <a:pt x="53" y="47"/>
                  </a:cubicBezTo>
                  <a:cubicBezTo>
                    <a:pt x="60" y="53"/>
                    <a:pt x="69" y="57"/>
                    <a:pt x="73" y="66"/>
                  </a:cubicBezTo>
                  <a:cubicBezTo>
                    <a:pt x="74" y="69"/>
                    <a:pt x="77" y="70"/>
                    <a:pt x="80" y="71"/>
                  </a:cubicBezTo>
                  <a:cubicBezTo>
                    <a:pt x="69" y="55"/>
                    <a:pt x="70" y="35"/>
                    <a:pt x="65" y="17"/>
                  </a:cubicBezTo>
                  <a:cubicBezTo>
                    <a:pt x="65" y="14"/>
                    <a:pt x="65" y="10"/>
                    <a:pt x="66" y="8"/>
                  </a:cubicBezTo>
                  <a:cubicBezTo>
                    <a:pt x="68" y="5"/>
                    <a:pt x="72" y="2"/>
                    <a:pt x="75" y="1"/>
                  </a:cubicBezTo>
                  <a:cubicBezTo>
                    <a:pt x="77" y="1"/>
                    <a:pt x="82" y="5"/>
                    <a:pt x="83" y="7"/>
                  </a:cubicBezTo>
                  <a:cubicBezTo>
                    <a:pt x="86" y="15"/>
                    <a:pt x="88" y="22"/>
                    <a:pt x="91" y="30"/>
                  </a:cubicBezTo>
                  <a:cubicBezTo>
                    <a:pt x="92" y="30"/>
                    <a:pt x="92" y="30"/>
                    <a:pt x="9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475C932C-67B1-2F7A-5E48-D79F11307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" y="1145"/>
              <a:ext cx="138" cy="137"/>
            </a:xfrm>
            <a:custGeom>
              <a:avLst/>
              <a:gdLst>
                <a:gd name="T0" fmla="*/ 0 w 82"/>
                <a:gd name="T1" fmla="*/ 41 h 82"/>
                <a:gd name="T2" fmla="*/ 41 w 82"/>
                <a:gd name="T3" fmla="*/ 0 h 82"/>
                <a:gd name="T4" fmla="*/ 82 w 82"/>
                <a:gd name="T5" fmla="*/ 40 h 82"/>
                <a:gd name="T6" fmla="*/ 41 w 82"/>
                <a:gd name="T7" fmla="*/ 82 h 82"/>
                <a:gd name="T8" fmla="*/ 0 w 82"/>
                <a:gd name="T9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2">
                  <a:moveTo>
                    <a:pt x="0" y="41"/>
                  </a:moveTo>
                  <a:cubicBezTo>
                    <a:pt x="0" y="18"/>
                    <a:pt x="18" y="0"/>
                    <a:pt x="41" y="0"/>
                  </a:cubicBezTo>
                  <a:cubicBezTo>
                    <a:pt x="64" y="0"/>
                    <a:pt x="82" y="18"/>
                    <a:pt x="82" y="40"/>
                  </a:cubicBezTo>
                  <a:cubicBezTo>
                    <a:pt x="82" y="64"/>
                    <a:pt x="64" y="82"/>
                    <a:pt x="41" y="82"/>
                  </a:cubicBezTo>
                  <a:cubicBezTo>
                    <a:pt x="18" y="82"/>
                    <a:pt x="0" y="64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1" name="Freeform 52">
              <a:extLst>
                <a:ext uri="{FF2B5EF4-FFF2-40B4-BE49-F238E27FC236}">
                  <a16:creationId xmlns:a16="http://schemas.microsoft.com/office/drawing/2014/main" id="{C2D4CCE4-08D9-A91C-3DE5-E29E5363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" y="1363"/>
              <a:ext cx="129" cy="125"/>
            </a:xfrm>
            <a:custGeom>
              <a:avLst/>
              <a:gdLst>
                <a:gd name="T0" fmla="*/ 14 w 77"/>
                <a:gd name="T1" fmla="*/ 65 h 75"/>
                <a:gd name="T2" fmla="*/ 8 w 77"/>
                <a:gd name="T3" fmla="*/ 22 h 75"/>
                <a:gd name="T4" fmla="*/ 48 w 77"/>
                <a:gd name="T5" fmla="*/ 4 h 75"/>
                <a:gd name="T6" fmla="*/ 76 w 77"/>
                <a:gd name="T7" fmla="*/ 36 h 75"/>
                <a:gd name="T8" fmla="*/ 52 w 77"/>
                <a:gd name="T9" fmla="*/ 73 h 75"/>
                <a:gd name="T10" fmla="*/ 42 w 77"/>
                <a:gd name="T11" fmla="*/ 75 h 75"/>
                <a:gd name="T12" fmla="*/ 37 w 77"/>
                <a:gd name="T13" fmla="*/ 72 h 75"/>
                <a:gd name="T14" fmla="*/ 14 w 77"/>
                <a:gd name="T15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75">
                  <a:moveTo>
                    <a:pt x="14" y="65"/>
                  </a:moveTo>
                  <a:cubicBezTo>
                    <a:pt x="3" y="53"/>
                    <a:pt x="0" y="35"/>
                    <a:pt x="8" y="22"/>
                  </a:cubicBezTo>
                  <a:cubicBezTo>
                    <a:pt x="16" y="7"/>
                    <a:pt x="32" y="0"/>
                    <a:pt x="48" y="4"/>
                  </a:cubicBezTo>
                  <a:cubicBezTo>
                    <a:pt x="63" y="7"/>
                    <a:pt x="75" y="21"/>
                    <a:pt x="76" y="36"/>
                  </a:cubicBezTo>
                  <a:cubicBezTo>
                    <a:pt x="77" y="53"/>
                    <a:pt x="68" y="67"/>
                    <a:pt x="52" y="73"/>
                  </a:cubicBezTo>
                  <a:cubicBezTo>
                    <a:pt x="49" y="74"/>
                    <a:pt x="45" y="75"/>
                    <a:pt x="42" y="75"/>
                  </a:cubicBezTo>
                  <a:cubicBezTo>
                    <a:pt x="40" y="75"/>
                    <a:pt x="38" y="74"/>
                    <a:pt x="37" y="72"/>
                  </a:cubicBezTo>
                  <a:cubicBezTo>
                    <a:pt x="31" y="61"/>
                    <a:pt x="26" y="59"/>
                    <a:pt x="1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2" name="Freeform 53">
              <a:extLst>
                <a:ext uri="{FF2B5EF4-FFF2-40B4-BE49-F238E27FC236}">
                  <a16:creationId xmlns:a16="http://schemas.microsoft.com/office/drawing/2014/main" id="{DCFB9282-8F95-E7AF-F3CD-A175A417E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" y="1500"/>
              <a:ext cx="111" cy="152"/>
            </a:xfrm>
            <a:custGeom>
              <a:avLst/>
              <a:gdLst>
                <a:gd name="T0" fmla="*/ 63 w 66"/>
                <a:gd name="T1" fmla="*/ 42 h 91"/>
                <a:gd name="T2" fmla="*/ 40 w 66"/>
                <a:gd name="T3" fmla="*/ 34 h 91"/>
                <a:gd name="T4" fmla="*/ 19 w 66"/>
                <a:gd name="T5" fmla="*/ 54 h 91"/>
                <a:gd name="T6" fmla="*/ 22 w 66"/>
                <a:gd name="T7" fmla="*/ 77 h 91"/>
                <a:gd name="T8" fmla="*/ 11 w 66"/>
                <a:gd name="T9" fmla="*/ 91 h 91"/>
                <a:gd name="T10" fmla="*/ 0 w 66"/>
                <a:gd name="T11" fmla="*/ 79 h 91"/>
                <a:gd name="T12" fmla="*/ 3 w 66"/>
                <a:gd name="T13" fmla="*/ 61 h 91"/>
                <a:gd name="T14" fmla="*/ 13 w 66"/>
                <a:gd name="T15" fmla="*/ 13 h 91"/>
                <a:gd name="T16" fmla="*/ 31 w 66"/>
                <a:gd name="T17" fmla="*/ 3 h 91"/>
                <a:gd name="T18" fmla="*/ 40 w 66"/>
                <a:gd name="T19" fmla="*/ 10 h 91"/>
                <a:gd name="T20" fmla="*/ 60 w 66"/>
                <a:gd name="T21" fmla="*/ 28 h 91"/>
                <a:gd name="T22" fmla="*/ 63 w 66"/>
                <a:gd name="T23" fmla="*/ 4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91">
                  <a:moveTo>
                    <a:pt x="63" y="42"/>
                  </a:moveTo>
                  <a:cubicBezTo>
                    <a:pt x="55" y="40"/>
                    <a:pt x="48" y="36"/>
                    <a:pt x="40" y="34"/>
                  </a:cubicBezTo>
                  <a:cubicBezTo>
                    <a:pt x="27" y="31"/>
                    <a:pt x="18" y="40"/>
                    <a:pt x="19" y="54"/>
                  </a:cubicBezTo>
                  <a:cubicBezTo>
                    <a:pt x="20" y="61"/>
                    <a:pt x="21" y="69"/>
                    <a:pt x="22" y="77"/>
                  </a:cubicBezTo>
                  <a:cubicBezTo>
                    <a:pt x="23" y="84"/>
                    <a:pt x="18" y="90"/>
                    <a:pt x="11" y="91"/>
                  </a:cubicBezTo>
                  <a:cubicBezTo>
                    <a:pt x="5" y="91"/>
                    <a:pt x="0" y="86"/>
                    <a:pt x="0" y="79"/>
                  </a:cubicBezTo>
                  <a:cubicBezTo>
                    <a:pt x="1" y="73"/>
                    <a:pt x="2" y="67"/>
                    <a:pt x="3" y="61"/>
                  </a:cubicBezTo>
                  <a:cubicBezTo>
                    <a:pt x="6" y="45"/>
                    <a:pt x="9" y="29"/>
                    <a:pt x="13" y="13"/>
                  </a:cubicBezTo>
                  <a:cubicBezTo>
                    <a:pt x="15" y="3"/>
                    <a:pt x="22" y="0"/>
                    <a:pt x="31" y="3"/>
                  </a:cubicBezTo>
                  <a:cubicBezTo>
                    <a:pt x="34" y="5"/>
                    <a:pt x="37" y="7"/>
                    <a:pt x="40" y="10"/>
                  </a:cubicBezTo>
                  <a:cubicBezTo>
                    <a:pt x="47" y="16"/>
                    <a:pt x="53" y="23"/>
                    <a:pt x="60" y="28"/>
                  </a:cubicBezTo>
                  <a:cubicBezTo>
                    <a:pt x="65" y="33"/>
                    <a:pt x="66" y="37"/>
                    <a:pt x="6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3" name="Freeform 54">
              <a:extLst>
                <a:ext uri="{FF2B5EF4-FFF2-40B4-BE49-F238E27FC236}">
                  <a16:creationId xmlns:a16="http://schemas.microsoft.com/office/drawing/2014/main" id="{BEF1B0C3-7012-06AA-2CD2-E7A3DED4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" y="1393"/>
              <a:ext cx="139" cy="124"/>
            </a:xfrm>
            <a:custGeom>
              <a:avLst/>
              <a:gdLst>
                <a:gd name="T0" fmla="*/ 77 w 83"/>
                <a:gd name="T1" fmla="*/ 74 h 74"/>
                <a:gd name="T2" fmla="*/ 26 w 83"/>
                <a:gd name="T3" fmla="*/ 42 h 74"/>
                <a:gd name="T4" fmla="*/ 16 w 83"/>
                <a:gd name="T5" fmla="*/ 22 h 74"/>
                <a:gd name="T6" fmla="*/ 4 w 83"/>
                <a:gd name="T7" fmla="*/ 12 h 74"/>
                <a:gd name="T8" fmla="*/ 0 w 83"/>
                <a:gd name="T9" fmla="*/ 8 h 74"/>
                <a:gd name="T10" fmla="*/ 8 w 83"/>
                <a:gd name="T11" fmla="*/ 0 h 74"/>
                <a:gd name="T12" fmla="*/ 44 w 83"/>
                <a:gd name="T13" fmla="*/ 18 h 74"/>
                <a:gd name="T14" fmla="*/ 50 w 83"/>
                <a:gd name="T15" fmla="*/ 33 h 74"/>
                <a:gd name="T16" fmla="*/ 65 w 83"/>
                <a:gd name="T17" fmla="*/ 59 h 74"/>
                <a:gd name="T18" fmla="*/ 77 w 83"/>
                <a:gd name="T19" fmla="*/ 67 h 74"/>
                <a:gd name="T20" fmla="*/ 83 w 83"/>
                <a:gd name="T21" fmla="*/ 72 h 74"/>
                <a:gd name="T22" fmla="*/ 77 w 83"/>
                <a:gd name="T2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74">
                  <a:moveTo>
                    <a:pt x="77" y="74"/>
                  </a:moveTo>
                  <a:cubicBezTo>
                    <a:pt x="53" y="72"/>
                    <a:pt x="36" y="63"/>
                    <a:pt x="26" y="42"/>
                  </a:cubicBezTo>
                  <a:cubicBezTo>
                    <a:pt x="23" y="35"/>
                    <a:pt x="19" y="28"/>
                    <a:pt x="16" y="22"/>
                  </a:cubicBezTo>
                  <a:cubicBezTo>
                    <a:pt x="13" y="17"/>
                    <a:pt x="10" y="13"/>
                    <a:pt x="4" y="12"/>
                  </a:cubicBezTo>
                  <a:cubicBezTo>
                    <a:pt x="2" y="12"/>
                    <a:pt x="0" y="8"/>
                    <a:pt x="0" y="8"/>
                  </a:cubicBezTo>
                  <a:cubicBezTo>
                    <a:pt x="2" y="5"/>
                    <a:pt x="5" y="0"/>
                    <a:pt x="8" y="0"/>
                  </a:cubicBezTo>
                  <a:cubicBezTo>
                    <a:pt x="23" y="1"/>
                    <a:pt x="35" y="6"/>
                    <a:pt x="44" y="18"/>
                  </a:cubicBezTo>
                  <a:cubicBezTo>
                    <a:pt x="47" y="23"/>
                    <a:pt x="48" y="28"/>
                    <a:pt x="50" y="33"/>
                  </a:cubicBezTo>
                  <a:cubicBezTo>
                    <a:pt x="55" y="42"/>
                    <a:pt x="60" y="51"/>
                    <a:pt x="65" y="59"/>
                  </a:cubicBezTo>
                  <a:cubicBezTo>
                    <a:pt x="68" y="63"/>
                    <a:pt x="73" y="65"/>
                    <a:pt x="77" y="67"/>
                  </a:cubicBezTo>
                  <a:cubicBezTo>
                    <a:pt x="79" y="69"/>
                    <a:pt x="81" y="70"/>
                    <a:pt x="83" y="72"/>
                  </a:cubicBezTo>
                  <a:cubicBezTo>
                    <a:pt x="80" y="73"/>
                    <a:pt x="78" y="74"/>
                    <a:pt x="77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4" name="Freeform 55">
              <a:extLst>
                <a:ext uri="{FF2B5EF4-FFF2-40B4-BE49-F238E27FC236}">
                  <a16:creationId xmlns:a16="http://schemas.microsoft.com/office/drawing/2014/main" id="{04055809-3608-8011-B239-A531D116A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1460"/>
              <a:ext cx="43" cy="97"/>
            </a:xfrm>
            <a:custGeom>
              <a:avLst/>
              <a:gdLst>
                <a:gd name="T0" fmla="*/ 25 w 26"/>
                <a:gd name="T1" fmla="*/ 58 h 58"/>
                <a:gd name="T2" fmla="*/ 4 w 26"/>
                <a:gd name="T3" fmla="*/ 31 h 58"/>
                <a:gd name="T4" fmla="*/ 1 w 26"/>
                <a:gd name="T5" fmla="*/ 17 h 58"/>
                <a:gd name="T6" fmla="*/ 2 w 26"/>
                <a:gd name="T7" fmla="*/ 8 h 58"/>
                <a:gd name="T8" fmla="*/ 11 w 26"/>
                <a:gd name="T9" fmla="*/ 1 h 58"/>
                <a:gd name="T10" fmla="*/ 17 w 26"/>
                <a:gd name="T11" fmla="*/ 8 h 58"/>
                <a:gd name="T12" fmla="*/ 26 w 26"/>
                <a:gd name="T13" fmla="*/ 53 h 58"/>
                <a:gd name="T14" fmla="*/ 25 w 26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8">
                  <a:moveTo>
                    <a:pt x="25" y="58"/>
                  </a:moveTo>
                  <a:cubicBezTo>
                    <a:pt x="13" y="52"/>
                    <a:pt x="4" y="44"/>
                    <a:pt x="4" y="31"/>
                  </a:cubicBezTo>
                  <a:cubicBezTo>
                    <a:pt x="4" y="26"/>
                    <a:pt x="1" y="21"/>
                    <a:pt x="1" y="17"/>
                  </a:cubicBezTo>
                  <a:cubicBezTo>
                    <a:pt x="0" y="14"/>
                    <a:pt x="0" y="10"/>
                    <a:pt x="2" y="8"/>
                  </a:cubicBezTo>
                  <a:cubicBezTo>
                    <a:pt x="4" y="5"/>
                    <a:pt x="7" y="2"/>
                    <a:pt x="11" y="1"/>
                  </a:cubicBezTo>
                  <a:cubicBezTo>
                    <a:pt x="12" y="0"/>
                    <a:pt x="16" y="5"/>
                    <a:pt x="17" y="8"/>
                  </a:cubicBezTo>
                  <a:cubicBezTo>
                    <a:pt x="20" y="23"/>
                    <a:pt x="23" y="38"/>
                    <a:pt x="26" y="53"/>
                  </a:cubicBezTo>
                  <a:cubicBezTo>
                    <a:pt x="26" y="54"/>
                    <a:pt x="25" y="56"/>
                    <a:pt x="25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F1FAAE-28B1-44EF-8329-3C07CB39C416}"/>
              </a:ext>
            </a:extLst>
          </p:cNvPr>
          <p:cNvSpPr/>
          <p:nvPr/>
        </p:nvSpPr>
        <p:spPr>
          <a:xfrm>
            <a:off x="4447751" y="4658703"/>
            <a:ext cx="4696248" cy="301623"/>
          </a:xfrm>
          <a:prstGeom prst="rect">
            <a:avLst/>
          </a:prstGeom>
          <a:solidFill>
            <a:srgbClr val="873E8A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CF9937E-98DC-485D-8F7E-138920E17613}"/>
              </a:ext>
            </a:extLst>
          </p:cNvPr>
          <p:cNvSpPr/>
          <p:nvPr/>
        </p:nvSpPr>
        <p:spPr>
          <a:xfrm>
            <a:off x="-14987" y="218029"/>
            <a:ext cx="1379098" cy="5726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71"/>
              <a:gd name="f7" fmla="val 125"/>
              <a:gd name="f8" fmla="val 1642"/>
              <a:gd name="f9" fmla="+- 0 0 -90"/>
              <a:gd name="f10" fmla="*/ f3 1 1871"/>
              <a:gd name="f11" fmla="*/ f4 1 125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871"/>
              <a:gd name="f20" fmla="*/ f16 1 125"/>
              <a:gd name="f21" fmla="*/ 1642 f17 1"/>
              <a:gd name="f22" fmla="*/ 125 f16 1"/>
              <a:gd name="f23" fmla="*/ 0 f17 1"/>
              <a:gd name="f24" fmla="*/ 0 f16 1"/>
              <a:gd name="f25" fmla="*/ 1871 f17 1"/>
              <a:gd name="f26" fmla="+- f18 0 f1"/>
              <a:gd name="f27" fmla="*/ f21 1 1871"/>
              <a:gd name="f28" fmla="*/ f22 1 125"/>
              <a:gd name="f29" fmla="*/ f23 1 1871"/>
              <a:gd name="f30" fmla="*/ f24 1 125"/>
              <a:gd name="f31" fmla="*/ f25 1 1871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19"/>
              <a:gd name="f39" fmla="*/ f30 1 f20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0 1"/>
              <a:gd name="f48" fmla="*/ f39 f11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7" y="f46"/>
              </a:cxn>
              <a:cxn ang="f26">
                <a:pos x="f47" y="f48"/>
              </a:cxn>
              <a:cxn ang="f26">
                <a:pos x="f49" y="f48"/>
              </a:cxn>
              <a:cxn ang="f26">
                <a:pos x="f45" y="f46"/>
              </a:cxn>
            </a:cxnLst>
            <a:rect l="f41" t="f44" r="f42" b="f43"/>
            <a:pathLst>
              <a:path w="1871" h="125">
                <a:moveTo>
                  <a:pt x="f8" y="f7"/>
                </a:moveTo>
                <a:lnTo>
                  <a:pt x="f5" y="f7"/>
                </a:lnTo>
                <a:lnTo>
                  <a:pt x="f5" y="f5"/>
                </a:lnTo>
                <a:lnTo>
                  <a:pt x="f6" y="f5"/>
                </a:lnTo>
                <a:lnTo>
                  <a:pt x="f8" y="f7"/>
                </a:lnTo>
                <a:close/>
              </a:path>
            </a:pathLst>
          </a:custGeom>
          <a:solidFill>
            <a:srgbClr val="873E8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5" name="Grupo 10">
            <a:extLst>
              <a:ext uri="{FF2B5EF4-FFF2-40B4-BE49-F238E27FC236}">
                <a16:creationId xmlns:a16="http://schemas.microsoft.com/office/drawing/2014/main" id="{CBE7EE9C-0759-457A-ADBF-411325970A79}"/>
              </a:ext>
            </a:extLst>
          </p:cNvPr>
          <p:cNvGrpSpPr/>
          <p:nvPr/>
        </p:nvGrpSpPr>
        <p:grpSpPr>
          <a:xfrm>
            <a:off x="116857" y="2571750"/>
            <a:ext cx="2218839" cy="2509281"/>
            <a:chOff x="931865" y="1135063"/>
            <a:chExt cx="3208337" cy="329247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0EED6E2-744D-4D05-A043-E3D544DEA6A9}"/>
                </a:ext>
              </a:extLst>
            </p:cNvPr>
            <p:cNvSpPr/>
            <p:nvPr/>
          </p:nvSpPr>
          <p:spPr>
            <a:xfrm>
              <a:off x="2205039" y="1135063"/>
              <a:ext cx="1935163" cy="32924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5"/>
                <a:gd name="f7" fmla="val 349"/>
                <a:gd name="f8" fmla="val 153"/>
                <a:gd name="f9" fmla="val 119"/>
                <a:gd name="f10" fmla="val 159"/>
                <a:gd name="f11" fmla="val 155"/>
                <a:gd name="f12" fmla="val 167"/>
                <a:gd name="f13" fmla="val 190"/>
                <a:gd name="f14" fmla="val 168"/>
                <a:gd name="f15" fmla="val 225"/>
                <a:gd name="f16" fmla="val 169"/>
                <a:gd name="f17" fmla="val 263"/>
                <a:gd name="f18" fmla="val 185"/>
                <a:gd name="f19" fmla="val 294"/>
                <a:gd name="f20" fmla="val 202"/>
                <a:gd name="f21" fmla="val 327"/>
                <a:gd name="f22" fmla="val 332"/>
                <a:gd name="f23" fmla="val 340"/>
                <a:gd name="f24" fmla="val 347"/>
                <a:gd name="f25" fmla="val 197"/>
                <a:gd name="f26" fmla="val 344"/>
                <a:gd name="f27" fmla="val 189"/>
                <a:gd name="f28" fmla="val 342"/>
                <a:gd name="f29" fmla="val 337"/>
                <a:gd name="f30" fmla="val 302"/>
                <a:gd name="f31" fmla="val 135"/>
                <a:gd name="f32" fmla="val 266"/>
                <a:gd name="f33" fmla="val 131"/>
                <a:gd name="f34" fmla="val 219"/>
                <a:gd name="f35" fmla="val 120"/>
                <a:gd name="f36" fmla="val 241"/>
                <a:gd name="f37" fmla="val 99"/>
                <a:gd name="f38" fmla="val 259"/>
                <a:gd name="f39" fmla="val 106"/>
                <a:gd name="f40" fmla="val 287"/>
                <a:gd name="f41" fmla="val 110"/>
                <a:gd name="f42" fmla="val 111"/>
                <a:gd name="f43" fmla="val 318"/>
                <a:gd name="f44" fmla="val 334"/>
                <a:gd name="f45" fmla="val 339"/>
                <a:gd name="f46" fmla="val 104"/>
                <a:gd name="f47" fmla="val 100"/>
                <a:gd name="f48" fmla="val 94"/>
                <a:gd name="f49" fmla="val 341"/>
                <a:gd name="f50" fmla="val 93"/>
                <a:gd name="f51" fmla="val 336"/>
                <a:gd name="f52" fmla="val 87"/>
                <a:gd name="f53" fmla="val 315"/>
                <a:gd name="f54" fmla="val 79"/>
                <a:gd name="f55" fmla="val 78"/>
                <a:gd name="f56" fmla="val 272"/>
                <a:gd name="f57" fmla="val 257"/>
                <a:gd name="f58" fmla="val 84"/>
                <a:gd name="f59" fmla="val 240"/>
                <a:gd name="f60" fmla="val 90"/>
                <a:gd name="f61" fmla="val 97"/>
                <a:gd name="f62" fmla="val 209"/>
                <a:gd name="f63" fmla="val 195"/>
                <a:gd name="f64" fmla="val 92"/>
                <a:gd name="f65" fmla="val 177"/>
                <a:gd name="f66" fmla="val 89"/>
                <a:gd name="f67" fmla="val 174"/>
                <a:gd name="f68" fmla="val 171"/>
                <a:gd name="f69" fmla="val 82"/>
                <a:gd name="f70" fmla="val 63"/>
                <a:gd name="f71" fmla="val 109"/>
                <a:gd name="f72" fmla="val 29"/>
                <a:gd name="f73" fmla="val 16"/>
                <a:gd name="f74" fmla="val 88"/>
                <a:gd name="f75" fmla="val 11"/>
                <a:gd name="f76" fmla="val 77"/>
                <a:gd name="f77" fmla="val 10"/>
                <a:gd name="f78" fmla="val 64"/>
                <a:gd name="f79" fmla="val 7"/>
                <a:gd name="f80" fmla="val 48"/>
                <a:gd name="f81" fmla="val 3"/>
                <a:gd name="f82" fmla="val 32"/>
                <a:gd name="f83" fmla="val 1"/>
                <a:gd name="f84" fmla="val 4"/>
                <a:gd name="f85" fmla="val 6"/>
                <a:gd name="f86" fmla="val 20"/>
                <a:gd name="f87" fmla="val 12"/>
                <a:gd name="f88" fmla="val 23"/>
                <a:gd name="f89" fmla="val 24"/>
                <a:gd name="f90" fmla="val 22"/>
                <a:gd name="f91" fmla="val 25"/>
                <a:gd name="f92" fmla="val 27"/>
                <a:gd name="f93" fmla="val 28"/>
                <a:gd name="f94" fmla="val 62"/>
                <a:gd name="f95" fmla="val 52"/>
                <a:gd name="f96" fmla="val 81"/>
                <a:gd name="f97" fmla="val 105"/>
                <a:gd name="f98" fmla="val 115"/>
                <a:gd name="f99" fmla="val 125"/>
                <a:gd name="f100" fmla="val 69"/>
                <a:gd name="f101" fmla="val 147"/>
                <a:gd name="f102" fmla="val 162"/>
                <a:gd name="f103" fmla="val 179"/>
                <a:gd name="f104" fmla="val 194"/>
                <a:gd name="f105" fmla="val 112"/>
                <a:gd name="f106" fmla="val 199"/>
                <a:gd name="f107" fmla="val 116"/>
                <a:gd name="f108" fmla="val 204"/>
                <a:gd name="f109" fmla="val 124"/>
                <a:gd name="f110" fmla="val 130"/>
                <a:gd name="f111" fmla="val 203"/>
                <a:gd name="f112" fmla="val 149"/>
                <a:gd name="f113" fmla="val 201"/>
                <a:gd name="f114" fmla="val 198"/>
                <a:gd name="f115" fmla="val 188"/>
                <a:gd name="f116" fmla="val 193"/>
                <a:gd name="f117" fmla="val 192"/>
                <a:gd name="f118" fmla="val 196"/>
                <a:gd name="f119" fmla="val 187"/>
                <a:gd name="f120" fmla="val 178"/>
                <a:gd name="f121" fmla="val 157"/>
                <a:gd name="f122" fmla="val 137"/>
                <a:gd name="f123" fmla="val 172"/>
                <a:gd name="f124" fmla="+- 0 0 -90"/>
                <a:gd name="f125" fmla="*/ f3 1 205"/>
                <a:gd name="f126" fmla="*/ f4 1 349"/>
                <a:gd name="f127" fmla="val f5"/>
                <a:gd name="f128" fmla="val f6"/>
                <a:gd name="f129" fmla="val f7"/>
                <a:gd name="f130" fmla="*/ f124 f0 1"/>
                <a:gd name="f131" fmla="+- f129 0 f127"/>
                <a:gd name="f132" fmla="+- f128 0 f127"/>
                <a:gd name="f133" fmla="*/ f130 1 f2"/>
                <a:gd name="f134" fmla="*/ f132 1 205"/>
                <a:gd name="f135" fmla="*/ f131 1 349"/>
                <a:gd name="f136" fmla="*/ 153 f132 1"/>
                <a:gd name="f137" fmla="*/ 119 f131 1"/>
                <a:gd name="f138" fmla="*/ 168 f132 1"/>
                <a:gd name="f139" fmla="*/ 225 f131 1"/>
                <a:gd name="f140" fmla="*/ 202 f132 1"/>
                <a:gd name="f141" fmla="*/ 327 f131 1"/>
                <a:gd name="f142" fmla="*/ 347 f131 1"/>
                <a:gd name="f143" fmla="*/ 185 f132 1"/>
                <a:gd name="f144" fmla="*/ 337 f131 1"/>
                <a:gd name="f145" fmla="*/ 131 f132 1"/>
                <a:gd name="f146" fmla="*/ 219 f131 1"/>
                <a:gd name="f147" fmla="*/ 106 f132 1"/>
                <a:gd name="f148" fmla="*/ 287 f131 1"/>
                <a:gd name="f149" fmla="*/ 111 f132 1"/>
                <a:gd name="f150" fmla="*/ 334 f131 1"/>
                <a:gd name="f151" fmla="*/ 104 f132 1"/>
                <a:gd name="f152" fmla="*/ 349 f131 1"/>
                <a:gd name="f153" fmla="*/ 93 f132 1"/>
                <a:gd name="f154" fmla="*/ 336 f131 1"/>
                <a:gd name="f155" fmla="*/ 78 f132 1"/>
                <a:gd name="f156" fmla="*/ 272 f131 1"/>
                <a:gd name="f157" fmla="*/ 90 f132 1"/>
                <a:gd name="f158" fmla="*/ 92 f132 1"/>
                <a:gd name="f159" fmla="*/ 180 f131 1"/>
                <a:gd name="f160" fmla="*/ 89 f132 1"/>
                <a:gd name="f161" fmla="*/ 171 f131 1"/>
                <a:gd name="f162" fmla="*/ 29 f132 1"/>
                <a:gd name="f163" fmla="*/ 93 f131 1"/>
                <a:gd name="f164" fmla="*/ 10 f132 1"/>
                <a:gd name="f165" fmla="*/ 64 f131 1"/>
                <a:gd name="f166" fmla="*/ 1 f132 1"/>
                <a:gd name="f167" fmla="*/ 16 f131 1"/>
                <a:gd name="f168" fmla="*/ 6 f132 1"/>
                <a:gd name="f169" fmla="*/ 0 f131 1"/>
                <a:gd name="f170" fmla="*/ 20 f132 1"/>
                <a:gd name="f171" fmla="*/ 12 f131 1"/>
                <a:gd name="f172" fmla="*/ 25 f132 1"/>
                <a:gd name="f173" fmla="*/ 27 f131 1"/>
                <a:gd name="f174" fmla="*/ 81 f132 1"/>
                <a:gd name="f175" fmla="*/ 88 f131 1"/>
                <a:gd name="f176" fmla="*/ 115 f132 1"/>
                <a:gd name="f177" fmla="*/ 81 f131 1"/>
                <a:gd name="f178" fmla="*/ 147 f132 1"/>
                <a:gd name="f179" fmla="*/ 78 f131 1"/>
                <a:gd name="f180" fmla="*/ 194 f132 1"/>
                <a:gd name="f181" fmla="*/ 112 f131 1"/>
                <a:gd name="f182" fmla="*/ 204 f132 1"/>
                <a:gd name="f183" fmla="*/ 130 f131 1"/>
                <a:gd name="f184" fmla="*/ 198 f132 1"/>
                <a:gd name="f185" fmla="*/ 188 f131 1"/>
                <a:gd name="f186" fmla="*/ 188 f132 1"/>
                <a:gd name="f187" fmla="*/ 201 f131 1"/>
                <a:gd name="f188" fmla="*/ 179 f132 1"/>
                <a:gd name="f189" fmla="*/ 187 f131 1"/>
                <a:gd name="f190" fmla="*/ 178 f132 1"/>
                <a:gd name="f191" fmla="*/ 157 f131 1"/>
                <a:gd name="f192" fmla="+- f133 0 f1"/>
                <a:gd name="f193" fmla="*/ f136 1 205"/>
                <a:gd name="f194" fmla="*/ f137 1 349"/>
                <a:gd name="f195" fmla="*/ f138 1 205"/>
                <a:gd name="f196" fmla="*/ f139 1 349"/>
                <a:gd name="f197" fmla="*/ f140 1 205"/>
                <a:gd name="f198" fmla="*/ f141 1 349"/>
                <a:gd name="f199" fmla="*/ f142 1 349"/>
                <a:gd name="f200" fmla="*/ f143 1 205"/>
                <a:gd name="f201" fmla="*/ f144 1 349"/>
                <a:gd name="f202" fmla="*/ f145 1 205"/>
                <a:gd name="f203" fmla="*/ f146 1 349"/>
                <a:gd name="f204" fmla="*/ f147 1 205"/>
                <a:gd name="f205" fmla="*/ f148 1 349"/>
                <a:gd name="f206" fmla="*/ f149 1 205"/>
                <a:gd name="f207" fmla="*/ f150 1 349"/>
                <a:gd name="f208" fmla="*/ f151 1 205"/>
                <a:gd name="f209" fmla="*/ f152 1 349"/>
                <a:gd name="f210" fmla="*/ f153 1 205"/>
                <a:gd name="f211" fmla="*/ f154 1 349"/>
                <a:gd name="f212" fmla="*/ f155 1 205"/>
                <a:gd name="f213" fmla="*/ f156 1 349"/>
                <a:gd name="f214" fmla="*/ f157 1 205"/>
                <a:gd name="f215" fmla="*/ f158 1 205"/>
                <a:gd name="f216" fmla="*/ f159 1 349"/>
                <a:gd name="f217" fmla="*/ f160 1 205"/>
                <a:gd name="f218" fmla="*/ f161 1 349"/>
                <a:gd name="f219" fmla="*/ f162 1 205"/>
                <a:gd name="f220" fmla="*/ f163 1 349"/>
                <a:gd name="f221" fmla="*/ f164 1 205"/>
                <a:gd name="f222" fmla="*/ f165 1 349"/>
                <a:gd name="f223" fmla="*/ f166 1 205"/>
                <a:gd name="f224" fmla="*/ f167 1 349"/>
                <a:gd name="f225" fmla="*/ f168 1 205"/>
                <a:gd name="f226" fmla="*/ f169 1 349"/>
                <a:gd name="f227" fmla="*/ f170 1 205"/>
                <a:gd name="f228" fmla="*/ f171 1 349"/>
                <a:gd name="f229" fmla="*/ f172 1 205"/>
                <a:gd name="f230" fmla="*/ f173 1 349"/>
                <a:gd name="f231" fmla="*/ f174 1 205"/>
                <a:gd name="f232" fmla="*/ f175 1 349"/>
                <a:gd name="f233" fmla="*/ f176 1 205"/>
                <a:gd name="f234" fmla="*/ f177 1 349"/>
                <a:gd name="f235" fmla="*/ f178 1 205"/>
                <a:gd name="f236" fmla="*/ f179 1 349"/>
                <a:gd name="f237" fmla="*/ f180 1 205"/>
                <a:gd name="f238" fmla="*/ f181 1 349"/>
                <a:gd name="f239" fmla="*/ f182 1 205"/>
                <a:gd name="f240" fmla="*/ f183 1 349"/>
                <a:gd name="f241" fmla="*/ f184 1 205"/>
                <a:gd name="f242" fmla="*/ f185 1 349"/>
                <a:gd name="f243" fmla="*/ f186 1 205"/>
                <a:gd name="f244" fmla="*/ f187 1 349"/>
                <a:gd name="f245" fmla="*/ f188 1 205"/>
                <a:gd name="f246" fmla="*/ f189 1 349"/>
                <a:gd name="f247" fmla="*/ f190 1 205"/>
                <a:gd name="f248" fmla="*/ f191 1 349"/>
                <a:gd name="f249" fmla="*/ 0 1 f134"/>
                <a:gd name="f250" fmla="*/ f128 1 f134"/>
                <a:gd name="f251" fmla="*/ 0 1 f135"/>
                <a:gd name="f252" fmla="*/ f129 1 f135"/>
                <a:gd name="f253" fmla="*/ f193 1 f134"/>
                <a:gd name="f254" fmla="*/ f194 1 f135"/>
                <a:gd name="f255" fmla="*/ f195 1 f134"/>
                <a:gd name="f256" fmla="*/ f196 1 f135"/>
                <a:gd name="f257" fmla="*/ f197 1 f134"/>
                <a:gd name="f258" fmla="*/ f198 1 f135"/>
                <a:gd name="f259" fmla="*/ f199 1 f135"/>
                <a:gd name="f260" fmla="*/ f200 1 f134"/>
                <a:gd name="f261" fmla="*/ f201 1 f135"/>
                <a:gd name="f262" fmla="*/ f202 1 f134"/>
                <a:gd name="f263" fmla="*/ f203 1 f135"/>
                <a:gd name="f264" fmla="*/ f204 1 f134"/>
                <a:gd name="f265" fmla="*/ f205 1 f135"/>
                <a:gd name="f266" fmla="*/ f206 1 f134"/>
                <a:gd name="f267" fmla="*/ f207 1 f135"/>
                <a:gd name="f268" fmla="*/ f208 1 f134"/>
                <a:gd name="f269" fmla="*/ f209 1 f135"/>
                <a:gd name="f270" fmla="*/ f210 1 f134"/>
                <a:gd name="f271" fmla="*/ f211 1 f135"/>
                <a:gd name="f272" fmla="*/ f212 1 f134"/>
                <a:gd name="f273" fmla="*/ f213 1 f135"/>
                <a:gd name="f274" fmla="*/ f214 1 f134"/>
                <a:gd name="f275" fmla="*/ f215 1 f134"/>
                <a:gd name="f276" fmla="*/ f216 1 f135"/>
                <a:gd name="f277" fmla="*/ f217 1 f134"/>
                <a:gd name="f278" fmla="*/ f218 1 f135"/>
                <a:gd name="f279" fmla="*/ f219 1 f134"/>
                <a:gd name="f280" fmla="*/ f220 1 f135"/>
                <a:gd name="f281" fmla="*/ f221 1 f134"/>
                <a:gd name="f282" fmla="*/ f222 1 f135"/>
                <a:gd name="f283" fmla="*/ f223 1 f134"/>
                <a:gd name="f284" fmla="*/ f224 1 f135"/>
                <a:gd name="f285" fmla="*/ f225 1 f134"/>
                <a:gd name="f286" fmla="*/ f226 1 f135"/>
                <a:gd name="f287" fmla="*/ f227 1 f134"/>
                <a:gd name="f288" fmla="*/ f228 1 f135"/>
                <a:gd name="f289" fmla="*/ f229 1 f134"/>
                <a:gd name="f290" fmla="*/ f230 1 f135"/>
                <a:gd name="f291" fmla="*/ f231 1 f134"/>
                <a:gd name="f292" fmla="*/ f232 1 f135"/>
                <a:gd name="f293" fmla="*/ f233 1 f134"/>
                <a:gd name="f294" fmla="*/ f234 1 f135"/>
                <a:gd name="f295" fmla="*/ f235 1 f134"/>
                <a:gd name="f296" fmla="*/ f236 1 f135"/>
                <a:gd name="f297" fmla="*/ f237 1 f134"/>
                <a:gd name="f298" fmla="*/ f238 1 f135"/>
                <a:gd name="f299" fmla="*/ f239 1 f134"/>
                <a:gd name="f300" fmla="*/ f240 1 f135"/>
                <a:gd name="f301" fmla="*/ f241 1 f134"/>
                <a:gd name="f302" fmla="*/ f242 1 f135"/>
                <a:gd name="f303" fmla="*/ f243 1 f134"/>
                <a:gd name="f304" fmla="*/ f244 1 f135"/>
                <a:gd name="f305" fmla="*/ f245 1 f134"/>
                <a:gd name="f306" fmla="*/ f246 1 f135"/>
                <a:gd name="f307" fmla="*/ f247 1 f134"/>
                <a:gd name="f308" fmla="*/ f248 1 f135"/>
                <a:gd name="f309" fmla="*/ f249 f125 1"/>
                <a:gd name="f310" fmla="*/ f250 f125 1"/>
                <a:gd name="f311" fmla="*/ f252 f126 1"/>
                <a:gd name="f312" fmla="*/ f251 f126 1"/>
                <a:gd name="f313" fmla="*/ f253 f125 1"/>
                <a:gd name="f314" fmla="*/ f254 f126 1"/>
                <a:gd name="f315" fmla="*/ f255 f125 1"/>
                <a:gd name="f316" fmla="*/ f256 f126 1"/>
                <a:gd name="f317" fmla="*/ f257 f125 1"/>
                <a:gd name="f318" fmla="*/ f258 f126 1"/>
                <a:gd name="f319" fmla="*/ f259 f126 1"/>
                <a:gd name="f320" fmla="*/ f260 f125 1"/>
                <a:gd name="f321" fmla="*/ f261 f126 1"/>
                <a:gd name="f322" fmla="*/ f262 f125 1"/>
                <a:gd name="f323" fmla="*/ f263 f126 1"/>
                <a:gd name="f324" fmla="*/ f264 f125 1"/>
                <a:gd name="f325" fmla="*/ f265 f126 1"/>
                <a:gd name="f326" fmla="*/ f266 f125 1"/>
                <a:gd name="f327" fmla="*/ f267 f126 1"/>
                <a:gd name="f328" fmla="*/ f268 f125 1"/>
                <a:gd name="f329" fmla="*/ f269 f126 1"/>
                <a:gd name="f330" fmla="*/ f270 f125 1"/>
                <a:gd name="f331" fmla="*/ f271 f126 1"/>
                <a:gd name="f332" fmla="*/ f272 f125 1"/>
                <a:gd name="f333" fmla="*/ f273 f126 1"/>
                <a:gd name="f334" fmla="*/ f274 f125 1"/>
                <a:gd name="f335" fmla="*/ f275 f125 1"/>
                <a:gd name="f336" fmla="*/ f276 f126 1"/>
                <a:gd name="f337" fmla="*/ f277 f125 1"/>
                <a:gd name="f338" fmla="*/ f278 f126 1"/>
                <a:gd name="f339" fmla="*/ f279 f125 1"/>
                <a:gd name="f340" fmla="*/ f280 f126 1"/>
                <a:gd name="f341" fmla="*/ f281 f125 1"/>
                <a:gd name="f342" fmla="*/ f282 f126 1"/>
                <a:gd name="f343" fmla="*/ f283 f125 1"/>
                <a:gd name="f344" fmla="*/ f284 f126 1"/>
                <a:gd name="f345" fmla="*/ f285 f125 1"/>
                <a:gd name="f346" fmla="*/ f286 f126 1"/>
                <a:gd name="f347" fmla="*/ f287 f125 1"/>
                <a:gd name="f348" fmla="*/ f288 f126 1"/>
                <a:gd name="f349" fmla="*/ f289 f125 1"/>
                <a:gd name="f350" fmla="*/ f290 f126 1"/>
                <a:gd name="f351" fmla="*/ f291 f125 1"/>
                <a:gd name="f352" fmla="*/ f292 f126 1"/>
                <a:gd name="f353" fmla="*/ f293 f125 1"/>
                <a:gd name="f354" fmla="*/ f294 f126 1"/>
                <a:gd name="f355" fmla="*/ f295 f125 1"/>
                <a:gd name="f356" fmla="*/ f296 f126 1"/>
                <a:gd name="f357" fmla="*/ f297 f125 1"/>
                <a:gd name="f358" fmla="*/ f298 f126 1"/>
                <a:gd name="f359" fmla="*/ f299 f125 1"/>
                <a:gd name="f360" fmla="*/ f300 f126 1"/>
                <a:gd name="f361" fmla="*/ f301 f125 1"/>
                <a:gd name="f362" fmla="*/ f302 f126 1"/>
                <a:gd name="f363" fmla="*/ f303 f125 1"/>
                <a:gd name="f364" fmla="*/ f304 f126 1"/>
                <a:gd name="f365" fmla="*/ f305 f125 1"/>
                <a:gd name="f366" fmla="*/ f306 f126 1"/>
                <a:gd name="f367" fmla="*/ f307 f125 1"/>
                <a:gd name="f368" fmla="*/ f308 f1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92">
                  <a:pos x="f313" y="f314"/>
                </a:cxn>
                <a:cxn ang="f192">
                  <a:pos x="f315" y="f316"/>
                </a:cxn>
                <a:cxn ang="f192">
                  <a:pos x="f317" y="f318"/>
                </a:cxn>
                <a:cxn ang="f192">
                  <a:pos x="f317" y="f319"/>
                </a:cxn>
                <a:cxn ang="f192">
                  <a:pos x="f320" y="f321"/>
                </a:cxn>
                <a:cxn ang="f192">
                  <a:pos x="f322" y="f323"/>
                </a:cxn>
                <a:cxn ang="f192">
                  <a:pos x="f324" y="f325"/>
                </a:cxn>
                <a:cxn ang="f192">
                  <a:pos x="f326" y="f327"/>
                </a:cxn>
                <a:cxn ang="f192">
                  <a:pos x="f328" y="f329"/>
                </a:cxn>
                <a:cxn ang="f192">
                  <a:pos x="f330" y="f331"/>
                </a:cxn>
                <a:cxn ang="f192">
                  <a:pos x="f332" y="f333"/>
                </a:cxn>
                <a:cxn ang="f192">
                  <a:pos x="f334" y="f316"/>
                </a:cxn>
                <a:cxn ang="f192">
                  <a:pos x="f335" y="f336"/>
                </a:cxn>
                <a:cxn ang="f192">
                  <a:pos x="f337" y="f338"/>
                </a:cxn>
                <a:cxn ang="f192">
                  <a:pos x="f339" y="f340"/>
                </a:cxn>
                <a:cxn ang="f192">
                  <a:pos x="f341" y="f342"/>
                </a:cxn>
                <a:cxn ang="f192">
                  <a:pos x="f343" y="f344"/>
                </a:cxn>
                <a:cxn ang="f192">
                  <a:pos x="f345" y="f346"/>
                </a:cxn>
                <a:cxn ang="f192">
                  <a:pos x="f347" y="f348"/>
                </a:cxn>
                <a:cxn ang="f192">
                  <a:pos x="f349" y="f350"/>
                </a:cxn>
                <a:cxn ang="f192">
                  <a:pos x="f351" y="f352"/>
                </a:cxn>
                <a:cxn ang="f192">
                  <a:pos x="f353" y="f354"/>
                </a:cxn>
                <a:cxn ang="f192">
                  <a:pos x="f355" y="f356"/>
                </a:cxn>
                <a:cxn ang="f192">
                  <a:pos x="f357" y="f358"/>
                </a:cxn>
                <a:cxn ang="f192">
                  <a:pos x="f359" y="f360"/>
                </a:cxn>
                <a:cxn ang="f192">
                  <a:pos x="f361" y="f362"/>
                </a:cxn>
                <a:cxn ang="f192">
                  <a:pos x="f363" y="f364"/>
                </a:cxn>
                <a:cxn ang="f192">
                  <a:pos x="f365" y="f366"/>
                </a:cxn>
                <a:cxn ang="f192">
                  <a:pos x="f367" y="f368"/>
                </a:cxn>
                <a:cxn ang="f192">
                  <a:pos x="f313" y="f314"/>
                </a:cxn>
              </a:cxnLst>
              <a:rect l="f309" t="f312" r="f310" b="f311"/>
              <a:pathLst>
                <a:path w="205" h="34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6" y="f22"/>
                    <a:pt x="f20" y="f23"/>
                    <a:pt x="f20" y="f24"/>
                  </a:cubicBezTo>
                  <a:cubicBezTo>
                    <a:pt x="f25" y="f26"/>
                    <a:pt x="f27" y="f28"/>
                    <a:pt x="f18" y="f29"/>
                  </a:cubicBezTo>
                  <a:cubicBezTo>
                    <a:pt x="f10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30"/>
                    <a:pt x="f42" y="f43"/>
                    <a:pt x="f42" y="f44"/>
                  </a:cubicBezTo>
                  <a:cubicBezTo>
                    <a:pt x="f42" y="f45"/>
                    <a:pt x="f39" y="f26"/>
                    <a:pt x="f46" y="f7"/>
                  </a:cubicBezTo>
                  <a:cubicBezTo>
                    <a:pt x="f47" y="f26"/>
                    <a:pt x="f48" y="f49"/>
                    <a:pt x="f50" y="f51"/>
                  </a:cubicBezTo>
                  <a:cubicBezTo>
                    <a:pt x="f52" y="f53"/>
                    <a:pt x="f54" y="f19"/>
                    <a:pt x="f55" y="f56"/>
                  </a:cubicBezTo>
                  <a:cubicBezTo>
                    <a:pt x="f55" y="f57"/>
                    <a:pt x="f58" y="f59"/>
                    <a:pt x="f60" y="f15"/>
                  </a:cubicBezTo>
                  <a:cubicBezTo>
                    <a:pt x="f61" y="f62"/>
                    <a:pt x="f37" y="f63"/>
                    <a:pt x="f64" y="f2"/>
                  </a:cubicBezTo>
                  <a:cubicBezTo>
                    <a:pt x="f60" y="f65"/>
                    <a:pt x="f66" y="f67"/>
                    <a:pt x="f66" y="f68"/>
                  </a:cubicBezTo>
                  <a:cubicBezTo>
                    <a:pt x="f69" y="f31"/>
                    <a:pt x="f70" y="f71"/>
                    <a:pt x="f72" y="f50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73"/>
                  </a:cubicBezTo>
                  <a:cubicBezTo>
                    <a:pt x="f5" y="f75"/>
                    <a:pt x="f84" y="f85"/>
                    <a:pt x="f85" y="f5"/>
                  </a:cubicBezTo>
                  <a:cubicBezTo>
                    <a:pt x="f75" y="f84"/>
                    <a:pt x="f73" y="f79"/>
                    <a:pt x="f86" y="f87"/>
                  </a:cubicBezTo>
                  <a:cubicBezTo>
                    <a:pt x="f88" y="f73"/>
                    <a:pt x="f89" y="f90"/>
                    <a:pt x="f91" y="f92"/>
                  </a:cubicBezTo>
                  <a:cubicBezTo>
                    <a:pt x="f93" y="f94"/>
                    <a:pt x="f95" y="f76"/>
                    <a:pt x="f96" y="f74"/>
                  </a:cubicBezTo>
                  <a:cubicBezTo>
                    <a:pt x="f48" y="f50"/>
                    <a:pt x="f97" y="f50"/>
                    <a:pt x="f98" y="f96"/>
                  </a:cubicBezTo>
                  <a:cubicBezTo>
                    <a:pt x="f99" y="f100"/>
                    <a:pt x="f31" y="f100"/>
                    <a:pt x="f101" y="f55"/>
                  </a:cubicBezTo>
                  <a:cubicBezTo>
                    <a:pt x="f102" y="f60"/>
                    <a:pt x="f103" y="f47"/>
                    <a:pt x="f104" y="f105"/>
                  </a:cubicBezTo>
                  <a:cubicBezTo>
                    <a:pt x="f106" y="f107"/>
                    <a:pt x="f108" y="f109"/>
                    <a:pt x="f108" y="f110"/>
                  </a:cubicBezTo>
                  <a:cubicBezTo>
                    <a:pt x="f111" y="f112"/>
                    <a:pt x="f113" y="f16"/>
                    <a:pt x="f114" y="f115"/>
                  </a:cubicBezTo>
                  <a:cubicBezTo>
                    <a:pt x="f25" y="f116"/>
                    <a:pt x="f117" y="f118"/>
                    <a:pt x="f115" y="f113"/>
                  </a:cubicBezTo>
                  <a:cubicBezTo>
                    <a:pt x="f18" y="f118"/>
                    <a:pt x="f2" y="f117"/>
                    <a:pt x="f103" y="f119"/>
                  </a:cubicBezTo>
                  <a:cubicBezTo>
                    <a:pt x="f120" y="f65"/>
                    <a:pt x="f120" y="f12"/>
                    <a:pt x="f120" y="f121"/>
                  </a:cubicBezTo>
                  <a:cubicBezTo>
                    <a:pt x="f2" y="f122"/>
                    <a:pt x="f123" y="f99"/>
                    <a:pt x="f8" y="f9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F722E05-069A-489B-9B8C-8A39E22E4F4C}"/>
                </a:ext>
              </a:extLst>
            </p:cNvPr>
            <p:cNvSpPr/>
            <p:nvPr/>
          </p:nvSpPr>
          <p:spPr>
            <a:xfrm>
              <a:off x="931865" y="2276471"/>
              <a:ext cx="1679579" cy="2122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"/>
                <a:gd name="f7" fmla="val 225"/>
                <a:gd name="f8" fmla="val 110"/>
                <a:gd name="f9" fmla="val 37"/>
                <a:gd name="f10" fmla="val 117"/>
                <a:gd name="f11" fmla="val 76"/>
                <a:gd name="f12" fmla="val 125"/>
                <a:gd name="f13" fmla="val 108"/>
                <a:gd name="f14" fmla="val 148"/>
                <a:gd name="f15" fmla="val 135"/>
                <a:gd name="f16" fmla="val 170"/>
                <a:gd name="f17" fmla="val 160"/>
                <a:gd name="f18" fmla="val 158"/>
                <a:gd name="f19" fmla="val 191"/>
                <a:gd name="f20" fmla="val 161"/>
                <a:gd name="f21" fmla="val 219"/>
                <a:gd name="f22" fmla="val 221"/>
                <a:gd name="f23" fmla="val 156"/>
                <a:gd name="f24" fmla="val 153"/>
                <a:gd name="f25" fmla="val 151"/>
                <a:gd name="f26" fmla="val 147"/>
                <a:gd name="f27" fmla="val 222"/>
                <a:gd name="f28" fmla="val 146"/>
                <a:gd name="f29" fmla="val 144"/>
                <a:gd name="f30" fmla="val 213"/>
                <a:gd name="f31" fmla="val 142"/>
                <a:gd name="f32" fmla="val 205"/>
                <a:gd name="f33" fmla="val 199"/>
                <a:gd name="f34" fmla="val 164"/>
                <a:gd name="f35" fmla="val 124"/>
                <a:gd name="f36" fmla="val 141"/>
                <a:gd name="f37" fmla="val 101"/>
                <a:gd name="f38" fmla="val 116"/>
                <a:gd name="f39" fmla="val 100"/>
                <a:gd name="f40" fmla="val 121"/>
                <a:gd name="f41" fmla="val 99"/>
                <a:gd name="f42" fmla="val 126"/>
                <a:gd name="f43" fmla="val 129"/>
                <a:gd name="f44" fmla="val 107"/>
                <a:gd name="f45" fmla="val 91"/>
                <a:gd name="f46" fmla="val 72"/>
                <a:gd name="f47" fmla="val 217"/>
                <a:gd name="f48" fmla="val 69"/>
                <a:gd name="f49" fmla="val 63"/>
                <a:gd name="f50" fmla="val 59"/>
                <a:gd name="f51" fmla="val 220"/>
                <a:gd name="f52" fmla="val 57"/>
                <a:gd name="f53" fmla="val 214"/>
                <a:gd name="f54" fmla="val 58"/>
                <a:gd name="f55" fmla="val 209"/>
                <a:gd name="f56" fmla="val 203"/>
                <a:gd name="f57" fmla="val 62"/>
                <a:gd name="f58" fmla="val 198"/>
                <a:gd name="f59" fmla="val 65"/>
                <a:gd name="f60" fmla="val 193"/>
                <a:gd name="f61" fmla="val 83"/>
                <a:gd name="f62" fmla="val 163"/>
                <a:gd name="f63" fmla="val 77"/>
                <a:gd name="f64" fmla="val 134"/>
                <a:gd name="f65" fmla="val 104"/>
                <a:gd name="f66" fmla="val 60"/>
                <a:gd name="f67" fmla="val 53"/>
                <a:gd name="f68" fmla="val 78"/>
                <a:gd name="f69" fmla="val 47"/>
                <a:gd name="f70" fmla="val 64"/>
                <a:gd name="f71" fmla="val 32"/>
                <a:gd name="f72" fmla="val 79"/>
                <a:gd name="f73" fmla="val 36"/>
                <a:gd name="f74" fmla="val 95"/>
                <a:gd name="f75" fmla="val 38"/>
                <a:gd name="f76" fmla="val 112"/>
                <a:gd name="f77" fmla="val 40"/>
                <a:gd name="f78" fmla="val 120"/>
                <a:gd name="f79" fmla="val 130"/>
                <a:gd name="f80" fmla="val 139"/>
                <a:gd name="f81" fmla="val 31"/>
                <a:gd name="f82" fmla="val 132"/>
                <a:gd name="f83" fmla="val 25"/>
                <a:gd name="f84" fmla="val 21"/>
                <a:gd name="f85" fmla="val 23"/>
                <a:gd name="f86" fmla="val 55"/>
                <a:gd name="f87" fmla="val 27"/>
                <a:gd name="f88" fmla="val 24"/>
                <a:gd name="f89" fmla="val 52"/>
                <a:gd name="f90" fmla="val 19"/>
                <a:gd name="f91" fmla="val 71"/>
                <a:gd name="f92" fmla="val 15"/>
                <a:gd name="f93" fmla="val 80"/>
                <a:gd name="f94" fmla="val 12"/>
                <a:gd name="f95" fmla="val 86"/>
                <a:gd name="f96" fmla="val 10"/>
                <a:gd name="f97" fmla="val 8"/>
                <a:gd name="f98" fmla="val 97"/>
                <a:gd name="f99" fmla="val 103"/>
                <a:gd name="f100" fmla="val 106"/>
                <a:gd name="f101" fmla="val 127"/>
                <a:gd name="f102" fmla="val 162"/>
                <a:gd name="f103" fmla="val 5"/>
                <a:gd name="f104" fmla="val 165"/>
                <a:gd name="f105" fmla="val 1"/>
                <a:gd name="f106" fmla="val 173"/>
                <a:gd name="f107" fmla="val 177"/>
                <a:gd name="f108" fmla="val 11"/>
                <a:gd name="f109" fmla="val 175"/>
                <a:gd name="f110" fmla="val 16"/>
                <a:gd name="f111" fmla="val 22"/>
                <a:gd name="f112" fmla="val 168"/>
                <a:gd name="f113" fmla="val 42"/>
                <a:gd name="f114" fmla="val 66"/>
                <a:gd name="f115" fmla="+- 0 0 -90"/>
                <a:gd name="f116" fmla="*/ f3 1 178"/>
                <a:gd name="f117" fmla="*/ f4 1 225"/>
                <a:gd name="f118" fmla="val f5"/>
                <a:gd name="f119" fmla="val f6"/>
                <a:gd name="f120" fmla="val f7"/>
                <a:gd name="f121" fmla="*/ f115 f0 1"/>
                <a:gd name="f122" fmla="+- f120 0 f118"/>
                <a:gd name="f123" fmla="+- f119 0 f118"/>
                <a:gd name="f124" fmla="*/ f121 1 f2"/>
                <a:gd name="f125" fmla="*/ f123 1 178"/>
                <a:gd name="f126" fmla="*/ f122 1 225"/>
                <a:gd name="f127" fmla="*/ 110 f123 1"/>
                <a:gd name="f128" fmla="*/ 37 f122 1"/>
                <a:gd name="f129" fmla="*/ 148 f123 1"/>
                <a:gd name="f130" fmla="*/ 135 f122 1"/>
                <a:gd name="f131" fmla="*/ 161 f123 1"/>
                <a:gd name="f132" fmla="*/ 219 f122 1"/>
                <a:gd name="f133" fmla="*/ 153 f123 1"/>
                <a:gd name="f134" fmla="*/ 225 f122 1"/>
                <a:gd name="f135" fmla="*/ 146 f123 1"/>
                <a:gd name="f136" fmla="*/ 142 f123 1"/>
                <a:gd name="f137" fmla="*/ 199 f122 1"/>
                <a:gd name="f138" fmla="*/ 101 f123 1"/>
                <a:gd name="f139" fmla="*/ 116 f122 1"/>
                <a:gd name="f140" fmla="*/ 99 f123 1"/>
                <a:gd name="f141" fmla="*/ 129 f122 1"/>
                <a:gd name="f142" fmla="*/ 72 f123 1"/>
                <a:gd name="f143" fmla="*/ 217 f122 1"/>
                <a:gd name="f144" fmla="*/ 59 f123 1"/>
                <a:gd name="f145" fmla="*/ 58 f123 1"/>
                <a:gd name="f146" fmla="*/ 209 f122 1"/>
                <a:gd name="f147" fmla="*/ 65 f123 1"/>
                <a:gd name="f148" fmla="*/ 193 f122 1"/>
                <a:gd name="f149" fmla="*/ 104 f122 1"/>
                <a:gd name="f150" fmla="*/ 47 f123 1"/>
                <a:gd name="f151" fmla="*/ 64 f122 1"/>
                <a:gd name="f152" fmla="*/ 38 f123 1"/>
                <a:gd name="f153" fmla="*/ 112 f122 1"/>
                <a:gd name="f154" fmla="*/ 36 f123 1"/>
                <a:gd name="f155" fmla="*/ 139 f122 1"/>
                <a:gd name="f156" fmla="*/ 21 f123 1"/>
                <a:gd name="f157" fmla="*/ 117 f122 1"/>
                <a:gd name="f158" fmla="*/ 37 f123 1"/>
                <a:gd name="f159" fmla="*/ 27 f122 1"/>
                <a:gd name="f160" fmla="*/ 52 f123 1"/>
                <a:gd name="f161" fmla="*/ 23 f122 1"/>
                <a:gd name="f162" fmla="*/ 80 f123 1"/>
                <a:gd name="f163" fmla="*/ 12 f122 1"/>
                <a:gd name="f164" fmla="*/ 97 f123 1"/>
                <a:gd name="f165" fmla="*/ 8 f122 1"/>
                <a:gd name="f166" fmla="*/ 106 f123 1"/>
                <a:gd name="f167" fmla="*/ 162 f123 1"/>
                <a:gd name="f168" fmla="*/ 5 f122 1"/>
                <a:gd name="f169" fmla="*/ 178 f123 1"/>
                <a:gd name="f170" fmla="*/ 0 f122 1"/>
                <a:gd name="f171" fmla="*/ 175 f123 1"/>
                <a:gd name="f172" fmla="*/ 16 f122 1"/>
                <a:gd name="f173" fmla="*/ 168 f123 1"/>
                <a:gd name="f174" fmla="*/ 24 f122 1"/>
                <a:gd name="f175" fmla="+- f124 0 f1"/>
                <a:gd name="f176" fmla="*/ f127 1 178"/>
                <a:gd name="f177" fmla="*/ f128 1 225"/>
                <a:gd name="f178" fmla="*/ f129 1 178"/>
                <a:gd name="f179" fmla="*/ f130 1 225"/>
                <a:gd name="f180" fmla="*/ f131 1 178"/>
                <a:gd name="f181" fmla="*/ f132 1 225"/>
                <a:gd name="f182" fmla="*/ f133 1 178"/>
                <a:gd name="f183" fmla="*/ f134 1 225"/>
                <a:gd name="f184" fmla="*/ f135 1 178"/>
                <a:gd name="f185" fmla="*/ f136 1 178"/>
                <a:gd name="f186" fmla="*/ f137 1 225"/>
                <a:gd name="f187" fmla="*/ f138 1 178"/>
                <a:gd name="f188" fmla="*/ f139 1 225"/>
                <a:gd name="f189" fmla="*/ f140 1 178"/>
                <a:gd name="f190" fmla="*/ f141 1 225"/>
                <a:gd name="f191" fmla="*/ f142 1 178"/>
                <a:gd name="f192" fmla="*/ f143 1 225"/>
                <a:gd name="f193" fmla="*/ f144 1 178"/>
                <a:gd name="f194" fmla="*/ f145 1 178"/>
                <a:gd name="f195" fmla="*/ f146 1 225"/>
                <a:gd name="f196" fmla="*/ f147 1 178"/>
                <a:gd name="f197" fmla="*/ f148 1 225"/>
                <a:gd name="f198" fmla="*/ f149 1 225"/>
                <a:gd name="f199" fmla="*/ f150 1 178"/>
                <a:gd name="f200" fmla="*/ f151 1 225"/>
                <a:gd name="f201" fmla="*/ f152 1 178"/>
                <a:gd name="f202" fmla="*/ f153 1 225"/>
                <a:gd name="f203" fmla="*/ f154 1 178"/>
                <a:gd name="f204" fmla="*/ f155 1 225"/>
                <a:gd name="f205" fmla="*/ f156 1 178"/>
                <a:gd name="f206" fmla="*/ f157 1 225"/>
                <a:gd name="f207" fmla="*/ f158 1 178"/>
                <a:gd name="f208" fmla="*/ f159 1 225"/>
                <a:gd name="f209" fmla="*/ f160 1 178"/>
                <a:gd name="f210" fmla="*/ f161 1 225"/>
                <a:gd name="f211" fmla="*/ f162 1 178"/>
                <a:gd name="f212" fmla="*/ f163 1 225"/>
                <a:gd name="f213" fmla="*/ f164 1 178"/>
                <a:gd name="f214" fmla="*/ f165 1 225"/>
                <a:gd name="f215" fmla="*/ f166 1 178"/>
                <a:gd name="f216" fmla="*/ f167 1 178"/>
                <a:gd name="f217" fmla="*/ f168 1 225"/>
                <a:gd name="f218" fmla="*/ f169 1 178"/>
                <a:gd name="f219" fmla="*/ f170 1 225"/>
                <a:gd name="f220" fmla="*/ f171 1 178"/>
                <a:gd name="f221" fmla="*/ f172 1 225"/>
                <a:gd name="f222" fmla="*/ f173 1 178"/>
                <a:gd name="f223" fmla="*/ f174 1 225"/>
                <a:gd name="f224" fmla="*/ 0 1 f125"/>
                <a:gd name="f225" fmla="*/ f119 1 f125"/>
                <a:gd name="f226" fmla="*/ 0 1 f126"/>
                <a:gd name="f227" fmla="*/ f120 1 f126"/>
                <a:gd name="f228" fmla="*/ f176 1 f125"/>
                <a:gd name="f229" fmla="*/ f177 1 f126"/>
                <a:gd name="f230" fmla="*/ f178 1 f125"/>
                <a:gd name="f231" fmla="*/ f179 1 f126"/>
                <a:gd name="f232" fmla="*/ f180 1 f125"/>
                <a:gd name="f233" fmla="*/ f181 1 f126"/>
                <a:gd name="f234" fmla="*/ f182 1 f125"/>
                <a:gd name="f235" fmla="*/ f183 1 f126"/>
                <a:gd name="f236" fmla="*/ f184 1 f125"/>
                <a:gd name="f237" fmla="*/ f185 1 f125"/>
                <a:gd name="f238" fmla="*/ f186 1 f126"/>
                <a:gd name="f239" fmla="*/ f187 1 f125"/>
                <a:gd name="f240" fmla="*/ f188 1 f126"/>
                <a:gd name="f241" fmla="*/ f189 1 f125"/>
                <a:gd name="f242" fmla="*/ f190 1 f126"/>
                <a:gd name="f243" fmla="*/ f191 1 f125"/>
                <a:gd name="f244" fmla="*/ f192 1 f126"/>
                <a:gd name="f245" fmla="*/ f193 1 f125"/>
                <a:gd name="f246" fmla="*/ f194 1 f125"/>
                <a:gd name="f247" fmla="*/ f195 1 f126"/>
                <a:gd name="f248" fmla="*/ f196 1 f125"/>
                <a:gd name="f249" fmla="*/ f197 1 f126"/>
                <a:gd name="f250" fmla="*/ f198 1 f126"/>
                <a:gd name="f251" fmla="*/ f199 1 f125"/>
                <a:gd name="f252" fmla="*/ f200 1 f126"/>
                <a:gd name="f253" fmla="*/ f201 1 f125"/>
                <a:gd name="f254" fmla="*/ f202 1 f126"/>
                <a:gd name="f255" fmla="*/ f203 1 f125"/>
                <a:gd name="f256" fmla="*/ f204 1 f126"/>
                <a:gd name="f257" fmla="*/ f205 1 f125"/>
                <a:gd name="f258" fmla="*/ f206 1 f126"/>
                <a:gd name="f259" fmla="*/ f207 1 f125"/>
                <a:gd name="f260" fmla="*/ f208 1 f126"/>
                <a:gd name="f261" fmla="*/ f209 1 f125"/>
                <a:gd name="f262" fmla="*/ f210 1 f126"/>
                <a:gd name="f263" fmla="*/ f211 1 f125"/>
                <a:gd name="f264" fmla="*/ f212 1 f126"/>
                <a:gd name="f265" fmla="*/ f213 1 f125"/>
                <a:gd name="f266" fmla="*/ f214 1 f126"/>
                <a:gd name="f267" fmla="*/ f215 1 f125"/>
                <a:gd name="f268" fmla="*/ f216 1 f125"/>
                <a:gd name="f269" fmla="*/ f217 1 f126"/>
                <a:gd name="f270" fmla="*/ f218 1 f125"/>
                <a:gd name="f271" fmla="*/ f219 1 f126"/>
                <a:gd name="f272" fmla="*/ f220 1 f125"/>
                <a:gd name="f273" fmla="*/ f221 1 f126"/>
                <a:gd name="f274" fmla="*/ f222 1 f125"/>
                <a:gd name="f275" fmla="*/ f223 1 f126"/>
                <a:gd name="f276" fmla="*/ f224 f116 1"/>
                <a:gd name="f277" fmla="*/ f225 f116 1"/>
                <a:gd name="f278" fmla="*/ f227 f117 1"/>
                <a:gd name="f279" fmla="*/ f226 f117 1"/>
                <a:gd name="f280" fmla="*/ f228 f116 1"/>
                <a:gd name="f281" fmla="*/ f229 f117 1"/>
                <a:gd name="f282" fmla="*/ f230 f116 1"/>
                <a:gd name="f283" fmla="*/ f231 f117 1"/>
                <a:gd name="f284" fmla="*/ f232 f116 1"/>
                <a:gd name="f285" fmla="*/ f233 f117 1"/>
                <a:gd name="f286" fmla="*/ f234 f116 1"/>
                <a:gd name="f287" fmla="*/ f235 f117 1"/>
                <a:gd name="f288" fmla="*/ f236 f116 1"/>
                <a:gd name="f289" fmla="*/ f237 f116 1"/>
                <a:gd name="f290" fmla="*/ f238 f117 1"/>
                <a:gd name="f291" fmla="*/ f239 f116 1"/>
                <a:gd name="f292" fmla="*/ f240 f117 1"/>
                <a:gd name="f293" fmla="*/ f241 f116 1"/>
                <a:gd name="f294" fmla="*/ f242 f117 1"/>
                <a:gd name="f295" fmla="*/ f243 f116 1"/>
                <a:gd name="f296" fmla="*/ f244 f117 1"/>
                <a:gd name="f297" fmla="*/ f245 f116 1"/>
                <a:gd name="f298" fmla="*/ f246 f116 1"/>
                <a:gd name="f299" fmla="*/ f247 f117 1"/>
                <a:gd name="f300" fmla="*/ f248 f116 1"/>
                <a:gd name="f301" fmla="*/ f249 f117 1"/>
                <a:gd name="f302" fmla="*/ f250 f117 1"/>
                <a:gd name="f303" fmla="*/ f251 f116 1"/>
                <a:gd name="f304" fmla="*/ f252 f117 1"/>
                <a:gd name="f305" fmla="*/ f253 f116 1"/>
                <a:gd name="f306" fmla="*/ f254 f117 1"/>
                <a:gd name="f307" fmla="*/ f255 f116 1"/>
                <a:gd name="f308" fmla="*/ f256 f117 1"/>
                <a:gd name="f309" fmla="*/ f257 f116 1"/>
                <a:gd name="f310" fmla="*/ f258 f117 1"/>
                <a:gd name="f311" fmla="*/ f259 f116 1"/>
                <a:gd name="f312" fmla="*/ f260 f117 1"/>
                <a:gd name="f313" fmla="*/ f261 f116 1"/>
                <a:gd name="f314" fmla="*/ f262 f117 1"/>
                <a:gd name="f315" fmla="*/ f263 f116 1"/>
                <a:gd name="f316" fmla="*/ f264 f117 1"/>
                <a:gd name="f317" fmla="*/ f265 f116 1"/>
                <a:gd name="f318" fmla="*/ f266 f117 1"/>
                <a:gd name="f319" fmla="*/ f267 f116 1"/>
                <a:gd name="f320" fmla="*/ f268 f116 1"/>
                <a:gd name="f321" fmla="*/ f269 f117 1"/>
                <a:gd name="f322" fmla="*/ f270 f116 1"/>
                <a:gd name="f323" fmla="*/ f271 f117 1"/>
                <a:gd name="f324" fmla="*/ f272 f116 1"/>
                <a:gd name="f325" fmla="*/ f273 f117 1"/>
                <a:gd name="f326" fmla="*/ f274 f116 1"/>
                <a:gd name="f327" fmla="*/ f275 f1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5">
                  <a:pos x="f280" y="f281"/>
                </a:cxn>
                <a:cxn ang="f175">
                  <a:pos x="f282" y="f283"/>
                </a:cxn>
                <a:cxn ang="f175">
                  <a:pos x="f284" y="f285"/>
                </a:cxn>
                <a:cxn ang="f175">
                  <a:pos x="f286" y="f287"/>
                </a:cxn>
                <a:cxn ang="f175">
                  <a:pos x="f288" y="f285"/>
                </a:cxn>
                <a:cxn ang="f175">
                  <a:pos x="f289" y="f290"/>
                </a:cxn>
                <a:cxn ang="f175">
                  <a:pos x="f291" y="f292"/>
                </a:cxn>
                <a:cxn ang="f175">
                  <a:pos x="f293" y="f294"/>
                </a:cxn>
                <a:cxn ang="f175">
                  <a:pos x="f295" y="f296"/>
                </a:cxn>
                <a:cxn ang="f175">
                  <a:pos x="f297" y="f287"/>
                </a:cxn>
                <a:cxn ang="f175">
                  <a:pos x="f298" y="f299"/>
                </a:cxn>
                <a:cxn ang="f175">
                  <a:pos x="f300" y="f301"/>
                </a:cxn>
                <a:cxn ang="f175">
                  <a:pos x="f300" y="f302"/>
                </a:cxn>
                <a:cxn ang="f175">
                  <a:pos x="f303" y="f304"/>
                </a:cxn>
                <a:cxn ang="f175">
                  <a:pos x="f305" y="f306"/>
                </a:cxn>
                <a:cxn ang="f175">
                  <a:pos x="f307" y="f308"/>
                </a:cxn>
                <a:cxn ang="f175">
                  <a:pos x="f309" y="f310"/>
                </a:cxn>
                <a:cxn ang="f175">
                  <a:pos x="f311" y="f312"/>
                </a:cxn>
                <a:cxn ang="f175">
                  <a:pos x="f313" y="f314"/>
                </a:cxn>
                <a:cxn ang="f175">
                  <a:pos x="f315" y="f316"/>
                </a:cxn>
                <a:cxn ang="f175">
                  <a:pos x="f317" y="f318"/>
                </a:cxn>
                <a:cxn ang="f175">
                  <a:pos x="f319" y="f316"/>
                </a:cxn>
                <a:cxn ang="f175">
                  <a:pos x="f320" y="f321"/>
                </a:cxn>
                <a:cxn ang="f175">
                  <a:pos x="f322" y="f323"/>
                </a:cxn>
                <a:cxn ang="f175">
                  <a:pos x="f324" y="f325"/>
                </a:cxn>
                <a:cxn ang="f175">
                  <a:pos x="f326" y="f327"/>
                </a:cxn>
                <a:cxn ang="f175">
                  <a:pos x="f280" y="f281"/>
                </a:cxn>
              </a:cxnLst>
              <a:rect l="f276" t="f279" r="f277" b="f278"/>
              <a:pathLst>
                <a:path w="178" h="225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0" y="f22"/>
                    <a:pt x="f23" y="f7"/>
                    <a:pt x="f24" y="f7"/>
                  </a:cubicBezTo>
                  <a:cubicBezTo>
                    <a:pt x="f25" y="f7"/>
                    <a:pt x="f26" y="f27"/>
                    <a:pt x="f28" y="f21"/>
                  </a:cubicBezTo>
                  <a:cubicBezTo>
                    <a:pt x="f29" y="f30"/>
                    <a:pt x="f31" y="f32"/>
                    <a:pt x="f31" y="f33"/>
                  </a:cubicBezTo>
                  <a:cubicBezTo>
                    <a:pt x="f29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1" y="f43"/>
                  </a:cubicBezTo>
                  <a:cubicBezTo>
                    <a:pt x="f44" y="f34"/>
                    <a:pt x="f45" y="f19"/>
                    <a:pt x="f46" y="f47"/>
                  </a:cubicBezTo>
                  <a:cubicBezTo>
                    <a:pt x="f48" y="f22"/>
                    <a:pt x="f49" y="f27"/>
                    <a:pt x="f50" y="f7"/>
                  </a:cubicBezTo>
                  <a:cubicBezTo>
                    <a:pt x="f50" y="f51"/>
                    <a:pt x="f52" y="f53"/>
                    <a:pt x="f54" y="f55"/>
                  </a:cubicBezTo>
                  <a:cubicBezTo>
                    <a:pt x="f50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59" y="f65"/>
                  </a:cubicBezTo>
                  <a:cubicBezTo>
                    <a:pt x="f66" y="f45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9" y="f79"/>
                    <a:pt x="f73" y="f80"/>
                  </a:cubicBezTo>
                  <a:cubicBezTo>
                    <a:pt x="f81" y="f82"/>
                    <a:pt x="f83" y="f12"/>
                    <a:pt x="f84" y="f10"/>
                  </a:cubicBezTo>
                  <a:cubicBezTo>
                    <a:pt x="f5" y="f61"/>
                    <a:pt x="f85" y="f86"/>
                    <a:pt x="f9" y="f87"/>
                  </a:cubicBezTo>
                  <a:cubicBezTo>
                    <a:pt x="f75" y="f88"/>
                    <a:pt x="f69" y="f88"/>
                    <a:pt x="f89" y="f85"/>
                  </a:cubicBezTo>
                  <a:cubicBezTo>
                    <a:pt x="f57" y="f90"/>
                    <a:pt x="f91" y="f92"/>
                    <a:pt x="f93" y="f94"/>
                  </a:cubicBezTo>
                  <a:cubicBezTo>
                    <a:pt x="f95" y="f96"/>
                    <a:pt x="f45" y="f97"/>
                    <a:pt x="f98" y="f97"/>
                  </a:cubicBezTo>
                  <a:cubicBezTo>
                    <a:pt x="f39" y="f97"/>
                    <a:pt x="f99" y="f96"/>
                    <a:pt x="f100" y="f94"/>
                  </a:cubicBezTo>
                  <a:cubicBezTo>
                    <a:pt x="f101" y="f87"/>
                    <a:pt x="f28" y="f87"/>
                    <a:pt x="f102" y="f103"/>
                  </a:cubicBezTo>
                  <a:cubicBezTo>
                    <a:pt x="f104" y="f105"/>
                    <a:pt x="f106" y="f105"/>
                    <a:pt x="f6" y="f5"/>
                  </a:cubicBezTo>
                  <a:cubicBezTo>
                    <a:pt x="f107" y="f103"/>
                    <a:pt x="f107" y="f108"/>
                    <a:pt x="f109" y="f110"/>
                  </a:cubicBezTo>
                  <a:cubicBezTo>
                    <a:pt x="f106" y="f90"/>
                    <a:pt x="f16" y="f111"/>
                    <a:pt x="f112" y="f88"/>
                  </a:cubicBezTo>
                  <a:cubicBezTo>
                    <a:pt x="f24" y="f113"/>
                    <a:pt x="f36" y="f114"/>
                    <a:pt x="f8" y="f9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D10E9AE-ABE3-4A5E-BDA0-3DAD5A9039B4}"/>
                </a:ext>
              </a:extLst>
            </p:cNvPr>
            <p:cNvSpPr/>
            <p:nvPr/>
          </p:nvSpPr>
          <p:spPr>
            <a:xfrm>
              <a:off x="2838453" y="1314449"/>
              <a:ext cx="471492" cy="6032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0"/>
                <a:gd name="f7" fmla="val 64"/>
                <a:gd name="f8" fmla="val 32"/>
                <a:gd name="f9" fmla="val 49"/>
                <a:gd name="f10" fmla="val 39"/>
                <a:gd name="f11" fmla="val 28"/>
                <a:gd name="f12" fmla="val 15"/>
                <a:gd name="f13" fmla="val 43"/>
                <a:gd name="f14" fmla="val 1"/>
                <a:gd name="f15" fmla="val 26"/>
                <a:gd name="f16" fmla="val 11"/>
                <a:gd name="f17" fmla="val 12"/>
                <a:gd name="f18" fmla="val 25"/>
                <a:gd name="f19" fmla="val 40"/>
                <a:gd name="f20" fmla="val 14"/>
                <a:gd name="f21" fmla="+- 0 0 -90"/>
                <a:gd name="f22" fmla="*/ f3 1 50"/>
                <a:gd name="f23" fmla="*/ f4 1 64"/>
                <a:gd name="f24" fmla="val f5"/>
                <a:gd name="f25" fmla="val f6"/>
                <a:gd name="f26" fmla="val f7"/>
                <a:gd name="f27" fmla="*/ f21 f0 1"/>
                <a:gd name="f28" fmla="+- f26 0 f24"/>
                <a:gd name="f29" fmla="+- f25 0 f24"/>
                <a:gd name="f30" fmla="*/ f27 1 f2"/>
                <a:gd name="f31" fmla="*/ f29 1 50"/>
                <a:gd name="f32" fmla="*/ f28 1 64"/>
                <a:gd name="f33" fmla="*/ 50 f29 1"/>
                <a:gd name="f34" fmla="*/ 32 f28 1"/>
                <a:gd name="f35" fmla="*/ 28 f29 1"/>
                <a:gd name="f36" fmla="*/ 64 f28 1"/>
                <a:gd name="f37" fmla="*/ 1 f29 1"/>
                <a:gd name="f38" fmla="*/ 26 f28 1"/>
                <a:gd name="f39" fmla="*/ 25 f29 1"/>
                <a:gd name="f40" fmla="*/ 1 f28 1"/>
                <a:gd name="f41" fmla="+- f30 0 f1"/>
                <a:gd name="f42" fmla="*/ f33 1 50"/>
                <a:gd name="f43" fmla="*/ f34 1 64"/>
                <a:gd name="f44" fmla="*/ f35 1 50"/>
                <a:gd name="f45" fmla="*/ f36 1 64"/>
                <a:gd name="f46" fmla="*/ f37 1 50"/>
                <a:gd name="f47" fmla="*/ f38 1 64"/>
                <a:gd name="f48" fmla="*/ f39 1 50"/>
                <a:gd name="f49" fmla="*/ f40 1 64"/>
                <a:gd name="f50" fmla="*/ 0 1 f31"/>
                <a:gd name="f51" fmla="*/ f25 1 f31"/>
                <a:gd name="f52" fmla="*/ 0 1 f32"/>
                <a:gd name="f53" fmla="*/ f26 1 f32"/>
                <a:gd name="f54" fmla="*/ f42 1 f31"/>
                <a:gd name="f55" fmla="*/ f43 1 f32"/>
                <a:gd name="f56" fmla="*/ f44 1 f31"/>
                <a:gd name="f57" fmla="*/ f45 1 f32"/>
                <a:gd name="f58" fmla="*/ f46 1 f31"/>
                <a:gd name="f59" fmla="*/ f47 1 f32"/>
                <a:gd name="f60" fmla="*/ f48 1 f31"/>
                <a:gd name="f61" fmla="*/ f49 1 f32"/>
                <a:gd name="f62" fmla="*/ f50 f22 1"/>
                <a:gd name="f63" fmla="*/ f51 f22 1"/>
                <a:gd name="f64" fmla="*/ f53 f23 1"/>
                <a:gd name="f65" fmla="*/ f52 f23 1"/>
                <a:gd name="f66" fmla="*/ f54 f22 1"/>
                <a:gd name="f67" fmla="*/ f55 f23 1"/>
                <a:gd name="f68" fmla="*/ f56 f22 1"/>
                <a:gd name="f69" fmla="*/ f57 f23 1"/>
                <a:gd name="f70" fmla="*/ f58 f22 1"/>
                <a:gd name="f71" fmla="*/ f59 f23 1"/>
                <a:gd name="f72" fmla="*/ f60 f22 1"/>
                <a:gd name="f73" fmla="*/ f61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66" y="f67"/>
                </a:cxn>
                <a:cxn ang="f41">
                  <a:pos x="f68" y="f69"/>
                </a:cxn>
                <a:cxn ang="f41">
                  <a:pos x="f70" y="f71"/>
                </a:cxn>
                <a:cxn ang="f41">
                  <a:pos x="f72" y="f73"/>
                </a:cxn>
                <a:cxn ang="f41">
                  <a:pos x="f66" y="f67"/>
                </a:cxn>
              </a:cxnLst>
              <a:rect l="f62" t="f65" r="f63" b="f64"/>
              <a:pathLst>
                <a:path w="50" h="64">
                  <a:moveTo>
                    <a:pt x="f6" y="f8"/>
                  </a:moveTo>
                  <a:cubicBezTo>
                    <a:pt x="f9" y="f6"/>
                    <a:pt x="f10" y="f7"/>
                    <a:pt x="f11" y="f7"/>
                  </a:cubicBezTo>
                  <a:cubicBezTo>
                    <a:pt x="f12" y="f7"/>
                    <a:pt x="f5" y="f13"/>
                    <a:pt x="f14" y="f15"/>
                  </a:cubicBezTo>
                  <a:cubicBezTo>
                    <a:pt x="f14" y="f16"/>
                    <a:pt x="f17" y="f5"/>
                    <a:pt x="f18" y="f14"/>
                  </a:cubicBezTo>
                  <a:cubicBezTo>
                    <a:pt x="f19" y="f14"/>
                    <a:pt x="f6" y="f20"/>
                    <a:pt x="f6" y="f8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9DACFA7-1FD5-442B-8EC9-7C26B75D170E}"/>
                </a:ext>
              </a:extLst>
            </p:cNvPr>
            <p:cNvSpPr/>
            <p:nvPr/>
          </p:nvSpPr>
          <p:spPr>
            <a:xfrm>
              <a:off x="1195385" y="1917697"/>
              <a:ext cx="444498" cy="50958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"/>
                <a:gd name="f7" fmla="val 54"/>
                <a:gd name="f8" fmla="val 40"/>
                <a:gd name="f9" fmla="val 43"/>
                <a:gd name="f10" fmla="val 37"/>
                <a:gd name="f11" fmla="val 51"/>
                <a:gd name="f12" fmla="val 30"/>
                <a:gd name="f13" fmla="val 52"/>
                <a:gd name="f14" fmla="val 17"/>
                <a:gd name="f15" fmla="val 36"/>
                <a:gd name="f16" fmla="val 22"/>
                <a:gd name="f17" fmla="val 8"/>
                <a:gd name="f18" fmla="val 7"/>
                <a:gd name="f19" fmla="val 1"/>
                <a:gd name="f20" fmla="val 21"/>
                <a:gd name="f21" fmla="val 35"/>
                <a:gd name="f22" fmla="val 15"/>
                <a:gd name="f23" fmla="+- 0 0 -90"/>
                <a:gd name="f24" fmla="*/ f3 1 47"/>
                <a:gd name="f25" fmla="*/ f4 1 54"/>
                <a:gd name="f26" fmla="val f5"/>
                <a:gd name="f27" fmla="val f6"/>
                <a:gd name="f28" fmla="val f7"/>
                <a:gd name="f29" fmla="*/ f23 f0 1"/>
                <a:gd name="f30" fmla="+- f28 0 f26"/>
                <a:gd name="f31" fmla="+- f27 0 f26"/>
                <a:gd name="f32" fmla="*/ f29 1 f2"/>
                <a:gd name="f33" fmla="*/ f31 1 47"/>
                <a:gd name="f34" fmla="*/ f30 1 54"/>
                <a:gd name="f35" fmla="*/ 47 f31 1"/>
                <a:gd name="f36" fmla="*/ 40 f30 1"/>
                <a:gd name="f37" fmla="*/ 30 f31 1"/>
                <a:gd name="f38" fmla="*/ 52 f30 1"/>
                <a:gd name="f39" fmla="*/ 0 f31 1"/>
                <a:gd name="f40" fmla="*/ 22 f30 1"/>
                <a:gd name="f41" fmla="*/ 21 f31 1"/>
                <a:gd name="f42" fmla="*/ 0 f30 1"/>
                <a:gd name="f43" fmla="+- f32 0 f1"/>
                <a:gd name="f44" fmla="*/ f35 1 47"/>
                <a:gd name="f45" fmla="*/ f36 1 54"/>
                <a:gd name="f46" fmla="*/ f37 1 47"/>
                <a:gd name="f47" fmla="*/ f38 1 54"/>
                <a:gd name="f48" fmla="*/ f39 1 47"/>
                <a:gd name="f49" fmla="*/ f40 1 54"/>
                <a:gd name="f50" fmla="*/ f41 1 47"/>
                <a:gd name="f51" fmla="*/ f42 1 54"/>
                <a:gd name="f52" fmla="*/ 0 1 f33"/>
                <a:gd name="f53" fmla="*/ f27 1 f33"/>
                <a:gd name="f54" fmla="*/ 0 1 f34"/>
                <a:gd name="f55" fmla="*/ f28 1 f34"/>
                <a:gd name="f56" fmla="*/ f44 1 f33"/>
                <a:gd name="f57" fmla="*/ f45 1 f34"/>
                <a:gd name="f58" fmla="*/ f46 1 f33"/>
                <a:gd name="f59" fmla="*/ f47 1 f34"/>
                <a:gd name="f60" fmla="*/ f48 1 f33"/>
                <a:gd name="f61" fmla="*/ f49 1 f34"/>
                <a:gd name="f62" fmla="*/ f50 1 f33"/>
                <a:gd name="f63" fmla="*/ f51 1 f34"/>
                <a:gd name="f64" fmla="*/ f52 f24 1"/>
                <a:gd name="f65" fmla="*/ f53 f24 1"/>
                <a:gd name="f66" fmla="*/ f55 f25 1"/>
                <a:gd name="f67" fmla="*/ f54 f25 1"/>
                <a:gd name="f68" fmla="*/ f56 f24 1"/>
                <a:gd name="f69" fmla="*/ f57 f25 1"/>
                <a:gd name="f70" fmla="*/ f58 f24 1"/>
                <a:gd name="f71" fmla="*/ f59 f25 1"/>
                <a:gd name="f72" fmla="*/ f60 f24 1"/>
                <a:gd name="f73" fmla="*/ f61 f25 1"/>
                <a:gd name="f74" fmla="*/ f62 f24 1"/>
                <a:gd name="f75" fmla="*/ f6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68" y="f69"/>
                </a:cxn>
                <a:cxn ang="f43">
                  <a:pos x="f70" y="f71"/>
                </a:cxn>
                <a:cxn ang="f43">
                  <a:pos x="f72" y="f73"/>
                </a:cxn>
                <a:cxn ang="f43">
                  <a:pos x="f74" y="f75"/>
                </a:cxn>
                <a:cxn ang="f43">
                  <a:pos x="f68" y="f69"/>
                </a:cxn>
              </a:cxnLst>
              <a:rect l="f64" t="f67" r="f65" b="f66"/>
              <a:pathLst>
                <a:path w="47" h="54">
                  <a:moveTo>
                    <a:pt x="f6" y="f8"/>
                  </a:moveTo>
                  <a:cubicBezTo>
                    <a:pt x="f9" y="f9"/>
                    <a:pt x="f10" y="f11"/>
                    <a:pt x="f12" y="f13"/>
                  </a:cubicBezTo>
                  <a:cubicBezTo>
                    <a:pt x="f14" y="f7"/>
                    <a:pt x="f5" y="f15"/>
                    <a:pt x="f5" y="f16"/>
                  </a:cubicBezTo>
                  <a:cubicBezTo>
                    <a:pt x="f5" y="f17"/>
                    <a:pt x="f18" y="f19"/>
                    <a:pt x="f20" y="f5"/>
                  </a:cubicBezTo>
                  <a:cubicBezTo>
                    <a:pt x="f21" y="f5"/>
                    <a:pt x="f6" y="f22"/>
                    <a:pt x="f6" y="f8"/>
                  </a:cubicBezTo>
                  <a:close/>
                </a:path>
              </a:pathLst>
            </a:cu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aphicFrame>
        <p:nvGraphicFramePr>
          <p:cNvPr id="14" name="Table 33">
            <a:extLst>
              <a:ext uri="{FF2B5EF4-FFF2-40B4-BE49-F238E27FC236}">
                <a16:creationId xmlns:a16="http://schemas.microsoft.com/office/drawing/2014/main" id="{B581DB64-3BFA-8A4A-2C91-5B3CB205E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67072"/>
              </p:ext>
            </p:extLst>
          </p:nvPr>
        </p:nvGraphicFramePr>
        <p:xfrm>
          <a:off x="4015407" y="586992"/>
          <a:ext cx="5011736" cy="3969515"/>
        </p:xfrm>
        <a:graphic>
          <a:graphicData uri="http://schemas.openxmlformats.org/drawingml/2006/table">
            <a:tbl>
              <a:tblPr firstRow="1" bandRow="1">
                <a:tableStyleId>{21EEE31F-AEA9-4976-84DF-A5ECC75913F6}</a:tableStyleId>
              </a:tblPr>
              <a:tblGrid>
                <a:gridCol w="2505868">
                  <a:extLst>
                    <a:ext uri="{9D8B030D-6E8A-4147-A177-3AD203B41FA5}">
                      <a16:colId xmlns:a16="http://schemas.microsoft.com/office/drawing/2014/main" val="1615588274"/>
                    </a:ext>
                  </a:extLst>
                </a:gridCol>
                <a:gridCol w="2505868">
                  <a:extLst>
                    <a:ext uri="{9D8B030D-6E8A-4147-A177-3AD203B41FA5}">
                      <a16:colId xmlns:a16="http://schemas.microsoft.com/office/drawing/2014/main" val="1746341594"/>
                    </a:ext>
                  </a:extLst>
                </a:gridCol>
              </a:tblGrid>
              <a:tr h="47557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 ID</a:t>
                      </a:r>
                    </a:p>
                  </a:txBody>
                  <a:tcPr>
                    <a:lnL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3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 value unique to each question by country.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3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58022"/>
                  </a:ext>
                </a:extLst>
              </a:tr>
              <a:tr h="356685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>
                    <a:lnL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3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Place survey was conducted.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3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698237"/>
                  </a:ext>
                </a:extLst>
              </a:tr>
              <a:tr h="356685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</a:p>
                  </a:txBody>
                  <a:tcPr>
                    <a:lnL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3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 or Female.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3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6575"/>
                  </a:ext>
                </a:extLst>
              </a:tr>
              <a:tr h="47557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Demographics Question</a:t>
                      </a:r>
                    </a:p>
                  </a:txBody>
                  <a:tcPr>
                    <a:lnL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3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Marital status, education level, employment status, residence type, or age.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3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60083"/>
                  </a:ext>
                </a:extLst>
              </a:tr>
              <a:tr h="47557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Demographic Response</a:t>
                      </a:r>
                    </a:p>
                  </a:txBody>
                  <a:tcPr>
                    <a:lnL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3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Demographic segment into which the respondent falls.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3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9940"/>
                  </a:ext>
                </a:extLst>
              </a:tr>
              <a:tr h="579728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</a:t>
                      </a:r>
                    </a:p>
                  </a:txBody>
                  <a:tcPr>
                    <a:lnL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3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Describing what reasons are used to justify Violence against women and girls.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3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716021"/>
                  </a:ext>
                </a:extLst>
              </a:tr>
              <a:tr h="47557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Survey Year</a:t>
                      </a:r>
                    </a:p>
                  </a:txBody>
                  <a:tcPr>
                    <a:lnL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3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in which the Demographic and Health Survey (DHS) took place.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3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295511"/>
                  </a:ext>
                </a:extLst>
              </a:tr>
              <a:tr h="658495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>
                    <a:lnL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3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of people surveyed in the relevant group who agree with the Justifications of Violence against women and girls.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952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3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79311"/>
                  </a:ext>
                </a:extLst>
              </a:tr>
            </a:tbl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C2B1D25-210B-1549-B850-710DEB8E5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093267"/>
              </p:ext>
            </p:extLst>
          </p:nvPr>
        </p:nvGraphicFramePr>
        <p:xfrm>
          <a:off x="299103" y="218029"/>
          <a:ext cx="3457887" cy="2651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6CFCAF0-838E-9D07-2993-ED7E395A22B9}"/>
              </a:ext>
            </a:extLst>
          </p:cNvPr>
          <p:cNvCxnSpPr/>
          <p:nvPr/>
        </p:nvCxnSpPr>
        <p:spPr>
          <a:xfrm>
            <a:off x="2763078" y="2571750"/>
            <a:ext cx="1252329" cy="596466"/>
          </a:xfrm>
          <a:prstGeom prst="curvedConnector3">
            <a:avLst>
              <a:gd name="adj1" fmla="val 60318"/>
            </a:avLst>
          </a:prstGeom>
          <a:ln>
            <a:solidFill>
              <a:srgbClr val="873E8A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9438F0B8-AAF5-AC90-5F87-8E4D3E18BF62}"/>
              </a:ext>
            </a:extLst>
          </p:cNvPr>
          <p:cNvGrpSpPr/>
          <p:nvPr/>
        </p:nvGrpSpPr>
        <p:grpSpPr>
          <a:xfrm>
            <a:off x="0" y="161592"/>
            <a:ext cx="705751" cy="301623"/>
            <a:chOff x="0" y="161592"/>
            <a:chExt cx="705751" cy="301623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BF5DA78A-B897-482D-B478-F9B23E1DEE27}"/>
                </a:ext>
              </a:extLst>
            </p:cNvPr>
            <p:cNvSpPr/>
            <p:nvPr/>
          </p:nvSpPr>
          <p:spPr>
            <a:xfrm>
              <a:off x="206087" y="161592"/>
              <a:ext cx="162004" cy="301623"/>
            </a:xfrm>
            <a:prstGeom prst="rect">
              <a:avLst/>
            </a:pr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non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5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4870B9F3-65C4-4CC0-A4E5-AC4A030953FF}"/>
                </a:ext>
              </a:extLst>
            </p:cNvPr>
            <p:cNvSpPr/>
            <p:nvPr/>
          </p:nvSpPr>
          <p:spPr>
            <a:xfrm>
              <a:off x="0" y="161592"/>
              <a:ext cx="162004" cy="301623"/>
            </a:xfrm>
            <a:prstGeom prst="rect">
              <a:avLst/>
            </a:pr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non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5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6A1C1B3-D8AC-48E4-B3F3-625781EB5806}"/>
                </a:ext>
              </a:extLst>
            </p:cNvPr>
            <p:cNvSpPr/>
            <p:nvPr/>
          </p:nvSpPr>
          <p:spPr>
            <a:xfrm>
              <a:off x="404128" y="161592"/>
              <a:ext cx="301623" cy="301623"/>
            </a:xfrm>
            <a:prstGeom prst="rect">
              <a:avLst/>
            </a:prstGeom>
            <a:solidFill>
              <a:srgbClr val="873E8A"/>
            </a:solidFill>
            <a:ln cap="flat">
              <a:noFill/>
              <a:prstDash val="solid"/>
            </a:ln>
          </p:spPr>
          <p:txBody>
            <a:bodyPr vert="horz" wrap="non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5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6946FE90-DBC9-4C4F-80B2-5675B2ED3AFA}"/>
              </a:ext>
            </a:extLst>
          </p:cNvPr>
          <p:cNvSpPr/>
          <p:nvPr/>
        </p:nvSpPr>
        <p:spPr>
          <a:xfrm>
            <a:off x="4447751" y="161592"/>
            <a:ext cx="4696248" cy="301623"/>
          </a:xfrm>
          <a:prstGeom prst="rect">
            <a:avLst/>
          </a:prstGeom>
          <a:solidFill>
            <a:srgbClr val="873E8A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D233A737-377D-B636-40D1-8C739AF7B8E3}"/>
              </a:ext>
            </a:extLst>
          </p:cNvPr>
          <p:cNvSpPr txBox="1"/>
          <p:nvPr/>
        </p:nvSpPr>
        <p:spPr>
          <a:xfrm>
            <a:off x="705752" y="116192"/>
            <a:ext cx="3742008" cy="4154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1" i="0" u="none" strike="noStrike" kern="0" cap="none" spc="0" baseline="0" dirty="0">
                <a:solidFill>
                  <a:srgbClr val="511454"/>
                </a:solidFill>
                <a:uFillTx/>
                <a:latin typeface="微软雅黑" pitchFamily="34"/>
                <a:ea typeface="微软雅黑" pitchFamily="34"/>
                <a:cs typeface="Arial"/>
              </a:rPr>
              <a:t>Analysis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A8B04-F100-9A03-55A0-30D674B2B437}"/>
              </a:ext>
            </a:extLst>
          </p:cNvPr>
          <p:cNvSpPr txBox="1"/>
          <p:nvPr/>
        </p:nvSpPr>
        <p:spPr>
          <a:xfrm>
            <a:off x="368091" y="1039144"/>
            <a:ext cx="4572000" cy="923330"/>
          </a:xfrm>
          <a:prstGeom prst="rect">
            <a:avLst/>
          </a:prstGeom>
          <a:solidFill>
            <a:srgbClr val="873E8A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What are the top 5 maximum countries that used violence against women and girls?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9015B0-2B14-ACE4-72A2-4FEA96FC8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38" y="2469932"/>
            <a:ext cx="4005058" cy="1927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5E954E-F34A-F996-AC0B-EB31C08C7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8" y="2087827"/>
            <a:ext cx="3641510" cy="269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4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864</Words>
  <Application>Microsoft Office PowerPoint</Application>
  <PresentationFormat>On-screen Show (16:9)</PresentationFormat>
  <Paragraphs>121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微软雅黑</vt:lpstr>
      <vt:lpstr>Arial</vt:lpstr>
      <vt:lpstr>Calibri</vt:lpstr>
      <vt:lpstr>Calibri Light</vt:lpstr>
      <vt:lpstr>Changa One</vt:lpstr>
      <vt:lpstr>Consolas</vt:lpstr>
      <vt:lpstr>PT Serif</vt:lpstr>
      <vt:lpstr>Office Theme</vt:lpstr>
      <vt:lpstr>GENDER  VIOLENCE </vt:lpstr>
      <vt:lpstr>PowerPoint Presentation</vt:lpstr>
      <vt:lpstr>PowerPoint Presentation</vt:lpstr>
      <vt:lpstr>The Importance of Preventing Gender Violence and the World Economy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Summary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violencia de genero</dc:title>
  <dc:creator>Grym</dc:creator>
  <cp:lastModifiedBy>YAS</cp:lastModifiedBy>
  <cp:revision>86</cp:revision>
  <dcterms:modified xsi:type="dcterms:W3CDTF">2022-10-06T01:02:28Z</dcterms:modified>
</cp:coreProperties>
</file>