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4"/>
  </p:sldMasterIdLst>
  <p:notesMasterIdLst>
    <p:notesMasterId r:id="rId39"/>
  </p:notesMasterIdLst>
  <p:sldIdLst>
    <p:sldId id="256" r:id="rId5"/>
    <p:sldId id="258" r:id="rId6"/>
    <p:sldId id="326" r:id="rId7"/>
    <p:sldId id="260" r:id="rId8"/>
    <p:sldId id="259" r:id="rId9"/>
    <p:sldId id="303" r:id="rId10"/>
    <p:sldId id="261" r:id="rId11"/>
    <p:sldId id="297" r:id="rId12"/>
    <p:sldId id="298" r:id="rId13"/>
    <p:sldId id="300" r:id="rId14"/>
    <p:sldId id="265" r:id="rId15"/>
    <p:sldId id="263" r:id="rId16"/>
    <p:sldId id="324" r:id="rId17"/>
    <p:sldId id="262" r:id="rId18"/>
    <p:sldId id="264" r:id="rId19"/>
    <p:sldId id="301" r:id="rId20"/>
    <p:sldId id="302" r:id="rId21"/>
    <p:sldId id="323" r:id="rId22"/>
    <p:sldId id="305" r:id="rId23"/>
    <p:sldId id="304" r:id="rId24"/>
    <p:sldId id="311" r:id="rId25"/>
    <p:sldId id="312" r:id="rId26"/>
    <p:sldId id="314" r:id="rId27"/>
    <p:sldId id="313" r:id="rId28"/>
    <p:sldId id="315" r:id="rId29"/>
    <p:sldId id="316" r:id="rId30"/>
    <p:sldId id="325" r:id="rId31"/>
    <p:sldId id="320" r:id="rId32"/>
    <p:sldId id="321" r:id="rId33"/>
    <p:sldId id="322" r:id="rId34"/>
    <p:sldId id="319" r:id="rId35"/>
    <p:sldId id="318" r:id="rId36"/>
    <p:sldId id="317" r:id="rId37"/>
    <p:sldId id="310" r:id="rId38"/>
  </p:sldIdLst>
  <p:sldSz cx="9144000" cy="5143500" type="screen16x9"/>
  <p:notesSz cx="6858000" cy="9144000"/>
  <p:embeddedFontLst>
    <p:embeddedFont>
      <p:font typeface="Aharoni" panose="02010803020104030203" pitchFamily="2" charset="-79"/>
      <p:bold r:id="rId40"/>
    </p:embeddedFont>
    <p:embeddedFont>
      <p:font typeface="Baguet Script" panose="00000500000000000000" pitchFamily="2" charset="0"/>
      <p:regular r:id="rId41"/>
    </p:embeddedFont>
    <p:embeddedFont>
      <p:font typeface="Hanken Grotesk" panose="020B0604020202020204" charset="0"/>
      <p:regular r:id="rId42"/>
      <p:bold r:id="rId43"/>
      <p:italic r:id="rId44"/>
      <p:boldItalic r:id="rId45"/>
    </p:embeddedFont>
    <p:embeddedFont>
      <p:font typeface="Hanken Grotesk Light" panose="020B0604020202020204" charset="0"/>
      <p:regular r:id="rId46"/>
      <p:bold r:id="rId47"/>
      <p:italic r:id="rId48"/>
      <p:boldItalic r:id="rId49"/>
    </p:embeddedFont>
    <p:embeddedFont>
      <p:font typeface="Sora ExtraBold" panose="020B0604020202020204" charset="0"/>
      <p:bold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36A5EE-1F34-4C25-97CD-D0290E64BF0E}">
  <a:tblStyle styleId="{7B36A5EE-1F34-4C25-97CD-D0290E64BF0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5A2D70D-F106-4B83-A66A-E91BFF5F6A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638"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5.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4.fntdata"/><Relationship Id="rId48" Type="http://schemas.openxmlformats.org/officeDocument/2006/relationships/font" Target="fonts/font9.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7.fntdata"/><Relationship Id="rId20" Type="http://schemas.openxmlformats.org/officeDocument/2006/relationships/slide" Target="slides/slide16.xml"/><Relationship Id="rId41" Type="http://schemas.openxmlformats.org/officeDocument/2006/relationships/font" Target="fonts/font2.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1ec48b2bc10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1ec48b2bc10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a:extLst>
            <a:ext uri="{FF2B5EF4-FFF2-40B4-BE49-F238E27FC236}">
              <a16:creationId xmlns:a16="http://schemas.microsoft.com/office/drawing/2014/main" id="{37C2D95D-A119-8800-4D72-600663F6B228}"/>
            </a:ext>
          </a:extLst>
        </p:cNvPr>
        <p:cNvGrpSpPr/>
        <p:nvPr/>
      </p:nvGrpSpPr>
      <p:grpSpPr>
        <a:xfrm>
          <a:off x="0" y="0"/>
          <a:ext cx="0" cy="0"/>
          <a:chOff x="0" y="0"/>
          <a:chExt cx="0" cy="0"/>
        </a:xfrm>
      </p:grpSpPr>
      <p:sp>
        <p:nvSpPr>
          <p:cNvPr id="2487" name="Google Shape;2487;g1ff18b49f31_1_328:notes">
            <a:extLst>
              <a:ext uri="{FF2B5EF4-FFF2-40B4-BE49-F238E27FC236}">
                <a16:creationId xmlns:a16="http://schemas.microsoft.com/office/drawing/2014/main" id="{EC2FBC8B-A2B2-DE43-CF58-AE461F201C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8" name="Google Shape;2488;g1ff18b49f31_1_328:notes">
            <a:extLst>
              <a:ext uri="{FF2B5EF4-FFF2-40B4-BE49-F238E27FC236}">
                <a16:creationId xmlns:a16="http://schemas.microsoft.com/office/drawing/2014/main" id="{8AAF0491-3B61-A173-2585-835163C937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2901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7"/>
        <p:cNvGrpSpPr/>
        <p:nvPr/>
      </p:nvGrpSpPr>
      <p:grpSpPr>
        <a:xfrm>
          <a:off x="0" y="0"/>
          <a:ext cx="0" cy="0"/>
          <a:chOff x="0" y="0"/>
          <a:chExt cx="0" cy="0"/>
        </a:xfrm>
      </p:grpSpPr>
      <p:sp>
        <p:nvSpPr>
          <p:cNvPr id="2208" name="Google Shape;2208;g1ff18b49f31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9" name="Google Shape;2209;g1ff18b49f31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8"/>
        <p:cNvGrpSpPr/>
        <p:nvPr/>
      </p:nvGrpSpPr>
      <p:grpSpPr>
        <a:xfrm>
          <a:off x="0" y="0"/>
          <a:ext cx="0" cy="0"/>
          <a:chOff x="0" y="0"/>
          <a:chExt cx="0" cy="0"/>
        </a:xfrm>
      </p:grpSpPr>
      <p:sp>
        <p:nvSpPr>
          <p:cNvPr id="1979" name="Google Shape;1979;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0" name="Google Shape;1980;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46940EDB-B306-4F78-835A-383D81A77078}"/>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867D83F7-E202-685A-1C1A-44EEAEE0DA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F11850FA-F92B-CC42-9E30-38DB886C82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61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4"/>
        <p:cNvGrpSpPr/>
        <p:nvPr/>
      </p:nvGrpSpPr>
      <p:grpSpPr>
        <a:xfrm>
          <a:off x="0" y="0"/>
          <a:ext cx="0" cy="0"/>
          <a:chOff x="0" y="0"/>
          <a:chExt cx="0" cy="0"/>
        </a:xfrm>
      </p:grpSpPr>
      <p:sp>
        <p:nvSpPr>
          <p:cNvPr id="1905" name="Google Shape;1905;g1125d80b419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6" name="Google Shape;1906;g1125d80b41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p:cNvGrpSpPr/>
        <p:nvPr/>
      </p:nvGrpSpPr>
      <p:grpSpPr>
        <a:xfrm>
          <a:off x="0" y="0"/>
          <a:ext cx="0" cy="0"/>
          <a:chOff x="0" y="0"/>
          <a:chExt cx="0" cy="0"/>
        </a:xfrm>
      </p:grpSpPr>
      <p:sp>
        <p:nvSpPr>
          <p:cNvPr id="2070" name="Google Shape;2070;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11AC5C7A-3FC8-5B26-30BA-A47B6E7E24C9}"/>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E3C7ED7E-80C1-008F-61C0-64B56DDD4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7502A931-3FDC-9505-53E4-6D52DA4D12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8718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B6841B4-85BA-9DDA-E6EC-5D4F35D238F7}"/>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8DE215E5-BC3E-AF02-610F-3C00B08DE2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B6F70A6F-9E43-0372-BD10-EC752F69D6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4230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D80343A6-882E-E59B-5216-5F74111BDDF5}"/>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4DAF447A-ECED-0C19-AEF6-0C59177AE7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134203B2-66BA-62AB-C3AB-28661F6357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5882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CC4AB001-7FA0-BC29-F451-64AFB6B34549}"/>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E7F910FE-9B33-DE95-2D1B-07912097F1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02CF953D-F551-82B6-8F9A-2605342134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776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p:cNvGrpSpPr/>
        <p:nvPr/>
      </p:nvGrpSpPr>
      <p:grpSpPr>
        <a:xfrm>
          <a:off x="0" y="0"/>
          <a:ext cx="0" cy="0"/>
          <a:chOff x="0" y="0"/>
          <a:chExt cx="0" cy="0"/>
        </a:xfrm>
      </p:grpSpPr>
      <p:sp>
        <p:nvSpPr>
          <p:cNvPr id="1767" name="Google Shape;1767;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E7CC405-D4C8-853A-9844-CBF249E8594A}"/>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2A6B6558-7899-184E-9251-EFB30B070B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62EF8201-6599-A058-DD92-9C8F577F4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0691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973D8177-DA6D-E882-1F02-C93EC809CE18}"/>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86A58E12-7258-82A4-386F-A371102B19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B3708CC2-B1D8-AC61-3B55-00740924CB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434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99812D9B-CBC0-4627-785E-F90A9F910838}"/>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8E13345C-FD64-C4F5-9978-8251865312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F4375FCC-BFC1-64CA-87ED-7A8E7BC8E7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5490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09C97F39-12EE-4C0D-416A-E8FE60E82527}"/>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3EA269FB-519C-3CA1-ECD9-52E9C93F66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8FC2E721-D6A3-A1C6-777F-B23787337A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8961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1AD0B390-90DD-FD06-C7FE-E362B177DEA9}"/>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A68E7948-1737-BBBB-A6E5-F8C6C3F28C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7EFC4433-D254-BF56-8BE2-AEBF9F0241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6666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B7B1441-AF32-4673-B282-E682E8EE9C70}"/>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A60EE4F5-679D-EED7-7B57-F1D46E27BF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87F53951-CCA0-B42B-7B98-1B054B3DF5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8999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7647D276-B69D-D785-99B2-BA7B7BC81328}"/>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42B4C8D1-C971-F6C0-75DC-07007AF83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0AA447FF-8193-14E8-C5A8-529E21BA68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11467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892D1858-FCC9-C81D-D376-972038622DF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C43AB2B2-C1BB-82A3-08F8-F67764F161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6D50CAED-04BE-DEB4-C58C-67A822BDB6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0441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30801479-CEEB-B53D-BCF7-654253B78F50}"/>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99887D27-978E-D988-2D68-AADE493141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B8295EBE-BCD4-0091-1D30-35F383D142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4792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7A91DD4F-4F10-4AAE-A33E-2AE66121F91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54AF54CB-CB4F-711D-1CC0-DAB2B8E516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6B5C5785-FA89-D86C-FFB7-7C395CBD5A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525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6">
          <a:extLst>
            <a:ext uri="{FF2B5EF4-FFF2-40B4-BE49-F238E27FC236}">
              <a16:creationId xmlns:a16="http://schemas.microsoft.com/office/drawing/2014/main" id="{B321208D-C0EE-3CDC-EEA1-360727ED0704}"/>
            </a:ext>
          </a:extLst>
        </p:cNvPr>
        <p:cNvGrpSpPr/>
        <p:nvPr/>
      </p:nvGrpSpPr>
      <p:grpSpPr>
        <a:xfrm>
          <a:off x="0" y="0"/>
          <a:ext cx="0" cy="0"/>
          <a:chOff x="0" y="0"/>
          <a:chExt cx="0" cy="0"/>
        </a:xfrm>
      </p:grpSpPr>
      <p:sp>
        <p:nvSpPr>
          <p:cNvPr id="1767" name="Google Shape;1767;g1ff18b49f31_1_34:notes">
            <a:extLst>
              <a:ext uri="{FF2B5EF4-FFF2-40B4-BE49-F238E27FC236}">
                <a16:creationId xmlns:a16="http://schemas.microsoft.com/office/drawing/2014/main" id="{ECD4B1AE-B582-8974-34FE-5EDB614AEC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8" name="Google Shape;1768;g1ff18b49f31_1_34:notes">
            <a:extLst>
              <a:ext uri="{FF2B5EF4-FFF2-40B4-BE49-F238E27FC236}">
                <a16:creationId xmlns:a16="http://schemas.microsoft.com/office/drawing/2014/main" id="{DC097E36-84A4-87C2-1AAA-87C283F5AF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2371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6E37A4D-E422-BFCB-CFAB-CD495158814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FA4A2C9B-5EB4-757C-0FBE-F00B9318BB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4B4B2E48-060D-9F9F-1A1C-B6F366F780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63033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5B58B55C-1E23-CD2F-A8A0-53F40F1DBFF3}"/>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7E05B1F7-1100-E992-0C73-B184A4B96A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FB0F3FF6-A777-8704-441E-7BAE4D7C95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9477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10959B4E-F301-9778-7AC8-CE0F8520A797}"/>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E4CA6C00-055B-0501-E7E7-4397C5B671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0AA32E89-4F63-DF82-A3CD-308E8D7C96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5155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7DCACE8C-08FB-88FC-2457-08E9CC7D582F}"/>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D719D201-5362-BFBD-D032-0F1E1DC12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C719AF0E-2AF5-08FF-8351-04CEFBD5AF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959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AE0729A9-718F-DC5F-A2D1-9A11904AE7FC}"/>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61ABD7C7-B134-3C93-7B3B-EA28B76C3B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8C997FB6-AAAC-9D6C-2B84-6FDE7EA2C3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142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70103C2E-BAA0-DA90-58EB-866912BEF8BD}"/>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E1145DC3-7996-6E98-C896-DF21AA46D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37C47414-CA54-546D-F908-5F2F1165DF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5064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9"/>
        <p:cNvGrpSpPr/>
        <p:nvPr/>
      </p:nvGrpSpPr>
      <p:grpSpPr>
        <a:xfrm>
          <a:off x="0" y="0"/>
          <a:ext cx="0" cy="0"/>
          <a:chOff x="0" y="0"/>
          <a:chExt cx="0" cy="0"/>
        </a:xfrm>
      </p:grpSpPr>
      <p:sp>
        <p:nvSpPr>
          <p:cNvPr id="1860" name="Google Shape;1860;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1" name="Google Shape;1861;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a:extLst>
            <a:ext uri="{FF2B5EF4-FFF2-40B4-BE49-F238E27FC236}">
              <a16:creationId xmlns:a16="http://schemas.microsoft.com/office/drawing/2014/main" id="{0F721602-7110-2701-DACD-2529F40E3463}"/>
            </a:ext>
          </a:extLst>
        </p:cNvPr>
        <p:cNvGrpSpPr/>
        <p:nvPr/>
      </p:nvGrpSpPr>
      <p:grpSpPr>
        <a:xfrm>
          <a:off x="0" y="0"/>
          <a:ext cx="0" cy="0"/>
          <a:chOff x="0" y="0"/>
          <a:chExt cx="0" cy="0"/>
        </a:xfrm>
      </p:grpSpPr>
      <p:sp>
        <p:nvSpPr>
          <p:cNvPr id="1792" name="Google Shape;1792;g13376c31365_0_0:notes">
            <a:extLst>
              <a:ext uri="{FF2B5EF4-FFF2-40B4-BE49-F238E27FC236}">
                <a16:creationId xmlns:a16="http://schemas.microsoft.com/office/drawing/2014/main" id="{0FAB3B63-C335-1751-8315-32977C81BE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13376c31365_0_0:notes">
            <a:extLst>
              <a:ext uri="{FF2B5EF4-FFF2-40B4-BE49-F238E27FC236}">
                <a16:creationId xmlns:a16="http://schemas.microsoft.com/office/drawing/2014/main" id="{C83F6441-501A-F702-5B7F-A967781819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398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9">
          <a:extLst>
            <a:ext uri="{FF2B5EF4-FFF2-40B4-BE49-F238E27FC236}">
              <a16:creationId xmlns:a16="http://schemas.microsoft.com/office/drawing/2014/main" id="{BDD44609-77D4-9EE7-BBEA-182573373D97}"/>
            </a:ext>
          </a:extLst>
        </p:cNvPr>
        <p:cNvGrpSpPr/>
        <p:nvPr/>
      </p:nvGrpSpPr>
      <p:grpSpPr>
        <a:xfrm>
          <a:off x="0" y="0"/>
          <a:ext cx="0" cy="0"/>
          <a:chOff x="0" y="0"/>
          <a:chExt cx="0" cy="0"/>
        </a:xfrm>
      </p:grpSpPr>
      <p:sp>
        <p:nvSpPr>
          <p:cNvPr id="2070" name="Google Shape;2070;g1125d80b419_0_108:notes">
            <a:extLst>
              <a:ext uri="{FF2B5EF4-FFF2-40B4-BE49-F238E27FC236}">
                <a16:creationId xmlns:a16="http://schemas.microsoft.com/office/drawing/2014/main" id="{A9751CD2-CF36-6EB1-A376-5C53906511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1" name="Google Shape;2071;g1125d80b419_0_108:notes">
            <a:extLst>
              <a:ext uri="{FF2B5EF4-FFF2-40B4-BE49-F238E27FC236}">
                <a16:creationId xmlns:a16="http://schemas.microsoft.com/office/drawing/2014/main" id="{1411D7B3-341A-4B83-4852-264643AE3B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21357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0" name="Google Shape;10;p2"/>
          <p:cNvGrpSpPr/>
          <p:nvPr/>
        </p:nvGrpSpPr>
        <p:grpSpPr>
          <a:xfrm>
            <a:off x="-774407" y="630750"/>
            <a:ext cx="11847205" cy="4954500"/>
            <a:chOff x="-774407" y="630750"/>
            <a:chExt cx="11847205" cy="4954500"/>
          </a:xfrm>
        </p:grpSpPr>
        <p:sp>
          <p:nvSpPr>
            <p:cNvPr id="11" name="Google Shape;11;p2"/>
            <p:cNvSpPr/>
            <p:nvPr/>
          </p:nvSpPr>
          <p:spPr>
            <a:xfrm>
              <a:off x="-774407" y="630750"/>
              <a:ext cx="5193625" cy="49545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4645450" y="2529625"/>
              <a:ext cx="6427349" cy="285402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 name="Google Shape;13;p2"/>
          <p:cNvGrpSpPr/>
          <p:nvPr/>
        </p:nvGrpSpPr>
        <p:grpSpPr>
          <a:xfrm>
            <a:off x="-717595" y="113077"/>
            <a:ext cx="10049150" cy="901071"/>
            <a:chOff x="-717595" y="113077"/>
            <a:chExt cx="10049150" cy="901071"/>
          </a:xfrm>
        </p:grpSpPr>
        <p:sp>
          <p:nvSpPr>
            <p:cNvPr id="14" name="Google Shape;14;p2"/>
            <p:cNvSpPr/>
            <p:nvPr/>
          </p:nvSpPr>
          <p:spPr>
            <a:xfrm>
              <a:off x="-717595" y="675950"/>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flipH="1">
              <a:off x="8003492" y="113077"/>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6" name="Google Shape;16;p2"/>
          <p:cNvSpPr txBox="1">
            <a:spLocks noGrp="1"/>
          </p:cNvSpPr>
          <p:nvPr>
            <p:ph type="ctrTitle"/>
          </p:nvPr>
        </p:nvSpPr>
        <p:spPr>
          <a:xfrm>
            <a:off x="1358225" y="1451100"/>
            <a:ext cx="6427500" cy="8322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2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7" name="Google Shape;17;p2"/>
          <p:cNvSpPr txBox="1">
            <a:spLocks noGrp="1"/>
          </p:cNvSpPr>
          <p:nvPr>
            <p:ph type="subTitle" idx="1"/>
          </p:nvPr>
        </p:nvSpPr>
        <p:spPr>
          <a:xfrm>
            <a:off x="1358275" y="2171700"/>
            <a:ext cx="6427500" cy="389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8" name="Google Shape;18;p2"/>
          <p:cNvGrpSpPr/>
          <p:nvPr/>
        </p:nvGrpSpPr>
        <p:grpSpPr>
          <a:xfrm>
            <a:off x="0" y="4076275"/>
            <a:ext cx="10937196" cy="1463152"/>
            <a:chOff x="0" y="4076275"/>
            <a:chExt cx="10937196" cy="1463152"/>
          </a:xfrm>
        </p:grpSpPr>
        <p:grpSp>
          <p:nvGrpSpPr>
            <p:cNvPr id="19" name="Google Shape;19;p2"/>
            <p:cNvGrpSpPr/>
            <p:nvPr/>
          </p:nvGrpSpPr>
          <p:grpSpPr>
            <a:xfrm>
              <a:off x="0" y="4076275"/>
              <a:ext cx="5496646" cy="1463152"/>
              <a:chOff x="256225" y="2849437"/>
              <a:chExt cx="5496646" cy="1463152"/>
            </a:xfrm>
          </p:grpSpPr>
          <p:sp>
            <p:nvSpPr>
              <p:cNvPr id="20" name="Google Shape;20;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 name="Google Shape;21;p2"/>
              <p:cNvGrpSpPr/>
              <p:nvPr/>
            </p:nvGrpSpPr>
            <p:grpSpPr>
              <a:xfrm>
                <a:off x="522242" y="3004104"/>
                <a:ext cx="4945824" cy="77100"/>
                <a:chOff x="522242" y="3004104"/>
                <a:chExt cx="4945824" cy="77100"/>
              </a:xfrm>
            </p:grpSpPr>
            <p:sp>
              <p:nvSpPr>
                <p:cNvPr id="22" name="Google Shape;22;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 name="Google Shape;31;p2"/>
            <p:cNvGrpSpPr/>
            <p:nvPr/>
          </p:nvGrpSpPr>
          <p:grpSpPr>
            <a:xfrm>
              <a:off x="5440550" y="4076275"/>
              <a:ext cx="5496646" cy="1463152"/>
              <a:chOff x="256225" y="2849437"/>
              <a:chExt cx="5496646" cy="1463152"/>
            </a:xfrm>
          </p:grpSpPr>
          <p:sp>
            <p:nvSpPr>
              <p:cNvPr id="32" name="Google Shape;32;p2"/>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 name="Google Shape;33;p2"/>
              <p:cNvGrpSpPr/>
              <p:nvPr/>
            </p:nvGrpSpPr>
            <p:grpSpPr>
              <a:xfrm>
                <a:off x="522242" y="3004104"/>
                <a:ext cx="4945824" cy="77100"/>
                <a:chOff x="522242" y="3004104"/>
                <a:chExt cx="4945824" cy="77100"/>
              </a:xfrm>
            </p:grpSpPr>
            <p:sp>
              <p:nvSpPr>
                <p:cNvPr id="34" name="Google Shape;34;p2"/>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2"/>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36;p2"/>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2"/>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2"/>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8"/>
        <p:cNvGrpSpPr/>
        <p:nvPr/>
      </p:nvGrpSpPr>
      <p:grpSpPr>
        <a:xfrm>
          <a:off x="0" y="0"/>
          <a:ext cx="0" cy="0"/>
          <a:chOff x="0" y="0"/>
          <a:chExt cx="0" cy="0"/>
        </a:xfrm>
      </p:grpSpPr>
      <p:pic>
        <p:nvPicPr>
          <p:cNvPr id="589" name="Google Shape;589;p13"/>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90" name="Google Shape;59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1" name="Google Shape;591;p13"/>
          <p:cNvSpPr txBox="1">
            <a:spLocks noGrp="1"/>
          </p:cNvSpPr>
          <p:nvPr>
            <p:ph type="title" idx="2" hasCustomPrompt="1"/>
          </p:nvPr>
        </p:nvSpPr>
        <p:spPr>
          <a:xfrm>
            <a:off x="87237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2" name="Google Shape;592;p13"/>
          <p:cNvSpPr txBox="1">
            <a:spLocks noGrp="1"/>
          </p:cNvSpPr>
          <p:nvPr>
            <p:ph type="title" idx="3" hasCustomPrompt="1"/>
          </p:nvPr>
        </p:nvSpPr>
        <p:spPr>
          <a:xfrm>
            <a:off x="87237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3" name="Google Shape;593;p13"/>
          <p:cNvSpPr txBox="1">
            <a:spLocks noGrp="1"/>
          </p:cNvSpPr>
          <p:nvPr>
            <p:ph type="title" idx="4" hasCustomPrompt="1"/>
          </p:nvPr>
        </p:nvSpPr>
        <p:spPr>
          <a:xfrm>
            <a:off x="3419250"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4" name="Google Shape;594;p13"/>
          <p:cNvSpPr txBox="1">
            <a:spLocks noGrp="1"/>
          </p:cNvSpPr>
          <p:nvPr>
            <p:ph type="title" idx="5" hasCustomPrompt="1"/>
          </p:nvPr>
        </p:nvSpPr>
        <p:spPr>
          <a:xfrm>
            <a:off x="3419250"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5" name="Google Shape;595;p13"/>
          <p:cNvSpPr txBox="1">
            <a:spLocks noGrp="1"/>
          </p:cNvSpPr>
          <p:nvPr>
            <p:ph type="title" idx="6" hasCustomPrompt="1"/>
          </p:nvPr>
        </p:nvSpPr>
        <p:spPr>
          <a:xfrm>
            <a:off x="5966125" y="157128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6" name="Google Shape;596;p13"/>
          <p:cNvSpPr txBox="1">
            <a:spLocks noGrp="1"/>
          </p:cNvSpPr>
          <p:nvPr>
            <p:ph type="title" idx="7" hasCustomPrompt="1"/>
          </p:nvPr>
        </p:nvSpPr>
        <p:spPr>
          <a:xfrm>
            <a:off x="5966125" y="2787191"/>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22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7" name="Google Shape;597;p13"/>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8" name="Google Shape;598;p13"/>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599" name="Google Shape;599;p13"/>
          <p:cNvSpPr txBox="1">
            <a:spLocks noGrp="1"/>
          </p:cNvSpPr>
          <p:nvPr>
            <p:ph type="subTitle" idx="9"/>
          </p:nvPr>
        </p:nvSpPr>
        <p:spPr>
          <a:xfrm>
            <a:off x="5966125" y="194255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0" name="Google Shape;600;p13"/>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1" name="Google Shape;601;p13"/>
          <p:cNvSpPr txBox="1">
            <a:spLocks noGrp="1"/>
          </p:cNvSpPr>
          <p:nvPr>
            <p:ph type="subTitle" idx="14"/>
          </p:nvPr>
        </p:nvSpPr>
        <p:spPr>
          <a:xfrm>
            <a:off x="3419250"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2" name="Google Shape;602;p13"/>
          <p:cNvSpPr txBox="1">
            <a:spLocks noGrp="1"/>
          </p:cNvSpPr>
          <p:nvPr>
            <p:ph type="subTitle" idx="15"/>
          </p:nvPr>
        </p:nvSpPr>
        <p:spPr>
          <a:xfrm>
            <a:off x="5966125" y="3158600"/>
            <a:ext cx="2305500" cy="678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Sora ExtraBold"/>
              <a:buNone/>
              <a:defRPr sz="1800">
                <a:solidFill>
                  <a:schemeClr val="dk1"/>
                </a:solidFill>
                <a:latin typeface="Sora ExtraBold"/>
                <a:ea typeface="Sora ExtraBold"/>
                <a:cs typeface="Sora ExtraBold"/>
                <a:sym typeface="Sora ExtraBold"/>
              </a:defRPr>
            </a:lvl1pPr>
            <a:lvl2pPr lvl="1"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2pPr>
            <a:lvl3pPr lvl="2"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3pPr>
            <a:lvl4pPr lvl="3"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4pPr>
            <a:lvl5pPr lvl="4"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5pPr>
            <a:lvl6pPr lvl="5"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6pPr>
            <a:lvl7pPr lvl="6"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7pPr>
            <a:lvl8pPr lvl="7"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8pPr>
            <a:lvl9pPr lvl="8" rtl="0">
              <a:lnSpc>
                <a:spcPct val="100000"/>
              </a:lnSpc>
              <a:spcBef>
                <a:spcPts val="0"/>
              </a:spcBef>
              <a:spcAft>
                <a:spcPts val="0"/>
              </a:spcAft>
              <a:buSzPts val="2000"/>
              <a:buFont typeface="Sora ExtraBold"/>
              <a:buNone/>
              <a:defRPr sz="2000">
                <a:latin typeface="Sora ExtraBold"/>
                <a:ea typeface="Sora ExtraBold"/>
                <a:cs typeface="Sora ExtraBold"/>
                <a:sym typeface="Sora ExtraBold"/>
              </a:defRPr>
            </a:lvl9pPr>
          </a:lstStyle>
          <a:p>
            <a:endParaRPr/>
          </a:p>
        </p:txBody>
      </p:sp>
      <p:sp>
        <p:nvSpPr>
          <p:cNvPr id="603" name="Google Shape;603;p13"/>
          <p:cNvSpPr/>
          <p:nvPr/>
        </p:nvSpPr>
        <p:spPr>
          <a:xfrm>
            <a:off x="4913400" y="3772275"/>
            <a:ext cx="4687050" cy="1395750"/>
          </a:xfrm>
          <a:custGeom>
            <a:avLst/>
            <a:gdLst/>
            <a:ahLst/>
            <a:cxnLst/>
            <a:rect l="l" t="t" r="r" b="b"/>
            <a:pathLst>
              <a:path w="187482" h="55830" extrusionOk="0">
                <a:moveTo>
                  <a:pt x="0" y="55453"/>
                </a:moveTo>
                <a:lnTo>
                  <a:pt x="30178" y="31687"/>
                </a:lnTo>
                <a:lnTo>
                  <a:pt x="49416" y="44513"/>
                </a:lnTo>
                <a:lnTo>
                  <a:pt x="79595" y="28669"/>
                </a:lnTo>
                <a:lnTo>
                  <a:pt x="144478" y="24520"/>
                </a:lnTo>
                <a:lnTo>
                  <a:pt x="159190" y="0"/>
                </a:lnTo>
                <a:lnTo>
                  <a:pt x="187482" y="7922"/>
                </a:lnTo>
                <a:lnTo>
                  <a:pt x="187482" y="55830"/>
                </a:lnTo>
                <a:close/>
              </a:path>
            </a:pathLst>
          </a:custGeom>
          <a:solidFill>
            <a:schemeClr val="accent4"/>
          </a:solidFill>
          <a:ln>
            <a:noFill/>
          </a:ln>
        </p:spPr>
      </p:sp>
      <p:grpSp>
        <p:nvGrpSpPr>
          <p:cNvPr id="604" name="Google Shape;604;p13"/>
          <p:cNvGrpSpPr/>
          <p:nvPr/>
        </p:nvGrpSpPr>
        <p:grpSpPr>
          <a:xfrm>
            <a:off x="7193001" y="4440600"/>
            <a:ext cx="3451742" cy="728069"/>
            <a:chOff x="7193001" y="4415534"/>
            <a:chExt cx="3451742" cy="728069"/>
          </a:xfrm>
        </p:grpSpPr>
        <p:sp>
          <p:nvSpPr>
            <p:cNvPr id="605" name="Google Shape;605;p13"/>
            <p:cNvSpPr/>
            <p:nvPr/>
          </p:nvSpPr>
          <p:spPr>
            <a:xfrm flipH="1">
              <a:off x="7765206" y="5066965"/>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13"/>
            <p:cNvSpPr/>
            <p:nvPr/>
          </p:nvSpPr>
          <p:spPr>
            <a:xfrm flipH="1">
              <a:off x="9925851" y="5066965"/>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13"/>
            <p:cNvSpPr/>
            <p:nvPr/>
          </p:nvSpPr>
          <p:spPr>
            <a:xfrm flipH="1">
              <a:off x="7193001" y="4504066"/>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13"/>
            <p:cNvSpPr/>
            <p:nvPr/>
          </p:nvSpPr>
          <p:spPr>
            <a:xfrm flipH="1">
              <a:off x="7330433" y="5072250"/>
              <a:ext cx="3262773"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13"/>
            <p:cNvSpPr/>
            <p:nvPr/>
          </p:nvSpPr>
          <p:spPr>
            <a:xfrm flipH="1">
              <a:off x="7675344" y="4582026"/>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13"/>
            <p:cNvSpPr/>
            <p:nvPr/>
          </p:nvSpPr>
          <p:spPr>
            <a:xfrm flipH="1">
              <a:off x="7515287" y="5027324"/>
              <a:ext cx="3013165" cy="31669"/>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13"/>
            <p:cNvSpPr/>
            <p:nvPr/>
          </p:nvSpPr>
          <p:spPr>
            <a:xfrm flipH="1">
              <a:off x="9914014" y="4582026"/>
              <a:ext cx="421499"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13"/>
            <p:cNvSpPr/>
            <p:nvPr/>
          </p:nvSpPr>
          <p:spPr>
            <a:xfrm flipH="1">
              <a:off x="9468696" y="4582026"/>
              <a:ext cx="420152" cy="15194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13"/>
            <p:cNvSpPr/>
            <p:nvPr/>
          </p:nvSpPr>
          <p:spPr>
            <a:xfrm flipH="1">
              <a:off x="8497337" y="4464425"/>
              <a:ext cx="2019221" cy="39754"/>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13"/>
            <p:cNvSpPr/>
            <p:nvPr/>
          </p:nvSpPr>
          <p:spPr>
            <a:xfrm flipH="1">
              <a:off x="8575348"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13"/>
            <p:cNvSpPr/>
            <p:nvPr/>
          </p:nvSpPr>
          <p:spPr>
            <a:xfrm flipH="1">
              <a:off x="10076566"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13"/>
            <p:cNvSpPr/>
            <p:nvPr/>
          </p:nvSpPr>
          <p:spPr>
            <a:xfrm flipH="1">
              <a:off x="9022013" y="4415534"/>
              <a:ext cx="387133" cy="4885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13"/>
            <p:cNvSpPr/>
            <p:nvPr/>
          </p:nvSpPr>
          <p:spPr>
            <a:xfrm flipH="1">
              <a:off x="7321182" y="4773623"/>
              <a:ext cx="654140" cy="153278"/>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13"/>
            <p:cNvSpPr/>
            <p:nvPr/>
          </p:nvSpPr>
          <p:spPr>
            <a:xfrm flipH="1">
              <a:off x="7931196" y="4885938"/>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13"/>
            <p:cNvSpPr/>
            <p:nvPr/>
          </p:nvSpPr>
          <p:spPr>
            <a:xfrm flipH="1">
              <a:off x="8151886" y="4885938"/>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13"/>
            <p:cNvSpPr/>
            <p:nvPr/>
          </p:nvSpPr>
          <p:spPr>
            <a:xfrm flipH="1">
              <a:off x="8200780" y="4885938"/>
              <a:ext cx="2332440"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13"/>
            <p:cNvSpPr/>
            <p:nvPr/>
          </p:nvSpPr>
          <p:spPr>
            <a:xfrm flipH="1">
              <a:off x="7675343" y="4504066"/>
              <a:ext cx="2917862"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13"/>
            <p:cNvSpPr/>
            <p:nvPr/>
          </p:nvSpPr>
          <p:spPr>
            <a:xfrm flipH="1">
              <a:off x="7633275" y="4752481"/>
              <a:ext cx="2959930" cy="539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13"/>
            <p:cNvSpPr/>
            <p:nvPr/>
          </p:nvSpPr>
          <p:spPr>
            <a:xfrm flipH="1">
              <a:off x="10593193" y="4563527"/>
              <a:ext cx="51550" cy="536345"/>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4" name="Google Shape;624;p13"/>
          <p:cNvGrpSpPr/>
          <p:nvPr/>
        </p:nvGrpSpPr>
        <p:grpSpPr>
          <a:xfrm>
            <a:off x="279860" y="3990226"/>
            <a:ext cx="1174818" cy="1153280"/>
            <a:chOff x="3290685" y="3990226"/>
            <a:chExt cx="1174818" cy="1153280"/>
          </a:xfrm>
        </p:grpSpPr>
        <p:grpSp>
          <p:nvGrpSpPr>
            <p:cNvPr id="625" name="Google Shape;625;p13"/>
            <p:cNvGrpSpPr/>
            <p:nvPr/>
          </p:nvGrpSpPr>
          <p:grpSpPr>
            <a:xfrm>
              <a:off x="3872750" y="3990226"/>
              <a:ext cx="342839" cy="1153109"/>
              <a:chOff x="1539885" y="3300413"/>
              <a:chExt cx="511166" cy="1719263"/>
            </a:xfrm>
          </p:grpSpPr>
          <p:sp>
            <p:nvSpPr>
              <p:cNvPr id="626" name="Google Shape;626;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13"/>
              <p:cNvSpPr/>
              <p:nvPr/>
            </p:nvSpPr>
            <p:spPr>
              <a:xfrm>
                <a:off x="1539885" y="3366229"/>
                <a:ext cx="476257" cy="1482007"/>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2" name="Google Shape;632;p13"/>
            <p:cNvGrpSpPr/>
            <p:nvPr/>
          </p:nvGrpSpPr>
          <p:grpSpPr>
            <a:xfrm>
              <a:off x="3628815" y="4502797"/>
              <a:ext cx="185813" cy="640708"/>
              <a:chOff x="1539875" y="3257551"/>
              <a:chExt cx="511176" cy="1762125"/>
            </a:xfrm>
          </p:grpSpPr>
          <p:sp>
            <p:nvSpPr>
              <p:cNvPr id="633" name="Google Shape;633;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9" name="Google Shape;639;p13"/>
            <p:cNvGrpSpPr/>
            <p:nvPr/>
          </p:nvGrpSpPr>
          <p:grpSpPr>
            <a:xfrm flipH="1">
              <a:off x="3290685" y="4367461"/>
              <a:ext cx="225020" cy="775863"/>
              <a:chOff x="1539875" y="3257551"/>
              <a:chExt cx="511176" cy="1762125"/>
            </a:xfrm>
          </p:grpSpPr>
          <p:sp>
            <p:nvSpPr>
              <p:cNvPr id="640" name="Google Shape;640;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4" name="Google Shape;644;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5" name="Google Shape;645;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6" name="Google Shape;646;p13"/>
            <p:cNvGrpSpPr/>
            <p:nvPr/>
          </p:nvGrpSpPr>
          <p:grpSpPr>
            <a:xfrm>
              <a:off x="4279690" y="4502797"/>
              <a:ext cx="185813" cy="640708"/>
              <a:chOff x="1539875" y="3257551"/>
              <a:chExt cx="511176" cy="1762125"/>
            </a:xfrm>
          </p:grpSpPr>
          <p:sp>
            <p:nvSpPr>
              <p:cNvPr id="647" name="Google Shape;647;p1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1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1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1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1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1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653" name="Google Shape;653;p13"/>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654" name="Google Shape;654;p13"/>
          <p:cNvGrpSpPr/>
          <p:nvPr/>
        </p:nvGrpSpPr>
        <p:grpSpPr>
          <a:xfrm>
            <a:off x="-240894" y="206750"/>
            <a:ext cx="9727333" cy="962875"/>
            <a:chOff x="-240894" y="206750"/>
            <a:chExt cx="9727333" cy="962875"/>
          </a:xfrm>
        </p:grpSpPr>
        <p:sp>
          <p:nvSpPr>
            <p:cNvPr id="655" name="Google Shape;655;p13"/>
            <p:cNvSpPr/>
            <p:nvPr/>
          </p:nvSpPr>
          <p:spPr>
            <a:xfrm>
              <a:off x="483752" y="2067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13"/>
            <p:cNvSpPr/>
            <p:nvPr/>
          </p:nvSpPr>
          <p:spPr>
            <a:xfrm flipH="1">
              <a:off x="-240894" y="4198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13"/>
            <p:cNvSpPr/>
            <p:nvPr/>
          </p:nvSpPr>
          <p:spPr>
            <a:xfrm flipH="1">
              <a:off x="8775631" y="8925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954"/>
        <p:cNvGrpSpPr/>
        <p:nvPr/>
      </p:nvGrpSpPr>
      <p:grpSpPr>
        <a:xfrm>
          <a:off x="0" y="0"/>
          <a:ext cx="0" cy="0"/>
          <a:chOff x="0" y="0"/>
          <a:chExt cx="0" cy="0"/>
        </a:xfrm>
      </p:grpSpPr>
      <p:pic>
        <p:nvPicPr>
          <p:cNvPr id="955" name="Google Shape;955;p1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956" name="Google Shape;956;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57" name="Google Shape;957;p17"/>
          <p:cNvSpPr/>
          <p:nvPr/>
        </p:nvSpPr>
        <p:spPr>
          <a:xfrm>
            <a:off x="5160300" y="3945575"/>
            <a:ext cx="7978679" cy="1205150"/>
          </a:xfrm>
          <a:custGeom>
            <a:avLst/>
            <a:gdLst/>
            <a:ahLst/>
            <a:cxnLst/>
            <a:rect l="l" t="t" r="r" b="b"/>
            <a:pathLst>
              <a:path w="3390" h="707" extrusionOk="0">
                <a:moveTo>
                  <a:pt x="0" y="707"/>
                </a:moveTo>
                <a:lnTo>
                  <a:pt x="1215" y="0"/>
                </a:lnTo>
                <a:lnTo>
                  <a:pt x="1391" y="124"/>
                </a:lnTo>
                <a:lnTo>
                  <a:pt x="1501" y="75"/>
                </a:lnTo>
                <a:lnTo>
                  <a:pt x="1665" y="186"/>
                </a:lnTo>
                <a:lnTo>
                  <a:pt x="1825" y="110"/>
                </a:lnTo>
                <a:lnTo>
                  <a:pt x="1921" y="151"/>
                </a:lnTo>
                <a:lnTo>
                  <a:pt x="2105" y="43"/>
                </a:lnTo>
                <a:lnTo>
                  <a:pt x="3390" y="707"/>
                </a:lnTo>
                <a:lnTo>
                  <a:pt x="2585" y="707"/>
                </a:lnTo>
                <a:lnTo>
                  <a:pt x="897" y="707"/>
                </a:lnTo>
                <a:lnTo>
                  <a:pt x="0" y="7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8" name="Google Shape;958;p17"/>
          <p:cNvSpPr/>
          <p:nvPr/>
        </p:nvSpPr>
        <p:spPr>
          <a:xfrm>
            <a:off x="-1" y="4215526"/>
            <a:ext cx="12299102" cy="1131150"/>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959" name="Google Shape;959;p17"/>
          <p:cNvGrpSpPr/>
          <p:nvPr/>
        </p:nvGrpSpPr>
        <p:grpSpPr>
          <a:xfrm flipH="1">
            <a:off x="7007594" y="4506307"/>
            <a:ext cx="4074382" cy="637131"/>
            <a:chOff x="1040511" y="1999631"/>
            <a:chExt cx="5615964" cy="878196"/>
          </a:xfrm>
        </p:grpSpPr>
        <p:sp>
          <p:nvSpPr>
            <p:cNvPr id="960" name="Google Shape;960;p17"/>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1" name="Google Shape;961;p17"/>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2" name="Google Shape;962;p17"/>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3" name="Google Shape;963;p17"/>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4" name="Google Shape;964;p17"/>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5" name="Google Shape;965;p17"/>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6" name="Google Shape;966;p17"/>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7" name="Google Shape;967;p17"/>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8" name="Google Shape;968;p17"/>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9" name="Google Shape;969;p17"/>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0" name="Google Shape;970;p17"/>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1" name="Google Shape;971;p17"/>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2" name="Google Shape;972;p17"/>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3" name="Google Shape;973;p17"/>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4" name="Google Shape;974;p17"/>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5" name="Google Shape;975;p17"/>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6" name="Google Shape;976;p17"/>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7" name="Google Shape;977;p17"/>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8" name="Google Shape;978;p17"/>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79" name="Google Shape;979;p17"/>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0" name="Google Shape;980;p17"/>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1" name="Google Shape;981;p17"/>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2" name="Google Shape;982;p17"/>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3" name="Google Shape;983;p17"/>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4" name="Google Shape;984;p17"/>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5" name="Google Shape;985;p17"/>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6" name="Google Shape;986;p17"/>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7" name="Google Shape;987;p17"/>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8" name="Google Shape;988;p17"/>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9" name="Google Shape;989;p17"/>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0" name="Google Shape;990;p17"/>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1" name="Google Shape;991;p17"/>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2" name="Google Shape;992;p17"/>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3" name="Google Shape;993;p17"/>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4" name="Google Shape;994;p17"/>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5" name="Google Shape;995;p17"/>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6" name="Google Shape;996;p17"/>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7" name="Google Shape;997;p17"/>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8" name="Google Shape;998;p17"/>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9" name="Google Shape;999;p17"/>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0" name="Google Shape;1000;p17"/>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1" name="Google Shape;1001;p17"/>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2" name="Google Shape;1002;p17"/>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3" name="Google Shape;1003;p17"/>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4" name="Google Shape;1004;p17"/>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5" name="Google Shape;1005;p17"/>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6" name="Google Shape;1006;p17"/>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7" name="Google Shape;1007;p17"/>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08" name="Google Shape;1008;p17"/>
          <p:cNvGrpSpPr/>
          <p:nvPr/>
        </p:nvGrpSpPr>
        <p:grpSpPr>
          <a:xfrm>
            <a:off x="267360" y="4363751"/>
            <a:ext cx="1218916" cy="786962"/>
            <a:chOff x="267360" y="4387601"/>
            <a:chExt cx="1218916" cy="786962"/>
          </a:xfrm>
        </p:grpSpPr>
        <p:grpSp>
          <p:nvGrpSpPr>
            <p:cNvPr id="1009" name="Google Shape;1009;p17"/>
            <p:cNvGrpSpPr/>
            <p:nvPr/>
          </p:nvGrpSpPr>
          <p:grpSpPr>
            <a:xfrm>
              <a:off x="1303291" y="4643470"/>
              <a:ext cx="182984" cy="501331"/>
              <a:chOff x="6178550" y="415926"/>
              <a:chExt cx="774700" cy="2122487"/>
            </a:xfrm>
          </p:grpSpPr>
          <p:sp>
            <p:nvSpPr>
              <p:cNvPr id="1010" name="Google Shape;1010;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1" name="Google Shape;1011;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2" name="Google Shape;1012;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3" name="Google Shape;1013;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4" name="Google Shape;1014;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5" name="Google Shape;1015;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6" name="Google Shape;1016;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7" name="Google Shape;1017;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8" name="Google Shape;1018;p17"/>
            <p:cNvGrpSpPr/>
            <p:nvPr/>
          </p:nvGrpSpPr>
          <p:grpSpPr>
            <a:xfrm>
              <a:off x="623911" y="4387601"/>
              <a:ext cx="234657" cy="786806"/>
              <a:chOff x="6178550" y="415926"/>
              <a:chExt cx="774700" cy="2122487"/>
            </a:xfrm>
          </p:grpSpPr>
          <p:sp>
            <p:nvSpPr>
              <p:cNvPr id="1019" name="Google Shape;1019;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0" name="Google Shape;1020;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1" name="Google Shape;1021;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2" name="Google Shape;1022;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3" name="Google Shape;1023;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4" name="Google Shape;1024;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5" name="Google Shape;1025;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6" name="Google Shape;1026;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27" name="Google Shape;1027;p17"/>
            <p:cNvGrpSpPr/>
            <p:nvPr/>
          </p:nvGrpSpPr>
          <p:grpSpPr>
            <a:xfrm>
              <a:off x="267360" y="4531873"/>
              <a:ext cx="234657" cy="642689"/>
              <a:chOff x="6178550" y="415926"/>
              <a:chExt cx="774700" cy="2122487"/>
            </a:xfrm>
          </p:grpSpPr>
          <p:sp>
            <p:nvSpPr>
              <p:cNvPr id="1028" name="Google Shape;1028;p17"/>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9" name="Google Shape;1029;p17"/>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0" name="Google Shape;1030;p17"/>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1" name="Google Shape;1031;p17"/>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2" name="Google Shape;1032;p17"/>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3" name="Google Shape;1033;p17"/>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4" name="Google Shape;1034;p17"/>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5" name="Google Shape;1035;p17"/>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36" name="Google Shape;1036;p17"/>
          <p:cNvGrpSpPr/>
          <p:nvPr/>
        </p:nvGrpSpPr>
        <p:grpSpPr>
          <a:xfrm>
            <a:off x="-492173" y="153843"/>
            <a:ext cx="9997212" cy="1032232"/>
            <a:chOff x="-492173" y="153843"/>
            <a:chExt cx="9997212" cy="1032232"/>
          </a:xfrm>
        </p:grpSpPr>
        <p:sp>
          <p:nvSpPr>
            <p:cNvPr id="1037" name="Google Shape;1037;p17"/>
            <p:cNvSpPr/>
            <p:nvPr/>
          </p:nvSpPr>
          <p:spPr>
            <a:xfrm>
              <a:off x="-492173" y="3089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8" name="Google Shape;1038;p17"/>
            <p:cNvSpPr/>
            <p:nvPr/>
          </p:nvSpPr>
          <p:spPr>
            <a:xfrm flipH="1">
              <a:off x="267356" y="90900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9" name="Google Shape;1039;p17"/>
            <p:cNvSpPr/>
            <p:nvPr/>
          </p:nvSpPr>
          <p:spPr>
            <a:xfrm flipH="1">
              <a:off x="8794231" y="153843"/>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040" name="Google Shape;1040;p17"/>
          <p:cNvSpPr txBox="1">
            <a:spLocks noGrp="1"/>
          </p:cNvSpPr>
          <p:nvPr>
            <p:ph type="subTitle" idx="1"/>
          </p:nvPr>
        </p:nvSpPr>
        <p:spPr>
          <a:xfrm>
            <a:off x="714975"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41" name="Google Shape;1041;p17"/>
          <p:cNvSpPr txBox="1">
            <a:spLocks noGrp="1"/>
          </p:cNvSpPr>
          <p:nvPr>
            <p:ph type="subTitle" idx="2"/>
          </p:nvPr>
        </p:nvSpPr>
        <p:spPr>
          <a:xfrm>
            <a:off x="714975"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2" name="Google Shape;1042;p17"/>
          <p:cNvSpPr txBox="1">
            <a:spLocks noGrp="1"/>
          </p:cNvSpPr>
          <p:nvPr>
            <p:ph type="subTitle" idx="3"/>
          </p:nvPr>
        </p:nvSpPr>
        <p:spPr>
          <a:xfrm>
            <a:off x="3335610"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3" name="Google Shape;1043;p17"/>
          <p:cNvSpPr txBox="1">
            <a:spLocks noGrp="1"/>
          </p:cNvSpPr>
          <p:nvPr>
            <p:ph type="subTitle" idx="4"/>
          </p:nvPr>
        </p:nvSpPr>
        <p:spPr>
          <a:xfrm>
            <a:off x="5956274" y="2699300"/>
            <a:ext cx="2462700" cy="91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4" name="Google Shape;1044;p17"/>
          <p:cNvSpPr txBox="1">
            <a:spLocks noGrp="1"/>
          </p:cNvSpPr>
          <p:nvPr>
            <p:ph type="subTitle" idx="5"/>
          </p:nvPr>
        </p:nvSpPr>
        <p:spPr>
          <a:xfrm>
            <a:off x="3335607"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45" name="Google Shape;1045;p17"/>
          <p:cNvSpPr txBox="1">
            <a:spLocks noGrp="1"/>
          </p:cNvSpPr>
          <p:nvPr>
            <p:ph type="subTitle" idx="6"/>
          </p:nvPr>
        </p:nvSpPr>
        <p:spPr>
          <a:xfrm>
            <a:off x="5956267" y="2278100"/>
            <a:ext cx="2462700" cy="4899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46" name="Google Shape;1046;p17"/>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47"/>
        <p:cNvGrpSpPr/>
        <p:nvPr/>
      </p:nvGrpSpPr>
      <p:grpSpPr>
        <a:xfrm>
          <a:off x="0" y="0"/>
          <a:ext cx="0" cy="0"/>
          <a:chOff x="0" y="0"/>
          <a:chExt cx="0" cy="0"/>
        </a:xfrm>
      </p:grpSpPr>
      <p:pic>
        <p:nvPicPr>
          <p:cNvPr id="1048" name="Google Shape;1048;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49" name="Google Shape;104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0" name="Google Shape;1050;p18"/>
          <p:cNvSpPr txBox="1">
            <a:spLocks noGrp="1"/>
          </p:cNvSpPr>
          <p:nvPr>
            <p:ph type="subTitle" idx="1"/>
          </p:nvPr>
        </p:nvSpPr>
        <p:spPr>
          <a:xfrm>
            <a:off x="1612375"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1" name="Google Shape;1051;p18"/>
          <p:cNvSpPr txBox="1">
            <a:spLocks noGrp="1"/>
          </p:cNvSpPr>
          <p:nvPr>
            <p:ph type="subTitle" idx="2"/>
          </p:nvPr>
        </p:nvSpPr>
        <p:spPr>
          <a:xfrm>
            <a:off x="1612376"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2" name="Google Shape;1052;p18"/>
          <p:cNvSpPr txBox="1">
            <a:spLocks noGrp="1"/>
          </p:cNvSpPr>
          <p:nvPr>
            <p:ph type="subTitle" idx="3"/>
          </p:nvPr>
        </p:nvSpPr>
        <p:spPr>
          <a:xfrm>
            <a:off x="5309502" y="16976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3" name="Google Shape;1053;p18"/>
          <p:cNvSpPr txBox="1">
            <a:spLocks noGrp="1"/>
          </p:cNvSpPr>
          <p:nvPr>
            <p:ph type="subTitle" idx="4"/>
          </p:nvPr>
        </p:nvSpPr>
        <p:spPr>
          <a:xfrm>
            <a:off x="1612376"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4" name="Google Shape;1054;p18"/>
          <p:cNvSpPr txBox="1">
            <a:spLocks noGrp="1"/>
          </p:cNvSpPr>
          <p:nvPr>
            <p:ph type="subTitle" idx="5"/>
          </p:nvPr>
        </p:nvSpPr>
        <p:spPr>
          <a:xfrm>
            <a:off x="5309502" y="3146166"/>
            <a:ext cx="29670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55" name="Google Shape;1055;p18"/>
          <p:cNvSpPr txBox="1">
            <a:spLocks noGrp="1"/>
          </p:cNvSpPr>
          <p:nvPr>
            <p:ph type="subTitle" idx="6"/>
          </p:nvPr>
        </p:nvSpPr>
        <p:spPr>
          <a:xfrm>
            <a:off x="1612375"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6" name="Google Shape;1056;p18"/>
          <p:cNvSpPr txBox="1">
            <a:spLocks noGrp="1"/>
          </p:cNvSpPr>
          <p:nvPr>
            <p:ph type="subTitle" idx="7"/>
          </p:nvPr>
        </p:nvSpPr>
        <p:spPr>
          <a:xfrm>
            <a:off x="5309500" y="1243741"/>
            <a:ext cx="29670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057" name="Google Shape;1057;p18"/>
          <p:cNvSpPr txBox="1">
            <a:spLocks noGrp="1"/>
          </p:cNvSpPr>
          <p:nvPr>
            <p:ph type="subTitle" idx="8"/>
          </p:nvPr>
        </p:nvSpPr>
        <p:spPr>
          <a:xfrm>
            <a:off x="5309500" y="2692241"/>
            <a:ext cx="29670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058" name="Google Shape;1058;p18"/>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059" name="Google Shape;1059;p18"/>
          <p:cNvSpPr/>
          <p:nvPr/>
        </p:nvSpPr>
        <p:spPr>
          <a:xfrm>
            <a:off x="-153276" y="4356111"/>
            <a:ext cx="3779754" cy="862125"/>
          </a:xfrm>
          <a:custGeom>
            <a:avLst/>
            <a:gdLst/>
            <a:ahLst/>
            <a:cxnLst/>
            <a:rect l="l" t="t" r="r" b="b"/>
            <a:pathLst>
              <a:path w="1435" h="328" extrusionOk="0">
                <a:moveTo>
                  <a:pt x="1418" y="328"/>
                </a:moveTo>
                <a:cubicBezTo>
                  <a:pt x="1429" y="312"/>
                  <a:pt x="1435" y="293"/>
                  <a:pt x="1435" y="271"/>
                </a:cubicBezTo>
                <a:cubicBezTo>
                  <a:pt x="1435" y="216"/>
                  <a:pt x="1390" y="171"/>
                  <a:pt x="1335" y="171"/>
                </a:cubicBezTo>
                <a:cubicBezTo>
                  <a:pt x="1318" y="171"/>
                  <a:pt x="1302" y="175"/>
                  <a:pt x="1288" y="182"/>
                </a:cubicBezTo>
                <a:cubicBezTo>
                  <a:pt x="1281" y="171"/>
                  <a:pt x="1269" y="162"/>
                  <a:pt x="1256" y="160"/>
                </a:cubicBezTo>
                <a:cubicBezTo>
                  <a:pt x="1239" y="157"/>
                  <a:pt x="1224" y="154"/>
                  <a:pt x="1214" y="169"/>
                </a:cubicBezTo>
                <a:cubicBezTo>
                  <a:pt x="1218" y="144"/>
                  <a:pt x="1207" y="118"/>
                  <a:pt x="1187" y="104"/>
                </a:cubicBezTo>
                <a:cubicBezTo>
                  <a:pt x="1167" y="90"/>
                  <a:pt x="1139" y="87"/>
                  <a:pt x="1117" y="98"/>
                </a:cubicBezTo>
                <a:cubicBezTo>
                  <a:pt x="1108" y="60"/>
                  <a:pt x="1073" y="29"/>
                  <a:pt x="1034" y="25"/>
                </a:cubicBezTo>
                <a:cubicBezTo>
                  <a:pt x="995" y="21"/>
                  <a:pt x="954" y="44"/>
                  <a:pt x="938" y="80"/>
                </a:cubicBezTo>
                <a:cubicBezTo>
                  <a:pt x="915" y="63"/>
                  <a:pt x="883" y="57"/>
                  <a:pt x="856" y="64"/>
                </a:cubicBezTo>
                <a:cubicBezTo>
                  <a:pt x="828" y="72"/>
                  <a:pt x="804" y="94"/>
                  <a:pt x="793" y="121"/>
                </a:cubicBezTo>
                <a:cubicBezTo>
                  <a:pt x="779" y="111"/>
                  <a:pt x="758" y="103"/>
                  <a:pt x="744" y="113"/>
                </a:cubicBezTo>
                <a:cubicBezTo>
                  <a:pt x="743" y="96"/>
                  <a:pt x="732" y="80"/>
                  <a:pt x="716" y="72"/>
                </a:cubicBezTo>
                <a:cubicBezTo>
                  <a:pt x="701" y="65"/>
                  <a:pt x="682" y="66"/>
                  <a:pt x="667" y="76"/>
                </a:cubicBezTo>
                <a:cubicBezTo>
                  <a:pt x="657" y="42"/>
                  <a:pt x="627" y="14"/>
                  <a:pt x="592" y="7"/>
                </a:cubicBezTo>
                <a:cubicBezTo>
                  <a:pt x="557" y="0"/>
                  <a:pt x="524" y="12"/>
                  <a:pt x="501" y="39"/>
                </a:cubicBezTo>
                <a:cubicBezTo>
                  <a:pt x="492" y="35"/>
                  <a:pt x="482" y="34"/>
                  <a:pt x="473" y="36"/>
                </a:cubicBezTo>
                <a:cubicBezTo>
                  <a:pt x="449" y="39"/>
                  <a:pt x="428" y="58"/>
                  <a:pt x="422" y="82"/>
                </a:cubicBezTo>
                <a:cubicBezTo>
                  <a:pt x="415" y="75"/>
                  <a:pt x="402" y="74"/>
                  <a:pt x="392" y="76"/>
                </a:cubicBezTo>
                <a:cubicBezTo>
                  <a:pt x="382" y="78"/>
                  <a:pt x="372" y="84"/>
                  <a:pt x="367" y="93"/>
                </a:cubicBezTo>
                <a:cubicBezTo>
                  <a:pt x="351" y="76"/>
                  <a:pt x="325" y="66"/>
                  <a:pt x="301" y="66"/>
                </a:cubicBezTo>
                <a:cubicBezTo>
                  <a:pt x="277" y="66"/>
                  <a:pt x="254" y="75"/>
                  <a:pt x="237" y="92"/>
                </a:cubicBezTo>
                <a:cubicBezTo>
                  <a:pt x="232" y="85"/>
                  <a:pt x="223" y="81"/>
                  <a:pt x="214" y="81"/>
                </a:cubicBezTo>
                <a:cubicBezTo>
                  <a:pt x="205" y="81"/>
                  <a:pt x="196" y="86"/>
                  <a:pt x="191" y="94"/>
                </a:cubicBezTo>
                <a:cubicBezTo>
                  <a:pt x="174" y="79"/>
                  <a:pt x="149" y="70"/>
                  <a:pt x="127" y="74"/>
                </a:cubicBezTo>
                <a:cubicBezTo>
                  <a:pt x="104" y="77"/>
                  <a:pt x="84" y="90"/>
                  <a:pt x="72" y="110"/>
                </a:cubicBezTo>
                <a:cubicBezTo>
                  <a:pt x="41" y="67"/>
                  <a:pt x="0" y="72"/>
                  <a:pt x="0" y="72"/>
                </a:cubicBezTo>
                <a:cubicBezTo>
                  <a:pt x="0" y="328"/>
                  <a:pt x="0" y="328"/>
                  <a:pt x="0" y="328"/>
                </a:cubicBezTo>
                <a:lnTo>
                  <a:pt x="1418" y="3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060" name="Google Shape;1060;p18"/>
          <p:cNvGrpSpPr/>
          <p:nvPr/>
        </p:nvGrpSpPr>
        <p:grpSpPr>
          <a:xfrm>
            <a:off x="7685409" y="4281160"/>
            <a:ext cx="792171" cy="862140"/>
            <a:chOff x="413108" y="4102274"/>
            <a:chExt cx="956728" cy="1041232"/>
          </a:xfrm>
        </p:grpSpPr>
        <p:grpSp>
          <p:nvGrpSpPr>
            <p:cNvPr id="1061" name="Google Shape;1061;p18"/>
            <p:cNvGrpSpPr/>
            <p:nvPr/>
          </p:nvGrpSpPr>
          <p:grpSpPr>
            <a:xfrm>
              <a:off x="1067833" y="4102274"/>
              <a:ext cx="302003" cy="1041063"/>
              <a:chOff x="1539875" y="3257551"/>
              <a:chExt cx="511176" cy="1762125"/>
            </a:xfrm>
          </p:grpSpPr>
          <p:sp>
            <p:nvSpPr>
              <p:cNvPr id="1062" name="Google Shape;1062;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3" name="Google Shape;1063;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4" name="Google Shape;1064;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5" name="Google Shape;1065;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6" name="Google Shape;1066;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7" name="Google Shape;1067;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68" name="Google Shape;1068;p18"/>
            <p:cNvGrpSpPr/>
            <p:nvPr/>
          </p:nvGrpSpPr>
          <p:grpSpPr>
            <a:xfrm>
              <a:off x="823965" y="4502797"/>
              <a:ext cx="185813" cy="640708"/>
              <a:chOff x="1539875" y="3257551"/>
              <a:chExt cx="511176" cy="1762125"/>
            </a:xfrm>
          </p:grpSpPr>
          <p:sp>
            <p:nvSpPr>
              <p:cNvPr id="1069" name="Google Shape;1069;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0" name="Google Shape;1070;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1" name="Google Shape;1071;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2" name="Google Shape;1072;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3" name="Google Shape;1073;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4" name="Google Shape;1074;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75" name="Google Shape;1075;p18"/>
            <p:cNvGrpSpPr/>
            <p:nvPr/>
          </p:nvGrpSpPr>
          <p:grpSpPr>
            <a:xfrm>
              <a:off x="413108" y="4102274"/>
              <a:ext cx="302003" cy="1041063"/>
              <a:chOff x="1539875" y="3257551"/>
              <a:chExt cx="511176" cy="1762125"/>
            </a:xfrm>
          </p:grpSpPr>
          <p:sp>
            <p:nvSpPr>
              <p:cNvPr id="1076" name="Google Shape;1076;p18"/>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7" name="Google Shape;1077;p18"/>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8" name="Google Shape;1078;p18"/>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9" name="Google Shape;1079;p18"/>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0" name="Google Shape;1080;p18"/>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1" name="Google Shape;1081;p18"/>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082" name="Google Shape;1082;p18"/>
          <p:cNvGrpSpPr/>
          <p:nvPr/>
        </p:nvGrpSpPr>
        <p:grpSpPr>
          <a:xfrm>
            <a:off x="-2141949" y="4542134"/>
            <a:ext cx="4125481" cy="601089"/>
            <a:chOff x="2058996" y="3799479"/>
            <a:chExt cx="4372066" cy="637017"/>
          </a:xfrm>
        </p:grpSpPr>
        <p:sp>
          <p:nvSpPr>
            <p:cNvPr id="1083" name="Google Shape;1083;p18"/>
            <p:cNvSpPr/>
            <p:nvPr/>
          </p:nvSpPr>
          <p:spPr>
            <a:xfrm>
              <a:off x="3863309" y="3834917"/>
              <a:ext cx="106500" cy="56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4" name="Google Shape;1084;p18"/>
            <p:cNvSpPr/>
            <p:nvPr/>
          </p:nvSpPr>
          <p:spPr>
            <a:xfrm>
              <a:off x="2058996" y="3799479"/>
              <a:ext cx="1840800" cy="6369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5" name="Google Shape;1085;p18"/>
            <p:cNvSpPr/>
            <p:nvPr/>
          </p:nvSpPr>
          <p:spPr>
            <a:xfrm>
              <a:off x="2058996" y="4294596"/>
              <a:ext cx="1840800" cy="141900"/>
            </a:xfrm>
            <a:prstGeom prst="rect">
              <a:avLst/>
            </a:prstGeom>
            <a:solidFill>
              <a:srgbClr val="EC52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6" name="Google Shape;1086;p18"/>
            <p:cNvSpPr/>
            <p:nvPr/>
          </p:nvSpPr>
          <p:spPr>
            <a:xfrm>
              <a:off x="2058996" y="4294596"/>
              <a:ext cx="1840800" cy="141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7" name="Google Shape;1087;p18"/>
            <p:cNvSpPr/>
            <p:nvPr/>
          </p:nvSpPr>
          <p:spPr>
            <a:xfrm>
              <a:off x="2058996" y="3905792"/>
              <a:ext cx="1840800" cy="21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8" name="Google Shape;1088;p18"/>
            <p:cNvSpPr/>
            <p:nvPr/>
          </p:nvSpPr>
          <p:spPr>
            <a:xfrm>
              <a:off x="2306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9" name="Google Shape;1089;p18"/>
            <p:cNvSpPr/>
            <p:nvPr/>
          </p:nvSpPr>
          <p:spPr>
            <a:xfrm>
              <a:off x="2431604"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7" y="121"/>
                    <a:pt x="75" y="113"/>
                    <a:pt x="75" y="104"/>
                  </a:cubicBezTo>
                  <a:cubicBezTo>
                    <a:pt x="75" y="17"/>
                    <a:pt x="75" y="17"/>
                    <a:pt x="75" y="17"/>
                  </a:cubicBezTo>
                  <a:cubicBezTo>
                    <a:pt x="75" y="8"/>
                    <a:pt x="67"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0" name="Google Shape;1090;p18"/>
            <p:cNvSpPr/>
            <p:nvPr/>
          </p:nvSpPr>
          <p:spPr>
            <a:xfrm>
              <a:off x="2590570"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1" name="Google Shape;1091;p18"/>
            <p:cNvSpPr/>
            <p:nvPr/>
          </p:nvSpPr>
          <p:spPr>
            <a:xfrm>
              <a:off x="2872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2" name="Google Shape;1092;p18"/>
            <p:cNvSpPr/>
            <p:nvPr/>
          </p:nvSpPr>
          <p:spPr>
            <a:xfrm>
              <a:off x="2997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3" name="Google Shape;1093;p18"/>
            <p:cNvSpPr/>
            <p:nvPr/>
          </p:nvSpPr>
          <p:spPr>
            <a:xfrm>
              <a:off x="3156569"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4" name="Google Shape;1094;p18"/>
            <p:cNvSpPr/>
            <p:nvPr/>
          </p:nvSpPr>
          <p:spPr>
            <a:xfrm>
              <a:off x="3438050"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5" name="Google Shape;1095;p18"/>
            <p:cNvSpPr/>
            <p:nvPr/>
          </p:nvSpPr>
          <p:spPr>
            <a:xfrm>
              <a:off x="3563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6" name="Google Shape;1096;p18"/>
            <p:cNvSpPr/>
            <p:nvPr/>
          </p:nvSpPr>
          <p:spPr>
            <a:xfrm>
              <a:off x="2129873" y="3941230"/>
              <a:ext cx="106315"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7" name="Google Shape;1097;p18"/>
            <p:cNvSpPr/>
            <p:nvPr/>
          </p:nvSpPr>
          <p:spPr>
            <a:xfrm>
              <a:off x="3722568" y="3941230"/>
              <a:ext cx="105302"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8" name="Google Shape;1098;p18"/>
            <p:cNvSpPr/>
            <p:nvPr/>
          </p:nvSpPr>
          <p:spPr>
            <a:xfrm>
              <a:off x="2264538"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9" name="Google Shape;1099;p18"/>
            <p:cNvSpPr/>
            <p:nvPr/>
          </p:nvSpPr>
          <p:spPr>
            <a:xfrm>
              <a:off x="2264538"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0" name="Google Shape;1100;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1" name="Google Shape;1101;p18"/>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2" name="Google Shape;1102;p18"/>
            <p:cNvSpPr/>
            <p:nvPr/>
          </p:nvSpPr>
          <p:spPr>
            <a:xfrm>
              <a:off x="2405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3" name="Google Shape;1103;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4" name="Google Shape;1104;p18"/>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5" name="Google Shape;1105;p18"/>
            <p:cNvSpPr/>
            <p:nvPr/>
          </p:nvSpPr>
          <p:spPr>
            <a:xfrm>
              <a:off x="2830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6" name="Google Shape;1106;p18"/>
            <p:cNvSpPr/>
            <p:nvPr/>
          </p:nvSpPr>
          <p:spPr>
            <a:xfrm>
              <a:off x="2830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7" name="Google Shape;1107;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8" name="Google Shape;1108;p18"/>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9" name="Google Shape;1109;p18"/>
            <p:cNvSpPr/>
            <p:nvPr/>
          </p:nvSpPr>
          <p:spPr>
            <a:xfrm>
              <a:off x="2971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0" name="Google Shape;1110;p18"/>
            <p:cNvSpPr/>
            <p:nvPr/>
          </p:nvSpPr>
          <p:spPr>
            <a:xfrm>
              <a:off x="3396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1" name="Google Shape;1111;p18"/>
            <p:cNvSpPr/>
            <p:nvPr/>
          </p:nvSpPr>
          <p:spPr>
            <a:xfrm>
              <a:off x="3396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2" name="Google Shape;1112;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3" name="Google Shape;1113;p18"/>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8"/>
            <p:cNvSpPr/>
            <p:nvPr/>
          </p:nvSpPr>
          <p:spPr>
            <a:xfrm>
              <a:off x="3537277"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5" name="Google Shape;1115;p18"/>
            <p:cNvSpPr/>
            <p:nvPr/>
          </p:nvSpPr>
          <p:spPr>
            <a:xfrm>
              <a:off x="3934186" y="3799479"/>
              <a:ext cx="2496876" cy="636868"/>
            </a:xfrm>
            <a:custGeom>
              <a:avLst/>
              <a:gdLst/>
              <a:ahLst/>
              <a:cxnLst/>
              <a:rect l="l" t="t" r="r" b="b"/>
              <a:pathLst>
                <a:path w="2139" h="545" extrusionOk="0">
                  <a:moveTo>
                    <a:pt x="0" y="0"/>
                  </a:moveTo>
                  <a:cubicBezTo>
                    <a:pt x="0" y="545"/>
                    <a:pt x="0" y="545"/>
                    <a:pt x="0" y="545"/>
                  </a:cubicBezTo>
                  <a:cubicBezTo>
                    <a:pt x="1935" y="545"/>
                    <a:pt x="1935" y="545"/>
                    <a:pt x="1935" y="545"/>
                  </a:cubicBezTo>
                  <a:cubicBezTo>
                    <a:pt x="2071" y="545"/>
                    <a:pt x="2139" y="381"/>
                    <a:pt x="2043" y="284"/>
                  </a:cubicBezTo>
                  <a:cubicBezTo>
                    <a:pt x="1860" y="102"/>
                    <a:pt x="1860" y="102"/>
                    <a:pt x="1860" y="102"/>
                  </a:cubicBezTo>
                  <a:cubicBezTo>
                    <a:pt x="1795" y="36"/>
                    <a:pt x="1706" y="0"/>
                    <a:pt x="1613"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6" name="Google Shape;1116;p18"/>
            <p:cNvSpPr/>
            <p:nvPr/>
          </p:nvSpPr>
          <p:spPr>
            <a:xfrm>
              <a:off x="3934186" y="4294596"/>
              <a:ext cx="2432075" cy="141751"/>
            </a:xfrm>
            <a:custGeom>
              <a:avLst/>
              <a:gdLst/>
              <a:ahLst/>
              <a:cxnLst/>
              <a:rect l="l" t="t" r="r" b="b"/>
              <a:pathLst>
                <a:path w="2084" h="121" extrusionOk="0">
                  <a:moveTo>
                    <a:pt x="2084" y="0"/>
                  </a:moveTo>
                  <a:cubicBezTo>
                    <a:pt x="0" y="0"/>
                    <a:pt x="0" y="0"/>
                    <a:pt x="0" y="0"/>
                  </a:cubicBezTo>
                  <a:cubicBezTo>
                    <a:pt x="0" y="121"/>
                    <a:pt x="0" y="121"/>
                    <a:pt x="0" y="121"/>
                  </a:cubicBezTo>
                  <a:cubicBezTo>
                    <a:pt x="1935" y="121"/>
                    <a:pt x="1935" y="121"/>
                    <a:pt x="1935" y="121"/>
                  </a:cubicBezTo>
                  <a:cubicBezTo>
                    <a:pt x="2014" y="121"/>
                    <a:pt x="2070" y="66"/>
                    <a:pt x="2084"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8"/>
            <p:cNvSpPr/>
            <p:nvPr/>
          </p:nvSpPr>
          <p:spPr>
            <a:xfrm>
              <a:off x="5704073" y="3905792"/>
              <a:ext cx="600426" cy="211614"/>
            </a:xfrm>
            <a:custGeom>
              <a:avLst/>
              <a:gdLst/>
              <a:ahLst/>
              <a:cxnLst/>
              <a:rect l="l" t="t" r="r" b="b"/>
              <a:pathLst>
                <a:path w="515" h="181" extrusionOk="0">
                  <a:moveTo>
                    <a:pt x="0" y="34"/>
                  </a:moveTo>
                  <a:cubicBezTo>
                    <a:pt x="0" y="146"/>
                    <a:pt x="0" y="146"/>
                    <a:pt x="0" y="146"/>
                  </a:cubicBezTo>
                  <a:cubicBezTo>
                    <a:pt x="0" y="166"/>
                    <a:pt x="15" y="181"/>
                    <a:pt x="34" y="181"/>
                  </a:cubicBezTo>
                  <a:cubicBezTo>
                    <a:pt x="515" y="181"/>
                    <a:pt x="515" y="181"/>
                    <a:pt x="515" y="181"/>
                  </a:cubicBezTo>
                  <a:cubicBezTo>
                    <a:pt x="485" y="151"/>
                    <a:pt x="485" y="151"/>
                    <a:pt x="485" y="151"/>
                  </a:cubicBezTo>
                  <a:cubicBezTo>
                    <a:pt x="121" y="151"/>
                    <a:pt x="121" y="151"/>
                    <a:pt x="121" y="151"/>
                  </a:cubicBezTo>
                  <a:cubicBezTo>
                    <a:pt x="87" y="151"/>
                    <a:pt x="60" y="124"/>
                    <a:pt x="60" y="90"/>
                  </a:cubicBezTo>
                  <a:cubicBezTo>
                    <a:pt x="60" y="57"/>
                    <a:pt x="87" y="30"/>
                    <a:pt x="121" y="30"/>
                  </a:cubicBezTo>
                  <a:cubicBezTo>
                    <a:pt x="363" y="30"/>
                    <a:pt x="363" y="30"/>
                    <a:pt x="363" y="30"/>
                  </a:cubicBezTo>
                  <a:cubicBezTo>
                    <a:pt x="344" y="11"/>
                    <a:pt x="344" y="11"/>
                    <a:pt x="344" y="11"/>
                  </a:cubicBezTo>
                  <a:cubicBezTo>
                    <a:pt x="340" y="7"/>
                    <a:pt x="336" y="3"/>
                    <a:pt x="332" y="0"/>
                  </a:cubicBezTo>
                  <a:cubicBezTo>
                    <a:pt x="34" y="0"/>
                    <a:pt x="34" y="0"/>
                    <a:pt x="34" y="0"/>
                  </a:cubicBezTo>
                  <a:cubicBezTo>
                    <a:pt x="15" y="0"/>
                    <a:pt x="0" y="15"/>
                    <a:pt x="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8" name="Google Shape;1118;p18"/>
            <p:cNvSpPr/>
            <p:nvPr/>
          </p:nvSpPr>
          <p:spPr>
            <a:xfrm>
              <a:off x="5773937" y="3941230"/>
              <a:ext cx="496135" cy="140738"/>
            </a:xfrm>
            <a:custGeom>
              <a:avLst/>
              <a:gdLst/>
              <a:ahLst/>
              <a:cxnLst/>
              <a:rect l="l" t="t" r="r" b="b"/>
              <a:pathLst>
                <a:path w="425" h="121" extrusionOk="0">
                  <a:moveTo>
                    <a:pt x="0" y="60"/>
                  </a:moveTo>
                  <a:cubicBezTo>
                    <a:pt x="0" y="94"/>
                    <a:pt x="27" y="121"/>
                    <a:pt x="61" y="121"/>
                  </a:cubicBezTo>
                  <a:cubicBezTo>
                    <a:pt x="425" y="121"/>
                    <a:pt x="425" y="121"/>
                    <a:pt x="425" y="121"/>
                  </a:cubicBezTo>
                  <a:cubicBezTo>
                    <a:pt x="303" y="0"/>
                    <a:pt x="303" y="0"/>
                    <a:pt x="303" y="0"/>
                  </a:cubicBezTo>
                  <a:cubicBezTo>
                    <a:pt x="61" y="0"/>
                    <a:pt x="61" y="0"/>
                    <a:pt x="61" y="0"/>
                  </a:cubicBezTo>
                  <a:cubicBezTo>
                    <a:pt x="27" y="0"/>
                    <a:pt x="0" y="27"/>
                    <a:pt x="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9" name="Google Shape;1119;p18"/>
            <p:cNvSpPr/>
            <p:nvPr/>
          </p:nvSpPr>
          <p:spPr>
            <a:xfrm>
              <a:off x="3934186" y="3905792"/>
              <a:ext cx="1698000" cy="211614"/>
            </a:xfrm>
            <a:custGeom>
              <a:avLst/>
              <a:gdLst/>
              <a:ahLst/>
              <a:cxnLst/>
              <a:rect l="l" t="t" r="r" b="b"/>
              <a:pathLst>
                <a:path w="1455" h="181" extrusionOk="0">
                  <a:moveTo>
                    <a:pt x="1420" y="0"/>
                  </a:moveTo>
                  <a:cubicBezTo>
                    <a:pt x="0" y="0"/>
                    <a:pt x="0" y="0"/>
                    <a:pt x="0" y="0"/>
                  </a:cubicBezTo>
                  <a:cubicBezTo>
                    <a:pt x="0" y="181"/>
                    <a:pt x="0" y="181"/>
                    <a:pt x="0" y="181"/>
                  </a:cubicBezTo>
                  <a:cubicBezTo>
                    <a:pt x="1420" y="181"/>
                    <a:pt x="1420" y="181"/>
                    <a:pt x="1420" y="181"/>
                  </a:cubicBezTo>
                  <a:cubicBezTo>
                    <a:pt x="1439" y="181"/>
                    <a:pt x="1455" y="166"/>
                    <a:pt x="1455" y="146"/>
                  </a:cubicBezTo>
                  <a:cubicBezTo>
                    <a:pt x="1455" y="34"/>
                    <a:pt x="1455" y="34"/>
                    <a:pt x="1455" y="34"/>
                  </a:cubicBezTo>
                  <a:cubicBezTo>
                    <a:pt x="1455" y="15"/>
                    <a:pt x="1439" y="0"/>
                    <a:pt x="1420"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0" name="Google Shape;1120;p18"/>
            <p:cNvSpPr/>
            <p:nvPr/>
          </p:nvSpPr>
          <p:spPr>
            <a:xfrm>
              <a:off x="5138073" y="3941230"/>
              <a:ext cx="423233" cy="140738"/>
            </a:xfrm>
            <a:custGeom>
              <a:avLst/>
              <a:gdLst/>
              <a:ahLst/>
              <a:cxnLst/>
              <a:rect l="l" t="t" r="r" b="b"/>
              <a:pathLst>
                <a:path w="363" h="121" extrusionOk="0">
                  <a:moveTo>
                    <a:pt x="346" y="0"/>
                  </a:moveTo>
                  <a:cubicBezTo>
                    <a:pt x="17" y="0"/>
                    <a:pt x="17" y="0"/>
                    <a:pt x="17" y="0"/>
                  </a:cubicBezTo>
                  <a:cubicBezTo>
                    <a:pt x="7" y="0"/>
                    <a:pt x="0" y="8"/>
                    <a:pt x="0" y="17"/>
                  </a:cubicBezTo>
                  <a:cubicBezTo>
                    <a:pt x="0" y="104"/>
                    <a:pt x="0" y="104"/>
                    <a:pt x="0" y="104"/>
                  </a:cubicBezTo>
                  <a:cubicBezTo>
                    <a:pt x="0" y="113"/>
                    <a:pt x="7" y="121"/>
                    <a:pt x="17" y="121"/>
                  </a:cubicBezTo>
                  <a:cubicBezTo>
                    <a:pt x="346" y="121"/>
                    <a:pt x="346" y="121"/>
                    <a:pt x="346" y="121"/>
                  </a:cubicBezTo>
                  <a:cubicBezTo>
                    <a:pt x="355" y="121"/>
                    <a:pt x="363" y="113"/>
                    <a:pt x="363" y="104"/>
                  </a:cubicBezTo>
                  <a:cubicBezTo>
                    <a:pt x="363" y="17"/>
                    <a:pt x="363" y="17"/>
                    <a:pt x="363" y="17"/>
                  </a:cubicBezTo>
                  <a:cubicBezTo>
                    <a:pt x="363" y="8"/>
                    <a:pt x="355" y="0"/>
                    <a:pt x="3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1" name="Google Shape;1121;p18"/>
            <p:cNvSpPr/>
            <p:nvPr/>
          </p:nvSpPr>
          <p:spPr>
            <a:xfrm>
              <a:off x="4005062" y="3941230"/>
              <a:ext cx="211617" cy="140738"/>
            </a:xfrm>
            <a:custGeom>
              <a:avLst/>
              <a:gdLst/>
              <a:ahLst/>
              <a:cxnLst/>
              <a:rect l="l" t="t" r="r" b="b"/>
              <a:pathLst>
                <a:path w="182" h="121" extrusionOk="0">
                  <a:moveTo>
                    <a:pt x="165" y="0"/>
                  </a:moveTo>
                  <a:cubicBezTo>
                    <a:pt x="18" y="0"/>
                    <a:pt x="18" y="0"/>
                    <a:pt x="18" y="0"/>
                  </a:cubicBezTo>
                  <a:cubicBezTo>
                    <a:pt x="8" y="0"/>
                    <a:pt x="0" y="8"/>
                    <a:pt x="0" y="17"/>
                  </a:cubicBezTo>
                  <a:cubicBezTo>
                    <a:pt x="0" y="104"/>
                    <a:pt x="0" y="104"/>
                    <a:pt x="0" y="104"/>
                  </a:cubicBezTo>
                  <a:cubicBezTo>
                    <a:pt x="0" y="113"/>
                    <a:pt x="8" y="121"/>
                    <a:pt x="18" y="121"/>
                  </a:cubicBezTo>
                  <a:cubicBezTo>
                    <a:pt x="165" y="121"/>
                    <a:pt x="165" y="121"/>
                    <a:pt x="165" y="121"/>
                  </a:cubicBezTo>
                  <a:cubicBezTo>
                    <a:pt x="175" y="121"/>
                    <a:pt x="182" y="113"/>
                    <a:pt x="182" y="104"/>
                  </a:cubicBezTo>
                  <a:cubicBezTo>
                    <a:pt x="182" y="17"/>
                    <a:pt x="182" y="17"/>
                    <a:pt x="182" y="17"/>
                  </a:cubicBezTo>
                  <a:cubicBezTo>
                    <a:pt x="182" y="8"/>
                    <a:pt x="175" y="0"/>
                    <a:pt x="16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8"/>
            <p:cNvSpPr/>
            <p:nvPr/>
          </p:nvSpPr>
          <p:spPr>
            <a:xfrm>
              <a:off x="4288568"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3" name="Google Shape;1123;p18"/>
            <p:cNvSpPr/>
            <p:nvPr/>
          </p:nvSpPr>
          <p:spPr>
            <a:xfrm>
              <a:off x="4412096"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4" name="Google Shape;1124;p18"/>
            <p:cNvSpPr/>
            <p:nvPr/>
          </p:nvSpPr>
          <p:spPr>
            <a:xfrm>
              <a:off x="4572074" y="3941230"/>
              <a:ext cx="210604" cy="140738"/>
            </a:xfrm>
            <a:custGeom>
              <a:avLst/>
              <a:gdLst/>
              <a:ahLst/>
              <a:cxnLst/>
              <a:rect l="l" t="t" r="r" b="b"/>
              <a:pathLst>
                <a:path w="181" h="121" extrusionOk="0">
                  <a:moveTo>
                    <a:pt x="164" y="0"/>
                  </a:moveTo>
                  <a:cubicBezTo>
                    <a:pt x="17" y="0"/>
                    <a:pt x="17" y="0"/>
                    <a:pt x="17" y="0"/>
                  </a:cubicBezTo>
                  <a:cubicBezTo>
                    <a:pt x="7" y="0"/>
                    <a:pt x="0" y="8"/>
                    <a:pt x="0" y="17"/>
                  </a:cubicBezTo>
                  <a:cubicBezTo>
                    <a:pt x="0" y="104"/>
                    <a:pt x="0" y="104"/>
                    <a:pt x="0" y="104"/>
                  </a:cubicBezTo>
                  <a:cubicBezTo>
                    <a:pt x="0" y="113"/>
                    <a:pt x="7" y="121"/>
                    <a:pt x="17" y="121"/>
                  </a:cubicBezTo>
                  <a:cubicBezTo>
                    <a:pt x="164" y="121"/>
                    <a:pt x="164" y="121"/>
                    <a:pt x="164" y="121"/>
                  </a:cubicBezTo>
                  <a:cubicBezTo>
                    <a:pt x="174" y="121"/>
                    <a:pt x="181" y="113"/>
                    <a:pt x="181" y="104"/>
                  </a:cubicBezTo>
                  <a:cubicBezTo>
                    <a:pt x="181" y="17"/>
                    <a:pt x="181" y="17"/>
                    <a:pt x="181" y="17"/>
                  </a:cubicBezTo>
                  <a:cubicBezTo>
                    <a:pt x="181"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8"/>
            <p:cNvSpPr/>
            <p:nvPr/>
          </p:nvSpPr>
          <p:spPr>
            <a:xfrm>
              <a:off x="4854567"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8"/>
            <p:cNvSpPr/>
            <p:nvPr/>
          </p:nvSpPr>
          <p:spPr>
            <a:xfrm>
              <a:off x="4978095"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8"/>
            <p:cNvSpPr/>
            <p:nvPr/>
          </p:nvSpPr>
          <p:spPr>
            <a:xfrm>
              <a:off x="4246042"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8"/>
            <p:cNvSpPr/>
            <p:nvPr/>
          </p:nvSpPr>
          <p:spPr>
            <a:xfrm>
              <a:off x="4246042"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8"/>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8"/>
            <p:cNvSpPr/>
            <p:nvPr/>
          </p:nvSpPr>
          <p:spPr>
            <a:xfrm>
              <a:off x="4387795"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2" name="Google Shape;1132;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3" name="Google Shape;1133;p18"/>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8"/>
            <p:cNvSpPr/>
            <p:nvPr/>
          </p:nvSpPr>
          <p:spPr>
            <a:xfrm>
              <a:off x="4812041"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8"/>
            <p:cNvSpPr/>
            <p:nvPr/>
          </p:nvSpPr>
          <p:spPr>
            <a:xfrm>
              <a:off x="4812041"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6" name="Google Shape;1136;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close/>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7" name="Google Shape;1137;p18"/>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8" name="Google Shape;1138;p18"/>
            <p:cNvSpPr/>
            <p:nvPr/>
          </p:nvSpPr>
          <p:spPr>
            <a:xfrm>
              <a:off x="4953794"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9" name="Google Shape;1139;p18"/>
          <p:cNvGrpSpPr/>
          <p:nvPr/>
        </p:nvGrpSpPr>
        <p:grpSpPr>
          <a:xfrm>
            <a:off x="-630123" y="264025"/>
            <a:ext cx="9617437" cy="812461"/>
            <a:chOff x="-630123" y="264025"/>
            <a:chExt cx="9617437" cy="812461"/>
          </a:xfrm>
        </p:grpSpPr>
        <p:sp>
          <p:nvSpPr>
            <p:cNvPr id="1140" name="Google Shape;1140;p18"/>
            <p:cNvSpPr/>
            <p:nvPr/>
          </p:nvSpPr>
          <p:spPr>
            <a:xfrm>
              <a:off x="6968477" y="2640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8"/>
            <p:cNvSpPr/>
            <p:nvPr/>
          </p:nvSpPr>
          <p:spPr>
            <a:xfrm flipH="1">
              <a:off x="8276506" y="7406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8"/>
            <p:cNvSpPr/>
            <p:nvPr/>
          </p:nvSpPr>
          <p:spPr>
            <a:xfrm>
              <a:off x="-630123" y="89547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143"/>
        <p:cNvGrpSpPr/>
        <p:nvPr/>
      </p:nvGrpSpPr>
      <p:grpSpPr>
        <a:xfrm>
          <a:off x="0" y="0"/>
          <a:ext cx="0" cy="0"/>
          <a:chOff x="0" y="0"/>
          <a:chExt cx="0" cy="0"/>
        </a:xfrm>
      </p:grpSpPr>
      <p:pic>
        <p:nvPicPr>
          <p:cNvPr id="1144" name="Google Shape;1144;p1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145" name="Google Shape;114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46" name="Google Shape;1146;p19"/>
          <p:cNvSpPr txBox="1">
            <a:spLocks noGrp="1"/>
          </p:cNvSpPr>
          <p:nvPr>
            <p:ph type="subTitle" idx="1"/>
          </p:nvPr>
        </p:nvSpPr>
        <p:spPr>
          <a:xfrm>
            <a:off x="691250" y="2070576"/>
            <a:ext cx="2543100" cy="53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7" name="Google Shape;1147;p19"/>
          <p:cNvSpPr txBox="1">
            <a:spLocks noGrp="1"/>
          </p:cNvSpPr>
          <p:nvPr>
            <p:ph type="subTitle" idx="2"/>
          </p:nvPr>
        </p:nvSpPr>
        <p:spPr>
          <a:xfrm>
            <a:off x="3297730" y="2070576"/>
            <a:ext cx="2548500" cy="53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8" name="Google Shape;1148;p19"/>
          <p:cNvSpPr txBox="1">
            <a:spLocks noGrp="1"/>
          </p:cNvSpPr>
          <p:nvPr>
            <p:ph type="subTitle" idx="3"/>
          </p:nvPr>
        </p:nvSpPr>
        <p:spPr>
          <a:xfrm>
            <a:off x="5905575" y="2070576"/>
            <a:ext cx="2545800" cy="5373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49" name="Google Shape;1149;p19"/>
          <p:cNvSpPr txBox="1">
            <a:spLocks noGrp="1"/>
          </p:cNvSpPr>
          <p:nvPr>
            <p:ph type="subTitle" idx="4"/>
          </p:nvPr>
        </p:nvSpPr>
        <p:spPr>
          <a:xfrm>
            <a:off x="691262" y="3621851"/>
            <a:ext cx="25431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0" name="Google Shape;1150;p19"/>
          <p:cNvSpPr txBox="1">
            <a:spLocks noGrp="1"/>
          </p:cNvSpPr>
          <p:nvPr>
            <p:ph type="subTitle" idx="5"/>
          </p:nvPr>
        </p:nvSpPr>
        <p:spPr>
          <a:xfrm>
            <a:off x="3297742" y="3621851"/>
            <a:ext cx="25485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1" name="Google Shape;1151;p19"/>
          <p:cNvSpPr txBox="1">
            <a:spLocks noGrp="1"/>
          </p:cNvSpPr>
          <p:nvPr>
            <p:ph type="subTitle" idx="6"/>
          </p:nvPr>
        </p:nvSpPr>
        <p:spPr>
          <a:xfrm>
            <a:off x="5905587" y="3621849"/>
            <a:ext cx="2545800" cy="5727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52" name="Google Shape;1152;p19"/>
          <p:cNvSpPr txBox="1">
            <a:spLocks noGrp="1"/>
          </p:cNvSpPr>
          <p:nvPr>
            <p:ph type="subTitle" idx="7"/>
          </p:nvPr>
        </p:nvSpPr>
        <p:spPr>
          <a:xfrm>
            <a:off x="691262" y="1603875"/>
            <a:ext cx="25431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3" name="Google Shape;1153;p19"/>
          <p:cNvSpPr txBox="1">
            <a:spLocks noGrp="1"/>
          </p:cNvSpPr>
          <p:nvPr>
            <p:ph type="subTitle" idx="8"/>
          </p:nvPr>
        </p:nvSpPr>
        <p:spPr>
          <a:xfrm>
            <a:off x="3297742" y="1603875"/>
            <a:ext cx="25485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4" name="Google Shape;1154;p19"/>
          <p:cNvSpPr txBox="1">
            <a:spLocks noGrp="1"/>
          </p:cNvSpPr>
          <p:nvPr>
            <p:ph type="subTitle" idx="9"/>
          </p:nvPr>
        </p:nvSpPr>
        <p:spPr>
          <a:xfrm>
            <a:off x="5905587" y="1603876"/>
            <a:ext cx="2545800" cy="5373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5" name="Google Shape;1155;p19"/>
          <p:cNvSpPr txBox="1">
            <a:spLocks noGrp="1"/>
          </p:cNvSpPr>
          <p:nvPr>
            <p:ph type="subTitle" idx="13"/>
          </p:nvPr>
        </p:nvSpPr>
        <p:spPr>
          <a:xfrm>
            <a:off x="691262" y="3150629"/>
            <a:ext cx="25431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6" name="Google Shape;1156;p19"/>
          <p:cNvSpPr txBox="1">
            <a:spLocks noGrp="1"/>
          </p:cNvSpPr>
          <p:nvPr>
            <p:ph type="subTitle" idx="14"/>
          </p:nvPr>
        </p:nvSpPr>
        <p:spPr>
          <a:xfrm>
            <a:off x="3297742" y="3150629"/>
            <a:ext cx="25485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157" name="Google Shape;1157;p19"/>
          <p:cNvSpPr txBox="1">
            <a:spLocks noGrp="1"/>
          </p:cNvSpPr>
          <p:nvPr>
            <p:ph type="subTitle" idx="15"/>
          </p:nvPr>
        </p:nvSpPr>
        <p:spPr>
          <a:xfrm>
            <a:off x="5902887" y="3150626"/>
            <a:ext cx="2551200" cy="5373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cxnSp>
        <p:nvCxnSpPr>
          <p:cNvPr id="1158" name="Google Shape;1158;p19"/>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159" name="Google Shape;1159;p19"/>
          <p:cNvGrpSpPr/>
          <p:nvPr/>
        </p:nvGrpSpPr>
        <p:grpSpPr>
          <a:xfrm>
            <a:off x="5421435" y="4641700"/>
            <a:ext cx="3722565" cy="537301"/>
            <a:chOff x="2770310" y="3356838"/>
            <a:chExt cx="3722565" cy="537301"/>
          </a:xfrm>
        </p:grpSpPr>
        <p:sp>
          <p:nvSpPr>
            <p:cNvPr id="1160" name="Google Shape;1160;p19"/>
            <p:cNvSpPr/>
            <p:nvPr/>
          </p:nvSpPr>
          <p:spPr>
            <a:xfrm>
              <a:off x="3149600" y="3606801"/>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1" name="Google Shape;1161;p19"/>
            <p:cNvSpPr/>
            <p:nvPr/>
          </p:nvSpPr>
          <p:spPr>
            <a:xfrm>
              <a:off x="2770310" y="3356838"/>
              <a:ext cx="3722565" cy="53730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2" name="Google Shape;1162;p19"/>
          <p:cNvGrpSpPr/>
          <p:nvPr/>
        </p:nvGrpSpPr>
        <p:grpSpPr>
          <a:xfrm>
            <a:off x="251918" y="3961478"/>
            <a:ext cx="865754" cy="1182028"/>
            <a:chOff x="251918" y="3961478"/>
            <a:chExt cx="865754" cy="1182028"/>
          </a:xfrm>
        </p:grpSpPr>
        <p:grpSp>
          <p:nvGrpSpPr>
            <p:cNvPr id="1163" name="Google Shape;1163;p19"/>
            <p:cNvGrpSpPr/>
            <p:nvPr/>
          </p:nvGrpSpPr>
          <p:grpSpPr>
            <a:xfrm>
              <a:off x="251918" y="3961478"/>
              <a:ext cx="342846" cy="1181857"/>
              <a:chOff x="1539875" y="3257551"/>
              <a:chExt cx="511176" cy="1762125"/>
            </a:xfrm>
          </p:grpSpPr>
          <p:sp>
            <p:nvSpPr>
              <p:cNvPr id="1164" name="Google Shape;1164;p1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5" name="Google Shape;1165;p1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6" name="Google Shape;1166;p1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7" name="Google Shape;1167;p1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8" name="Google Shape;1168;p1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9" name="Google Shape;1169;p1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0" name="Google Shape;1170;p19"/>
            <p:cNvGrpSpPr/>
            <p:nvPr/>
          </p:nvGrpSpPr>
          <p:grpSpPr>
            <a:xfrm>
              <a:off x="654915" y="4502797"/>
              <a:ext cx="185813" cy="640708"/>
              <a:chOff x="1539875" y="3257551"/>
              <a:chExt cx="511176" cy="1762125"/>
            </a:xfrm>
          </p:grpSpPr>
          <p:sp>
            <p:nvSpPr>
              <p:cNvPr id="1171" name="Google Shape;1171;p1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3" name="Google Shape;1173;p1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4" name="Google Shape;1174;p1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6" name="Google Shape;1176;p1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7" name="Google Shape;1177;p19"/>
            <p:cNvGrpSpPr/>
            <p:nvPr/>
          </p:nvGrpSpPr>
          <p:grpSpPr>
            <a:xfrm flipH="1">
              <a:off x="900882" y="4395772"/>
              <a:ext cx="216790" cy="747317"/>
              <a:chOff x="1539875" y="3257551"/>
              <a:chExt cx="511176" cy="1762125"/>
            </a:xfrm>
          </p:grpSpPr>
          <p:sp>
            <p:nvSpPr>
              <p:cNvPr id="1178" name="Google Shape;1178;p1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1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1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1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1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1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84" name="Google Shape;1184;p19"/>
          <p:cNvGrpSpPr/>
          <p:nvPr/>
        </p:nvGrpSpPr>
        <p:grpSpPr>
          <a:xfrm flipH="1">
            <a:off x="7805249" y="4415461"/>
            <a:ext cx="1442172" cy="736940"/>
            <a:chOff x="-46" y="2299799"/>
            <a:chExt cx="3480146" cy="1778330"/>
          </a:xfrm>
        </p:grpSpPr>
        <p:sp>
          <p:nvSpPr>
            <p:cNvPr id="1185" name="Google Shape;1185;p19"/>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9"/>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9"/>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8" name="Google Shape;1188;p19"/>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9" name="Google Shape;1189;p19"/>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0" name="Google Shape;1190;p19"/>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1" name="Google Shape;1191;p19"/>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2" name="Google Shape;1192;p19"/>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3" name="Google Shape;1193;p19"/>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4" name="Google Shape;1194;p19"/>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5" name="Google Shape;1195;p19"/>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6" name="Google Shape;1196;p19"/>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7" name="Google Shape;1197;p19"/>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8" name="Google Shape;1198;p19"/>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9" name="Google Shape;1199;p19"/>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0" name="Google Shape;1200;p19"/>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1" name="Google Shape;1201;p19"/>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2" name="Google Shape;1202;p19"/>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3" name="Google Shape;1203;p19"/>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4" name="Google Shape;1204;p19"/>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5" name="Google Shape;1205;p19"/>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6" name="Google Shape;1206;p19"/>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7" name="Google Shape;1207;p19"/>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8" name="Google Shape;1208;p19"/>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9" name="Google Shape;1209;p19"/>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0" name="Google Shape;1210;p19"/>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1" name="Google Shape;1211;p19"/>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2" name="Google Shape;1212;p19"/>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3" name="Google Shape;1213;p19"/>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4" name="Google Shape;1214;p19"/>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5" name="Google Shape;1215;p19"/>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6" name="Google Shape;1216;p19"/>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7" name="Google Shape;1217;p19"/>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8" name="Google Shape;1218;p19"/>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9" name="Google Shape;1219;p19"/>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0" name="Google Shape;1220;p19"/>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1" name="Google Shape;1221;p19"/>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2" name="Google Shape;1222;p19"/>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3" name="Google Shape;1223;p19"/>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4" name="Google Shape;1224;p19"/>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25" name="Google Shape;1225;p19"/>
          <p:cNvGrpSpPr/>
          <p:nvPr/>
        </p:nvGrpSpPr>
        <p:grpSpPr>
          <a:xfrm>
            <a:off x="6900127" y="232225"/>
            <a:ext cx="3126651" cy="615150"/>
            <a:chOff x="6900127" y="232225"/>
            <a:chExt cx="3126651" cy="615150"/>
          </a:xfrm>
        </p:grpSpPr>
        <p:sp>
          <p:nvSpPr>
            <p:cNvPr id="1226" name="Google Shape;1226;p19"/>
            <p:cNvSpPr/>
            <p:nvPr/>
          </p:nvSpPr>
          <p:spPr>
            <a:xfrm>
              <a:off x="6900127" y="232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7" name="Google Shape;1227;p19"/>
            <p:cNvSpPr/>
            <p:nvPr/>
          </p:nvSpPr>
          <p:spPr>
            <a:xfrm>
              <a:off x="8379200" y="499700"/>
              <a:ext cx="1647578" cy="3476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228"/>
        <p:cNvGrpSpPr/>
        <p:nvPr/>
      </p:nvGrpSpPr>
      <p:grpSpPr>
        <a:xfrm>
          <a:off x="0" y="0"/>
          <a:ext cx="0" cy="0"/>
          <a:chOff x="0" y="0"/>
          <a:chExt cx="0" cy="0"/>
        </a:xfrm>
      </p:grpSpPr>
      <p:pic>
        <p:nvPicPr>
          <p:cNvPr id="1229" name="Google Shape;1229;p20"/>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230" name="Google Shape;1230;p20"/>
          <p:cNvSpPr txBox="1">
            <a:spLocks noGrp="1"/>
          </p:cNvSpPr>
          <p:nvPr>
            <p:ph type="title" hasCustomPrompt="1"/>
          </p:nvPr>
        </p:nvSpPr>
        <p:spPr>
          <a:xfrm>
            <a:off x="1919700" y="590025"/>
            <a:ext cx="5364600" cy="63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3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1" name="Google Shape;1231;p20"/>
          <p:cNvSpPr txBox="1">
            <a:spLocks noGrp="1"/>
          </p:cNvSpPr>
          <p:nvPr>
            <p:ph type="subTitle" idx="1"/>
          </p:nvPr>
        </p:nvSpPr>
        <p:spPr>
          <a:xfrm>
            <a:off x="1919700" y="1124226"/>
            <a:ext cx="5364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2" name="Google Shape;1232;p20"/>
          <p:cNvSpPr txBox="1">
            <a:spLocks noGrp="1"/>
          </p:cNvSpPr>
          <p:nvPr>
            <p:ph type="title" idx="2" hasCustomPrompt="1"/>
          </p:nvPr>
        </p:nvSpPr>
        <p:spPr>
          <a:xfrm>
            <a:off x="2492024" y="1581825"/>
            <a:ext cx="5364600" cy="63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3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3" name="Google Shape;1233;p20"/>
          <p:cNvSpPr txBox="1">
            <a:spLocks noGrp="1"/>
          </p:cNvSpPr>
          <p:nvPr>
            <p:ph type="subTitle" idx="3"/>
          </p:nvPr>
        </p:nvSpPr>
        <p:spPr>
          <a:xfrm>
            <a:off x="2492024" y="2115925"/>
            <a:ext cx="5364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34" name="Google Shape;1234;p20"/>
          <p:cNvSpPr txBox="1">
            <a:spLocks noGrp="1"/>
          </p:cNvSpPr>
          <p:nvPr>
            <p:ph type="title" idx="4" hasCustomPrompt="1"/>
          </p:nvPr>
        </p:nvSpPr>
        <p:spPr>
          <a:xfrm>
            <a:off x="3064348" y="2573525"/>
            <a:ext cx="5364600" cy="6369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3200">
                <a:solidFill>
                  <a:schemeClr val="lt1"/>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235" name="Google Shape;1235;p20"/>
          <p:cNvSpPr txBox="1">
            <a:spLocks noGrp="1"/>
          </p:cNvSpPr>
          <p:nvPr>
            <p:ph type="subTitle" idx="5"/>
          </p:nvPr>
        </p:nvSpPr>
        <p:spPr>
          <a:xfrm>
            <a:off x="3064348" y="3107625"/>
            <a:ext cx="5364600" cy="44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236" name="Google Shape;1236;p20"/>
          <p:cNvGrpSpPr/>
          <p:nvPr/>
        </p:nvGrpSpPr>
        <p:grpSpPr>
          <a:xfrm>
            <a:off x="-231901" y="2610750"/>
            <a:ext cx="10539526" cy="2162723"/>
            <a:chOff x="-231901" y="2610750"/>
            <a:chExt cx="10539526" cy="2162723"/>
          </a:xfrm>
        </p:grpSpPr>
        <p:sp>
          <p:nvSpPr>
            <p:cNvPr id="1237" name="Google Shape;1237;p20"/>
            <p:cNvSpPr/>
            <p:nvPr/>
          </p:nvSpPr>
          <p:spPr>
            <a:xfrm>
              <a:off x="-231901" y="3707373"/>
              <a:ext cx="4673874" cy="1066100"/>
            </a:xfrm>
            <a:custGeom>
              <a:avLst/>
              <a:gdLst/>
              <a:ahLst/>
              <a:cxnLst/>
              <a:rect l="l" t="t" r="r" b="b"/>
              <a:pathLst>
                <a:path w="1435" h="328" extrusionOk="0">
                  <a:moveTo>
                    <a:pt x="1418" y="328"/>
                  </a:moveTo>
                  <a:cubicBezTo>
                    <a:pt x="1429" y="312"/>
                    <a:pt x="1435" y="293"/>
                    <a:pt x="1435" y="271"/>
                  </a:cubicBezTo>
                  <a:cubicBezTo>
                    <a:pt x="1435" y="216"/>
                    <a:pt x="1390" y="171"/>
                    <a:pt x="1335" y="171"/>
                  </a:cubicBezTo>
                  <a:cubicBezTo>
                    <a:pt x="1318" y="171"/>
                    <a:pt x="1302" y="175"/>
                    <a:pt x="1288" y="182"/>
                  </a:cubicBezTo>
                  <a:cubicBezTo>
                    <a:pt x="1281" y="171"/>
                    <a:pt x="1269" y="162"/>
                    <a:pt x="1256" y="160"/>
                  </a:cubicBezTo>
                  <a:cubicBezTo>
                    <a:pt x="1239" y="157"/>
                    <a:pt x="1224" y="154"/>
                    <a:pt x="1214" y="169"/>
                  </a:cubicBezTo>
                  <a:cubicBezTo>
                    <a:pt x="1218" y="144"/>
                    <a:pt x="1207" y="118"/>
                    <a:pt x="1187" y="104"/>
                  </a:cubicBezTo>
                  <a:cubicBezTo>
                    <a:pt x="1167" y="90"/>
                    <a:pt x="1139" y="87"/>
                    <a:pt x="1117" y="98"/>
                  </a:cubicBezTo>
                  <a:cubicBezTo>
                    <a:pt x="1108" y="60"/>
                    <a:pt x="1073" y="29"/>
                    <a:pt x="1034" y="25"/>
                  </a:cubicBezTo>
                  <a:cubicBezTo>
                    <a:pt x="995" y="21"/>
                    <a:pt x="954" y="44"/>
                    <a:pt x="938" y="80"/>
                  </a:cubicBezTo>
                  <a:cubicBezTo>
                    <a:pt x="915" y="63"/>
                    <a:pt x="883" y="57"/>
                    <a:pt x="856" y="64"/>
                  </a:cubicBezTo>
                  <a:cubicBezTo>
                    <a:pt x="828" y="72"/>
                    <a:pt x="804" y="94"/>
                    <a:pt x="793" y="121"/>
                  </a:cubicBezTo>
                  <a:cubicBezTo>
                    <a:pt x="779" y="111"/>
                    <a:pt x="758" y="103"/>
                    <a:pt x="744" y="113"/>
                  </a:cubicBezTo>
                  <a:cubicBezTo>
                    <a:pt x="743" y="96"/>
                    <a:pt x="732" y="80"/>
                    <a:pt x="716" y="72"/>
                  </a:cubicBezTo>
                  <a:cubicBezTo>
                    <a:pt x="701" y="65"/>
                    <a:pt x="682" y="66"/>
                    <a:pt x="667" y="76"/>
                  </a:cubicBezTo>
                  <a:cubicBezTo>
                    <a:pt x="657" y="42"/>
                    <a:pt x="627" y="14"/>
                    <a:pt x="592" y="7"/>
                  </a:cubicBezTo>
                  <a:cubicBezTo>
                    <a:pt x="557" y="0"/>
                    <a:pt x="524" y="12"/>
                    <a:pt x="501" y="39"/>
                  </a:cubicBezTo>
                  <a:cubicBezTo>
                    <a:pt x="492" y="35"/>
                    <a:pt x="482" y="34"/>
                    <a:pt x="473" y="36"/>
                  </a:cubicBezTo>
                  <a:cubicBezTo>
                    <a:pt x="449" y="39"/>
                    <a:pt x="428" y="58"/>
                    <a:pt x="422" y="82"/>
                  </a:cubicBezTo>
                  <a:cubicBezTo>
                    <a:pt x="415" y="75"/>
                    <a:pt x="402" y="74"/>
                    <a:pt x="392" y="76"/>
                  </a:cubicBezTo>
                  <a:cubicBezTo>
                    <a:pt x="382" y="78"/>
                    <a:pt x="372" y="84"/>
                    <a:pt x="367" y="93"/>
                  </a:cubicBezTo>
                  <a:cubicBezTo>
                    <a:pt x="351" y="76"/>
                    <a:pt x="325" y="66"/>
                    <a:pt x="301" y="66"/>
                  </a:cubicBezTo>
                  <a:cubicBezTo>
                    <a:pt x="277" y="66"/>
                    <a:pt x="254" y="75"/>
                    <a:pt x="237" y="92"/>
                  </a:cubicBezTo>
                  <a:cubicBezTo>
                    <a:pt x="232" y="85"/>
                    <a:pt x="223" y="81"/>
                    <a:pt x="214" y="81"/>
                  </a:cubicBezTo>
                  <a:cubicBezTo>
                    <a:pt x="205" y="81"/>
                    <a:pt x="196" y="86"/>
                    <a:pt x="191" y="94"/>
                  </a:cubicBezTo>
                  <a:cubicBezTo>
                    <a:pt x="174" y="79"/>
                    <a:pt x="149" y="70"/>
                    <a:pt x="127" y="74"/>
                  </a:cubicBezTo>
                  <a:cubicBezTo>
                    <a:pt x="104" y="77"/>
                    <a:pt x="84" y="90"/>
                    <a:pt x="72" y="110"/>
                  </a:cubicBezTo>
                  <a:cubicBezTo>
                    <a:pt x="41" y="67"/>
                    <a:pt x="0" y="72"/>
                    <a:pt x="0" y="72"/>
                  </a:cubicBezTo>
                  <a:cubicBezTo>
                    <a:pt x="0" y="328"/>
                    <a:pt x="0" y="328"/>
                    <a:pt x="0" y="328"/>
                  </a:cubicBezTo>
                  <a:lnTo>
                    <a:pt x="1418" y="3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8" name="Google Shape;1238;p20"/>
            <p:cNvSpPr/>
            <p:nvPr/>
          </p:nvSpPr>
          <p:spPr>
            <a:xfrm flipH="1">
              <a:off x="4543412" y="2610750"/>
              <a:ext cx="5764213" cy="2114550"/>
            </a:xfrm>
            <a:custGeom>
              <a:avLst/>
              <a:gdLst/>
              <a:ahLst/>
              <a:cxnLst/>
              <a:rect l="l" t="t" r="r" b="b"/>
              <a:pathLst>
                <a:path w="3631" h="1332" extrusionOk="0">
                  <a:moveTo>
                    <a:pt x="0" y="0"/>
                  </a:moveTo>
                  <a:lnTo>
                    <a:pt x="412" y="102"/>
                  </a:lnTo>
                  <a:lnTo>
                    <a:pt x="468" y="247"/>
                  </a:lnTo>
                  <a:lnTo>
                    <a:pt x="574" y="280"/>
                  </a:lnTo>
                  <a:lnTo>
                    <a:pt x="663" y="506"/>
                  </a:lnTo>
                  <a:lnTo>
                    <a:pt x="655" y="413"/>
                  </a:lnTo>
                  <a:lnTo>
                    <a:pt x="809" y="448"/>
                  </a:lnTo>
                  <a:lnTo>
                    <a:pt x="882" y="581"/>
                  </a:lnTo>
                  <a:lnTo>
                    <a:pt x="1298" y="924"/>
                  </a:lnTo>
                  <a:lnTo>
                    <a:pt x="1311" y="872"/>
                  </a:lnTo>
                  <a:lnTo>
                    <a:pt x="1792" y="1080"/>
                  </a:lnTo>
                  <a:lnTo>
                    <a:pt x="3631" y="1332"/>
                  </a:lnTo>
                  <a:lnTo>
                    <a:pt x="0" y="1332"/>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39" name="Google Shape;1239;p20"/>
          <p:cNvGrpSpPr/>
          <p:nvPr/>
        </p:nvGrpSpPr>
        <p:grpSpPr>
          <a:xfrm>
            <a:off x="5721648" y="723713"/>
            <a:ext cx="2594717" cy="1022411"/>
            <a:chOff x="5603373" y="711288"/>
            <a:chExt cx="2594717" cy="1022411"/>
          </a:xfrm>
        </p:grpSpPr>
        <p:sp>
          <p:nvSpPr>
            <p:cNvPr id="1240" name="Google Shape;1240;p20"/>
            <p:cNvSpPr/>
            <p:nvPr/>
          </p:nvSpPr>
          <p:spPr>
            <a:xfrm>
              <a:off x="5603373" y="711288"/>
              <a:ext cx="2538925" cy="380700"/>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1" name="Google Shape;1241;p20"/>
            <p:cNvSpPr/>
            <p:nvPr/>
          </p:nvSpPr>
          <p:spPr>
            <a:xfrm flipH="1">
              <a:off x="7487281" y="1456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42" name="Google Shape;1242;p20"/>
          <p:cNvGrpSpPr/>
          <p:nvPr/>
        </p:nvGrpSpPr>
        <p:grpSpPr>
          <a:xfrm>
            <a:off x="-423049" y="4116945"/>
            <a:ext cx="4125481" cy="601089"/>
            <a:chOff x="2058996" y="3799479"/>
            <a:chExt cx="4372066" cy="637017"/>
          </a:xfrm>
        </p:grpSpPr>
        <p:sp>
          <p:nvSpPr>
            <p:cNvPr id="1243" name="Google Shape;1243;p20"/>
            <p:cNvSpPr/>
            <p:nvPr/>
          </p:nvSpPr>
          <p:spPr>
            <a:xfrm>
              <a:off x="3863309" y="3834917"/>
              <a:ext cx="106500" cy="566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4" name="Google Shape;1244;p20"/>
            <p:cNvSpPr/>
            <p:nvPr/>
          </p:nvSpPr>
          <p:spPr>
            <a:xfrm>
              <a:off x="2058996" y="3799479"/>
              <a:ext cx="1840800" cy="6369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5" name="Google Shape;1245;p20"/>
            <p:cNvSpPr/>
            <p:nvPr/>
          </p:nvSpPr>
          <p:spPr>
            <a:xfrm>
              <a:off x="2058996" y="4294596"/>
              <a:ext cx="1840800" cy="141900"/>
            </a:xfrm>
            <a:prstGeom prst="rect">
              <a:avLst/>
            </a:prstGeom>
            <a:solidFill>
              <a:srgbClr val="EC52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6" name="Google Shape;1246;p20"/>
            <p:cNvSpPr/>
            <p:nvPr/>
          </p:nvSpPr>
          <p:spPr>
            <a:xfrm>
              <a:off x="2058996" y="4294596"/>
              <a:ext cx="1840800" cy="141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7" name="Google Shape;1247;p20"/>
            <p:cNvSpPr/>
            <p:nvPr/>
          </p:nvSpPr>
          <p:spPr>
            <a:xfrm>
              <a:off x="2058996" y="3905792"/>
              <a:ext cx="1840800" cy="211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8" name="Google Shape;1248;p20"/>
            <p:cNvSpPr/>
            <p:nvPr/>
          </p:nvSpPr>
          <p:spPr>
            <a:xfrm>
              <a:off x="2306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9" name="Google Shape;1249;p20"/>
            <p:cNvSpPr/>
            <p:nvPr/>
          </p:nvSpPr>
          <p:spPr>
            <a:xfrm>
              <a:off x="2431604"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7" y="121"/>
                    <a:pt x="75" y="113"/>
                    <a:pt x="75" y="104"/>
                  </a:cubicBezTo>
                  <a:cubicBezTo>
                    <a:pt x="75" y="17"/>
                    <a:pt x="75" y="17"/>
                    <a:pt x="75" y="17"/>
                  </a:cubicBezTo>
                  <a:cubicBezTo>
                    <a:pt x="75" y="8"/>
                    <a:pt x="67"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0" name="Google Shape;1250;p20"/>
            <p:cNvSpPr/>
            <p:nvPr/>
          </p:nvSpPr>
          <p:spPr>
            <a:xfrm>
              <a:off x="2590570"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1" name="Google Shape;1251;p20"/>
            <p:cNvSpPr/>
            <p:nvPr/>
          </p:nvSpPr>
          <p:spPr>
            <a:xfrm>
              <a:off x="2872051"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20"/>
            <p:cNvSpPr/>
            <p:nvPr/>
          </p:nvSpPr>
          <p:spPr>
            <a:xfrm>
              <a:off x="2997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20"/>
            <p:cNvSpPr/>
            <p:nvPr/>
          </p:nvSpPr>
          <p:spPr>
            <a:xfrm>
              <a:off x="3156569" y="3941230"/>
              <a:ext cx="211617" cy="140738"/>
            </a:xfrm>
            <a:custGeom>
              <a:avLst/>
              <a:gdLst/>
              <a:ahLst/>
              <a:cxnLst/>
              <a:rect l="l" t="t" r="r" b="b"/>
              <a:pathLst>
                <a:path w="182" h="121" extrusionOk="0">
                  <a:moveTo>
                    <a:pt x="164" y="0"/>
                  </a:moveTo>
                  <a:cubicBezTo>
                    <a:pt x="17" y="0"/>
                    <a:pt x="17" y="0"/>
                    <a:pt x="17" y="0"/>
                  </a:cubicBezTo>
                  <a:cubicBezTo>
                    <a:pt x="8" y="0"/>
                    <a:pt x="0" y="8"/>
                    <a:pt x="0" y="17"/>
                  </a:cubicBezTo>
                  <a:cubicBezTo>
                    <a:pt x="0" y="104"/>
                    <a:pt x="0" y="104"/>
                    <a:pt x="0" y="104"/>
                  </a:cubicBezTo>
                  <a:cubicBezTo>
                    <a:pt x="0" y="113"/>
                    <a:pt x="8" y="121"/>
                    <a:pt x="17" y="121"/>
                  </a:cubicBezTo>
                  <a:cubicBezTo>
                    <a:pt x="164" y="121"/>
                    <a:pt x="164" y="121"/>
                    <a:pt x="164" y="121"/>
                  </a:cubicBezTo>
                  <a:cubicBezTo>
                    <a:pt x="174" y="121"/>
                    <a:pt x="182" y="113"/>
                    <a:pt x="182" y="104"/>
                  </a:cubicBezTo>
                  <a:cubicBezTo>
                    <a:pt x="182" y="17"/>
                    <a:pt x="182" y="17"/>
                    <a:pt x="182" y="17"/>
                  </a:cubicBezTo>
                  <a:cubicBezTo>
                    <a:pt x="182"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20"/>
            <p:cNvSpPr/>
            <p:nvPr/>
          </p:nvSpPr>
          <p:spPr>
            <a:xfrm>
              <a:off x="3438050" y="3941230"/>
              <a:ext cx="89102" cy="140738"/>
            </a:xfrm>
            <a:custGeom>
              <a:avLst/>
              <a:gdLst/>
              <a:ahLst/>
              <a:cxnLst/>
              <a:rect l="l" t="t" r="r" b="b"/>
              <a:pathLst>
                <a:path w="76" h="121" extrusionOk="0">
                  <a:moveTo>
                    <a:pt x="59" y="0"/>
                  </a:moveTo>
                  <a:cubicBezTo>
                    <a:pt x="18" y="0"/>
                    <a:pt x="18" y="0"/>
                    <a:pt x="18" y="0"/>
                  </a:cubicBezTo>
                  <a:cubicBezTo>
                    <a:pt x="8" y="0"/>
                    <a:pt x="0" y="8"/>
                    <a:pt x="0" y="17"/>
                  </a:cubicBezTo>
                  <a:cubicBezTo>
                    <a:pt x="0" y="104"/>
                    <a:pt x="0" y="104"/>
                    <a:pt x="0" y="104"/>
                  </a:cubicBezTo>
                  <a:cubicBezTo>
                    <a:pt x="0" y="113"/>
                    <a:pt x="8" y="121"/>
                    <a:pt x="18" y="121"/>
                  </a:cubicBezTo>
                  <a:cubicBezTo>
                    <a:pt x="59" y="121"/>
                    <a:pt x="59" y="121"/>
                    <a:pt x="59" y="121"/>
                  </a:cubicBezTo>
                  <a:cubicBezTo>
                    <a:pt x="68" y="121"/>
                    <a:pt x="76" y="113"/>
                    <a:pt x="76" y="104"/>
                  </a:cubicBezTo>
                  <a:cubicBezTo>
                    <a:pt x="76" y="17"/>
                    <a:pt x="76" y="17"/>
                    <a:pt x="76" y="17"/>
                  </a:cubicBezTo>
                  <a:cubicBezTo>
                    <a:pt x="76" y="8"/>
                    <a:pt x="68" y="0"/>
                    <a:pt x="5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20"/>
            <p:cNvSpPr/>
            <p:nvPr/>
          </p:nvSpPr>
          <p:spPr>
            <a:xfrm>
              <a:off x="3563603" y="3941230"/>
              <a:ext cx="87077" cy="140738"/>
            </a:xfrm>
            <a:custGeom>
              <a:avLst/>
              <a:gdLst/>
              <a:ahLst/>
              <a:cxnLst/>
              <a:rect l="l" t="t" r="r" b="b"/>
              <a:pathLst>
                <a:path w="75" h="121" extrusionOk="0">
                  <a:moveTo>
                    <a:pt x="0" y="17"/>
                  </a:moveTo>
                  <a:cubicBezTo>
                    <a:pt x="0" y="104"/>
                    <a:pt x="0" y="104"/>
                    <a:pt x="0" y="104"/>
                  </a:cubicBezTo>
                  <a:cubicBezTo>
                    <a:pt x="0" y="113"/>
                    <a:pt x="7" y="121"/>
                    <a:pt x="17" y="121"/>
                  </a:cubicBezTo>
                  <a:cubicBezTo>
                    <a:pt x="58" y="121"/>
                    <a:pt x="58" y="121"/>
                    <a:pt x="58" y="121"/>
                  </a:cubicBezTo>
                  <a:cubicBezTo>
                    <a:pt x="68" y="121"/>
                    <a:pt x="75" y="113"/>
                    <a:pt x="75" y="104"/>
                  </a:cubicBezTo>
                  <a:cubicBezTo>
                    <a:pt x="75" y="17"/>
                    <a:pt x="75" y="17"/>
                    <a:pt x="75" y="17"/>
                  </a:cubicBezTo>
                  <a:cubicBezTo>
                    <a:pt x="75" y="8"/>
                    <a:pt x="68" y="0"/>
                    <a:pt x="58" y="0"/>
                  </a:cubicBezTo>
                  <a:cubicBezTo>
                    <a:pt x="17" y="0"/>
                    <a:pt x="17" y="0"/>
                    <a:pt x="17" y="0"/>
                  </a:cubicBezTo>
                  <a:cubicBezTo>
                    <a:pt x="7"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20"/>
            <p:cNvSpPr/>
            <p:nvPr/>
          </p:nvSpPr>
          <p:spPr>
            <a:xfrm>
              <a:off x="2129873" y="3941230"/>
              <a:ext cx="106315"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20"/>
            <p:cNvSpPr/>
            <p:nvPr/>
          </p:nvSpPr>
          <p:spPr>
            <a:xfrm>
              <a:off x="3722568" y="3941230"/>
              <a:ext cx="105302" cy="140738"/>
            </a:xfrm>
            <a:custGeom>
              <a:avLst/>
              <a:gdLst/>
              <a:ahLst/>
              <a:cxnLst/>
              <a:rect l="l" t="t" r="r" b="b"/>
              <a:pathLst>
                <a:path w="91" h="121" extrusionOk="0">
                  <a:moveTo>
                    <a:pt x="73" y="0"/>
                  </a:moveTo>
                  <a:cubicBezTo>
                    <a:pt x="17" y="0"/>
                    <a:pt x="17" y="0"/>
                    <a:pt x="17" y="0"/>
                  </a:cubicBezTo>
                  <a:cubicBezTo>
                    <a:pt x="8" y="0"/>
                    <a:pt x="0" y="8"/>
                    <a:pt x="0" y="17"/>
                  </a:cubicBezTo>
                  <a:cubicBezTo>
                    <a:pt x="0" y="104"/>
                    <a:pt x="0" y="104"/>
                    <a:pt x="0" y="104"/>
                  </a:cubicBezTo>
                  <a:cubicBezTo>
                    <a:pt x="0" y="113"/>
                    <a:pt x="8" y="121"/>
                    <a:pt x="17" y="121"/>
                  </a:cubicBezTo>
                  <a:cubicBezTo>
                    <a:pt x="73" y="121"/>
                    <a:pt x="73" y="121"/>
                    <a:pt x="73" y="121"/>
                  </a:cubicBezTo>
                  <a:cubicBezTo>
                    <a:pt x="83" y="121"/>
                    <a:pt x="91" y="113"/>
                    <a:pt x="91" y="104"/>
                  </a:cubicBezTo>
                  <a:cubicBezTo>
                    <a:pt x="91" y="17"/>
                    <a:pt x="91" y="17"/>
                    <a:pt x="91" y="17"/>
                  </a:cubicBezTo>
                  <a:cubicBezTo>
                    <a:pt x="91" y="8"/>
                    <a:pt x="83" y="0"/>
                    <a:pt x="73"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20"/>
            <p:cNvSpPr/>
            <p:nvPr/>
          </p:nvSpPr>
          <p:spPr>
            <a:xfrm>
              <a:off x="2264538"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20"/>
            <p:cNvSpPr/>
            <p:nvPr/>
          </p:nvSpPr>
          <p:spPr>
            <a:xfrm>
              <a:off x="2264538"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20"/>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20"/>
            <p:cNvSpPr/>
            <p:nvPr/>
          </p:nvSpPr>
          <p:spPr>
            <a:xfrm>
              <a:off x="2405278" y="4117407"/>
              <a:ext cx="141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20"/>
            <p:cNvSpPr/>
            <p:nvPr/>
          </p:nvSpPr>
          <p:spPr>
            <a:xfrm>
              <a:off x="2405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20"/>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20"/>
            <p:cNvSpPr/>
            <p:nvPr/>
          </p:nvSpPr>
          <p:spPr>
            <a:xfrm>
              <a:off x="2405278" y="3870355"/>
              <a:ext cx="14175" cy="35438"/>
            </a:xfrm>
            <a:custGeom>
              <a:avLst/>
              <a:gdLst/>
              <a:ahLst/>
              <a:cxnLst/>
              <a:rect l="l" t="t" r="r" b="b"/>
              <a:pathLst>
                <a:path w="14" h="35" extrusionOk="0">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20"/>
            <p:cNvSpPr/>
            <p:nvPr/>
          </p:nvSpPr>
          <p:spPr>
            <a:xfrm>
              <a:off x="2830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20"/>
            <p:cNvSpPr/>
            <p:nvPr/>
          </p:nvSpPr>
          <p:spPr>
            <a:xfrm>
              <a:off x="2830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20"/>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20"/>
            <p:cNvSpPr/>
            <p:nvPr/>
          </p:nvSpPr>
          <p:spPr>
            <a:xfrm>
              <a:off x="2971278"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20"/>
            <p:cNvSpPr/>
            <p:nvPr/>
          </p:nvSpPr>
          <p:spPr>
            <a:xfrm>
              <a:off x="2971278"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20"/>
            <p:cNvSpPr/>
            <p:nvPr/>
          </p:nvSpPr>
          <p:spPr>
            <a:xfrm>
              <a:off x="3396537" y="3863267"/>
              <a:ext cx="297681" cy="431329"/>
            </a:xfrm>
            <a:custGeom>
              <a:avLst/>
              <a:gdLst/>
              <a:ahLst/>
              <a:cxnLst/>
              <a:rect l="l" t="t" r="r" b="b"/>
              <a:pathLst>
                <a:path w="255"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5" y="218"/>
                  </a:moveTo>
                  <a:cubicBezTo>
                    <a:pt x="243" y="218"/>
                    <a:pt x="243" y="218"/>
                    <a:pt x="243" y="218"/>
                  </a:cubicBezTo>
                  <a:cubicBezTo>
                    <a:pt x="243" y="370"/>
                    <a:pt x="243" y="370"/>
                    <a:pt x="243" y="370"/>
                  </a:cubicBezTo>
                  <a:cubicBezTo>
                    <a:pt x="255" y="370"/>
                    <a:pt x="255" y="370"/>
                    <a:pt x="255" y="370"/>
                  </a:cubicBezTo>
                  <a:cubicBezTo>
                    <a:pt x="255" y="218"/>
                    <a:pt x="255" y="218"/>
                    <a:pt x="255" y="218"/>
                  </a:cubicBezTo>
                  <a:moveTo>
                    <a:pt x="214" y="0"/>
                  </a:moveTo>
                  <a:cubicBezTo>
                    <a:pt x="41" y="0"/>
                    <a:pt x="41" y="0"/>
                    <a:pt x="41" y="0"/>
                  </a:cubicBezTo>
                  <a:cubicBezTo>
                    <a:pt x="20" y="0"/>
                    <a:pt x="3" y="16"/>
                    <a:pt x="0" y="37"/>
                  </a:cubicBezTo>
                  <a:cubicBezTo>
                    <a:pt x="13" y="37"/>
                    <a:pt x="13" y="37"/>
                    <a:pt x="13" y="37"/>
                  </a:cubicBezTo>
                  <a:cubicBezTo>
                    <a:pt x="15" y="23"/>
                    <a:pt x="27"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4" y="12"/>
                    <a:pt x="214" y="12"/>
                    <a:pt x="214" y="12"/>
                  </a:cubicBezTo>
                  <a:cubicBezTo>
                    <a:pt x="228" y="12"/>
                    <a:pt x="240" y="23"/>
                    <a:pt x="242" y="37"/>
                  </a:cubicBezTo>
                  <a:cubicBezTo>
                    <a:pt x="254" y="37"/>
                    <a:pt x="254" y="37"/>
                    <a:pt x="254" y="37"/>
                  </a:cubicBezTo>
                  <a:cubicBezTo>
                    <a:pt x="252" y="16"/>
                    <a:pt x="235" y="0"/>
                    <a:pt x="214"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20"/>
            <p:cNvSpPr/>
            <p:nvPr/>
          </p:nvSpPr>
          <p:spPr>
            <a:xfrm>
              <a:off x="3396537" y="4294596"/>
              <a:ext cx="297682" cy="78976"/>
            </a:xfrm>
            <a:custGeom>
              <a:avLst/>
              <a:gdLst/>
              <a:ahLst/>
              <a:cxnLst/>
              <a:rect l="l" t="t" r="r" b="b"/>
              <a:pathLst>
                <a:path w="294" h="78" extrusionOk="0">
                  <a:moveTo>
                    <a:pt x="294" y="0"/>
                  </a:moveTo>
                  <a:lnTo>
                    <a:pt x="280" y="0"/>
                  </a:lnTo>
                  <a:lnTo>
                    <a:pt x="280" y="64"/>
                  </a:lnTo>
                  <a:lnTo>
                    <a:pt x="153" y="64"/>
                  </a:lnTo>
                  <a:lnTo>
                    <a:pt x="153" y="71"/>
                  </a:lnTo>
                  <a:lnTo>
                    <a:pt x="139" y="71"/>
                  </a:lnTo>
                  <a:lnTo>
                    <a:pt x="139" y="64"/>
                  </a:lnTo>
                  <a:lnTo>
                    <a:pt x="14" y="64"/>
                  </a:lnTo>
                  <a:lnTo>
                    <a:pt x="14" y="0"/>
                  </a:lnTo>
                  <a:lnTo>
                    <a:pt x="0" y="0"/>
                  </a:lnTo>
                  <a:lnTo>
                    <a:pt x="0" y="78"/>
                  </a:lnTo>
                  <a:lnTo>
                    <a:pt x="294" y="78"/>
                  </a:lnTo>
                  <a:lnTo>
                    <a:pt x="29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20"/>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close/>
                  <a:moveTo>
                    <a:pt x="14" y="0"/>
                  </a:moveTo>
                  <a:lnTo>
                    <a:pt x="0" y="0"/>
                  </a:lnTo>
                  <a:lnTo>
                    <a:pt x="0" y="7"/>
                  </a:lnTo>
                  <a:lnTo>
                    <a:pt x="0" y="35"/>
                  </a:lnTo>
                  <a:lnTo>
                    <a:pt x="14" y="35"/>
                  </a:lnTo>
                  <a:lnTo>
                    <a:pt x="14" y="7"/>
                  </a:lnTo>
                  <a:lnTo>
                    <a:pt x="1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20"/>
            <p:cNvSpPr/>
            <p:nvPr/>
          </p:nvSpPr>
          <p:spPr>
            <a:xfrm>
              <a:off x="3537277" y="3870355"/>
              <a:ext cx="14175" cy="424242"/>
            </a:xfrm>
            <a:custGeom>
              <a:avLst/>
              <a:gdLst/>
              <a:ahLst/>
              <a:cxnLst/>
              <a:rect l="l" t="t" r="r" b="b"/>
              <a:pathLst>
                <a:path w="14" h="419" extrusionOk="0">
                  <a:moveTo>
                    <a:pt x="14" y="244"/>
                  </a:moveTo>
                  <a:lnTo>
                    <a:pt x="0" y="244"/>
                  </a:lnTo>
                  <a:lnTo>
                    <a:pt x="0" y="419"/>
                  </a:lnTo>
                  <a:lnTo>
                    <a:pt x="14" y="419"/>
                  </a:lnTo>
                  <a:lnTo>
                    <a:pt x="14" y="244"/>
                  </a:lnTo>
                  <a:moveTo>
                    <a:pt x="14" y="0"/>
                  </a:moveTo>
                  <a:lnTo>
                    <a:pt x="0" y="0"/>
                  </a:lnTo>
                  <a:lnTo>
                    <a:pt x="0" y="7"/>
                  </a:lnTo>
                  <a:lnTo>
                    <a:pt x="0" y="35"/>
                  </a:lnTo>
                  <a:lnTo>
                    <a:pt x="14" y="35"/>
                  </a:lnTo>
                  <a:lnTo>
                    <a:pt x="14" y="7"/>
                  </a:lnTo>
                  <a:lnTo>
                    <a:pt x="14"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20"/>
            <p:cNvSpPr/>
            <p:nvPr/>
          </p:nvSpPr>
          <p:spPr>
            <a:xfrm>
              <a:off x="3537277" y="4294596"/>
              <a:ext cx="14175" cy="71888"/>
            </a:xfrm>
            <a:custGeom>
              <a:avLst/>
              <a:gdLst/>
              <a:ahLst/>
              <a:cxnLst/>
              <a:rect l="l" t="t" r="r" b="b"/>
              <a:pathLst>
                <a:path w="14" h="71" extrusionOk="0">
                  <a:moveTo>
                    <a:pt x="14" y="0"/>
                  </a:moveTo>
                  <a:lnTo>
                    <a:pt x="0" y="0"/>
                  </a:lnTo>
                  <a:lnTo>
                    <a:pt x="0" y="64"/>
                  </a:lnTo>
                  <a:lnTo>
                    <a:pt x="0" y="71"/>
                  </a:lnTo>
                  <a:lnTo>
                    <a:pt x="14" y="71"/>
                  </a:lnTo>
                  <a:lnTo>
                    <a:pt x="14" y="64"/>
                  </a:lnTo>
                  <a:lnTo>
                    <a:pt x="1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20"/>
            <p:cNvSpPr/>
            <p:nvPr/>
          </p:nvSpPr>
          <p:spPr>
            <a:xfrm>
              <a:off x="3934186" y="3799479"/>
              <a:ext cx="2496876" cy="636868"/>
            </a:xfrm>
            <a:custGeom>
              <a:avLst/>
              <a:gdLst/>
              <a:ahLst/>
              <a:cxnLst/>
              <a:rect l="l" t="t" r="r" b="b"/>
              <a:pathLst>
                <a:path w="2139" h="545" extrusionOk="0">
                  <a:moveTo>
                    <a:pt x="0" y="0"/>
                  </a:moveTo>
                  <a:cubicBezTo>
                    <a:pt x="0" y="545"/>
                    <a:pt x="0" y="545"/>
                    <a:pt x="0" y="545"/>
                  </a:cubicBezTo>
                  <a:cubicBezTo>
                    <a:pt x="1935" y="545"/>
                    <a:pt x="1935" y="545"/>
                    <a:pt x="1935" y="545"/>
                  </a:cubicBezTo>
                  <a:cubicBezTo>
                    <a:pt x="2071" y="545"/>
                    <a:pt x="2139" y="381"/>
                    <a:pt x="2043" y="284"/>
                  </a:cubicBezTo>
                  <a:cubicBezTo>
                    <a:pt x="1860" y="102"/>
                    <a:pt x="1860" y="102"/>
                    <a:pt x="1860" y="102"/>
                  </a:cubicBezTo>
                  <a:cubicBezTo>
                    <a:pt x="1795" y="36"/>
                    <a:pt x="1706" y="0"/>
                    <a:pt x="1613"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6" name="Google Shape;1276;p20"/>
            <p:cNvSpPr/>
            <p:nvPr/>
          </p:nvSpPr>
          <p:spPr>
            <a:xfrm>
              <a:off x="3934186" y="4294596"/>
              <a:ext cx="2432075" cy="141751"/>
            </a:xfrm>
            <a:custGeom>
              <a:avLst/>
              <a:gdLst/>
              <a:ahLst/>
              <a:cxnLst/>
              <a:rect l="l" t="t" r="r" b="b"/>
              <a:pathLst>
                <a:path w="2084" h="121" extrusionOk="0">
                  <a:moveTo>
                    <a:pt x="2084" y="0"/>
                  </a:moveTo>
                  <a:cubicBezTo>
                    <a:pt x="0" y="0"/>
                    <a:pt x="0" y="0"/>
                    <a:pt x="0" y="0"/>
                  </a:cubicBezTo>
                  <a:cubicBezTo>
                    <a:pt x="0" y="121"/>
                    <a:pt x="0" y="121"/>
                    <a:pt x="0" y="121"/>
                  </a:cubicBezTo>
                  <a:cubicBezTo>
                    <a:pt x="1935" y="121"/>
                    <a:pt x="1935" y="121"/>
                    <a:pt x="1935" y="121"/>
                  </a:cubicBezTo>
                  <a:cubicBezTo>
                    <a:pt x="2014" y="121"/>
                    <a:pt x="2070" y="66"/>
                    <a:pt x="2084"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7" name="Google Shape;1277;p20"/>
            <p:cNvSpPr/>
            <p:nvPr/>
          </p:nvSpPr>
          <p:spPr>
            <a:xfrm>
              <a:off x="5704073" y="3905792"/>
              <a:ext cx="600426" cy="211614"/>
            </a:xfrm>
            <a:custGeom>
              <a:avLst/>
              <a:gdLst/>
              <a:ahLst/>
              <a:cxnLst/>
              <a:rect l="l" t="t" r="r" b="b"/>
              <a:pathLst>
                <a:path w="515" h="181" extrusionOk="0">
                  <a:moveTo>
                    <a:pt x="0" y="34"/>
                  </a:moveTo>
                  <a:cubicBezTo>
                    <a:pt x="0" y="146"/>
                    <a:pt x="0" y="146"/>
                    <a:pt x="0" y="146"/>
                  </a:cubicBezTo>
                  <a:cubicBezTo>
                    <a:pt x="0" y="166"/>
                    <a:pt x="15" y="181"/>
                    <a:pt x="34" y="181"/>
                  </a:cubicBezTo>
                  <a:cubicBezTo>
                    <a:pt x="515" y="181"/>
                    <a:pt x="515" y="181"/>
                    <a:pt x="515" y="181"/>
                  </a:cubicBezTo>
                  <a:cubicBezTo>
                    <a:pt x="485" y="151"/>
                    <a:pt x="485" y="151"/>
                    <a:pt x="485" y="151"/>
                  </a:cubicBezTo>
                  <a:cubicBezTo>
                    <a:pt x="121" y="151"/>
                    <a:pt x="121" y="151"/>
                    <a:pt x="121" y="151"/>
                  </a:cubicBezTo>
                  <a:cubicBezTo>
                    <a:pt x="87" y="151"/>
                    <a:pt x="60" y="124"/>
                    <a:pt x="60" y="90"/>
                  </a:cubicBezTo>
                  <a:cubicBezTo>
                    <a:pt x="60" y="57"/>
                    <a:pt x="87" y="30"/>
                    <a:pt x="121" y="30"/>
                  </a:cubicBezTo>
                  <a:cubicBezTo>
                    <a:pt x="363" y="30"/>
                    <a:pt x="363" y="30"/>
                    <a:pt x="363" y="30"/>
                  </a:cubicBezTo>
                  <a:cubicBezTo>
                    <a:pt x="344" y="11"/>
                    <a:pt x="344" y="11"/>
                    <a:pt x="344" y="11"/>
                  </a:cubicBezTo>
                  <a:cubicBezTo>
                    <a:pt x="340" y="7"/>
                    <a:pt x="336" y="3"/>
                    <a:pt x="332" y="0"/>
                  </a:cubicBezTo>
                  <a:cubicBezTo>
                    <a:pt x="34" y="0"/>
                    <a:pt x="34" y="0"/>
                    <a:pt x="34" y="0"/>
                  </a:cubicBezTo>
                  <a:cubicBezTo>
                    <a:pt x="15" y="0"/>
                    <a:pt x="0" y="15"/>
                    <a:pt x="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20"/>
            <p:cNvSpPr/>
            <p:nvPr/>
          </p:nvSpPr>
          <p:spPr>
            <a:xfrm>
              <a:off x="5773937" y="3941230"/>
              <a:ext cx="496135" cy="140738"/>
            </a:xfrm>
            <a:custGeom>
              <a:avLst/>
              <a:gdLst/>
              <a:ahLst/>
              <a:cxnLst/>
              <a:rect l="l" t="t" r="r" b="b"/>
              <a:pathLst>
                <a:path w="425" h="121" extrusionOk="0">
                  <a:moveTo>
                    <a:pt x="0" y="60"/>
                  </a:moveTo>
                  <a:cubicBezTo>
                    <a:pt x="0" y="94"/>
                    <a:pt x="27" y="121"/>
                    <a:pt x="61" y="121"/>
                  </a:cubicBezTo>
                  <a:cubicBezTo>
                    <a:pt x="425" y="121"/>
                    <a:pt x="425" y="121"/>
                    <a:pt x="425" y="121"/>
                  </a:cubicBezTo>
                  <a:cubicBezTo>
                    <a:pt x="303" y="0"/>
                    <a:pt x="303" y="0"/>
                    <a:pt x="303" y="0"/>
                  </a:cubicBezTo>
                  <a:cubicBezTo>
                    <a:pt x="61" y="0"/>
                    <a:pt x="61" y="0"/>
                    <a:pt x="61" y="0"/>
                  </a:cubicBezTo>
                  <a:cubicBezTo>
                    <a:pt x="27" y="0"/>
                    <a:pt x="0" y="27"/>
                    <a:pt x="0" y="6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20"/>
            <p:cNvSpPr/>
            <p:nvPr/>
          </p:nvSpPr>
          <p:spPr>
            <a:xfrm>
              <a:off x="3934186" y="3905792"/>
              <a:ext cx="1698000" cy="211614"/>
            </a:xfrm>
            <a:custGeom>
              <a:avLst/>
              <a:gdLst/>
              <a:ahLst/>
              <a:cxnLst/>
              <a:rect l="l" t="t" r="r" b="b"/>
              <a:pathLst>
                <a:path w="1455" h="181" extrusionOk="0">
                  <a:moveTo>
                    <a:pt x="1420" y="0"/>
                  </a:moveTo>
                  <a:cubicBezTo>
                    <a:pt x="0" y="0"/>
                    <a:pt x="0" y="0"/>
                    <a:pt x="0" y="0"/>
                  </a:cubicBezTo>
                  <a:cubicBezTo>
                    <a:pt x="0" y="181"/>
                    <a:pt x="0" y="181"/>
                    <a:pt x="0" y="181"/>
                  </a:cubicBezTo>
                  <a:cubicBezTo>
                    <a:pt x="1420" y="181"/>
                    <a:pt x="1420" y="181"/>
                    <a:pt x="1420" y="181"/>
                  </a:cubicBezTo>
                  <a:cubicBezTo>
                    <a:pt x="1439" y="181"/>
                    <a:pt x="1455" y="166"/>
                    <a:pt x="1455" y="146"/>
                  </a:cubicBezTo>
                  <a:cubicBezTo>
                    <a:pt x="1455" y="34"/>
                    <a:pt x="1455" y="34"/>
                    <a:pt x="1455" y="34"/>
                  </a:cubicBezTo>
                  <a:cubicBezTo>
                    <a:pt x="1455" y="15"/>
                    <a:pt x="1439" y="0"/>
                    <a:pt x="1420"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20"/>
            <p:cNvSpPr/>
            <p:nvPr/>
          </p:nvSpPr>
          <p:spPr>
            <a:xfrm>
              <a:off x="5138073" y="3941230"/>
              <a:ext cx="423233" cy="140738"/>
            </a:xfrm>
            <a:custGeom>
              <a:avLst/>
              <a:gdLst/>
              <a:ahLst/>
              <a:cxnLst/>
              <a:rect l="l" t="t" r="r" b="b"/>
              <a:pathLst>
                <a:path w="363" h="121" extrusionOk="0">
                  <a:moveTo>
                    <a:pt x="346" y="0"/>
                  </a:moveTo>
                  <a:cubicBezTo>
                    <a:pt x="17" y="0"/>
                    <a:pt x="17" y="0"/>
                    <a:pt x="17" y="0"/>
                  </a:cubicBezTo>
                  <a:cubicBezTo>
                    <a:pt x="7" y="0"/>
                    <a:pt x="0" y="8"/>
                    <a:pt x="0" y="17"/>
                  </a:cubicBezTo>
                  <a:cubicBezTo>
                    <a:pt x="0" y="104"/>
                    <a:pt x="0" y="104"/>
                    <a:pt x="0" y="104"/>
                  </a:cubicBezTo>
                  <a:cubicBezTo>
                    <a:pt x="0" y="113"/>
                    <a:pt x="7" y="121"/>
                    <a:pt x="17" y="121"/>
                  </a:cubicBezTo>
                  <a:cubicBezTo>
                    <a:pt x="346" y="121"/>
                    <a:pt x="346" y="121"/>
                    <a:pt x="346" y="121"/>
                  </a:cubicBezTo>
                  <a:cubicBezTo>
                    <a:pt x="355" y="121"/>
                    <a:pt x="363" y="113"/>
                    <a:pt x="363" y="104"/>
                  </a:cubicBezTo>
                  <a:cubicBezTo>
                    <a:pt x="363" y="17"/>
                    <a:pt x="363" y="17"/>
                    <a:pt x="363" y="17"/>
                  </a:cubicBezTo>
                  <a:cubicBezTo>
                    <a:pt x="363" y="8"/>
                    <a:pt x="355" y="0"/>
                    <a:pt x="3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20"/>
            <p:cNvSpPr/>
            <p:nvPr/>
          </p:nvSpPr>
          <p:spPr>
            <a:xfrm>
              <a:off x="4005062" y="3941230"/>
              <a:ext cx="211617" cy="140738"/>
            </a:xfrm>
            <a:custGeom>
              <a:avLst/>
              <a:gdLst/>
              <a:ahLst/>
              <a:cxnLst/>
              <a:rect l="l" t="t" r="r" b="b"/>
              <a:pathLst>
                <a:path w="182" h="121" extrusionOk="0">
                  <a:moveTo>
                    <a:pt x="165" y="0"/>
                  </a:moveTo>
                  <a:cubicBezTo>
                    <a:pt x="18" y="0"/>
                    <a:pt x="18" y="0"/>
                    <a:pt x="18" y="0"/>
                  </a:cubicBezTo>
                  <a:cubicBezTo>
                    <a:pt x="8" y="0"/>
                    <a:pt x="0" y="8"/>
                    <a:pt x="0" y="17"/>
                  </a:cubicBezTo>
                  <a:cubicBezTo>
                    <a:pt x="0" y="104"/>
                    <a:pt x="0" y="104"/>
                    <a:pt x="0" y="104"/>
                  </a:cubicBezTo>
                  <a:cubicBezTo>
                    <a:pt x="0" y="113"/>
                    <a:pt x="8" y="121"/>
                    <a:pt x="18" y="121"/>
                  </a:cubicBezTo>
                  <a:cubicBezTo>
                    <a:pt x="165" y="121"/>
                    <a:pt x="165" y="121"/>
                    <a:pt x="165" y="121"/>
                  </a:cubicBezTo>
                  <a:cubicBezTo>
                    <a:pt x="175" y="121"/>
                    <a:pt x="182" y="113"/>
                    <a:pt x="182" y="104"/>
                  </a:cubicBezTo>
                  <a:cubicBezTo>
                    <a:pt x="182" y="17"/>
                    <a:pt x="182" y="17"/>
                    <a:pt x="182" y="17"/>
                  </a:cubicBezTo>
                  <a:cubicBezTo>
                    <a:pt x="182" y="8"/>
                    <a:pt x="175" y="0"/>
                    <a:pt x="16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2" name="Google Shape;1282;p20"/>
            <p:cNvSpPr/>
            <p:nvPr/>
          </p:nvSpPr>
          <p:spPr>
            <a:xfrm>
              <a:off x="4288568"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3" name="Google Shape;1283;p20"/>
            <p:cNvSpPr/>
            <p:nvPr/>
          </p:nvSpPr>
          <p:spPr>
            <a:xfrm>
              <a:off x="4412096"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20"/>
            <p:cNvSpPr/>
            <p:nvPr/>
          </p:nvSpPr>
          <p:spPr>
            <a:xfrm>
              <a:off x="4572074" y="3941230"/>
              <a:ext cx="210604" cy="140738"/>
            </a:xfrm>
            <a:custGeom>
              <a:avLst/>
              <a:gdLst/>
              <a:ahLst/>
              <a:cxnLst/>
              <a:rect l="l" t="t" r="r" b="b"/>
              <a:pathLst>
                <a:path w="181" h="121" extrusionOk="0">
                  <a:moveTo>
                    <a:pt x="164" y="0"/>
                  </a:moveTo>
                  <a:cubicBezTo>
                    <a:pt x="17" y="0"/>
                    <a:pt x="17" y="0"/>
                    <a:pt x="17" y="0"/>
                  </a:cubicBezTo>
                  <a:cubicBezTo>
                    <a:pt x="7" y="0"/>
                    <a:pt x="0" y="8"/>
                    <a:pt x="0" y="17"/>
                  </a:cubicBezTo>
                  <a:cubicBezTo>
                    <a:pt x="0" y="104"/>
                    <a:pt x="0" y="104"/>
                    <a:pt x="0" y="104"/>
                  </a:cubicBezTo>
                  <a:cubicBezTo>
                    <a:pt x="0" y="113"/>
                    <a:pt x="7" y="121"/>
                    <a:pt x="17" y="121"/>
                  </a:cubicBezTo>
                  <a:cubicBezTo>
                    <a:pt x="164" y="121"/>
                    <a:pt x="164" y="121"/>
                    <a:pt x="164" y="121"/>
                  </a:cubicBezTo>
                  <a:cubicBezTo>
                    <a:pt x="174" y="121"/>
                    <a:pt x="181" y="113"/>
                    <a:pt x="181" y="104"/>
                  </a:cubicBezTo>
                  <a:cubicBezTo>
                    <a:pt x="181" y="17"/>
                    <a:pt x="181" y="17"/>
                    <a:pt x="181" y="17"/>
                  </a:cubicBezTo>
                  <a:cubicBezTo>
                    <a:pt x="181" y="8"/>
                    <a:pt x="174" y="0"/>
                    <a:pt x="164"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20"/>
            <p:cNvSpPr/>
            <p:nvPr/>
          </p:nvSpPr>
          <p:spPr>
            <a:xfrm>
              <a:off x="4854567" y="3941230"/>
              <a:ext cx="88090" cy="140738"/>
            </a:xfrm>
            <a:custGeom>
              <a:avLst/>
              <a:gdLst/>
              <a:ahLst/>
              <a:cxnLst/>
              <a:rect l="l" t="t" r="r" b="b"/>
              <a:pathLst>
                <a:path w="76" h="121" extrusionOk="0">
                  <a:moveTo>
                    <a:pt x="58" y="0"/>
                  </a:moveTo>
                  <a:cubicBezTo>
                    <a:pt x="17" y="0"/>
                    <a:pt x="17" y="0"/>
                    <a:pt x="17" y="0"/>
                  </a:cubicBezTo>
                  <a:cubicBezTo>
                    <a:pt x="8" y="0"/>
                    <a:pt x="0" y="8"/>
                    <a:pt x="0" y="17"/>
                  </a:cubicBezTo>
                  <a:cubicBezTo>
                    <a:pt x="0" y="104"/>
                    <a:pt x="0" y="104"/>
                    <a:pt x="0" y="104"/>
                  </a:cubicBezTo>
                  <a:cubicBezTo>
                    <a:pt x="0" y="113"/>
                    <a:pt x="8" y="121"/>
                    <a:pt x="17" y="121"/>
                  </a:cubicBezTo>
                  <a:cubicBezTo>
                    <a:pt x="58" y="121"/>
                    <a:pt x="58" y="121"/>
                    <a:pt x="58" y="121"/>
                  </a:cubicBezTo>
                  <a:cubicBezTo>
                    <a:pt x="68" y="121"/>
                    <a:pt x="76" y="113"/>
                    <a:pt x="76" y="104"/>
                  </a:cubicBezTo>
                  <a:cubicBezTo>
                    <a:pt x="76" y="17"/>
                    <a:pt x="76" y="17"/>
                    <a:pt x="76" y="17"/>
                  </a:cubicBezTo>
                  <a:cubicBezTo>
                    <a:pt x="76" y="8"/>
                    <a:pt x="68" y="0"/>
                    <a:pt x="58"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20"/>
            <p:cNvSpPr/>
            <p:nvPr/>
          </p:nvSpPr>
          <p:spPr>
            <a:xfrm>
              <a:off x="4978095" y="3941230"/>
              <a:ext cx="88090" cy="140738"/>
            </a:xfrm>
            <a:custGeom>
              <a:avLst/>
              <a:gdLst/>
              <a:ahLst/>
              <a:cxnLst/>
              <a:rect l="l" t="t" r="r" b="b"/>
              <a:pathLst>
                <a:path w="76" h="121" extrusionOk="0">
                  <a:moveTo>
                    <a:pt x="0" y="17"/>
                  </a:moveTo>
                  <a:cubicBezTo>
                    <a:pt x="0" y="104"/>
                    <a:pt x="0" y="104"/>
                    <a:pt x="0" y="104"/>
                  </a:cubicBezTo>
                  <a:cubicBezTo>
                    <a:pt x="0" y="113"/>
                    <a:pt x="8" y="121"/>
                    <a:pt x="18" y="121"/>
                  </a:cubicBezTo>
                  <a:cubicBezTo>
                    <a:pt x="58" y="121"/>
                    <a:pt x="58" y="121"/>
                    <a:pt x="58" y="121"/>
                  </a:cubicBezTo>
                  <a:cubicBezTo>
                    <a:pt x="68" y="121"/>
                    <a:pt x="76" y="113"/>
                    <a:pt x="76" y="104"/>
                  </a:cubicBezTo>
                  <a:cubicBezTo>
                    <a:pt x="76" y="17"/>
                    <a:pt x="76" y="17"/>
                    <a:pt x="76" y="17"/>
                  </a:cubicBezTo>
                  <a:cubicBezTo>
                    <a:pt x="76" y="8"/>
                    <a:pt x="68" y="0"/>
                    <a:pt x="58" y="0"/>
                  </a:cubicBezTo>
                  <a:cubicBezTo>
                    <a:pt x="18" y="0"/>
                    <a:pt x="18" y="0"/>
                    <a:pt x="18" y="0"/>
                  </a:cubicBezTo>
                  <a:cubicBezTo>
                    <a:pt x="8" y="0"/>
                    <a:pt x="0" y="8"/>
                    <a:pt x="0" y="1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20"/>
            <p:cNvSpPr/>
            <p:nvPr/>
          </p:nvSpPr>
          <p:spPr>
            <a:xfrm>
              <a:off x="4246042"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20"/>
            <p:cNvSpPr/>
            <p:nvPr/>
          </p:nvSpPr>
          <p:spPr>
            <a:xfrm>
              <a:off x="4246042"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20"/>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20"/>
            <p:cNvSpPr/>
            <p:nvPr/>
          </p:nvSpPr>
          <p:spPr>
            <a:xfrm>
              <a:off x="4387795" y="4117407"/>
              <a:ext cx="13200" cy="177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20"/>
            <p:cNvSpPr/>
            <p:nvPr/>
          </p:nvSpPr>
          <p:spPr>
            <a:xfrm>
              <a:off x="4387795"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20"/>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20"/>
            <p:cNvSpPr/>
            <p:nvPr/>
          </p:nvSpPr>
          <p:spPr>
            <a:xfrm>
              <a:off x="4387795" y="3870355"/>
              <a:ext cx="13163" cy="35438"/>
            </a:xfrm>
            <a:custGeom>
              <a:avLst/>
              <a:gdLst/>
              <a:ahLst/>
              <a:cxnLst/>
              <a:rect l="l" t="t" r="r" b="b"/>
              <a:pathLst>
                <a:path w="13" h="35" extrusionOk="0">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20"/>
            <p:cNvSpPr/>
            <p:nvPr/>
          </p:nvSpPr>
          <p:spPr>
            <a:xfrm>
              <a:off x="4812041" y="3863267"/>
              <a:ext cx="296669" cy="431329"/>
            </a:xfrm>
            <a:custGeom>
              <a:avLst/>
              <a:gdLst/>
              <a:ahLst/>
              <a:cxnLst/>
              <a:rect l="l" t="t" r="r" b="b"/>
              <a:pathLst>
                <a:path w="254" h="370" extrusionOk="0">
                  <a:moveTo>
                    <a:pt x="12" y="218"/>
                  </a:moveTo>
                  <a:cubicBezTo>
                    <a:pt x="0" y="218"/>
                    <a:pt x="0" y="218"/>
                    <a:pt x="0" y="218"/>
                  </a:cubicBezTo>
                  <a:cubicBezTo>
                    <a:pt x="0" y="370"/>
                    <a:pt x="0" y="370"/>
                    <a:pt x="0" y="370"/>
                  </a:cubicBezTo>
                  <a:cubicBezTo>
                    <a:pt x="12" y="370"/>
                    <a:pt x="12" y="370"/>
                    <a:pt x="12" y="370"/>
                  </a:cubicBezTo>
                  <a:cubicBezTo>
                    <a:pt x="12" y="218"/>
                    <a:pt x="12" y="218"/>
                    <a:pt x="12" y="218"/>
                  </a:cubicBezTo>
                  <a:moveTo>
                    <a:pt x="254" y="218"/>
                  </a:moveTo>
                  <a:cubicBezTo>
                    <a:pt x="242" y="218"/>
                    <a:pt x="242" y="218"/>
                    <a:pt x="242" y="218"/>
                  </a:cubicBezTo>
                  <a:cubicBezTo>
                    <a:pt x="242" y="370"/>
                    <a:pt x="242" y="370"/>
                    <a:pt x="242" y="370"/>
                  </a:cubicBezTo>
                  <a:cubicBezTo>
                    <a:pt x="254" y="370"/>
                    <a:pt x="254" y="370"/>
                    <a:pt x="254" y="370"/>
                  </a:cubicBezTo>
                  <a:cubicBezTo>
                    <a:pt x="254" y="218"/>
                    <a:pt x="254" y="218"/>
                    <a:pt x="254" y="218"/>
                  </a:cubicBezTo>
                  <a:moveTo>
                    <a:pt x="213" y="0"/>
                  </a:moveTo>
                  <a:cubicBezTo>
                    <a:pt x="41" y="0"/>
                    <a:pt x="41" y="0"/>
                    <a:pt x="41" y="0"/>
                  </a:cubicBezTo>
                  <a:cubicBezTo>
                    <a:pt x="20" y="0"/>
                    <a:pt x="2" y="16"/>
                    <a:pt x="0" y="37"/>
                  </a:cubicBezTo>
                  <a:cubicBezTo>
                    <a:pt x="12" y="37"/>
                    <a:pt x="12" y="37"/>
                    <a:pt x="12" y="37"/>
                  </a:cubicBezTo>
                  <a:cubicBezTo>
                    <a:pt x="14" y="23"/>
                    <a:pt x="26" y="12"/>
                    <a:pt x="41" y="12"/>
                  </a:cubicBezTo>
                  <a:cubicBezTo>
                    <a:pt x="121" y="12"/>
                    <a:pt x="121" y="12"/>
                    <a:pt x="121" y="12"/>
                  </a:cubicBezTo>
                  <a:cubicBezTo>
                    <a:pt x="121" y="6"/>
                    <a:pt x="121" y="6"/>
                    <a:pt x="121" y="6"/>
                  </a:cubicBezTo>
                  <a:cubicBezTo>
                    <a:pt x="133" y="6"/>
                    <a:pt x="133" y="6"/>
                    <a:pt x="133" y="6"/>
                  </a:cubicBezTo>
                  <a:cubicBezTo>
                    <a:pt x="133" y="12"/>
                    <a:pt x="133" y="12"/>
                    <a:pt x="133" y="12"/>
                  </a:cubicBezTo>
                  <a:cubicBezTo>
                    <a:pt x="213" y="12"/>
                    <a:pt x="213" y="12"/>
                    <a:pt x="213" y="12"/>
                  </a:cubicBezTo>
                  <a:cubicBezTo>
                    <a:pt x="228" y="12"/>
                    <a:pt x="240" y="23"/>
                    <a:pt x="242" y="37"/>
                  </a:cubicBezTo>
                  <a:cubicBezTo>
                    <a:pt x="254" y="37"/>
                    <a:pt x="254" y="37"/>
                    <a:pt x="254" y="37"/>
                  </a:cubicBezTo>
                  <a:cubicBezTo>
                    <a:pt x="252" y="16"/>
                    <a:pt x="234" y="0"/>
                    <a:pt x="213" y="0"/>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20"/>
            <p:cNvSpPr/>
            <p:nvPr/>
          </p:nvSpPr>
          <p:spPr>
            <a:xfrm>
              <a:off x="4812041" y="4294596"/>
              <a:ext cx="296669" cy="78976"/>
            </a:xfrm>
            <a:custGeom>
              <a:avLst/>
              <a:gdLst/>
              <a:ahLst/>
              <a:cxnLst/>
              <a:rect l="l" t="t" r="r" b="b"/>
              <a:pathLst>
                <a:path w="293" h="78" extrusionOk="0">
                  <a:moveTo>
                    <a:pt x="293" y="0"/>
                  </a:moveTo>
                  <a:lnTo>
                    <a:pt x="279" y="0"/>
                  </a:lnTo>
                  <a:lnTo>
                    <a:pt x="279" y="64"/>
                  </a:lnTo>
                  <a:lnTo>
                    <a:pt x="153" y="64"/>
                  </a:lnTo>
                  <a:lnTo>
                    <a:pt x="153" y="71"/>
                  </a:lnTo>
                  <a:lnTo>
                    <a:pt x="140" y="71"/>
                  </a:lnTo>
                  <a:lnTo>
                    <a:pt x="140" y="64"/>
                  </a:lnTo>
                  <a:lnTo>
                    <a:pt x="14" y="64"/>
                  </a:lnTo>
                  <a:lnTo>
                    <a:pt x="14" y="0"/>
                  </a:lnTo>
                  <a:lnTo>
                    <a:pt x="0" y="0"/>
                  </a:lnTo>
                  <a:lnTo>
                    <a:pt x="0" y="78"/>
                  </a:lnTo>
                  <a:lnTo>
                    <a:pt x="293" y="78"/>
                  </a:lnTo>
                  <a:lnTo>
                    <a:pt x="29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20"/>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close/>
                  <a:moveTo>
                    <a:pt x="13" y="0"/>
                  </a:moveTo>
                  <a:lnTo>
                    <a:pt x="0" y="0"/>
                  </a:lnTo>
                  <a:lnTo>
                    <a:pt x="0" y="7"/>
                  </a:lnTo>
                  <a:lnTo>
                    <a:pt x="0" y="35"/>
                  </a:lnTo>
                  <a:lnTo>
                    <a:pt x="13" y="35"/>
                  </a:lnTo>
                  <a:lnTo>
                    <a:pt x="13" y="7"/>
                  </a:lnTo>
                  <a:lnTo>
                    <a:pt x="13"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20"/>
            <p:cNvSpPr/>
            <p:nvPr/>
          </p:nvSpPr>
          <p:spPr>
            <a:xfrm>
              <a:off x="4953794" y="3870355"/>
              <a:ext cx="13163" cy="424242"/>
            </a:xfrm>
            <a:custGeom>
              <a:avLst/>
              <a:gdLst/>
              <a:ahLst/>
              <a:cxnLst/>
              <a:rect l="l" t="t" r="r" b="b"/>
              <a:pathLst>
                <a:path w="13" h="419" extrusionOk="0">
                  <a:moveTo>
                    <a:pt x="13" y="244"/>
                  </a:moveTo>
                  <a:lnTo>
                    <a:pt x="0" y="244"/>
                  </a:lnTo>
                  <a:lnTo>
                    <a:pt x="0" y="419"/>
                  </a:lnTo>
                  <a:lnTo>
                    <a:pt x="13" y="419"/>
                  </a:lnTo>
                  <a:lnTo>
                    <a:pt x="13" y="244"/>
                  </a:lnTo>
                  <a:moveTo>
                    <a:pt x="13" y="0"/>
                  </a:moveTo>
                  <a:lnTo>
                    <a:pt x="0" y="0"/>
                  </a:lnTo>
                  <a:lnTo>
                    <a:pt x="0" y="7"/>
                  </a:lnTo>
                  <a:lnTo>
                    <a:pt x="0" y="35"/>
                  </a:lnTo>
                  <a:lnTo>
                    <a:pt x="13" y="35"/>
                  </a:lnTo>
                  <a:lnTo>
                    <a:pt x="13" y="7"/>
                  </a:lnTo>
                  <a:lnTo>
                    <a:pt x="13" y="0"/>
                  </a:ln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8" name="Google Shape;1298;p20"/>
            <p:cNvSpPr/>
            <p:nvPr/>
          </p:nvSpPr>
          <p:spPr>
            <a:xfrm>
              <a:off x="4953794" y="4294596"/>
              <a:ext cx="13163" cy="71888"/>
            </a:xfrm>
            <a:custGeom>
              <a:avLst/>
              <a:gdLst/>
              <a:ahLst/>
              <a:cxnLst/>
              <a:rect l="l" t="t" r="r" b="b"/>
              <a:pathLst>
                <a:path w="13" h="71" extrusionOk="0">
                  <a:moveTo>
                    <a:pt x="13" y="0"/>
                  </a:moveTo>
                  <a:lnTo>
                    <a:pt x="0" y="0"/>
                  </a:lnTo>
                  <a:lnTo>
                    <a:pt x="0" y="64"/>
                  </a:lnTo>
                  <a:lnTo>
                    <a:pt x="0" y="71"/>
                  </a:lnTo>
                  <a:lnTo>
                    <a:pt x="13" y="71"/>
                  </a:lnTo>
                  <a:lnTo>
                    <a:pt x="13" y="64"/>
                  </a:lnTo>
                  <a:lnTo>
                    <a:pt x="1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99" name="Google Shape;1299;p20"/>
          <p:cNvSpPr/>
          <p:nvPr/>
        </p:nvSpPr>
        <p:spPr>
          <a:xfrm>
            <a:off x="0" y="4685663"/>
            <a:ext cx="9144002" cy="734825"/>
          </a:xfrm>
          <a:custGeom>
            <a:avLst/>
            <a:gdLst/>
            <a:ahLst/>
            <a:cxnLst/>
            <a:rect l="l" t="t" r="r" b="b"/>
            <a:pathLst>
              <a:path w="4160" h="486" extrusionOk="0">
                <a:moveTo>
                  <a:pt x="4144" y="14"/>
                </a:moveTo>
                <a:cubicBezTo>
                  <a:pt x="4144" y="14"/>
                  <a:pt x="4143" y="17"/>
                  <a:pt x="4143" y="21"/>
                </a:cubicBezTo>
                <a:cubicBezTo>
                  <a:pt x="4140" y="16"/>
                  <a:pt x="4137" y="12"/>
                  <a:pt x="4137" y="12"/>
                </a:cubicBezTo>
                <a:cubicBezTo>
                  <a:pt x="4137" y="12"/>
                  <a:pt x="4132" y="16"/>
                  <a:pt x="4127" y="22"/>
                </a:cubicBezTo>
                <a:cubicBezTo>
                  <a:pt x="4124" y="10"/>
                  <a:pt x="4113" y="0"/>
                  <a:pt x="4113" y="0"/>
                </a:cubicBezTo>
                <a:cubicBezTo>
                  <a:pt x="4113" y="0"/>
                  <a:pt x="4098" y="15"/>
                  <a:pt x="4098" y="28"/>
                </a:cubicBezTo>
                <a:cubicBezTo>
                  <a:pt x="4094" y="22"/>
                  <a:pt x="4089" y="18"/>
                  <a:pt x="4089" y="18"/>
                </a:cubicBezTo>
                <a:cubicBezTo>
                  <a:pt x="4089" y="18"/>
                  <a:pt x="4083" y="25"/>
                  <a:pt x="4078" y="33"/>
                </a:cubicBezTo>
                <a:cubicBezTo>
                  <a:pt x="4080" y="25"/>
                  <a:pt x="4080" y="18"/>
                  <a:pt x="4080" y="18"/>
                </a:cubicBezTo>
                <a:cubicBezTo>
                  <a:pt x="4080" y="18"/>
                  <a:pt x="4057" y="17"/>
                  <a:pt x="4044" y="27"/>
                </a:cubicBezTo>
                <a:cubicBezTo>
                  <a:pt x="4040" y="14"/>
                  <a:pt x="4030" y="4"/>
                  <a:pt x="4030" y="4"/>
                </a:cubicBezTo>
                <a:cubicBezTo>
                  <a:pt x="4030" y="4"/>
                  <a:pt x="4022" y="11"/>
                  <a:pt x="4015" y="21"/>
                </a:cubicBezTo>
                <a:cubicBezTo>
                  <a:pt x="4010" y="21"/>
                  <a:pt x="3997" y="24"/>
                  <a:pt x="3989" y="31"/>
                </a:cubicBezTo>
                <a:cubicBezTo>
                  <a:pt x="3987" y="20"/>
                  <a:pt x="3979" y="9"/>
                  <a:pt x="3979" y="9"/>
                </a:cubicBezTo>
                <a:cubicBezTo>
                  <a:pt x="3979" y="9"/>
                  <a:pt x="3969" y="16"/>
                  <a:pt x="3963" y="26"/>
                </a:cubicBezTo>
                <a:cubicBezTo>
                  <a:pt x="3953" y="20"/>
                  <a:pt x="3942" y="18"/>
                  <a:pt x="3942" y="18"/>
                </a:cubicBezTo>
                <a:cubicBezTo>
                  <a:pt x="3942" y="18"/>
                  <a:pt x="3941" y="22"/>
                  <a:pt x="3941" y="27"/>
                </a:cubicBezTo>
                <a:cubicBezTo>
                  <a:pt x="3938" y="23"/>
                  <a:pt x="3933" y="20"/>
                  <a:pt x="3929" y="18"/>
                </a:cubicBezTo>
                <a:cubicBezTo>
                  <a:pt x="3921" y="15"/>
                  <a:pt x="3913" y="14"/>
                  <a:pt x="3913" y="14"/>
                </a:cubicBezTo>
                <a:cubicBezTo>
                  <a:pt x="3913" y="14"/>
                  <a:pt x="3912" y="17"/>
                  <a:pt x="3912" y="21"/>
                </a:cubicBezTo>
                <a:cubicBezTo>
                  <a:pt x="3909" y="16"/>
                  <a:pt x="3906" y="12"/>
                  <a:pt x="3906" y="12"/>
                </a:cubicBezTo>
                <a:cubicBezTo>
                  <a:pt x="3906" y="12"/>
                  <a:pt x="3901" y="16"/>
                  <a:pt x="3896" y="22"/>
                </a:cubicBezTo>
                <a:cubicBezTo>
                  <a:pt x="3892" y="10"/>
                  <a:pt x="3882" y="0"/>
                  <a:pt x="3882" y="0"/>
                </a:cubicBezTo>
                <a:cubicBezTo>
                  <a:pt x="3882" y="0"/>
                  <a:pt x="3867" y="15"/>
                  <a:pt x="3866" y="28"/>
                </a:cubicBezTo>
                <a:cubicBezTo>
                  <a:pt x="3862" y="22"/>
                  <a:pt x="3858" y="18"/>
                  <a:pt x="3858" y="18"/>
                </a:cubicBezTo>
                <a:cubicBezTo>
                  <a:pt x="3858" y="18"/>
                  <a:pt x="3852" y="25"/>
                  <a:pt x="3847" y="33"/>
                </a:cubicBezTo>
                <a:cubicBezTo>
                  <a:pt x="3849" y="25"/>
                  <a:pt x="3849" y="18"/>
                  <a:pt x="3849" y="18"/>
                </a:cubicBezTo>
                <a:cubicBezTo>
                  <a:pt x="3849" y="18"/>
                  <a:pt x="3826" y="17"/>
                  <a:pt x="3813" y="27"/>
                </a:cubicBezTo>
                <a:cubicBezTo>
                  <a:pt x="3809" y="14"/>
                  <a:pt x="3799" y="4"/>
                  <a:pt x="3799" y="4"/>
                </a:cubicBezTo>
                <a:cubicBezTo>
                  <a:pt x="3799" y="4"/>
                  <a:pt x="3791" y="11"/>
                  <a:pt x="3784" y="21"/>
                </a:cubicBezTo>
                <a:cubicBezTo>
                  <a:pt x="3779" y="21"/>
                  <a:pt x="3766" y="24"/>
                  <a:pt x="3758" y="31"/>
                </a:cubicBezTo>
                <a:cubicBezTo>
                  <a:pt x="3756" y="20"/>
                  <a:pt x="3748" y="9"/>
                  <a:pt x="3748" y="9"/>
                </a:cubicBezTo>
                <a:cubicBezTo>
                  <a:pt x="3748" y="9"/>
                  <a:pt x="3738" y="16"/>
                  <a:pt x="3732" y="26"/>
                </a:cubicBezTo>
                <a:cubicBezTo>
                  <a:pt x="3722" y="20"/>
                  <a:pt x="3711" y="18"/>
                  <a:pt x="3711" y="18"/>
                </a:cubicBezTo>
                <a:cubicBezTo>
                  <a:pt x="3711" y="18"/>
                  <a:pt x="3710" y="22"/>
                  <a:pt x="3710" y="27"/>
                </a:cubicBezTo>
                <a:cubicBezTo>
                  <a:pt x="3707" y="23"/>
                  <a:pt x="3702" y="20"/>
                  <a:pt x="3698" y="18"/>
                </a:cubicBezTo>
                <a:cubicBezTo>
                  <a:pt x="3690" y="15"/>
                  <a:pt x="3682" y="14"/>
                  <a:pt x="3682" y="14"/>
                </a:cubicBezTo>
                <a:cubicBezTo>
                  <a:pt x="3682" y="14"/>
                  <a:pt x="3681" y="17"/>
                  <a:pt x="3681" y="21"/>
                </a:cubicBezTo>
                <a:cubicBezTo>
                  <a:pt x="3678" y="16"/>
                  <a:pt x="3675" y="12"/>
                  <a:pt x="3675" y="12"/>
                </a:cubicBezTo>
                <a:cubicBezTo>
                  <a:pt x="3675" y="12"/>
                  <a:pt x="3670" y="16"/>
                  <a:pt x="3665" y="22"/>
                </a:cubicBezTo>
                <a:cubicBezTo>
                  <a:pt x="3661" y="10"/>
                  <a:pt x="3651" y="0"/>
                  <a:pt x="3651" y="0"/>
                </a:cubicBezTo>
                <a:cubicBezTo>
                  <a:pt x="3651" y="0"/>
                  <a:pt x="3636" y="15"/>
                  <a:pt x="3635" y="28"/>
                </a:cubicBezTo>
                <a:cubicBezTo>
                  <a:pt x="3631" y="22"/>
                  <a:pt x="3627" y="18"/>
                  <a:pt x="3627" y="18"/>
                </a:cubicBezTo>
                <a:cubicBezTo>
                  <a:pt x="3627" y="18"/>
                  <a:pt x="3621" y="25"/>
                  <a:pt x="3616" y="33"/>
                </a:cubicBezTo>
                <a:cubicBezTo>
                  <a:pt x="3618" y="25"/>
                  <a:pt x="3618" y="18"/>
                  <a:pt x="3618" y="18"/>
                </a:cubicBezTo>
                <a:cubicBezTo>
                  <a:pt x="3618" y="18"/>
                  <a:pt x="3595" y="17"/>
                  <a:pt x="3582" y="27"/>
                </a:cubicBezTo>
                <a:cubicBezTo>
                  <a:pt x="3578" y="14"/>
                  <a:pt x="3568" y="4"/>
                  <a:pt x="3568" y="4"/>
                </a:cubicBezTo>
                <a:cubicBezTo>
                  <a:pt x="3568" y="4"/>
                  <a:pt x="3560" y="11"/>
                  <a:pt x="3553" y="21"/>
                </a:cubicBezTo>
                <a:cubicBezTo>
                  <a:pt x="3547" y="21"/>
                  <a:pt x="3535" y="24"/>
                  <a:pt x="3527" y="31"/>
                </a:cubicBezTo>
                <a:cubicBezTo>
                  <a:pt x="3525" y="20"/>
                  <a:pt x="3517" y="9"/>
                  <a:pt x="3517" y="9"/>
                </a:cubicBezTo>
                <a:cubicBezTo>
                  <a:pt x="3517" y="9"/>
                  <a:pt x="3507" y="16"/>
                  <a:pt x="3501" y="26"/>
                </a:cubicBezTo>
                <a:cubicBezTo>
                  <a:pt x="3491" y="20"/>
                  <a:pt x="3480" y="18"/>
                  <a:pt x="3480" y="18"/>
                </a:cubicBezTo>
                <a:cubicBezTo>
                  <a:pt x="3480" y="18"/>
                  <a:pt x="3479" y="22"/>
                  <a:pt x="3479" y="27"/>
                </a:cubicBezTo>
                <a:cubicBezTo>
                  <a:pt x="3475" y="23"/>
                  <a:pt x="3471" y="20"/>
                  <a:pt x="3467" y="18"/>
                </a:cubicBezTo>
                <a:cubicBezTo>
                  <a:pt x="3459" y="15"/>
                  <a:pt x="3451" y="14"/>
                  <a:pt x="3451" y="14"/>
                </a:cubicBezTo>
                <a:cubicBezTo>
                  <a:pt x="3451" y="14"/>
                  <a:pt x="3450" y="17"/>
                  <a:pt x="3450" y="21"/>
                </a:cubicBezTo>
                <a:cubicBezTo>
                  <a:pt x="3447" y="16"/>
                  <a:pt x="3444" y="12"/>
                  <a:pt x="3444" y="12"/>
                </a:cubicBezTo>
                <a:cubicBezTo>
                  <a:pt x="3444" y="12"/>
                  <a:pt x="3439" y="16"/>
                  <a:pt x="3434" y="22"/>
                </a:cubicBezTo>
                <a:cubicBezTo>
                  <a:pt x="3430" y="10"/>
                  <a:pt x="3419" y="0"/>
                  <a:pt x="3419" y="0"/>
                </a:cubicBezTo>
                <a:cubicBezTo>
                  <a:pt x="3419" y="0"/>
                  <a:pt x="3405" y="15"/>
                  <a:pt x="3404" y="28"/>
                </a:cubicBezTo>
                <a:cubicBezTo>
                  <a:pt x="3400" y="22"/>
                  <a:pt x="3396" y="18"/>
                  <a:pt x="3396" y="18"/>
                </a:cubicBezTo>
                <a:cubicBezTo>
                  <a:pt x="3396" y="18"/>
                  <a:pt x="3389" y="25"/>
                  <a:pt x="3385" y="33"/>
                </a:cubicBezTo>
                <a:cubicBezTo>
                  <a:pt x="3387" y="25"/>
                  <a:pt x="3387" y="18"/>
                  <a:pt x="3387" y="18"/>
                </a:cubicBezTo>
                <a:cubicBezTo>
                  <a:pt x="3387" y="18"/>
                  <a:pt x="3364" y="17"/>
                  <a:pt x="3351" y="27"/>
                </a:cubicBezTo>
                <a:cubicBezTo>
                  <a:pt x="3346" y="14"/>
                  <a:pt x="3337" y="4"/>
                  <a:pt x="3337" y="4"/>
                </a:cubicBezTo>
                <a:cubicBezTo>
                  <a:pt x="3337" y="4"/>
                  <a:pt x="3328" y="11"/>
                  <a:pt x="3322" y="21"/>
                </a:cubicBezTo>
                <a:cubicBezTo>
                  <a:pt x="3316" y="21"/>
                  <a:pt x="3303" y="24"/>
                  <a:pt x="3296" y="31"/>
                </a:cubicBezTo>
                <a:cubicBezTo>
                  <a:pt x="3294" y="20"/>
                  <a:pt x="3286" y="9"/>
                  <a:pt x="3286" y="9"/>
                </a:cubicBezTo>
                <a:cubicBezTo>
                  <a:pt x="3286" y="9"/>
                  <a:pt x="3275" y="16"/>
                  <a:pt x="3269" y="26"/>
                </a:cubicBezTo>
                <a:cubicBezTo>
                  <a:pt x="3260" y="20"/>
                  <a:pt x="3248" y="18"/>
                  <a:pt x="3248" y="18"/>
                </a:cubicBezTo>
                <a:cubicBezTo>
                  <a:pt x="3248" y="18"/>
                  <a:pt x="3248" y="22"/>
                  <a:pt x="3248" y="27"/>
                </a:cubicBezTo>
                <a:cubicBezTo>
                  <a:pt x="3244" y="23"/>
                  <a:pt x="3240" y="20"/>
                  <a:pt x="3235" y="18"/>
                </a:cubicBezTo>
                <a:cubicBezTo>
                  <a:pt x="3227" y="15"/>
                  <a:pt x="3220" y="14"/>
                  <a:pt x="3220" y="14"/>
                </a:cubicBezTo>
                <a:cubicBezTo>
                  <a:pt x="3220" y="14"/>
                  <a:pt x="3219" y="17"/>
                  <a:pt x="3219" y="21"/>
                </a:cubicBezTo>
                <a:cubicBezTo>
                  <a:pt x="3216" y="16"/>
                  <a:pt x="3213" y="12"/>
                  <a:pt x="3213" y="12"/>
                </a:cubicBezTo>
                <a:cubicBezTo>
                  <a:pt x="3213" y="12"/>
                  <a:pt x="3208" y="16"/>
                  <a:pt x="3203" y="22"/>
                </a:cubicBezTo>
                <a:cubicBezTo>
                  <a:pt x="3199" y="10"/>
                  <a:pt x="3188" y="0"/>
                  <a:pt x="3188" y="0"/>
                </a:cubicBezTo>
                <a:cubicBezTo>
                  <a:pt x="3188" y="0"/>
                  <a:pt x="3174" y="15"/>
                  <a:pt x="3173" y="28"/>
                </a:cubicBezTo>
                <a:cubicBezTo>
                  <a:pt x="3169" y="22"/>
                  <a:pt x="3165" y="18"/>
                  <a:pt x="3165" y="18"/>
                </a:cubicBezTo>
                <a:cubicBezTo>
                  <a:pt x="3165" y="18"/>
                  <a:pt x="3158" y="25"/>
                  <a:pt x="3154" y="33"/>
                </a:cubicBezTo>
                <a:cubicBezTo>
                  <a:pt x="3155" y="25"/>
                  <a:pt x="3156" y="18"/>
                  <a:pt x="3156" y="18"/>
                </a:cubicBezTo>
                <a:cubicBezTo>
                  <a:pt x="3156" y="18"/>
                  <a:pt x="3133" y="17"/>
                  <a:pt x="3120" y="27"/>
                </a:cubicBezTo>
                <a:cubicBezTo>
                  <a:pt x="3115" y="14"/>
                  <a:pt x="3106" y="4"/>
                  <a:pt x="3106" y="4"/>
                </a:cubicBezTo>
                <a:cubicBezTo>
                  <a:pt x="3106" y="4"/>
                  <a:pt x="3097" y="11"/>
                  <a:pt x="3091" y="21"/>
                </a:cubicBezTo>
                <a:cubicBezTo>
                  <a:pt x="3085" y="21"/>
                  <a:pt x="3072" y="24"/>
                  <a:pt x="3065" y="31"/>
                </a:cubicBezTo>
                <a:cubicBezTo>
                  <a:pt x="3063" y="20"/>
                  <a:pt x="3055" y="9"/>
                  <a:pt x="3055" y="9"/>
                </a:cubicBezTo>
                <a:cubicBezTo>
                  <a:pt x="3055" y="9"/>
                  <a:pt x="3044" y="16"/>
                  <a:pt x="3038" y="26"/>
                </a:cubicBezTo>
                <a:cubicBezTo>
                  <a:pt x="3029" y="20"/>
                  <a:pt x="3017" y="18"/>
                  <a:pt x="3017" y="18"/>
                </a:cubicBezTo>
                <a:cubicBezTo>
                  <a:pt x="3017" y="18"/>
                  <a:pt x="3017" y="22"/>
                  <a:pt x="3016" y="27"/>
                </a:cubicBezTo>
                <a:cubicBezTo>
                  <a:pt x="3013" y="23"/>
                  <a:pt x="3009" y="20"/>
                  <a:pt x="3004" y="18"/>
                </a:cubicBezTo>
                <a:cubicBezTo>
                  <a:pt x="2996" y="15"/>
                  <a:pt x="2988" y="14"/>
                  <a:pt x="2988" y="14"/>
                </a:cubicBezTo>
                <a:cubicBezTo>
                  <a:pt x="2988" y="14"/>
                  <a:pt x="2988" y="17"/>
                  <a:pt x="2988" y="21"/>
                </a:cubicBezTo>
                <a:cubicBezTo>
                  <a:pt x="2985" y="16"/>
                  <a:pt x="2982" y="12"/>
                  <a:pt x="2982" y="12"/>
                </a:cubicBezTo>
                <a:cubicBezTo>
                  <a:pt x="2982" y="12"/>
                  <a:pt x="2977" y="16"/>
                  <a:pt x="2972" y="22"/>
                </a:cubicBezTo>
                <a:cubicBezTo>
                  <a:pt x="2968" y="10"/>
                  <a:pt x="2957" y="0"/>
                  <a:pt x="2957" y="0"/>
                </a:cubicBezTo>
                <a:cubicBezTo>
                  <a:pt x="2957" y="0"/>
                  <a:pt x="2942" y="15"/>
                  <a:pt x="2942" y="28"/>
                </a:cubicBezTo>
                <a:cubicBezTo>
                  <a:pt x="2938" y="22"/>
                  <a:pt x="2934" y="18"/>
                  <a:pt x="2934" y="18"/>
                </a:cubicBezTo>
                <a:cubicBezTo>
                  <a:pt x="2934" y="18"/>
                  <a:pt x="2927" y="25"/>
                  <a:pt x="2923" y="33"/>
                </a:cubicBezTo>
                <a:cubicBezTo>
                  <a:pt x="2924" y="25"/>
                  <a:pt x="2924" y="18"/>
                  <a:pt x="2924" y="18"/>
                </a:cubicBezTo>
                <a:cubicBezTo>
                  <a:pt x="2924" y="18"/>
                  <a:pt x="2902" y="17"/>
                  <a:pt x="2889" y="27"/>
                </a:cubicBezTo>
                <a:cubicBezTo>
                  <a:pt x="2884" y="14"/>
                  <a:pt x="2875" y="4"/>
                  <a:pt x="2875" y="4"/>
                </a:cubicBezTo>
                <a:cubicBezTo>
                  <a:pt x="2875" y="4"/>
                  <a:pt x="2866" y="11"/>
                  <a:pt x="2860" y="21"/>
                </a:cubicBezTo>
                <a:cubicBezTo>
                  <a:pt x="2854" y="21"/>
                  <a:pt x="2841" y="24"/>
                  <a:pt x="2834" y="31"/>
                </a:cubicBezTo>
                <a:cubicBezTo>
                  <a:pt x="2832" y="20"/>
                  <a:pt x="2824" y="9"/>
                  <a:pt x="2824" y="9"/>
                </a:cubicBezTo>
                <a:cubicBezTo>
                  <a:pt x="2824" y="9"/>
                  <a:pt x="2813" y="16"/>
                  <a:pt x="2807" y="26"/>
                </a:cubicBezTo>
                <a:cubicBezTo>
                  <a:pt x="2798" y="20"/>
                  <a:pt x="2786" y="18"/>
                  <a:pt x="2786" y="18"/>
                </a:cubicBezTo>
                <a:cubicBezTo>
                  <a:pt x="2786" y="18"/>
                  <a:pt x="2786" y="22"/>
                  <a:pt x="2785" y="27"/>
                </a:cubicBezTo>
                <a:cubicBezTo>
                  <a:pt x="2782" y="23"/>
                  <a:pt x="2778" y="20"/>
                  <a:pt x="2773" y="18"/>
                </a:cubicBezTo>
                <a:cubicBezTo>
                  <a:pt x="2765" y="15"/>
                  <a:pt x="2757" y="14"/>
                  <a:pt x="2757" y="14"/>
                </a:cubicBezTo>
                <a:cubicBezTo>
                  <a:pt x="2757" y="14"/>
                  <a:pt x="2757" y="17"/>
                  <a:pt x="2756" y="21"/>
                </a:cubicBezTo>
                <a:cubicBezTo>
                  <a:pt x="2753" y="16"/>
                  <a:pt x="2750" y="12"/>
                  <a:pt x="2750" y="12"/>
                </a:cubicBezTo>
                <a:cubicBezTo>
                  <a:pt x="2750" y="12"/>
                  <a:pt x="2745" y="16"/>
                  <a:pt x="2741" y="22"/>
                </a:cubicBezTo>
                <a:cubicBezTo>
                  <a:pt x="2737" y="10"/>
                  <a:pt x="2726" y="0"/>
                  <a:pt x="2726" y="0"/>
                </a:cubicBezTo>
                <a:cubicBezTo>
                  <a:pt x="2726" y="0"/>
                  <a:pt x="2711" y="15"/>
                  <a:pt x="2711" y="28"/>
                </a:cubicBezTo>
                <a:cubicBezTo>
                  <a:pt x="2707" y="22"/>
                  <a:pt x="2703" y="18"/>
                  <a:pt x="2703" y="18"/>
                </a:cubicBezTo>
                <a:cubicBezTo>
                  <a:pt x="2703" y="18"/>
                  <a:pt x="2696" y="25"/>
                  <a:pt x="2692" y="33"/>
                </a:cubicBezTo>
                <a:cubicBezTo>
                  <a:pt x="2693" y="25"/>
                  <a:pt x="2693" y="18"/>
                  <a:pt x="2693" y="18"/>
                </a:cubicBezTo>
                <a:cubicBezTo>
                  <a:pt x="2693" y="18"/>
                  <a:pt x="2670" y="17"/>
                  <a:pt x="2658" y="27"/>
                </a:cubicBezTo>
                <a:cubicBezTo>
                  <a:pt x="2653" y="14"/>
                  <a:pt x="2644" y="4"/>
                  <a:pt x="2644" y="4"/>
                </a:cubicBezTo>
                <a:cubicBezTo>
                  <a:pt x="2644" y="4"/>
                  <a:pt x="2635" y="11"/>
                  <a:pt x="2629" y="21"/>
                </a:cubicBezTo>
                <a:cubicBezTo>
                  <a:pt x="2623" y="21"/>
                  <a:pt x="2610" y="24"/>
                  <a:pt x="2603" y="31"/>
                </a:cubicBezTo>
                <a:cubicBezTo>
                  <a:pt x="2600" y="20"/>
                  <a:pt x="2593" y="9"/>
                  <a:pt x="2593" y="9"/>
                </a:cubicBezTo>
                <a:cubicBezTo>
                  <a:pt x="2593" y="9"/>
                  <a:pt x="2582" y="16"/>
                  <a:pt x="2576" y="26"/>
                </a:cubicBezTo>
                <a:cubicBezTo>
                  <a:pt x="2567" y="20"/>
                  <a:pt x="2555" y="18"/>
                  <a:pt x="2555" y="18"/>
                </a:cubicBezTo>
                <a:cubicBezTo>
                  <a:pt x="2555" y="18"/>
                  <a:pt x="2554" y="22"/>
                  <a:pt x="2554" y="27"/>
                </a:cubicBezTo>
                <a:cubicBezTo>
                  <a:pt x="2551" y="23"/>
                  <a:pt x="2547" y="20"/>
                  <a:pt x="2542" y="18"/>
                </a:cubicBezTo>
                <a:cubicBezTo>
                  <a:pt x="2534" y="15"/>
                  <a:pt x="2526" y="14"/>
                  <a:pt x="2526" y="14"/>
                </a:cubicBezTo>
                <a:cubicBezTo>
                  <a:pt x="2526" y="14"/>
                  <a:pt x="2526" y="17"/>
                  <a:pt x="2525" y="21"/>
                </a:cubicBezTo>
                <a:cubicBezTo>
                  <a:pt x="2522" y="16"/>
                  <a:pt x="2519" y="12"/>
                  <a:pt x="2519" y="12"/>
                </a:cubicBezTo>
                <a:cubicBezTo>
                  <a:pt x="2519" y="12"/>
                  <a:pt x="2514" y="16"/>
                  <a:pt x="2510" y="22"/>
                </a:cubicBezTo>
                <a:cubicBezTo>
                  <a:pt x="2506" y="10"/>
                  <a:pt x="2495" y="0"/>
                  <a:pt x="2495" y="0"/>
                </a:cubicBezTo>
                <a:cubicBezTo>
                  <a:pt x="2495" y="0"/>
                  <a:pt x="2480" y="15"/>
                  <a:pt x="2480" y="28"/>
                </a:cubicBezTo>
                <a:cubicBezTo>
                  <a:pt x="2476" y="22"/>
                  <a:pt x="2472" y="18"/>
                  <a:pt x="2472" y="18"/>
                </a:cubicBezTo>
                <a:cubicBezTo>
                  <a:pt x="2472" y="18"/>
                  <a:pt x="2465" y="25"/>
                  <a:pt x="2460" y="33"/>
                </a:cubicBezTo>
                <a:cubicBezTo>
                  <a:pt x="2462" y="25"/>
                  <a:pt x="2462" y="18"/>
                  <a:pt x="2462" y="18"/>
                </a:cubicBezTo>
                <a:cubicBezTo>
                  <a:pt x="2462" y="18"/>
                  <a:pt x="2439" y="17"/>
                  <a:pt x="2426" y="27"/>
                </a:cubicBezTo>
                <a:cubicBezTo>
                  <a:pt x="2422" y="14"/>
                  <a:pt x="2413" y="4"/>
                  <a:pt x="2413" y="4"/>
                </a:cubicBezTo>
                <a:cubicBezTo>
                  <a:pt x="2413" y="4"/>
                  <a:pt x="2404" y="11"/>
                  <a:pt x="2398" y="21"/>
                </a:cubicBezTo>
                <a:cubicBezTo>
                  <a:pt x="2392" y="21"/>
                  <a:pt x="2379" y="24"/>
                  <a:pt x="2372" y="31"/>
                </a:cubicBezTo>
                <a:cubicBezTo>
                  <a:pt x="2369" y="20"/>
                  <a:pt x="2362" y="9"/>
                  <a:pt x="2362" y="9"/>
                </a:cubicBezTo>
                <a:cubicBezTo>
                  <a:pt x="2362" y="9"/>
                  <a:pt x="2351" y="16"/>
                  <a:pt x="2345" y="26"/>
                </a:cubicBezTo>
                <a:cubicBezTo>
                  <a:pt x="2336" y="20"/>
                  <a:pt x="2324" y="18"/>
                  <a:pt x="2324" y="18"/>
                </a:cubicBezTo>
                <a:cubicBezTo>
                  <a:pt x="2324" y="18"/>
                  <a:pt x="2323" y="22"/>
                  <a:pt x="2323" y="27"/>
                </a:cubicBezTo>
                <a:cubicBezTo>
                  <a:pt x="2320" y="23"/>
                  <a:pt x="2315" y="20"/>
                  <a:pt x="2311" y="18"/>
                </a:cubicBezTo>
                <a:cubicBezTo>
                  <a:pt x="2303" y="15"/>
                  <a:pt x="2295" y="14"/>
                  <a:pt x="2295" y="14"/>
                </a:cubicBezTo>
                <a:cubicBezTo>
                  <a:pt x="2295" y="14"/>
                  <a:pt x="2295" y="17"/>
                  <a:pt x="2294" y="21"/>
                </a:cubicBezTo>
                <a:cubicBezTo>
                  <a:pt x="2291" y="16"/>
                  <a:pt x="2288" y="12"/>
                  <a:pt x="2288" y="12"/>
                </a:cubicBezTo>
                <a:cubicBezTo>
                  <a:pt x="2288" y="12"/>
                  <a:pt x="2283" y="16"/>
                  <a:pt x="2278" y="22"/>
                </a:cubicBezTo>
                <a:cubicBezTo>
                  <a:pt x="2275" y="10"/>
                  <a:pt x="2264" y="0"/>
                  <a:pt x="2264" y="0"/>
                </a:cubicBezTo>
                <a:cubicBezTo>
                  <a:pt x="2264" y="0"/>
                  <a:pt x="2249" y="15"/>
                  <a:pt x="2249" y="28"/>
                </a:cubicBezTo>
                <a:cubicBezTo>
                  <a:pt x="2245" y="22"/>
                  <a:pt x="2240" y="18"/>
                  <a:pt x="2240" y="18"/>
                </a:cubicBezTo>
                <a:cubicBezTo>
                  <a:pt x="2240" y="18"/>
                  <a:pt x="2234" y="25"/>
                  <a:pt x="2229" y="33"/>
                </a:cubicBezTo>
                <a:cubicBezTo>
                  <a:pt x="2231" y="25"/>
                  <a:pt x="2231" y="18"/>
                  <a:pt x="2231" y="18"/>
                </a:cubicBezTo>
                <a:cubicBezTo>
                  <a:pt x="2231" y="18"/>
                  <a:pt x="2208" y="17"/>
                  <a:pt x="2195" y="27"/>
                </a:cubicBezTo>
                <a:cubicBezTo>
                  <a:pt x="2191" y="14"/>
                  <a:pt x="2182" y="4"/>
                  <a:pt x="2182" y="4"/>
                </a:cubicBezTo>
                <a:cubicBezTo>
                  <a:pt x="2182" y="4"/>
                  <a:pt x="2173" y="11"/>
                  <a:pt x="2167" y="21"/>
                </a:cubicBezTo>
                <a:cubicBezTo>
                  <a:pt x="2161" y="21"/>
                  <a:pt x="2148" y="24"/>
                  <a:pt x="2141" y="31"/>
                </a:cubicBezTo>
                <a:cubicBezTo>
                  <a:pt x="2138" y="20"/>
                  <a:pt x="2130" y="9"/>
                  <a:pt x="2130" y="9"/>
                </a:cubicBezTo>
                <a:cubicBezTo>
                  <a:pt x="2130" y="9"/>
                  <a:pt x="2120" y="16"/>
                  <a:pt x="2114" y="26"/>
                </a:cubicBezTo>
                <a:cubicBezTo>
                  <a:pt x="2105" y="20"/>
                  <a:pt x="2093" y="18"/>
                  <a:pt x="2093" y="18"/>
                </a:cubicBezTo>
                <a:cubicBezTo>
                  <a:pt x="2093" y="18"/>
                  <a:pt x="2092" y="22"/>
                  <a:pt x="2092" y="27"/>
                </a:cubicBezTo>
                <a:cubicBezTo>
                  <a:pt x="2089" y="23"/>
                  <a:pt x="2084" y="20"/>
                  <a:pt x="2080" y="18"/>
                </a:cubicBezTo>
                <a:cubicBezTo>
                  <a:pt x="2072" y="15"/>
                  <a:pt x="2064" y="14"/>
                  <a:pt x="2064" y="14"/>
                </a:cubicBezTo>
                <a:cubicBezTo>
                  <a:pt x="2064" y="14"/>
                  <a:pt x="2063" y="17"/>
                  <a:pt x="2063" y="21"/>
                </a:cubicBezTo>
                <a:cubicBezTo>
                  <a:pt x="2060" y="16"/>
                  <a:pt x="2057" y="12"/>
                  <a:pt x="2057" y="12"/>
                </a:cubicBezTo>
                <a:cubicBezTo>
                  <a:pt x="2057" y="12"/>
                  <a:pt x="2052" y="16"/>
                  <a:pt x="2047" y="22"/>
                </a:cubicBezTo>
                <a:cubicBezTo>
                  <a:pt x="2044" y="10"/>
                  <a:pt x="2033" y="0"/>
                  <a:pt x="2033" y="0"/>
                </a:cubicBezTo>
                <a:cubicBezTo>
                  <a:pt x="2033" y="0"/>
                  <a:pt x="2018" y="15"/>
                  <a:pt x="2018" y="28"/>
                </a:cubicBezTo>
                <a:cubicBezTo>
                  <a:pt x="2014" y="22"/>
                  <a:pt x="2009" y="18"/>
                  <a:pt x="2009" y="18"/>
                </a:cubicBezTo>
                <a:cubicBezTo>
                  <a:pt x="2009" y="18"/>
                  <a:pt x="2003" y="25"/>
                  <a:pt x="1998" y="33"/>
                </a:cubicBezTo>
                <a:cubicBezTo>
                  <a:pt x="2000" y="25"/>
                  <a:pt x="2000" y="18"/>
                  <a:pt x="2000" y="18"/>
                </a:cubicBezTo>
                <a:cubicBezTo>
                  <a:pt x="2000" y="18"/>
                  <a:pt x="1977" y="17"/>
                  <a:pt x="1964" y="27"/>
                </a:cubicBezTo>
                <a:cubicBezTo>
                  <a:pt x="1960" y="14"/>
                  <a:pt x="1950" y="4"/>
                  <a:pt x="1950" y="4"/>
                </a:cubicBezTo>
                <a:cubicBezTo>
                  <a:pt x="1950" y="4"/>
                  <a:pt x="1942" y="11"/>
                  <a:pt x="1935" y="21"/>
                </a:cubicBezTo>
                <a:cubicBezTo>
                  <a:pt x="1930" y="21"/>
                  <a:pt x="1917" y="24"/>
                  <a:pt x="1909" y="31"/>
                </a:cubicBezTo>
                <a:cubicBezTo>
                  <a:pt x="1907" y="20"/>
                  <a:pt x="1899" y="9"/>
                  <a:pt x="1899" y="9"/>
                </a:cubicBezTo>
                <a:cubicBezTo>
                  <a:pt x="1899" y="9"/>
                  <a:pt x="1889" y="16"/>
                  <a:pt x="1883" y="26"/>
                </a:cubicBezTo>
                <a:cubicBezTo>
                  <a:pt x="1873" y="20"/>
                  <a:pt x="1862" y="18"/>
                  <a:pt x="1862" y="18"/>
                </a:cubicBezTo>
                <a:cubicBezTo>
                  <a:pt x="1862" y="18"/>
                  <a:pt x="1861" y="22"/>
                  <a:pt x="1861" y="27"/>
                </a:cubicBezTo>
                <a:cubicBezTo>
                  <a:pt x="1858" y="23"/>
                  <a:pt x="1853" y="20"/>
                  <a:pt x="1849" y="18"/>
                </a:cubicBezTo>
                <a:cubicBezTo>
                  <a:pt x="1841" y="15"/>
                  <a:pt x="1833" y="14"/>
                  <a:pt x="1833" y="14"/>
                </a:cubicBezTo>
                <a:cubicBezTo>
                  <a:pt x="1833" y="14"/>
                  <a:pt x="1832" y="17"/>
                  <a:pt x="1832" y="21"/>
                </a:cubicBezTo>
                <a:cubicBezTo>
                  <a:pt x="1829" y="16"/>
                  <a:pt x="1826" y="12"/>
                  <a:pt x="1826" y="12"/>
                </a:cubicBezTo>
                <a:cubicBezTo>
                  <a:pt x="1826" y="12"/>
                  <a:pt x="1821" y="16"/>
                  <a:pt x="1816" y="22"/>
                </a:cubicBezTo>
                <a:cubicBezTo>
                  <a:pt x="1812" y="10"/>
                  <a:pt x="1802" y="0"/>
                  <a:pt x="1802" y="0"/>
                </a:cubicBezTo>
                <a:cubicBezTo>
                  <a:pt x="1802" y="0"/>
                  <a:pt x="1787" y="15"/>
                  <a:pt x="1786" y="28"/>
                </a:cubicBezTo>
                <a:cubicBezTo>
                  <a:pt x="1782" y="22"/>
                  <a:pt x="1778" y="18"/>
                  <a:pt x="1778" y="18"/>
                </a:cubicBezTo>
                <a:cubicBezTo>
                  <a:pt x="1778" y="18"/>
                  <a:pt x="1772" y="25"/>
                  <a:pt x="1767" y="33"/>
                </a:cubicBezTo>
                <a:cubicBezTo>
                  <a:pt x="1769" y="25"/>
                  <a:pt x="1769" y="18"/>
                  <a:pt x="1769" y="18"/>
                </a:cubicBezTo>
                <a:cubicBezTo>
                  <a:pt x="1769" y="18"/>
                  <a:pt x="1746" y="17"/>
                  <a:pt x="1733" y="27"/>
                </a:cubicBezTo>
                <a:cubicBezTo>
                  <a:pt x="1729" y="14"/>
                  <a:pt x="1719" y="4"/>
                  <a:pt x="1719" y="4"/>
                </a:cubicBezTo>
                <a:cubicBezTo>
                  <a:pt x="1719" y="4"/>
                  <a:pt x="1711" y="11"/>
                  <a:pt x="1704" y="21"/>
                </a:cubicBezTo>
                <a:cubicBezTo>
                  <a:pt x="1699" y="21"/>
                  <a:pt x="1686" y="24"/>
                  <a:pt x="1678" y="31"/>
                </a:cubicBezTo>
                <a:cubicBezTo>
                  <a:pt x="1676" y="20"/>
                  <a:pt x="1668" y="9"/>
                  <a:pt x="1668" y="9"/>
                </a:cubicBezTo>
                <a:cubicBezTo>
                  <a:pt x="1668" y="9"/>
                  <a:pt x="1658" y="16"/>
                  <a:pt x="1652" y="26"/>
                </a:cubicBezTo>
                <a:cubicBezTo>
                  <a:pt x="1642" y="20"/>
                  <a:pt x="1631" y="18"/>
                  <a:pt x="1631" y="18"/>
                </a:cubicBezTo>
                <a:cubicBezTo>
                  <a:pt x="1631" y="18"/>
                  <a:pt x="1630" y="22"/>
                  <a:pt x="1630" y="27"/>
                </a:cubicBezTo>
                <a:cubicBezTo>
                  <a:pt x="1627" y="23"/>
                  <a:pt x="1622" y="20"/>
                  <a:pt x="1618" y="18"/>
                </a:cubicBezTo>
                <a:cubicBezTo>
                  <a:pt x="1610" y="15"/>
                  <a:pt x="1602" y="14"/>
                  <a:pt x="1602" y="14"/>
                </a:cubicBezTo>
                <a:cubicBezTo>
                  <a:pt x="1602" y="14"/>
                  <a:pt x="1601" y="17"/>
                  <a:pt x="1601" y="21"/>
                </a:cubicBezTo>
                <a:cubicBezTo>
                  <a:pt x="1598" y="16"/>
                  <a:pt x="1595" y="12"/>
                  <a:pt x="1595" y="12"/>
                </a:cubicBezTo>
                <a:cubicBezTo>
                  <a:pt x="1595" y="12"/>
                  <a:pt x="1590" y="16"/>
                  <a:pt x="1585" y="22"/>
                </a:cubicBezTo>
                <a:cubicBezTo>
                  <a:pt x="1581" y="10"/>
                  <a:pt x="1571" y="0"/>
                  <a:pt x="1571" y="0"/>
                </a:cubicBezTo>
                <a:cubicBezTo>
                  <a:pt x="1571" y="0"/>
                  <a:pt x="1556" y="15"/>
                  <a:pt x="1555" y="28"/>
                </a:cubicBezTo>
                <a:cubicBezTo>
                  <a:pt x="1551" y="22"/>
                  <a:pt x="1547" y="18"/>
                  <a:pt x="1547" y="18"/>
                </a:cubicBezTo>
                <a:cubicBezTo>
                  <a:pt x="1547" y="18"/>
                  <a:pt x="1541" y="25"/>
                  <a:pt x="1536" y="33"/>
                </a:cubicBezTo>
                <a:cubicBezTo>
                  <a:pt x="1538" y="25"/>
                  <a:pt x="1538" y="18"/>
                  <a:pt x="1538" y="18"/>
                </a:cubicBezTo>
                <a:cubicBezTo>
                  <a:pt x="1538" y="18"/>
                  <a:pt x="1515" y="17"/>
                  <a:pt x="1502" y="27"/>
                </a:cubicBezTo>
                <a:cubicBezTo>
                  <a:pt x="1498" y="14"/>
                  <a:pt x="1488" y="4"/>
                  <a:pt x="1488" y="4"/>
                </a:cubicBezTo>
                <a:cubicBezTo>
                  <a:pt x="1488" y="4"/>
                  <a:pt x="1480" y="11"/>
                  <a:pt x="1473" y="21"/>
                </a:cubicBezTo>
                <a:cubicBezTo>
                  <a:pt x="1467" y="21"/>
                  <a:pt x="1455" y="24"/>
                  <a:pt x="1447" y="31"/>
                </a:cubicBezTo>
                <a:cubicBezTo>
                  <a:pt x="1445" y="20"/>
                  <a:pt x="1437" y="9"/>
                  <a:pt x="1437" y="9"/>
                </a:cubicBezTo>
                <a:cubicBezTo>
                  <a:pt x="1437" y="9"/>
                  <a:pt x="1427" y="16"/>
                  <a:pt x="1421" y="26"/>
                </a:cubicBezTo>
                <a:cubicBezTo>
                  <a:pt x="1411" y="20"/>
                  <a:pt x="1400" y="18"/>
                  <a:pt x="1400" y="18"/>
                </a:cubicBezTo>
                <a:cubicBezTo>
                  <a:pt x="1400" y="18"/>
                  <a:pt x="1399" y="22"/>
                  <a:pt x="1399" y="27"/>
                </a:cubicBezTo>
                <a:cubicBezTo>
                  <a:pt x="1395" y="23"/>
                  <a:pt x="1391" y="20"/>
                  <a:pt x="1387" y="18"/>
                </a:cubicBezTo>
                <a:cubicBezTo>
                  <a:pt x="1379" y="15"/>
                  <a:pt x="1371" y="14"/>
                  <a:pt x="1371" y="14"/>
                </a:cubicBezTo>
                <a:cubicBezTo>
                  <a:pt x="1371" y="14"/>
                  <a:pt x="1370" y="17"/>
                  <a:pt x="1370" y="21"/>
                </a:cubicBezTo>
                <a:cubicBezTo>
                  <a:pt x="1367" y="16"/>
                  <a:pt x="1364" y="12"/>
                  <a:pt x="1364" y="12"/>
                </a:cubicBezTo>
                <a:cubicBezTo>
                  <a:pt x="1364" y="12"/>
                  <a:pt x="1359" y="16"/>
                  <a:pt x="1354" y="22"/>
                </a:cubicBezTo>
                <a:cubicBezTo>
                  <a:pt x="1350" y="10"/>
                  <a:pt x="1339" y="0"/>
                  <a:pt x="1339" y="0"/>
                </a:cubicBezTo>
                <a:cubicBezTo>
                  <a:pt x="1339" y="0"/>
                  <a:pt x="1325" y="15"/>
                  <a:pt x="1324" y="28"/>
                </a:cubicBezTo>
                <a:cubicBezTo>
                  <a:pt x="1320" y="22"/>
                  <a:pt x="1316" y="18"/>
                  <a:pt x="1316" y="18"/>
                </a:cubicBezTo>
                <a:cubicBezTo>
                  <a:pt x="1316" y="18"/>
                  <a:pt x="1309" y="25"/>
                  <a:pt x="1305" y="33"/>
                </a:cubicBezTo>
                <a:cubicBezTo>
                  <a:pt x="1307" y="25"/>
                  <a:pt x="1307" y="18"/>
                  <a:pt x="1307" y="18"/>
                </a:cubicBezTo>
                <a:cubicBezTo>
                  <a:pt x="1307" y="18"/>
                  <a:pt x="1284" y="17"/>
                  <a:pt x="1271" y="27"/>
                </a:cubicBezTo>
                <a:cubicBezTo>
                  <a:pt x="1266" y="14"/>
                  <a:pt x="1257" y="4"/>
                  <a:pt x="1257" y="4"/>
                </a:cubicBezTo>
                <a:cubicBezTo>
                  <a:pt x="1257" y="4"/>
                  <a:pt x="1248" y="11"/>
                  <a:pt x="1242" y="21"/>
                </a:cubicBezTo>
                <a:cubicBezTo>
                  <a:pt x="1236" y="21"/>
                  <a:pt x="1223" y="24"/>
                  <a:pt x="1216" y="31"/>
                </a:cubicBezTo>
                <a:cubicBezTo>
                  <a:pt x="1214" y="20"/>
                  <a:pt x="1206" y="9"/>
                  <a:pt x="1206" y="9"/>
                </a:cubicBezTo>
                <a:cubicBezTo>
                  <a:pt x="1206" y="9"/>
                  <a:pt x="1195" y="16"/>
                  <a:pt x="1189" y="26"/>
                </a:cubicBezTo>
                <a:cubicBezTo>
                  <a:pt x="1180" y="20"/>
                  <a:pt x="1168" y="18"/>
                  <a:pt x="1168" y="18"/>
                </a:cubicBezTo>
                <a:cubicBezTo>
                  <a:pt x="1168" y="18"/>
                  <a:pt x="1168" y="22"/>
                  <a:pt x="1168" y="27"/>
                </a:cubicBezTo>
                <a:cubicBezTo>
                  <a:pt x="1164" y="23"/>
                  <a:pt x="1160" y="20"/>
                  <a:pt x="1155" y="18"/>
                </a:cubicBezTo>
                <a:cubicBezTo>
                  <a:pt x="1147" y="15"/>
                  <a:pt x="1140" y="14"/>
                  <a:pt x="1140" y="14"/>
                </a:cubicBezTo>
                <a:cubicBezTo>
                  <a:pt x="1140" y="14"/>
                  <a:pt x="1139" y="17"/>
                  <a:pt x="1139" y="21"/>
                </a:cubicBezTo>
                <a:cubicBezTo>
                  <a:pt x="1136" y="16"/>
                  <a:pt x="1133" y="12"/>
                  <a:pt x="1133" y="12"/>
                </a:cubicBezTo>
                <a:cubicBezTo>
                  <a:pt x="1133" y="12"/>
                  <a:pt x="1128" y="16"/>
                  <a:pt x="1123" y="22"/>
                </a:cubicBezTo>
                <a:cubicBezTo>
                  <a:pt x="1119" y="10"/>
                  <a:pt x="1108" y="0"/>
                  <a:pt x="1108" y="0"/>
                </a:cubicBezTo>
                <a:cubicBezTo>
                  <a:pt x="1108" y="0"/>
                  <a:pt x="1094" y="15"/>
                  <a:pt x="1093" y="28"/>
                </a:cubicBezTo>
                <a:cubicBezTo>
                  <a:pt x="1089" y="22"/>
                  <a:pt x="1085" y="18"/>
                  <a:pt x="1085" y="18"/>
                </a:cubicBezTo>
                <a:cubicBezTo>
                  <a:pt x="1085" y="18"/>
                  <a:pt x="1078" y="25"/>
                  <a:pt x="1074" y="33"/>
                </a:cubicBezTo>
                <a:cubicBezTo>
                  <a:pt x="1075" y="25"/>
                  <a:pt x="1076" y="18"/>
                  <a:pt x="1076" y="18"/>
                </a:cubicBezTo>
                <a:cubicBezTo>
                  <a:pt x="1076" y="18"/>
                  <a:pt x="1053" y="17"/>
                  <a:pt x="1040" y="27"/>
                </a:cubicBezTo>
                <a:cubicBezTo>
                  <a:pt x="1035" y="14"/>
                  <a:pt x="1026" y="4"/>
                  <a:pt x="1026" y="4"/>
                </a:cubicBezTo>
                <a:cubicBezTo>
                  <a:pt x="1026" y="4"/>
                  <a:pt x="1017" y="11"/>
                  <a:pt x="1011" y="21"/>
                </a:cubicBezTo>
                <a:cubicBezTo>
                  <a:pt x="1005" y="21"/>
                  <a:pt x="992" y="24"/>
                  <a:pt x="985" y="31"/>
                </a:cubicBezTo>
                <a:cubicBezTo>
                  <a:pt x="983" y="20"/>
                  <a:pt x="975" y="9"/>
                  <a:pt x="975" y="9"/>
                </a:cubicBezTo>
                <a:cubicBezTo>
                  <a:pt x="975" y="9"/>
                  <a:pt x="964" y="16"/>
                  <a:pt x="958" y="26"/>
                </a:cubicBezTo>
                <a:cubicBezTo>
                  <a:pt x="949" y="20"/>
                  <a:pt x="937" y="18"/>
                  <a:pt x="937" y="18"/>
                </a:cubicBezTo>
                <a:cubicBezTo>
                  <a:pt x="937" y="18"/>
                  <a:pt x="937" y="22"/>
                  <a:pt x="936" y="27"/>
                </a:cubicBezTo>
                <a:cubicBezTo>
                  <a:pt x="933" y="23"/>
                  <a:pt x="929" y="20"/>
                  <a:pt x="924" y="18"/>
                </a:cubicBezTo>
                <a:cubicBezTo>
                  <a:pt x="916" y="15"/>
                  <a:pt x="908" y="14"/>
                  <a:pt x="908" y="14"/>
                </a:cubicBezTo>
                <a:cubicBezTo>
                  <a:pt x="908" y="14"/>
                  <a:pt x="908" y="17"/>
                  <a:pt x="908" y="21"/>
                </a:cubicBezTo>
                <a:cubicBezTo>
                  <a:pt x="905" y="16"/>
                  <a:pt x="902" y="12"/>
                  <a:pt x="902" y="12"/>
                </a:cubicBezTo>
                <a:cubicBezTo>
                  <a:pt x="902" y="12"/>
                  <a:pt x="897" y="16"/>
                  <a:pt x="892" y="22"/>
                </a:cubicBezTo>
                <a:cubicBezTo>
                  <a:pt x="888" y="10"/>
                  <a:pt x="877" y="0"/>
                  <a:pt x="877" y="0"/>
                </a:cubicBezTo>
                <a:cubicBezTo>
                  <a:pt x="877" y="0"/>
                  <a:pt x="862" y="15"/>
                  <a:pt x="862" y="28"/>
                </a:cubicBezTo>
                <a:cubicBezTo>
                  <a:pt x="858" y="22"/>
                  <a:pt x="854" y="18"/>
                  <a:pt x="854" y="18"/>
                </a:cubicBezTo>
                <a:cubicBezTo>
                  <a:pt x="854" y="18"/>
                  <a:pt x="847" y="25"/>
                  <a:pt x="843" y="33"/>
                </a:cubicBezTo>
                <a:cubicBezTo>
                  <a:pt x="844" y="25"/>
                  <a:pt x="844" y="18"/>
                  <a:pt x="844" y="18"/>
                </a:cubicBezTo>
                <a:cubicBezTo>
                  <a:pt x="844" y="18"/>
                  <a:pt x="822" y="17"/>
                  <a:pt x="809" y="27"/>
                </a:cubicBezTo>
                <a:cubicBezTo>
                  <a:pt x="804" y="14"/>
                  <a:pt x="795" y="4"/>
                  <a:pt x="795" y="4"/>
                </a:cubicBezTo>
                <a:cubicBezTo>
                  <a:pt x="795" y="4"/>
                  <a:pt x="786" y="11"/>
                  <a:pt x="780" y="21"/>
                </a:cubicBezTo>
                <a:cubicBezTo>
                  <a:pt x="774" y="21"/>
                  <a:pt x="761" y="24"/>
                  <a:pt x="754" y="31"/>
                </a:cubicBezTo>
                <a:cubicBezTo>
                  <a:pt x="752" y="20"/>
                  <a:pt x="744" y="9"/>
                  <a:pt x="744" y="9"/>
                </a:cubicBezTo>
                <a:cubicBezTo>
                  <a:pt x="744" y="9"/>
                  <a:pt x="733" y="16"/>
                  <a:pt x="727" y="26"/>
                </a:cubicBezTo>
                <a:cubicBezTo>
                  <a:pt x="718" y="20"/>
                  <a:pt x="706" y="18"/>
                  <a:pt x="706" y="18"/>
                </a:cubicBezTo>
                <a:cubicBezTo>
                  <a:pt x="706" y="18"/>
                  <a:pt x="706" y="22"/>
                  <a:pt x="705" y="27"/>
                </a:cubicBezTo>
                <a:cubicBezTo>
                  <a:pt x="702" y="23"/>
                  <a:pt x="698" y="20"/>
                  <a:pt x="693" y="18"/>
                </a:cubicBezTo>
                <a:cubicBezTo>
                  <a:pt x="685" y="15"/>
                  <a:pt x="677" y="14"/>
                  <a:pt x="677" y="14"/>
                </a:cubicBezTo>
                <a:cubicBezTo>
                  <a:pt x="677" y="14"/>
                  <a:pt x="677" y="17"/>
                  <a:pt x="676" y="21"/>
                </a:cubicBezTo>
                <a:cubicBezTo>
                  <a:pt x="673" y="16"/>
                  <a:pt x="670" y="12"/>
                  <a:pt x="670" y="12"/>
                </a:cubicBezTo>
                <a:cubicBezTo>
                  <a:pt x="670" y="12"/>
                  <a:pt x="665" y="16"/>
                  <a:pt x="661" y="22"/>
                </a:cubicBezTo>
                <a:cubicBezTo>
                  <a:pt x="657" y="10"/>
                  <a:pt x="646" y="0"/>
                  <a:pt x="646" y="0"/>
                </a:cubicBezTo>
                <a:cubicBezTo>
                  <a:pt x="646" y="0"/>
                  <a:pt x="631" y="15"/>
                  <a:pt x="631" y="28"/>
                </a:cubicBezTo>
                <a:cubicBezTo>
                  <a:pt x="627" y="22"/>
                  <a:pt x="623" y="18"/>
                  <a:pt x="623" y="18"/>
                </a:cubicBezTo>
                <a:cubicBezTo>
                  <a:pt x="623" y="18"/>
                  <a:pt x="616" y="25"/>
                  <a:pt x="612" y="33"/>
                </a:cubicBezTo>
                <a:cubicBezTo>
                  <a:pt x="613" y="25"/>
                  <a:pt x="613" y="18"/>
                  <a:pt x="613" y="18"/>
                </a:cubicBezTo>
                <a:cubicBezTo>
                  <a:pt x="613" y="18"/>
                  <a:pt x="590" y="17"/>
                  <a:pt x="578" y="27"/>
                </a:cubicBezTo>
                <a:cubicBezTo>
                  <a:pt x="573" y="14"/>
                  <a:pt x="564" y="4"/>
                  <a:pt x="564" y="4"/>
                </a:cubicBezTo>
                <a:cubicBezTo>
                  <a:pt x="564" y="4"/>
                  <a:pt x="555" y="11"/>
                  <a:pt x="549" y="21"/>
                </a:cubicBezTo>
                <a:cubicBezTo>
                  <a:pt x="543" y="21"/>
                  <a:pt x="530" y="24"/>
                  <a:pt x="523" y="31"/>
                </a:cubicBezTo>
                <a:cubicBezTo>
                  <a:pt x="520" y="20"/>
                  <a:pt x="513" y="9"/>
                  <a:pt x="513" y="9"/>
                </a:cubicBezTo>
                <a:cubicBezTo>
                  <a:pt x="513" y="9"/>
                  <a:pt x="502" y="16"/>
                  <a:pt x="496" y="26"/>
                </a:cubicBezTo>
                <a:cubicBezTo>
                  <a:pt x="487" y="20"/>
                  <a:pt x="475" y="18"/>
                  <a:pt x="475" y="18"/>
                </a:cubicBezTo>
                <a:cubicBezTo>
                  <a:pt x="475" y="18"/>
                  <a:pt x="474" y="22"/>
                  <a:pt x="474" y="27"/>
                </a:cubicBezTo>
                <a:cubicBezTo>
                  <a:pt x="471" y="23"/>
                  <a:pt x="467" y="20"/>
                  <a:pt x="462" y="18"/>
                </a:cubicBezTo>
                <a:cubicBezTo>
                  <a:pt x="454" y="15"/>
                  <a:pt x="446" y="14"/>
                  <a:pt x="446" y="14"/>
                </a:cubicBezTo>
                <a:cubicBezTo>
                  <a:pt x="446" y="14"/>
                  <a:pt x="446" y="17"/>
                  <a:pt x="445" y="21"/>
                </a:cubicBezTo>
                <a:cubicBezTo>
                  <a:pt x="442" y="16"/>
                  <a:pt x="439" y="12"/>
                  <a:pt x="439" y="12"/>
                </a:cubicBezTo>
                <a:cubicBezTo>
                  <a:pt x="439" y="12"/>
                  <a:pt x="434" y="16"/>
                  <a:pt x="430" y="22"/>
                </a:cubicBezTo>
                <a:cubicBezTo>
                  <a:pt x="426" y="10"/>
                  <a:pt x="415" y="0"/>
                  <a:pt x="415" y="0"/>
                </a:cubicBezTo>
                <a:cubicBezTo>
                  <a:pt x="415" y="0"/>
                  <a:pt x="400" y="15"/>
                  <a:pt x="400" y="28"/>
                </a:cubicBezTo>
                <a:cubicBezTo>
                  <a:pt x="396" y="22"/>
                  <a:pt x="392" y="18"/>
                  <a:pt x="392" y="18"/>
                </a:cubicBezTo>
                <a:cubicBezTo>
                  <a:pt x="392" y="18"/>
                  <a:pt x="385" y="25"/>
                  <a:pt x="380" y="33"/>
                </a:cubicBezTo>
                <a:cubicBezTo>
                  <a:pt x="382" y="25"/>
                  <a:pt x="382" y="18"/>
                  <a:pt x="382" y="18"/>
                </a:cubicBezTo>
                <a:cubicBezTo>
                  <a:pt x="382" y="18"/>
                  <a:pt x="359" y="17"/>
                  <a:pt x="346" y="27"/>
                </a:cubicBezTo>
                <a:cubicBezTo>
                  <a:pt x="342" y="14"/>
                  <a:pt x="333" y="4"/>
                  <a:pt x="333" y="4"/>
                </a:cubicBezTo>
                <a:cubicBezTo>
                  <a:pt x="333" y="4"/>
                  <a:pt x="324" y="11"/>
                  <a:pt x="318" y="21"/>
                </a:cubicBezTo>
                <a:cubicBezTo>
                  <a:pt x="312" y="21"/>
                  <a:pt x="299" y="24"/>
                  <a:pt x="292" y="31"/>
                </a:cubicBezTo>
                <a:cubicBezTo>
                  <a:pt x="289" y="20"/>
                  <a:pt x="282" y="9"/>
                  <a:pt x="282" y="9"/>
                </a:cubicBezTo>
                <a:cubicBezTo>
                  <a:pt x="282" y="9"/>
                  <a:pt x="271" y="16"/>
                  <a:pt x="265" y="26"/>
                </a:cubicBezTo>
                <a:cubicBezTo>
                  <a:pt x="256" y="20"/>
                  <a:pt x="244" y="18"/>
                  <a:pt x="244" y="18"/>
                </a:cubicBezTo>
                <a:cubicBezTo>
                  <a:pt x="244" y="18"/>
                  <a:pt x="243" y="22"/>
                  <a:pt x="243" y="27"/>
                </a:cubicBezTo>
                <a:cubicBezTo>
                  <a:pt x="240" y="23"/>
                  <a:pt x="235" y="20"/>
                  <a:pt x="231" y="18"/>
                </a:cubicBezTo>
                <a:cubicBezTo>
                  <a:pt x="223" y="15"/>
                  <a:pt x="215" y="14"/>
                  <a:pt x="215" y="14"/>
                </a:cubicBezTo>
                <a:cubicBezTo>
                  <a:pt x="215" y="14"/>
                  <a:pt x="215" y="17"/>
                  <a:pt x="214" y="21"/>
                </a:cubicBezTo>
                <a:cubicBezTo>
                  <a:pt x="211" y="16"/>
                  <a:pt x="208" y="12"/>
                  <a:pt x="208" y="12"/>
                </a:cubicBezTo>
                <a:cubicBezTo>
                  <a:pt x="208" y="12"/>
                  <a:pt x="203" y="16"/>
                  <a:pt x="198" y="22"/>
                </a:cubicBezTo>
                <a:cubicBezTo>
                  <a:pt x="195" y="10"/>
                  <a:pt x="184" y="0"/>
                  <a:pt x="184" y="0"/>
                </a:cubicBezTo>
                <a:cubicBezTo>
                  <a:pt x="184" y="0"/>
                  <a:pt x="169" y="15"/>
                  <a:pt x="169" y="28"/>
                </a:cubicBezTo>
                <a:cubicBezTo>
                  <a:pt x="165" y="22"/>
                  <a:pt x="160" y="18"/>
                  <a:pt x="160" y="18"/>
                </a:cubicBezTo>
                <a:cubicBezTo>
                  <a:pt x="160" y="18"/>
                  <a:pt x="154" y="25"/>
                  <a:pt x="149" y="33"/>
                </a:cubicBezTo>
                <a:cubicBezTo>
                  <a:pt x="151" y="25"/>
                  <a:pt x="151" y="18"/>
                  <a:pt x="151" y="18"/>
                </a:cubicBezTo>
                <a:cubicBezTo>
                  <a:pt x="151" y="18"/>
                  <a:pt x="128" y="17"/>
                  <a:pt x="115" y="27"/>
                </a:cubicBezTo>
                <a:cubicBezTo>
                  <a:pt x="111" y="14"/>
                  <a:pt x="102" y="4"/>
                  <a:pt x="102" y="4"/>
                </a:cubicBezTo>
                <a:cubicBezTo>
                  <a:pt x="102" y="4"/>
                  <a:pt x="93" y="11"/>
                  <a:pt x="87" y="21"/>
                </a:cubicBezTo>
                <a:cubicBezTo>
                  <a:pt x="81" y="21"/>
                  <a:pt x="68" y="24"/>
                  <a:pt x="61" y="31"/>
                </a:cubicBezTo>
                <a:cubicBezTo>
                  <a:pt x="58" y="20"/>
                  <a:pt x="50" y="9"/>
                  <a:pt x="50" y="9"/>
                </a:cubicBezTo>
                <a:cubicBezTo>
                  <a:pt x="50" y="9"/>
                  <a:pt x="40" y="16"/>
                  <a:pt x="34" y="26"/>
                </a:cubicBezTo>
                <a:cubicBezTo>
                  <a:pt x="25" y="20"/>
                  <a:pt x="13" y="18"/>
                  <a:pt x="13" y="18"/>
                </a:cubicBezTo>
                <a:cubicBezTo>
                  <a:pt x="13" y="18"/>
                  <a:pt x="12" y="22"/>
                  <a:pt x="12" y="27"/>
                </a:cubicBezTo>
                <a:cubicBezTo>
                  <a:pt x="9" y="23"/>
                  <a:pt x="4" y="20"/>
                  <a:pt x="0" y="18"/>
                </a:cubicBezTo>
                <a:cubicBezTo>
                  <a:pt x="0" y="486"/>
                  <a:pt x="0" y="486"/>
                  <a:pt x="0" y="486"/>
                </a:cubicBezTo>
                <a:cubicBezTo>
                  <a:pt x="4160" y="486"/>
                  <a:pt x="4160" y="486"/>
                  <a:pt x="4160" y="486"/>
                </a:cubicBezTo>
                <a:cubicBezTo>
                  <a:pt x="4160" y="18"/>
                  <a:pt x="4160" y="18"/>
                  <a:pt x="4160" y="18"/>
                </a:cubicBezTo>
                <a:cubicBezTo>
                  <a:pt x="4152" y="15"/>
                  <a:pt x="4144" y="14"/>
                  <a:pt x="4144"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45"/>
        <p:cNvGrpSpPr/>
        <p:nvPr/>
      </p:nvGrpSpPr>
      <p:grpSpPr>
        <a:xfrm>
          <a:off x="0" y="0"/>
          <a:ext cx="0" cy="0"/>
          <a:chOff x="0" y="0"/>
          <a:chExt cx="0" cy="0"/>
        </a:xfrm>
      </p:grpSpPr>
      <p:pic>
        <p:nvPicPr>
          <p:cNvPr id="1546" name="Google Shape;1546;p24"/>
          <p:cNvPicPr preferRelativeResize="0"/>
          <p:nvPr/>
        </p:nvPicPr>
        <p:blipFill>
          <a:blip r:embed="rId2">
            <a:alphaModFix/>
          </a:blip>
          <a:stretch>
            <a:fillRect/>
          </a:stretch>
        </p:blipFill>
        <p:spPr>
          <a:xfrm>
            <a:off x="25" y="0"/>
            <a:ext cx="9144000" cy="5143500"/>
          </a:xfrm>
          <a:prstGeom prst="rect">
            <a:avLst/>
          </a:prstGeom>
          <a:noFill/>
          <a:ln>
            <a:noFill/>
          </a:ln>
        </p:spPr>
      </p:pic>
      <p:cxnSp>
        <p:nvCxnSpPr>
          <p:cNvPr id="1547" name="Google Shape;1547;p24"/>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grpSp>
        <p:nvGrpSpPr>
          <p:cNvPr id="1548" name="Google Shape;1548;p24"/>
          <p:cNvGrpSpPr/>
          <p:nvPr/>
        </p:nvGrpSpPr>
        <p:grpSpPr>
          <a:xfrm>
            <a:off x="-381375" y="4160999"/>
            <a:ext cx="9616951" cy="983475"/>
            <a:chOff x="-381375" y="4160999"/>
            <a:chExt cx="9616951" cy="983475"/>
          </a:xfrm>
        </p:grpSpPr>
        <p:sp>
          <p:nvSpPr>
            <p:cNvPr id="1549" name="Google Shape;1549;p24"/>
            <p:cNvSpPr/>
            <p:nvPr/>
          </p:nvSpPr>
          <p:spPr>
            <a:xfrm>
              <a:off x="-381375" y="4160999"/>
              <a:ext cx="5808290" cy="983475"/>
            </a:xfrm>
            <a:custGeom>
              <a:avLst/>
              <a:gdLst/>
              <a:ahLst/>
              <a:cxnLst/>
              <a:rect l="l" t="t" r="r" b="b"/>
              <a:pathLst>
                <a:path w="2357" h="399" extrusionOk="0">
                  <a:moveTo>
                    <a:pt x="377" y="37"/>
                  </a:moveTo>
                  <a:cubicBezTo>
                    <a:pt x="284" y="55"/>
                    <a:pt x="130" y="96"/>
                    <a:pt x="0" y="132"/>
                  </a:cubicBezTo>
                  <a:cubicBezTo>
                    <a:pt x="0" y="399"/>
                    <a:pt x="0" y="399"/>
                    <a:pt x="0" y="399"/>
                  </a:cubicBezTo>
                  <a:cubicBezTo>
                    <a:pt x="2357" y="399"/>
                    <a:pt x="2357" y="399"/>
                    <a:pt x="2357" y="399"/>
                  </a:cubicBezTo>
                  <a:cubicBezTo>
                    <a:pt x="2357" y="399"/>
                    <a:pt x="1024" y="32"/>
                    <a:pt x="880" y="18"/>
                  </a:cubicBezTo>
                  <a:cubicBezTo>
                    <a:pt x="736" y="5"/>
                    <a:pt x="564" y="0"/>
                    <a:pt x="377"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0" name="Google Shape;1550;p24"/>
            <p:cNvSpPr/>
            <p:nvPr/>
          </p:nvSpPr>
          <p:spPr>
            <a:xfrm flipH="1">
              <a:off x="4903975"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1" name="Google Shape;1551;p24"/>
          <p:cNvGrpSpPr/>
          <p:nvPr/>
        </p:nvGrpSpPr>
        <p:grpSpPr>
          <a:xfrm flipH="1">
            <a:off x="-264014" y="382883"/>
            <a:ext cx="9038612" cy="983467"/>
            <a:chOff x="671477" y="204283"/>
            <a:chExt cx="9038612" cy="983467"/>
          </a:xfrm>
        </p:grpSpPr>
        <p:sp>
          <p:nvSpPr>
            <p:cNvPr id="1552" name="Google Shape;1552;p24"/>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3" name="Google Shape;1553;p24"/>
            <p:cNvSpPr/>
            <p:nvPr/>
          </p:nvSpPr>
          <p:spPr>
            <a:xfrm flipH="1">
              <a:off x="899928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4" name="Google Shape;1554;p24"/>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55" name="Google Shape;1555;p24"/>
          <p:cNvGrpSpPr/>
          <p:nvPr/>
        </p:nvGrpSpPr>
        <p:grpSpPr>
          <a:xfrm flipH="1">
            <a:off x="-68398" y="4608493"/>
            <a:ext cx="1793331" cy="532196"/>
            <a:chOff x="4865200" y="2376538"/>
            <a:chExt cx="4022725" cy="1193801"/>
          </a:xfrm>
        </p:grpSpPr>
        <p:sp>
          <p:nvSpPr>
            <p:cNvPr id="1556" name="Google Shape;1556;p24"/>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7" name="Google Shape;1557;p24"/>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8" name="Google Shape;1558;p24"/>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9" name="Google Shape;1559;p24"/>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0" name="Google Shape;1560;p24"/>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1" name="Google Shape;1561;p24"/>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2" name="Google Shape;1562;p24"/>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3" name="Google Shape;1563;p24"/>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4" name="Google Shape;1564;p24"/>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5" name="Google Shape;1565;p24"/>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6" name="Google Shape;1566;p24"/>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7" name="Google Shape;1567;p24"/>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8" name="Google Shape;1568;p24"/>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9" name="Google Shape;1569;p24"/>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0" name="Google Shape;1570;p24"/>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1" name="Google Shape;1571;p24"/>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2" name="Google Shape;1572;p24"/>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73" name="Google Shape;1573;p24"/>
          <p:cNvGrpSpPr/>
          <p:nvPr/>
        </p:nvGrpSpPr>
        <p:grpSpPr>
          <a:xfrm flipH="1">
            <a:off x="2223853" y="4453708"/>
            <a:ext cx="1210309" cy="689783"/>
            <a:chOff x="344063" y="4453708"/>
            <a:chExt cx="1210309" cy="689783"/>
          </a:xfrm>
        </p:grpSpPr>
        <p:grpSp>
          <p:nvGrpSpPr>
            <p:cNvPr id="1574" name="Google Shape;1574;p24"/>
            <p:cNvGrpSpPr/>
            <p:nvPr/>
          </p:nvGrpSpPr>
          <p:grpSpPr>
            <a:xfrm>
              <a:off x="344063" y="4453708"/>
              <a:ext cx="243371" cy="689519"/>
              <a:chOff x="1539875" y="3257551"/>
              <a:chExt cx="511176" cy="1762125"/>
            </a:xfrm>
          </p:grpSpPr>
          <p:sp>
            <p:nvSpPr>
              <p:cNvPr id="1575" name="Google Shape;1575;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6" name="Google Shape;1576;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7" name="Google Shape;1577;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8" name="Google Shape;1578;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9" name="Google Shape;1579;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0" name="Google Shape;1580;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1" name="Google Shape;1581;p24"/>
            <p:cNvGrpSpPr/>
            <p:nvPr/>
          </p:nvGrpSpPr>
          <p:grpSpPr>
            <a:xfrm>
              <a:off x="1411549" y="4651019"/>
              <a:ext cx="142823" cy="492338"/>
              <a:chOff x="1539875" y="3257551"/>
              <a:chExt cx="511176" cy="1762125"/>
            </a:xfrm>
          </p:grpSpPr>
          <p:sp>
            <p:nvSpPr>
              <p:cNvPr id="1582" name="Google Shape;1582;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3" name="Google Shape;1583;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4" name="Google Shape;1584;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5" name="Google Shape;1585;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6" name="Google Shape;1586;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7" name="Google Shape;1587;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88" name="Google Shape;1588;p24"/>
            <p:cNvGrpSpPr/>
            <p:nvPr/>
          </p:nvGrpSpPr>
          <p:grpSpPr>
            <a:xfrm flipH="1">
              <a:off x="1151650" y="4547188"/>
              <a:ext cx="172931" cy="596303"/>
              <a:chOff x="1539875" y="3257551"/>
              <a:chExt cx="511176" cy="1762125"/>
            </a:xfrm>
          </p:grpSpPr>
          <p:sp>
            <p:nvSpPr>
              <p:cNvPr id="1589" name="Google Shape;1589;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0" name="Google Shape;1590;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1" name="Google Shape;1591;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2" name="Google Shape;1592;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3" name="Google Shape;1593;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4" name="Google Shape;1594;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95" name="Google Shape;1595;p24"/>
            <p:cNvGrpSpPr/>
            <p:nvPr/>
          </p:nvGrpSpPr>
          <p:grpSpPr>
            <a:xfrm>
              <a:off x="748524" y="4651019"/>
              <a:ext cx="142823" cy="492338"/>
              <a:chOff x="1539875" y="3257551"/>
              <a:chExt cx="511176" cy="1762125"/>
            </a:xfrm>
          </p:grpSpPr>
          <p:sp>
            <p:nvSpPr>
              <p:cNvPr id="1596" name="Google Shape;1596;p24"/>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7" name="Google Shape;1597;p24"/>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8" name="Google Shape;1598;p24"/>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9" name="Google Shape;1599;p24"/>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0" name="Google Shape;1600;p24"/>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1" name="Google Shape;1601;p24"/>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602"/>
        <p:cNvGrpSpPr/>
        <p:nvPr/>
      </p:nvGrpSpPr>
      <p:grpSpPr>
        <a:xfrm>
          <a:off x="0" y="0"/>
          <a:ext cx="0" cy="0"/>
          <a:chOff x="0" y="0"/>
          <a:chExt cx="0" cy="0"/>
        </a:xfrm>
      </p:grpSpPr>
      <p:pic>
        <p:nvPicPr>
          <p:cNvPr id="1603" name="Google Shape;1603;p25"/>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1604" name="Google Shape;1604;p25"/>
          <p:cNvGrpSpPr/>
          <p:nvPr/>
        </p:nvGrpSpPr>
        <p:grpSpPr>
          <a:xfrm>
            <a:off x="-37725" y="2112475"/>
            <a:ext cx="16003876" cy="3030850"/>
            <a:chOff x="-37725" y="2112475"/>
            <a:chExt cx="16003876" cy="3030850"/>
          </a:xfrm>
        </p:grpSpPr>
        <p:sp>
          <p:nvSpPr>
            <p:cNvPr id="1605" name="Google Shape;1605;p25"/>
            <p:cNvSpPr/>
            <p:nvPr/>
          </p:nvSpPr>
          <p:spPr>
            <a:xfrm>
              <a:off x="5111426" y="2112475"/>
              <a:ext cx="10854725" cy="2074749"/>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6" name="Google Shape;1606;p25"/>
            <p:cNvSpPr/>
            <p:nvPr/>
          </p:nvSpPr>
          <p:spPr>
            <a:xfrm>
              <a:off x="-37725" y="4187225"/>
              <a:ext cx="9308100" cy="956100"/>
            </a:xfrm>
            <a:prstGeom prst="rect">
              <a:avLst/>
            </a:prstGeom>
            <a:solidFill>
              <a:schemeClr val="accent4"/>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a:latin typeface="Hanken Grotesk"/>
                <a:ea typeface="Hanken Grotesk"/>
                <a:cs typeface="Hanken Grotesk"/>
                <a:sym typeface="Hanken Grotesk"/>
              </a:endParaRPr>
            </a:p>
          </p:txBody>
        </p:sp>
      </p:grpSp>
      <p:cxnSp>
        <p:nvCxnSpPr>
          <p:cNvPr id="1607" name="Google Shape;1607;p25"/>
          <p:cNvCxnSpPr/>
          <p:nvPr/>
        </p:nvCxnSpPr>
        <p:spPr>
          <a:xfrm>
            <a:off x="4572000" y="-719600"/>
            <a:ext cx="0" cy="1889100"/>
          </a:xfrm>
          <a:prstGeom prst="straightConnector1">
            <a:avLst/>
          </a:prstGeom>
          <a:noFill/>
          <a:ln w="9525" cap="flat" cmpd="sng">
            <a:solidFill>
              <a:schemeClr val="dk1"/>
            </a:solidFill>
            <a:prstDash val="solid"/>
            <a:round/>
            <a:headEnd type="none" w="med" len="med"/>
            <a:tailEnd type="diamond" w="med" len="med"/>
          </a:ln>
        </p:spPr>
      </p:cxnSp>
      <p:grpSp>
        <p:nvGrpSpPr>
          <p:cNvPr id="1608" name="Google Shape;1608;p25"/>
          <p:cNvGrpSpPr/>
          <p:nvPr/>
        </p:nvGrpSpPr>
        <p:grpSpPr>
          <a:xfrm flipH="1">
            <a:off x="6494251" y="3387048"/>
            <a:ext cx="2776112" cy="1418574"/>
            <a:chOff x="-46" y="2299799"/>
            <a:chExt cx="3480146" cy="1778330"/>
          </a:xfrm>
        </p:grpSpPr>
        <p:sp>
          <p:nvSpPr>
            <p:cNvPr id="1609" name="Google Shape;1609;p25"/>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0" name="Google Shape;1610;p25"/>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1" name="Google Shape;1611;p25"/>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2" name="Google Shape;1612;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close/>
                </a:path>
              </a:pathLst>
            </a:custGeom>
            <a:solidFill>
              <a:srgbClr val="E1E1E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3" name="Google Shape;1613;p25"/>
            <p:cNvSpPr/>
            <p:nvPr/>
          </p:nvSpPr>
          <p:spPr>
            <a:xfrm flipH="1">
              <a:off x="1492296" y="2497009"/>
              <a:ext cx="445031" cy="385693"/>
            </a:xfrm>
            <a:custGeom>
              <a:avLst/>
              <a:gdLst/>
              <a:ahLst/>
              <a:cxnLst/>
              <a:rect l="l" t="t" r="r" b="b"/>
              <a:pathLst>
                <a:path w="255" h="221" extrusionOk="0">
                  <a:moveTo>
                    <a:pt x="244" y="43"/>
                  </a:moveTo>
                  <a:lnTo>
                    <a:pt x="44" y="221"/>
                  </a:lnTo>
                  <a:lnTo>
                    <a:pt x="255" y="37"/>
                  </a:lnTo>
                  <a:lnTo>
                    <a:pt x="191" y="0"/>
                  </a:lnTo>
                  <a:lnTo>
                    <a:pt x="0" y="74"/>
                  </a:lnTo>
                  <a:lnTo>
                    <a:pt x="202" y="25"/>
                  </a:lnTo>
                  <a:lnTo>
                    <a:pt x="244" y="43"/>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4" name="Google Shape;1614;p25"/>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5" name="Google Shape;1615;p25"/>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6" name="Google Shape;1616;p25"/>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7" name="Google Shape;1617;p25"/>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8" name="Google Shape;1618;p25"/>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9" name="Google Shape;1619;p25"/>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0" name="Google Shape;1620;p25"/>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1" name="Google Shape;1621;p25"/>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2" name="Google Shape;1622;p25"/>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3" name="Google Shape;1623;p25"/>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4" name="Google Shape;1624;p25"/>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5" name="Google Shape;1625;p25"/>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6" name="Google Shape;1626;p25"/>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7" name="Google Shape;1627;p25"/>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8" name="Google Shape;1628;p25"/>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9" name="Google Shape;1629;p25"/>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0" name="Google Shape;1630;p25"/>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1" name="Google Shape;1631;p25"/>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2" name="Google Shape;1632;p25"/>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3" name="Google Shape;1633;p25"/>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4" name="Google Shape;1634;p25"/>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5" name="Google Shape;1635;p25"/>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6" name="Google Shape;1636;p25"/>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7" name="Google Shape;1637;p25"/>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8" name="Google Shape;1638;p25"/>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9" name="Google Shape;1639;p25"/>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0" name="Google Shape;1640;p25"/>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1" name="Google Shape;1641;p25"/>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2" name="Google Shape;1642;p25"/>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3" name="Google Shape;1643;p25"/>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4" name="Google Shape;1644;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5" name="Google Shape;1645;p25"/>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6" name="Google Shape;1646;p25"/>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7" name="Google Shape;1647;p25"/>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8" name="Google Shape;1648;p25"/>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9" name="Google Shape;1649;p25"/>
          <p:cNvGrpSpPr/>
          <p:nvPr/>
        </p:nvGrpSpPr>
        <p:grpSpPr>
          <a:xfrm>
            <a:off x="-289462" y="3151049"/>
            <a:ext cx="5681832" cy="2067876"/>
            <a:chOff x="-289462" y="3151049"/>
            <a:chExt cx="5681832" cy="2067876"/>
          </a:xfrm>
        </p:grpSpPr>
        <p:sp>
          <p:nvSpPr>
            <p:cNvPr id="1650" name="Google Shape;1650;p25"/>
            <p:cNvSpPr/>
            <p:nvPr/>
          </p:nvSpPr>
          <p:spPr>
            <a:xfrm>
              <a:off x="-289462" y="4307701"/>
              <a:ext cx="3475039" cy="911224"/>
            </a:xfrm>
            <a:custGeom>
              <a:avLst/>
              <a:gdLst/>
              <a:ahLst/>
              <a:cxnLst/>
              <a:rect l="l" t="t" r="r" b="b"/>
              <a:pathLst>
                <a:path w="1837" h="481" extrusionOk="0">
                  <a:moveTo>
                    <a:pt x="1837" y="481"/>
                  </a:moveTo>
                  <a:cubicBezTo>
                    <a:pt x="0" y="481"/>
                    <a:pt x="0" y="481"/>
                    <a:pt x="0" y="481"/>
                  </a:cubicBezTo>
                  <a:cubicBezTo>
                    <a:pt x="6" y="310"/>
                    <a:pt x="152" y="117"/>
                    <a:pt x="313" y="59"/>
                  </a:cubicBezTo>
                  <a:cubicBezTo>
                    <a:pt x="474" y="0"/>
                    <a:pt x="668" y="49"/>
                    <a:pt x="783" y="176"/>
                  </a:cubicBezTo>
                  <a:cubicBezTo>
                    <a:pt x="853" y="253"/>
                    <a:pt x="908" y="363"/>
                    <a:pt x="1011" y="376"/>
                  </a:cubicBezTo>
                  <a:cubicBezTo>
                    <a:pt x="1107" y="388"/>
                    <a:pt x="1186" y="306"/>
                    <a:pt x="1269" y="256"/>
                  </a:cubicBezTo>
                  <a:cubicBezTo>
                    <a:pt x="1370" y="195"/>
                    <a:pt x="1496" y="178"/>
                    <a:pt x="1610" y="210"/>
                  </a:cubicBezTo>
                  <a:cubicBezTo>
                    <a:pt x="1724" y="241"/>
                    <a:pt x="1781" y="377"/>
                    <a:pt x="1837" y="4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1" name="Google Shape;1651;p25"/>
            <p:cNvSpPr/>
            <p:nvPr/>
          </p:nvSpPr>
          <p:spPr>
            <a:xfrm>
              <a:off x="2091625" y="3655413"/>
              <a:ext cx="1531939" cy="531813"/>
            </a:xfrm>
            <a:custGeom>
              <a:avLst/>
              <a:gdLst/>
              <a:ahLst/>
              <a:cxnLst/>
              <a:rect l="l" t="t" r="r" b="b"/>
              <a:pathLst>
                <a:path w="810" h="281" extrusionOk="0">
                  <a:moveTo>
                    <a:pt x="0" y="281"/>
                  </a:moveTo>
                  <a:cubicBezTo>
                    <a:pt x="810" y="281"/>
                    <a:pt x="810" y="281"/>
                    <a:pt x="810" y="281"/>
                  </a:cubicBezTo>
                  <a:cubicBezTo>
                    <a:pt x="748" y="127"/>
                    <a:pt x="598" y="7"/>
                    <a:pt x="432" y="4"/>
                  </a:cubicBezTo>
                  <a:cubicBezTo>
                    <a:pt x="265" y="0"/>
                    <a:pt x="68" y="129"/>
                    <a:pt x="0" y="28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2" name="Google Shape;1652;p25"/>
            <p:cNvSpPr/>
            <p:nvPr/>
          </p:nvSpPr>
          <p:spPr>
            <a:xfrm>
              <a:off x="4076521" y="3752920"/>
              <a:ext cx="1315849" cy="434301"/>
            </a:xfrm>
            <a:custGeom>
              <a:avLst/>
              <a:gdLst/>
              <a:ahLst/>
              <a:cxnLst/>
              <a:rect l="l" t="t" r="r" b="b"/>
              <a:pathLst>
                <a:path w="1023" h="337" extrusionOk="0">
                  <a:moveTo>
                    <a:pt x="1023" y="337"/>
                  </a:moveTo>
                  <a:cubicBezTo>
                    <a:pt x="0" y="337"/>
                    <a:pt x="0" y="337"/>
                    <a:pt x="0" y="337"/>
                  </a:cubicBezTo>
                  <a:cubicBezTo>
                    <a:pt x="38" y="246"/>
                    <a:pt x="90" y="149"/>
                    <a:pt x="166" y="86"/>
                  </a:cubicBezTo>
                  <a:cubicBezTo>
                    <a:pt x="241" y="22"/>
                    <a:pt x="361" y="0"/>
                    <a:pt x="436" y="63"/>
                  </a:cubicBezTo>
                  <a:cubicBezTo>
                    <a:pt x="490" y="109"/>
                    <a:pt x="523" y="195"/>
                    <a:pt x="594" y="196"/>
                  </a:cubicBezTo>
                  <a:cubicBezTo>
                    <a:pt x="645" y="197"/>
                    <a:pt x="682" y="150"/>
                    <a:pt x="724" y="121"/>
                  </a:cubicBezTo>
                  <a:cubicBezTo>
                    <a:pt x="789" y="75"/>
                    <a:pt x="880" y="68"/>
                    <a:pt x="951" y="104"/>
                  </a:cubicBezTo>
                  <a:cubicBezTo>
                    <a:pt x="1022" y="140"/>
                    <a:pt x="1022" y="257"/>
                    <a:pt x="1023" y="33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653" name="Google Shape;1653;p25"/>
            <p:cNvGrpSpPr/>
            <p:nvPr/>
          </p:nvGrpSpPr>
          <p:grpSpPr>
            <a:xfrm>
              <a:off x="282141" y="3151049"/>
              <a:ext cx="1180002" cy="1036279"/>
              <a:chOff x="7410610" y="2637069"/>
              <a:chExt cx="1226485" cy="1077101"/>
            </a:xfrm>
          </p:grpSpPr>
          <p:grpSp>
            <p:nvGrpSpPr>
              <p:cNvPr id="1654" name="Google Shape;1654;p25"/>
              <p:cNvGrpSpPr/>
              <p:nvPr/>
            </p:nvGrpSpPr>
            <p:grpSpPr>
              <a:xfrm>
                <a:off x="8386635" y="3027970"/>
                <a:ext cx="250461" cy="686200"/>
                <a:chOff x="6178550" y="415926"/>
                <a:chExt cx="774700" cy="2122487"/>
              </a:xfrm>
            </p:grpSpPr>
            <p:sp>
              <p:nvSpPr>
                <p:cNvPr id="1655" name="Google Shape;1655;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6" name="Google Shape;1656;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7" name="Google Shape;1657;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8" name="Google Shape;1658;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9" name="Google Shape;1659;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0" name="Google Shape;1660;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1" name="Google Shape;1661;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2" name="Google Shape;1662;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3" name="Google Shape;1663;p25"/>
              <p:cNvGrpSpPr/>
              <p:nvPr/>
            </p:nvGrpSpPr>
            <p:grpSpPr>
              <a:xfrm>
                <a:off x="7898536" y="2637069"/>
                <a:ext cx="321036" cy="1076950"/>
                <a:chOff x="6178550" y="415926"/>
                <a:chExt cx="774700" cy="2122487"/>
              </a:xfrm>
            </p:grpSpPr>
            <p:sp>
              <p:nvSpPr>
                <p:cNvPr id="1664" name="Google Shape;1664;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5" name="Google Shape;1665;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6" name="Google Shape;1666;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7" name="Google Shape;1667;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8" name="Google Shape;1668;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9" name="Google Shape;1669;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0" name="Google Shape;1670;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1" name="Google Shape;1671;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72" name="Google Shape;1672;p25"/>
              <p:cNvGrpSpPr/>
              <p:nvPr/>
            </p:nvGrpSpPr>
            <p:grpSpPr>
              <a:xfrm>
                <a:off x="7410610" y="2834495"/>
                <a:ext cx="321036" cy="879559"/>
                <a:chOff x="6178550" y="415926"/>
                <a:chExt cx="774700" cy="2122487"/>
              </a:xfrm>
            </p:grpSpPr>
            <p:sp>
              <p:nvSpPr>
                <p:cNvPr id="1673" name="Google Shape;1673;p25"/>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4" name="Google Shape;1674;p25"/>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5" name="Google Shape;1675;p25"/>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6" name="Google Shape;1676;p25"/>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7" name="Google Shape;1677;p25"/>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8" name="Google Shape;1678;p25"/>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9" name="Google Shape;1679;p25"/>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0" name="Google Shape;1680;p25"/>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681" name="Google Shape;1681;p25"/>
          <p:cNvGrpSpPr/>
          <p:nvPr/>
        </p:nvGrpSpPr>
        <p:grpSpPr>
          <a:xfrm>
            <a:off x="-1545537" y="1068570"/>
            <a:ext cx="3120458" cy="1043905"/>
            <a:chOff x="-1545537" y="1068570"/>
            <a:chExt cx="3120458" cy="1043905"/>
          </a:xfrm>
        </p:grpSpPr>
        <p:sp>
          <p:nvSpPr>
            <p:cNvPr id="1682" name="Google Shape;1682;p25"/>
            <p:cNvSpPr/>
            <p:nvPr/>
          </p:nvSpPr>
          <p:spPr>
            <a:xfrm>
              <a:off x="-1545537" y="1068570"/>
              <a:ext cx="2538925" cy="37613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3" name="Google Shape;1683;p25"/>
            <p:cNvSpPr/>
            <p:nvPr/>
          </p:nvSpPr>
          <p:spPr>
            <a:xfrm flipH="1">
              <a:off x="418172" y="1661575"/>
              <a:ext cx="1156750" cy="4509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3"/>
          <p:cNvPicPr preferRelativeResize="0"/>
          <p:nvPr/>
        </p:nvPicPr>
        <p:blipFill>
          <a:blip r:embed="rId2">
            <a:alphaModFix/>
          </a:blip>
          <a:stretch>
            <a:fillRect/>
          </a:stretch>
        </p:blipFill>
        <p:spPr>
          <a:xfrm>
            <a:off x="25" y="0"/>
            <a:ext cx="9144000" cy="5143500"/>
          </a:xfrm>
          <a:prstGeom prst="rect">
            <a:avLst/>
          </a:prstGeom>
          <a:noFill/>
          <a:ln>
            <a:noFill/>
          </a:ln>
        </p:spPr>
      </p:pic>
      <p:grpSp>
        <p:nvGrpSpPr>
          <p:cNvPr id="45" name="Google Shape;45;p3"/>
          <p:cNvGrpSpPr/>
          <p:nvPr/>
        </p:nvGrpSpPr>
        <p:grpSpPr>
          <a:xfrm>
            <a:off x="-511477" y="2410200"/>
            <a:ext cx="9839452" cy="2210350"/>
            <a:chOff x="-511477" y="2352625"/>
            <a:chExt cx="9839452" cy="2210350"/>
          </a:xfrm>
        </p:grpSpPr>
        <p:sp>
          <p:nvSpPr>
            <p:cNvPr id="46" name="Google Shape;46;p3"/>
            <p:cNvSpPr/>
            <p:nvPr/>
          </p:nvSpPr>
          <p:spPr>
            <a:xfrm flipH="1">
              <a:off x="-511477" y="2785600"/>
              <a:ext cx="6569677" cy="1777375"/>
            </a:xfrm>
            <a:custGeom>
              <a:avLst/>
              <a:gdLst/>
              <a:ahLst/>
              <a:cxnLst/>
              <a:rect l="l" t="t" r="r" b="b"/>
              <a:pathLst>
                <a:path w="1782" h="792" extrusionOk="0">
                  <a:moveTo>
                    <a:pt x="1781" y="792"/>
                  </a:moveTo>
                  <a:cubicBezTo>
                    <a:pt x="1781" y="773"/>
                    <a:pt x="1782" y="754"/>
                    <a:pt x="1782" y="735"/>
                  </a:cubicBezTo>
                  <a:cubicBezTo>
                    <a:pt x="1782" y="355"/>
                    <a:pt x="1653" y="48"/>
                    <a:pt x="1494" y="48"/>
                  </a:cubicBezTo>
                  <a:cubicBezTo>
                    <a:pt x="1454" y="48"/>
                    <a:pt x="1415" y="68"/>
                    <a:pt x="1380" y="103"/>
                  </a:cubicBezTo>
                  <a:cubicBezTo>
                    <a:pt x="1352" y="38"/>
                    <a:pt x="1318" y="0"/>
                    <a:pt x="1281" y="0"/>
                  </a:cubicBezTo>
                  <a:cubicBezTo>
                    <a:pt x="1228" y="0"/>
                    <a:pt x="1180" y="82"/>
                    <a:pt x="1146" y="212"/>
                  </a:cubicBezTo>
                  <a:cubicBezTo>
                    <a:pt x="1131" y="198"/>
                    <a:pt x="1114" y="190"/>
                    <a:pt x="1098" y="190"/>
                  </a:cubicBezTo>
                  <a:cubicBezTo>
                    <a:pt x="1045" y="190"/>
                    <a:pt x="998" y="268"/>
                    <a:pt x="965" y="394"/>
                  </a:cubicBezTo>
                  <a:cubicBezTo>
                    <a:pt x="956" y="389"/>
                    <a:pt x="948" y="387"/>
                    <a:pt x="939" y="387"/>
                  </a:cubicBezTo>
                  <a:cubicBezTo>
                    <a:pt x="894" y="387"/>
                    <a:pt x="854" y="457"/>
                    <a:pt x="826" y="568"/>
                  </a:cubicBezTo>
                  <a:cubicBezTo>
                    <a:pt x="798" y="457"/>
                    <a:pt x="758" y="387"/>
                    <a:pt x="713" y="387"/>
                  </a:cubicBezTo>
                  <a:cubicBezTo>
                    <a:pt x="711" y="387"/>
                    <a:pt x="710" y="387"/>
                    <a:pt x="709" y="387"/>
                  </a:cubicBezTo>
                  <a:cubicBezTo>
                    <a:pt x="686" y="336"/>
                    <a:pt x="658" y="306"/>
                    <a:pt x="629" y="306"/>
                  </a:cubicBezTo>
                  <a:cubicBezTo>
                    <a:pt x="571" y="306"/>
                    <a:pt x="520" y="424"/>
                    <a:pt x="495" y="596"/>
                  </a:cubicBezTo>
                  <a:cubicBezTo>
                    <a:pt x="471" y="539"/>
                    <a:pt x="442" y="505"/>
                    <a:pt x="411" y="505"/>
                  </a:cubicBezTo>
                  <a:cubicBezTo>
                    <a:pt x="384" y="505"/>
                    <a:pt x="358" y="531"/>
                    <a:pt x="336" y="576"/>
                  </a:cubicBezTo>
                  <a:cubicBezTo>
                    <a:pt x="326" y="567"/>
                    <a:pt x="315" y="563"/>
                    <a:pt x="303" y="563"/>
                  </a:cubicBezTo>
                  <a:cubicBezTo>
                    <a:pt x="273" y="563"/>
                    <a:pt x="245" y="595"/>
                    <a:pt x="221" y="650"/>
                  </a:cubicBezTo>
                  <a:cubicBezTo>
                    <a:pt x="204" y="642"/>
                    <a:pt x="187" y="637"/>
                    <a:pt x="169" y="637"/>
                  </a:cubicBezTo>
                  <a:cubicBezTo>
                    <a:pt x="103" y="637"/>
                    <a:pt x="43" y="696"/>
                    <a:pt x="0" y="792"/>
                  </a:cubicBezTo>
                  <a:lnTo>
                    <a:pt x="1781" y="79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flipH="1">
              <a:off x="7055026" y="2352625"/>
              <a:ext cx="2272949" cy="2168300"/>
            </a:xfrm>
            <a:custGeom>
              <a:avLst/>
              <a:gdLst/>
              <a:ahLst/>
              <a:cxnLst/>
              <a:rect l="l" t="t" r="r" b="b"/>
              <a:pathLst>
                <a:path w="1265" h="563" extrusionOk="0">
                  <a:moveTo>
                    <a:pt x="0" y="0"/>
                  </a:moveTo>
                  <a:lnTo>
                    <a:pt x="140" y="61"/>
                  </a:lnTo>
                  <a:lnTo>
                    <a:pt x="152" y="94"/>
                  </a:lnTo>
                  <a:lnTo>
                    <a:pt x="167" y="88"/>
                  </a:lnTo>
                  <a:lnTo>
                    <a:pt x="209" y="170"/>
                  </a:lnTo>
                  <a:lnTo>
                    <a:pt x="217" y="151"/>
                  </a:lnTo>
                  <a:lnTo>
                    <a:pt x="299" y="173"/>
                  </a:lnTo>
                  <a:lnTo>
                    <a:pt x="372" y="305"/>
                  </a:lnTo>
                  <a:lnTo>
                    <a:pt x="372" y="260"/>
                  </a:lnTo>
                  <a:lnTo>
                    <a:pt x="891" y="437"/>
                  </a:lnTo>
                  <a:lnTo>
                    <a:pt x="905" y="460"/>
                  </a:lnTo>
                  <a:lnTo>
                    <a:pt x="905" y="450"/>
                  </a:lnTo>
                  <a:lnTo>
                    <a:pt x="1265" y="563"/>
                  </a:lnTo>
                  <a:lnTo>
                    <a:pt x="0" y="563"/>
                  </a:lnTo>
                  <a:lnTo>
                    <a:pt x="0"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 name="Google Shape;48;p3"/>
          <p:cNvGrpSpPr/>
          <p:nvPr/>
        </p:nvGrpSpPr>
        <p:grpSpPr>
          <a:xfrm>
            <a:off x="365268" y="2827658"/>
            <a:ext cx="18868346" cy="2658708"/>
            <a:chOff x="365268" y="2827658"/>
            <a:chExt cx="18868346" cy="2658708"/>
          </a:xfrm>
        </p:grpSpPr>
        <p:sp>
          <p:nvSpPr>
            <p:cNvPr id="49" name="Google Shape;49;p3"/>
            <p:cNvSpPr/>
            <p:nvPr/>
          </p:nvSpPr>
          <p:spPr>
            <a:xfrm>
              <a:off x="365268" y="2827658"/>
              <a:ext cx="18868346" cy="1735325"/>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0" name="Google Shape;50;p3"/>
            <p:cNvGrpSpPr/>
            <p:nvPr/>
          </p:nvGrpSpPr>
          <p:grpSpPr>
            <a:xfrm>
              <a:off x="4419398" y="4067851"/>
              <a:ext cx="9704166" cy="1418515"/>
              <a:chOff x="2151136" y="3681275"/>
              <a:chExt cx="12555526" cy="1494275"/>
            </a:xfrm>
          </p:grpSpPr>
          <p:sp>
            <p:nvSpPr>
              <p:cNvPr id="51" name="Google Shape;51;p3"/>
              <p:cNvSpPr/>
              <p:nvPr/>
            </p:nvSpPr>
            <p:spPr>
              <a:xfrm>
                <a:off x="2151136" y="4484966"/>
                <a:ext cx="3048096" cy="440543"/>
              </a:xfrm>
              <a:custGeom>
                <a:avLst/>
                <a:gdLst/>
                <a:ahLst/>
                <a:cxnLst/>
                <a:rect l="l" t="t" r="r" b="b"/>
                <a:pathLst>
                  <a:path w="823" h="118" extrusionOk="0">
                    <a:moveTo>
                      <a:pt x="0" y="14"/>
                    </a:moveTo>
                    <a:cubicBezTo>
                      <a:pt x="3" y="20"/>
                      <a:pt x="3" y="20"/>
                      <a:pt x="3" y="20"/>
                    </a:cubicBezTo>
                    <a:cubicBezTo>
                      <a:pt x="3" y="20"/>
                      <a:pt x="823" y="55"/>
                      <a:pt x="715" y="116"/>
                    </a:cubicBezTo>
                    <a:cubicBezTo>
                      <a:pt x="715" y="116"/>
                      <a:pt x="786" y="118"/>
                      <a:pt x="766" y="71"/>
                    </a:cubicBezTo>
                    <a:cubicBezTo>
                      <a:pt x="745" y="24"/>
                      <a:pt x="109" y="0"/>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4199073" y="4598080"/>
                <a:ext cx="113115" cy="130972"/>
              </a:xfrm>
              <a:custGeom>
                <a:avLst/>
                <a:gdLst/>
                <a:ahLst/>
                <a:cxnLst/>
                <a:rect l="l" t="t" r="r" b="b"/>
                <a:pathLst>
                  <a:path w="30" h="35" extrusionOk="0">
                    <a:moveTo>
                      <a:pt x="0" y="31"/>
                    </a:moveTo>
                    <a:cubicBezTo>
                      <a:pt x="11" y="32"/>
                      <a:pt x="21" y="33"/>
                      <a:pt x="30" y="35"/>
                    </a:cubicBezTo>
                    <a:cubicBezTo>
                      <a:pt x="25" y="2"/>
                      <a:pt x="25" y="2"/>
                      <a:pt x="25" y="2"/>
                    </a:cubicBezTo>
                    <a:cubicBezTo>
                      <a:pt x="17" y="1"/>
                      <a:pt x="9" y="0"/>
                      <a:pt x="0" y="0"/>
                    </a:cubicBezTo>
                    <a:lnTo>
                      <a:pt x="0" y="3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2151136" y="4526641"/>
                <a:ext cx="279807" cy="47626"/>
              </a:xfrm>
              <a:custGeom>
                <a:avLst/>
                <a:gdLst/>
                <a:ahLst/>
                <a:cxnLst/>
                <a:rect l="l" t="t" r="r" b="b"/>
                <a:pathLst>
                  <a:path w="75" h="13" extrusionOk="0">
                    <a:moveTo>
                      <a:pt x="70" y="0"/>
                    </a:moveTo>
                    <a:cubicBezTo>
                      <a:pt x="39" y="1"/>
                      <a:pt x="15" y="2"/>
                      <a:pt x="0" y="4"/>
                    </a:cubicBezTo>
                    <a:cubicBezTo>
                      <a:pt x="3" y="10"/>
                      <a:pt x="3" y="10"/>
                      <a:pt x="3" y="10"/>
                    </a:cubicBezTo>
                    <a:cubicBezTo>
                      <a:pt x="3" y="10"/>
                      <a:pt x="30" y="11"/>
                      <a:pt x="75" y="13"/>
                    </a:cubicBezTo>
                    <a:lnTo>
                      <a:pt x="7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2448802" y="4526641"/>
                <a:ext cx="279807" cy="65488"/>
              </a:xfrm>
              <a:custGeom>
                <a:avLst/>
                <a:gdLst/>
                <a:ahLst/>
                <a:cxnLst/>
                <a:rect l="l" t="t" r="r" b="b"/>
                <a:pathLst>
                  <a:path w="76" h="18" extrusionOk="0">
                    <a:moveTo>
                      <a:pt x="72" y="0"/>
                    </a:moveTo>
                    <a:cubicBezTo>
                      <a:pt x="45" y="0"/>
                      <a:pt x="21" y="0"/>
                      <a:pt x="0" y="0"/>
                    </a:cubicBezTo>
                    <a:cubicBezTo>
                      <a:pt x="4" y="14"/>
                      <a:pt x="4" y="14"/>
                      <a:pt x="4" y="14"/>
                    </a:cubicBezTo>
                    <a:cubicBezTo>
                      <a:pt x="25" y="15"/>
                      <a:pt x="50" y="16"/>
                      <a:pt x="76" y="18"/>
                    </a:cubicBezTo>
                    <a:lnTo>
                      <a:pt x="7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4085962" y="4586173"/>
                <a:ext cx="77395" cy="125021"/>
              </a:xfrm>
              <a:custGeom>
                <a:avLst/>
                <a:gdLst/>
                <a:ahLst/>
                <a:cxnLst/>
                <a:rect l="l" t="t" r="r" b="b"/>
                <a:pathLst>
                  <a:path w="22" h="33" extrusionOk="0">
                    <a:moveTo>
                      <a:pt x="0" y="0"/>
                    </a:moveTo>
                    <a:cubicBezTo>
                      <a:pt x="13" y="32"/>
                      <a:pt x="13" y="32"/>
                      <a:pt x="13" y="32"/>
                    </a:cubicBezTo>
                    <a:cubicBezTo>
                      <a:pt x="16" y="32"/>
                      <a:pt x="19" y="32"/>
                      <a:pt x="22" y="33"/>
                    </a:cubicBezTo>
                    <a:cubicBezTo>
                      <a:pt x="13" y="1"/>
                      <a:pt x="13" y="1"/>
                      <a:pt x="13" y="1"/>
                    </a:cubicBezTo>
                    <a:cubicBezTo>
                      <a:pt x="9" y="1"/>
                      <a:pt x="4" y="0"/>
                      <a:pt x="0"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2788142" y="4526641"/>
                <a:ext cx="89301" cy="71439"/>
              </a:xfrm>
              <a:custGeom>
                <a:avLst/>
                <a:gdLst/>
                <a:ahLst/>
                <a:cxnLst/>
                <a:rect l="l" t="t" r="r" b="b"/>
                <a:pathLst>
                  <a:path w="23" h="19" extrusionOk="0">
                    <a:moveTo>
                      <a:pt x="1" y="18"/>
                    </a:moveTo>
                    <a:cubicBezTo>
                      <a:pt x="7" y="18"/>
                      <a:pt x="12" y="18"/>
                      <a:pt x="18" y="19"/>
                    </a:cubicBezTo>
                    <a:cubicBezTo>
                      <a:pt x="23" y="0"/>
                      <a:pt x="23" y="0"/>
                      <a:pt x="23" y="0"/>
                    </a:cubicBezTo>
                    <a:cubicBezTo>
                      <a:pt x="15" y="0"/>
                      <a:pt x="7" y="0"/>
                      <a:pt x="0" y="0"/>
                    </a:cubicBezTo>
                    <a:lnTo>
                      <a:pt x="1" y="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3"/>
              <p:cNvSpPr/>
              <p:nvPr/>
            </p:nvSpPr>
            <p:spPr>
              <a:xfrm>
                <a:off x="2883395" y="4526641"/>
                <a:ext cx="214319" cy="83346"/>
              </a:xfrm>
              <a:custGeom>
                <a:avLst/>
                <a:gdLst/>
                <a:ahLst/>
                <a:cxnLst/>
                <a:rect l="l" t="t" r="r" b="b"/>
                <a:pathLst>
                  <a:path w="58" h="23" extrusionOk="0">
                    <a:moveTo>
                      <a:pt x="0" y="19"/>
                    </a:moveTo>
                    <a:cubicBezTo>
                      <a:pt x="19" y="20"/>
                      <a:pt x="38" y="22"/>
                      <a:pt x="58" y="23"/>
                    </a:cubicBezTo>
                    <a:cubicBezTo>
                      <a:pt x="45" y="1"/>
                      <a:pt x="45" y="1"/>
                      <a:pt x="45" y="1"/>
                    </a:cubicBezTo>
                    <a:cubicBezTo>
                      <a:pt x="32" y="1"/>
                      <a:pt x="18" y="0"/>
                      <a:pt x="5" y="0"/>
                    </a:cubicBezTo>
                    <a:lnTo>
                      <a:pt x="0"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3"/>
              <p:cNvSpPr/>
              <p:nvPr/>
            </p:nvSpPr>
            <p:spPr>
              <a:xfrm>
                <a:off x="2746467" y="4562360"/>
                <a:ext cx="11907" cy="29768"/>
              </a:xfrm>
              <a:custGeom>
                <a:avLst/>
                <a:gdLst/>
                <a:ahLst/>
                <a:cxnLst/>
                <a:rect l="l" t="t" r="r" b="b"/>
                <a:pathLst>
                  <a:path w="3" h="7" extrusionOk="0">
                    <a:moveTo>
                      <a:pt x="0" y="0"/>
                    </a:moveTo>
                    <a:cubicBezTo>
                      <a:pt x="1" y="7"/>
                      <a:pt x="1" y="7"/>
                      <a:pt x="1" y="7"/>
                    </a:cubicBezTo>
                    <a:cubicBezTo>
                      <a:pt x="2" y="7"/>
                      <a:pt x="3" y="7"/>
                      <a:pt x="3" y="7"/>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3091759" y="4532592"/>
                <a:ext cx="113115" cy="89301"/>
              </a:xfrm>
              <a:custGeom>
                <a:avLst/>
                <a:gdLst/>
                <a:ahLst/>
                <a:cxnLst/>
                <a:rect l="l" t="t" r="r" b="b"/>
                <a:pathLst>
                  <a:path w="31" h="23" extrusionOk="0">
                    <a:moveTo>
                      <a:pt x="9" y="1"/>
                    </a:moveTo>
                    <a:cubicBezTo>
                      <a:pt x="0" y="0"/>
                      <a:pt x="0" y="0"/>
                      <a:pt x="0" y="0"/>
                    </a:cubicBezTo>
                    <a:cubicBezTo>
                      <a:pt x="15" y="22"/>
                      <a:pt x="15" y="22"/>
                      <a:pt x="15" y="22"/>
                    </a:cubicBezTo>
                    <a:cubicBezTo>
                      <a:pt x="20" y="22"/>
                      <a:pt x="26" y="23"/>
                      <a:pt x="31" y="23"/>
                    </a:cubicBezTo>
                    <a:lnTo>
                      <a:pt x="9" y="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3353704" y="4544499"/>
                <a:ext cx="458406" cy="125021"/>
              </a:xfrm>
              <a:custGeom>
                <a:avLst/>
                <a:gdLst/>
                <a:ahLst/>
                <a:cxnLst/>
                <a:rect l="l" t="t" r="r" b="b"/>
                <a:pathLst>
                  <a:path w="124" h="35" extrusionOk="0">
                    <a:moveTo>
                      <a:pt x="18" y="25"/>
                    </a:moveTo>
                    <a:cubicBezTo>
                      <a:pt x="54" y="28"/>
                      <a:pt x="89" y="31"/>
                      <a:pt x="124" y="35"/>
                    </a:cubicBezTo>
                    <a:cubicBezTo>
                      <a:pt x="113" y="6"/>
                      <a:pt x="113" y="6"/>
                      <a:pt x="113" y="6"/>
                    </a:cubicBezTo>
                    <a:cubicBezTo>
                      <a:pt x="76" y="4"/>
                      <a:pt x="37" y="2"/>
                      <a:pt x="0" y="0"/>
                    </a:cubicBezTo>
                    <a:lnTo>
                      <a:pt x="18" y="2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3"/>
              <p:cNvSpPr/>
              <p:nvPr/>
            </p:nvSpPr>
            <p:spPr>
              <a:xfrm>
                <a:off x="2151136" y="3681275"/>
                <a:ext cx="12555526" cy="1494275"/>
              </a:xfrm>
              <a:custGeom>
                <a:avLst/>
                <a:gdLst/>
                <a:ahLst/>
                <a:cxnLst/>
                <a:rect l="l" t="t" r="r" b="b"/>
                <a:pathLst>
                  <a:path w="3394" h="403" extrusionOk="0">
                    <a:moveTo>
                      <a:pt x="1289" y="317"/>
                    </a:moveTo>
                    <a:cubicBezTo>
                      <a:pt x="1289" y="317"/>
                      <a:pt x="484" y="403"/>
                      <a:pt x="640" y="360"/>
                    </a:cubicBezTo>
                    <a:cubicBezTo>
                      <a:pt x="1067" y="241"/>
                      <a:pt x="0" y="231"/>
                      <a:pt x="0" y="231"/>
                    </a:cubicBezTo>
                    <a:cubicBezTo>
                      <a:pt x="0" y="231"/>
                      <a:pt x="1608" y="0"/>
                      <a:pt x="1970" y="69"/>
                    </a:cubicBezTo>
                    <a:cubicBezTo>
                      <a:pt x="2331" y="137"/>
                      <a:pt x="3394" y="382"/>
                      <a:pt x="3018" y="382"/>
                    </a:cubicBezTo>
                    <a:cubicBezTo>
                      <a:pt x="2641" y="382"/>
                      <a:pt x="1084" y="382"/>
                      <a:pt x="1084" y="382"/>
                    </a:cubicBezTo>
                    <a:lnTo>
                      <a:pt x="1289" y="31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3"/>
              <p:cNvSpPr/>
              <p:nvPr/>
            </p:nvSpPr>
            <p:spPr>
              <a:xfrm>
                <a:off x="3425144" y="3758666"/>
                <a:ext cx="11281515" cy="1339490"/>
              </a:xfrm>
              <a:custGeom>
                <a:avLst/>
                <a:gdLst/>
                <a:ahLst/>
                <a:cxnLst/>
                <a:rect l="l" t="t" r="r" b="b"/>
                <a:pathLst>
                  <a:path w="3050" h="362" extrusionOk="0">
                    <a:moveTo>
                      <a:pt x="2674" y="362"/>
                    </a:moveTo>
                    <a:cubicBezTo>
                      <a:pt x="3050" y="362"/>
                      <a:pt x="1987" y="117"/>
                      <a:pt x="1626" y="49"/>
                    </a:cubicBezTo>
                    <a:cubicBezTo>
                      <a:pt x="1370" y="0"/>
                      <a:pt x="494" y="101"/>
                      <a:pt x="0" y="165"/>
                    </a:cubicBezTo>
                    <a:cubicBezTo>
                      <a:pt x="0" y="165"/>
                      <a:pt x="928" y="81"/>
                      <a:pt x="759" y="108"/>
                    </a:cubicBezTo>
                    <a:cubicBezTo>
                      <a:pt x="589" y="135"/>
                      <a:pt x="358" y="166"/>
                      <a:pt x="494" y="178"/>
                    </a:cubicBezTo>
                    <a:cubicBezTo>
                      <a:pt x="630" y="190"/>
                      <a:pt x="896" y="192"/>
                      <a:pt x="748" y="226"/>
                    </a:cubicBezTo>
                    <a:cubicBezTo>
                      <a:pt x="600" y="261"/>
                      <a:pt x="382" y="297"/>
                      <a:pt x="497" y="333"/>
                    </a:cubicBezTo>
                    <a:cubicBezTo>
                      <a:pt x="503" y="334"/>
                      <a:pt x="510" y="336"/>
                      <a:pt x="518" y="338"/>
                    </a:cubicBezTo>
                    <a:cubicBezTo>
                      <a:pt x="710" y="322"/>
                      <a:pt x="945" y="297"/>
                      <a:pt x="945" y="297"/>
                    </a:cubicBezTo>
                    <a:cubicBezTo>
                      <a:pt x="740" y="362"/>
                      <a:pt x="740" y="362"/>
                      <a:pt x="740" y="362"/>
                    </a:cubicBezTo>
                    <a:cubicBezTo>
                      <a:pt x="740" y="362"/>
                      <a:pt x="2297" y="362"/>
                      <a:pt x="2674" y="36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3"/>
              <p:cNvSpPr/>
              <p:nvPr/>
            </p:nvSpPr>
            <p:spPr>
              <a:xfrm>
                <a:off x="2151136" y="4419482"/>
                <a:ext cx="2738520" cy="392916"/>
              </a:xfrm>
              <a:custGeom>
                <a:avLst/>
                <a:gdLst/>
                <a:ahLst/>
                <a:cxnLst/>
                <a:rect l="l" t="t" r="r" b="b"/>
                <a:pathLst>
                  <a:path w="740" h="107" extrusionOk="0">
                    <a:moveTo>
                      <a:pt x="578" y="32"/>
                    </a:moveTo>
                    <a:cubicBezTo>
                      <a:pt x="662" y="5"/>
                      <a:pt x="147" y="26"/>
                      <a:pt x="147" y="26"/>
                    </a:cubicBezTo>
                    <a:cubicBezTo>
                      <a:pt x="246" y="0"/>
                      <a:pt x="246" y="0"/>
                      <a:pt x="246" y="0"/>
                    </a:cubicBezTo>
                    <a:cubicBezTo>
                      <a:pt x="96" y="19"/>
                      <a:pt x="0" y="33"/>
                      <a:pt x="0" y="33"/>
                    </a:cubicBezTo>
                    <a:cubicBezTo>
                      <a:pt x="0" y="33"/>
                      <a:pt x="714" y="40"/>
                      <a:pt x="740" y="107"/>
                    </a:cubicBezTo>
                    <a:cubicBezTo>
                      <a:pt x="730" y="44"/>
                      <a:pt x="493" y="58"/>
                      <a:pt x="578" y="3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4" name="Google Shape;64;p3"/>
          <p:cNvSpPr txBox="1">
            <a:spLocks noGrp="1"/>
          </p:cNvSpPr>
          <p:nvPr>
            <p:ph type="title"/>
          </p:nvPr>
        </p:nvSpPr>
        <p:spPr>
          <a:xfrm>
            <a:off x="3048600" y="1831775"/>
            <a:ext cx="3046800" cy="66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4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65" name="Google Shape;65;p3"/>
          <p:cNvSpPr txBox="1">
            <a:spLocks noGrp="1"/>
          </p:cNvSpPr>
          <p:nvPr>
            <p:ph type="title" idx="2" hasCustomPrompt="1"/>
          </p:nvPr>
        </p:nvSpPr>
        <p:spPr>
          <a:xfrm>
            <a:off x="4027050" y="1168175"/>
            <a:ext cx="1089900" cy="661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None/>
              <a:defRPr sz="32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66" name="Google Shape;66;p3"/>
          <p:cNvGrpSpPr/>
          <p:nvPr/>
        </p:nvGrpSpPr>
        <p:grpSpPr>
          <a:xfrm>
            <a:off x="-455395" y="932025"/>
            <a:ext cx="8984825" cy="1177937"/>
            <a:chOff x="-455395" y="932025"/>
            <a:chExt cx="8984825" cy="1177937"/>
          </a:xfrm>
        </p:grpSpPr>
        <p:sp>
          <p:nvSpPr>
            <p:cNvPr id="67" name="Google Shape;67;p3"/>
            <p:cNvSpPr/>
            <p:nvPr/>
          </p:nvSpPr>
          <p:spPr>
            <a:xfrm>
              <a:off x="-455395" y="932025"/>
              <a:ext cx="2255407" cy="33819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3"/>
            <p:cNvSpPr/>
            <p:nvPr/>
          </p:nvSpPr>
          <p:spPr>
            <a:xfrm flipH="1">
              <a:off x="7201367" y="1592289"/>
              <a:ext cx="1328062" cy="517673"/>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9"/>
        <p:cNvGrpSpPr/>
        <p:nvPr/>
      </p:nvGrpSpPr>
      <p:grpSpPr>
        <a:xfrm>
          <a:off x="0" y="0"/>
          <a:ext cx="0" cy="0"/>
          <a:chOff x="0" y="0"/>
          <a:chExt cx="0" cy="0"/>
        </a:xfrm>
      </p:grpSpPr>
      <p:pic>
        <p:nvPicPr>
          <p:cNvPr id="150" name="Google Shape;150;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51" name="Google Shape;151;p5"/>
          <p:cNvSpPr txBox="1">
            <a:spLocks noGrp="1"/>
          </p:cNvSpPr>
          <p:nvPr>
            <p:ph type="subTitle" idx="1"/>
          </p:nvPr>
        </p:nvSpPr>
        <p:spPr>
          <a:xfrm>
            <a:off x="1290763" y="2205525"/>
            <a:ext cx="2907600" cy="4725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52" name="Google Shape;152;p5"/>
          <p:cNvSpPr txBox="1">
            <a:spLocks noGrp="1"/>
          </p:cNvSpPr>
          <p:nvPr>
            <p:ph type="subTitle" idx="2"/>
          </p:nvPr>
        </p:nvSpPr>
        <p:spPr>
          <a:xfrm>
            <a:off x="4945638" y="2205525"/>
            <a:ext cx="2907600" cy="472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153" name="Google Shape;153;p5"/>
          <p:cNvSpPr txBox="1">
            <a:spLocks noGrp="1"/>
          </p:cNvSpPr>
          <p:nvPr>
            <p:ph type="subTitle" idx="3"/>
          </p:nvPr>
        </p:nvSpPr>
        <p:spPr>
          <a:xfrm>
            <a:off x="1290763" y="2612050"/>
            <a:ext cx="29076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5"/>
          <p:cNvSpPr txBox="1">
            <a:spLocks noGrp="1"/>
          </p:cNvSpPr>
          <p:nvPr>
            <p:ph type="subTitle" idx="4"/>
          </p:nvPr>
        </p:nvSpPr>
        <p:spPr>
          <a:xfrm>
            <a:off x="4945638" y="2612050"/>
            <a:ext cx="29076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5"/>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157" name="Google Shape;157;p5"/>
          <p:cNvSpPr/>
          <p:nvPr/>
        </p:nvSpPr>
        <p:spPr>
          <a:xfrm flipH="1">
            <a:off x="-1346174" y="4291500"/>
            <a:ext cx="6933149" cy="852001"/>
          </a:xfrm>
          <a:custGeom>
            <a:avLst/>
            <a:gdLst/>
            <a:ahLst/>
            <a:cxnLst/>
            <a:rect l="l" t="t" r="r" b="b"/>
            <a:pathLst>
              <a:path w="782" h="755" extrusionOk="0">
                <a:moveTo>
                  <a:pt x="782" y="755"/>
                </a:moveTo>
                <a:lnTo>
                  <a:pt x="782" y="595"/>
                </a:lnTo>
                <a:lnTo>
                  <a:pt x="714" y="4"/>
                </a:lnTo>
                <a:lnTo>
                  <a:pt x="690" y="211"/>
                </a:lnTo>
                <a:lnTo>
                  <a:pt x="680" y="161"/>
                </a:lnTo>
                <a:lnTo>
                  <a:pt x="647" y="334"/>
                </a:lnTo>
                <a:lnTo>
                  <a:pt x="611" y="147"/>
                </a:lnTo>
                <a:lnTo>
                  <a:pt x="602" y="196"/>
                </a:lnTo>
                <a:lnTo>
                  <a:pt x="574" y="55"/>
                </a:lnTo>
                <a:lnTo>
                  <a:pt x="551" y="179"/>
                </a:lnTo>
                <a:lnTo>
                  <a:pt x="538" y="0"/>
                </a:lnTo>
                <a:lnTo>
                  <a:pt x="529" y="110"/>
                </a:lnTo>
                <a:lnTo>
                  <a:pt x="522" y="62"/>
                </a:lnTo>
                <a:lnTo>
                  <a:pt x="466" y="408"/>
                </a:lnTo>
                <a:lnTo>
                  <a:pt x="431" y="98"/>
                </a:lnTo>
                <a:lnTo>
                  <a:pt x="404" y="334"/>
                </a:lnTo>
                <a:lnTo>
                  <a:pt x="378" y="102"/>
                </a:lnTo>
                <a:lnTo>
                  <a:pt x="371" y="163"/>
                </a:lnTo>
                <a:lnTo>
                  <a:pt x="354" y="12"/>
                </a:lnTo>
                <a:lnTo>
                  <a:pt x="297" y="513"/>
                </a:lnTo>
                <a:lnTo>
                  <a:pt x="248" y="78"/>
                </a:lnTo>
                <a:lnTo>
                  <a:pt x="222" y="300"/>
                </a:lnTo>
                <a:lnTo>
                  <a:pt x="210" y="189"/>
                </a:lnTo>
                <a:lnTo>
                  <a:pt x="178" y="470"/>
                </a:lnTo>
                <a:lnTo>
                  <a:pt x="157" y="297"/>
                </a:lnTo>
                <a:lnTo>
                  <a:pt x="138" y="468"/>
                </a:lnTo>
                <a:lnTo>
                  <a:pt x="97" y="98"/>
                </a:lnTo>
                <a:lnTo>
                  <a:pt x="39" y="604"/>
                </a:lnTo>
                <a:lnTo>
                  <a:pt x="28" y="508"/>
                </a:lnTo>
                <a:lnTo>
                  <a:pt x="0" y="755"/>
                </a:lnTo>
                <a:lnTo>
                  <a:pt x="782" y="75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8" name="Google Shape;158;p5"/>
          <p:cNvGrpSpPr/>
          <p:nvPr/>
        </p:nvGrpSpPr>
        <p:grpSpPr>
          <a:xfrm>
            <a:off x="7853245" y="4291508"/>
            <a:ext cx="832721" cy="851987"/>
            <a:chOff x="8012532" y="4124833"/>
            <a:chExt cx="832721" cy="851987"/>
          </a:xfrm>
        </p:grpSpPr>
        <p:grpSp>
          <p:nvGrpSpPr>
            <p:cNvPr id="159" name="Google Shape;159;p5"/>
            <p:cNvGrpSpPr/>
            <p:nvPr/>
          </p:nvGrpSpPr>
          <p:grpSpPr>
            <a:xfrm>
              <a:off x="8598100" y="4124833"/>
              <a:ext cx="247154" cy="851987"/>
              <a:chOff x="1539875" y="3257551"/>
              <a:chExt cx="511176" cy="1762125"/>
            </a:xfrm>
          </p:grpSpPr>
          <p:sp>
            <p:nvSpPr>
              <p:cNvPr id="160" name="Google Shape;160;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6" name="Google Shape;166;p5"/>
            <p:cNvGrpSpPr/>
            <p:nvPr/>
          </p:nvGrpSpPr>
          <p:grpSpPr>
            <a:xfrm>
              <a:off x="8295440" y="4314335"/>
              <a:ext cx="185813" cy="640708"/>
              <a:chOff x="1539875" y="3257551"/>
              <a:chExt cx="511176" cy="1762125"/>
            </a:xfrm>
          </p:grpSpPr>
          <p:sp>
            <p:nvSpPr>
              <p:cNvPr id="167" name="Google Shape;167;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3" name="Google Shape;173;p5"/>
            <p:cNvGrpSpPr/>
            <p:nvPr/>
          </p:nvGrpSpPr>
          <p:grpSpPr>
            <a:xfrm flipH="1">
              <a:off x="8012532" y="4391982"/>
              <a:ext cx="166081" cy="572690"/>
              <a:chOff x="1539875" y="3257551"/>
              <a:chExt cx="511176" cy="1762125"/>
            </a:xfrm>
          </p:grpSpPr>
          <p:sp>
            <p:nvSpPr>
              <p:cNvPr id="174" name="Google Shape;174;p5"/>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5"/>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5"/>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5"/>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5"/>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5"/>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0" name="Google Shape;180;p5"/>
          <p:cNvGrpSpPr/>
          <p:nvPr/>
        </p:nvGrpSpPr>
        <p:grpSpPr>
          <a:xfrm flipH="1">
            <a:off x="-866092" y="4547507"/>
            <a:ext cx="4356801" cy="629414"/>
            <a:chOff x="1134148" y="4193002"/>
            <a:chExt cx="4953725" cy="715650"/>
          </a:xfrm>
        </p:grpSpPr>
        <p:sp>
          <p:nvSpPr>
            <p:cNvPr id="181" name="Google Shape;181;p5"/>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5"/>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5"/>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 name="Google Shape;184;p5"/>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5"/>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5"/>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5"/>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5"/>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5"/>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5"/>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5"/>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5"/>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5"/>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5"/>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5"/>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5"/>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5"/>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5"/>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5"/>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5"/>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5"/>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5"/>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5"/>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5"/>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5"/>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5"/>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5"/>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5"/>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5"/>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5"/>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5"/>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5"/>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5"/>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5"/>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5"/>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5"/>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5"/>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5"/>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5"/>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5"/>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5"/>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5"/>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5"/>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5"/>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5"/>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5"/>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7" name="Google Shape;227;p5"/>
          <p:cNvGrpSpPr/>
          <p:nvPr/>
        </p:nvGrpSpPr>
        <p:grpSpPr>
          <a:xfrm>
            <a:off x="-742698" y="167955"/>
            <a:ext cx="10166840" cy="950455"/>
            <a:chOff x="-742698" y="167955"/>
            <a:chExt cx="10166840" cy="950455"/>
          </a:xfrm>
        </p:grpSpPr>
        <p:sp>
          <p:nvSpPr>
            <p:cNvPr id="228" name="Google Shape;228;p5"/>
            <p:cNvSpPr/>
            <p:nvPr/>
          </p:nvSpPr>
          <p:spPr>
            <a:xfrm>
              <a:off x="8217002" y="8367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5"/>
            <p:cNvSpPr/>
            <p:nvPr/>
          </p:nvSpPr>
          <p:spPr>
            <a:xfrm flipH="1">
              <a:off x="7355356" y="1679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5"/>
            <p:cNvSpPr/>
            <p:nvPr/>
          </p:nvSpPr>
          <p:spPr>
            <a:xfrm>
              <a:off x="-742698" y="9374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1"/>
        <p:cNvGrpSpPr/>
        <p:nvPr/>
      </p:nvGrpSpPr>
      <p:grpSpPr>
        <a:xfrm>
          <a:off x="0" y="0"/>
          <a:ext cx="0" cy="0"/>
          <a:chOff x="0" y="0"/>
          <a:chExt cx="0" cy="0"/>
        </a:xfrm>
      </p:grpSpPr>
      <p:pic>
        <p:nvPicPr>
          <p:cNvPr id="232" name="Google Shape;23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233" name="Google Shape;23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234" name="Google Shape;234;p6"/>
          <p:cNvCxnSpPr/>
          <p:nvPr/>
        </p:nvCxnSpPr>
        <p:spPr>
          <a:xfrm>
            <a:off x="4572000" y="-200925"/>
            <a:ext cx="0" cy="583800"/>
          </a:xfrm>
          <a:prstGeom prst="straightConnector1">
            <a:avLst/>
          </a:prstGeom>
          <a:noFill/>
          <a:ln w="9525" cap="flat" cmpd="sng">
            <a:solidFill>
              <a:schemeClr val="dk1"/>
            </a:solidFill>
            <a:prstDash val="solid"/>
            <a:round/>
            <a:headEnd type="none" w="med" len="med"/>
            <a:tailEnd type="diamond" w="med" len="med"/>
          </a:ln>
        </p:spPr>
      </p:cxnSp>
      <p:sp>
        <p:nvSpPr>
          <p:cNvPr id="235" name="Google Shape;235;p6"/>
          <p:cNvSpPr/>
          <p:nvPr/>
        </p:nvSpPr>
        <p:spPr>
          <a:xfrm flipH="1">
            <a:off x="5114449" y="4759328"/>
            <a:ext cx="4331601" cy="384175"/>
          </a:xfrm>
          <a:custGeom>
            <a:avLst/>
            <a:gdLst/>
            <a:ahLst/>
            <a:cxnLst/>
            <a:rect l="l" t="t" r="r" b="b"/>
            <a:pathLst>
              <a:path w="1814" h="292" extrusionOk="0">
                <a:moveTo>
                  <a:pt x="1814" y="284"/>
                </a:moveTo>
                <a:cubicBezTo>
                  <a:pt x="1814" y="284"/>
                  <a:pt x="1807" y="281"/>
                  <a:pt x="1798" y="278"/>
                </a:cubicBezTo>
                <a:cubicBezTo>
                  <a:pt x="1789" y="275"/>
                  <a:pt x="1777" y="273"/>
                  <a:pt x="1768" y="275"/>
                </a:cubicBezTo>
                <a:cubicBezTo>
                  <a:pt x="1768" y="260"/>
                  <a:pt x="1761" y="243"/>
                  <a:pt x="1761" y="243"/>
                </a:cubicBezTo>
                <a:cubicBezTo>
                  <a:pt x="1761" y="243"/>
                  <a:pt x="1748" y="247"/>
                  <a:pt x="1736" y="255"/>
                </a:cubicBezTo>
                <a:cubicBezTo>
                  <a:pt x="1729" y="253"/>
                  <a:pt x="1712" y="250"/>
                  <a:pt x="1700" y="255"/>
                </a:cubicBezTo>
                <a:cubicBezTo>
                  <a:pt x="1702" y="241"/>
                  <a:pt x="1697" y="226"/>
                  <a:pt x="1697" y="226"/>
                </a:cubicBezTo>
                <a:cubicBezTo>
                  <a:pt x="1697" y="226"/>
                  <a:pt x="1682" y="229"/>
                  <a:pt x="1671" y="237"/>
                </a:cubicBezTo>
                <a:cubicBezTo>
                  <a:pt x="1662" y="227"/>
                  <a:pt x="1648" y="220"/>
                  <a:pt x="1648" y="220"/>
                </a:cubicBezTo>
                <a:cubicBezTo>
                  <a:pt x="1648" y="220"/>
                  <a:pt x="1646" y="223"/>
                  <a:pt x="1644" y="229"/>
                </a:cubicBezTo>
                <a:cubicBezTo>
                  <a:pt x="1641" y="223"/>
                  <a:pt x="1637" y="219"/>
                  <a:pt x="1632" y="215"/>
                </a:cubicBezTo>
                <a:cubicBezTo>
                  <a:pt x="1624" y="207"/>
                  <a:pt x="1615" y="202"/>
                  <a:pt x="1615" y="202"/>
                </a:cubicBezTo>
                <a:cubicBezTo>
                  <a:pt x="1615" y="202"/>
                  <a:pt x="1613" y="206"/>
                  <a:pt x="1611" y="211"/>
                </a:cubicBezTo>
                <a:cubicBezTo>
                  <a:pt x="1609" y="203"/>
                  <a:pt x="1607" y="198"/>
                  <a:pt x="1607" y="198"/>
                </a:cubicBezTo>
                <a:cubicBezTo>
                  <a:pt x="1607" y="198"/>
                  <a:pt x="1599" y="200"/>
                  <a:pt x="1591" y="205"/>
                </a:cubicBezTo>
                <a:cubicBezTo>
                  <a:pt x="1591" y="190"/>
                  <a:pt x="1581" y="174"/>
                  <a:pt x="1581" y="174"/>
                </a:cubicBezTo>
                <a:cubicBezTo>
                  <a:pt x="1581" y="174"/>
                  <a:pt x="1558" y="186"/>
                  <a:pt x="1553" y="201"/>
                </a:cubicBezTo>
                <a:cubicBezTo>
                  <a:pt x="1550" y="193"/>
                  <a:pt x="1546" y="186"/>
                  <a:pt x="1546" y="186"/>
                </a:cubicBezTo>
                <a:cubicBezTo>
                  <a:pt x="1546" y="186"/>
                  <a:pt x="1536" y="191"/>
                  <a:pt x="1527" y="199"/>
                </a:cubicBezTo>
                <a:cubicBezTo>
                  <a:pt x="1532" y="191"/>
                  <a:pt x="1535" y="183"/>
                  <a:pt x="1535" y="183"/>
                </a:cubicBezTo>
                <a:cubicBezTo>
                  <a:pt x="1535" y="183"/>
                  <a:pt x="1528" y="181"/>
                  <a:pt x="1518" y="179"/>
                </a:cubicBezTo>
                <a:cubicBezTo>
                  <a:pt x="1509" y="177"/>
                  <a:pt x="1497" y="177"/>
                  <a:pt x="1488" y="180"/>
                </a:cubicBezTo>
                <a:cubicBezTo>
                  <a:pt x="1486" y="164"/>
                  <a:pt x="1478" y="148"/>
                  <a:pt x="1478" y="148"/>
                </a:cubicBezTo>
                <a:cubicBezTo>
                  <a:pt x="1478" y="148"/>
                  <a:pt x="1465" y="154"/>
                  <a:pt x="1454" y="163"/>
                </a:cubicBezTo>
                <a:cubicBezTo>
                  <a:pt x="1447" y="162"/>
                  <a:pt x="1430" y="161"/>
                  <a:pt x="1419" y="166"/>
                </a:cubicBezTo>
                <a:cubicBezTo>
                  <a:pt x="1419" y="152"/>
                  <a:pt x="1413" y="137"/>
                  <a:pt x="1413" y="137"/>
                </a:cubicBezTo>
                <a:cubicBezTo>
                  <a:pt x="1413" y="137"/>
                  <a:pt x="1398" y="142"/>
                  <a:pt x="1387" y="152"/>
                </a:cubicBezTo>
                <a:cubicBezTo>
                  <a:pt x="1378" y="142"/>
                  <a:pt x="1363" y="137"/>
                  <a:pt x="1363" y="137"/>
                </a:cubicBezTo>
                <a:cubicBezTo>
                  <a:pt x="1363" y="137"/>
                  <a:pt x="1362" y="140"/>
                  <a:pt x="1360" y="146"/>
                </a:cubicBezTo>
                <a:cubicBezTo>
                  <a:pt x="1357" y="141"/>
                  <a:pt x="1352" y="136"/>
                  <a:pt x="1347" y="133"/>
                </a:cubicBezTo>
                <a:cubicBezTo>
                  <a:pt x="1338" y="126"/>
                  <a:pt x="1329" y="122"/>
                  <a:pt x="1329" y="122"/>
                </a:cubicBezTo>
                <a:cubicBezTo>
                  <a:pt x="1329" y="122"/>
                  <a:pt x="1327" y="126"/>
                  <a:pt x="1326" y="131"/>
                </a:cubicBezTo>
                <a:cubicBezTo>
                  <a:pt x="1323" y="124"/>
                  <a:pt x="1321" y="118"/>
                  <a:pt x="1321" y="118"/>
                </a:cubicBezTo>
                <a:cubicBezTo>
                  <a:pt x="1321" y="118"/>
                  <a:pt x="1313" y="121"/>
                  <a:pt x="1306" y="127"/>
                </a:cubicBezTo>
                <a:cubicBezTo>
                  <a:pt x="1304" y="112"/>
                  <a:pt x="1293" y="97"/>
                  <a:pt x="1293" y="97"/>
                </a:cubicBezTo>
                <a:cubicBezTo>
                  <a:pt x="1293" y="97"/>
                  <a:pt x="1271" y="110"/>
                  <a:pt x="1267" y="126"/>
                </a:cubicBezTo>
                <a:cubicBezTo>
                  <a:pt x="1263" y="118"/>
                  <a:pt x="1259" y="112"/>
                  <a:pt x="1259" y="112"/>
                </a:cubicBezTo>
                <a:cubicBezTo>
                  <a:pt x="1259" y="112"/>
                  <a:pt x="1249" y="118"/>
                  <a:pt x="1242" y="127"/>
                </a:cubicBezTo>
                <a:cubicBezTo>
                  <a:pt x="1246" y="118"/>
                  <a:pt x="1247" y="110"/>
                  <a:pt x="1247" y="110"/>
                </a:cubicBezTo>
                <a:cubicBezTo>
                  <a:pt x="1247" y="110"/>
                  <a:pt x="1219" y="103"/>
                  <a:pt x="1201" y="110"/>
                </a:cubicBezTo>
                <a:cubicBezTo>
                  <a:pt x="1199" y="103"/>
                  <a:pt x="1196" y="95"/>
                  <a:pt x="1194" y="90"/>
                </a:cubicBezTo>
                <a:cubicBezTo>
                  <a:pt x="1191" y="84"/>
                  <a:pt x="1189" y="80"/>
                  <a:pt x="1189" y="80"/>
                </a:cubicBezTo>
                <a:cubicBezTo>
                  <a:pt x="1189" y="80"/>
                  <a:pt x="1176" y="87"/>
                  <a:pt x="1166" y="97"/>
                </a:cubicBezTo>
                <a:cubicBezTo>
                  <a:pt x="1158" y="96"/>
                  <a:pt x="1141" y="96"/>
                  <a:pt x="1131" y="103"/>
                </a:cubicBezTo>
                <a:cubicBezTo>
                  <a:pt x="1130" y="89"/>
                  <a:pt x="1123" y="74"/>
                  <a:pt x="1123" y="74"/>
                </a:cubicBezTo>
                <a:cubicBezTo>
                  <a:pt x="1123" y="74"/>
                  <a:pt x="1108" y="81"/>
                  <a:pt x="1098" y="91"/>
                </a:cubicBezTo>
                <a:cubicBezTo>
                  <a:pt x="1088" y="82"/>
                  <a:pt x="1073" y="78"/>
                  <a:pt x="1073" y="78"/>
                </a:cubicBezTo>
                <a:cubicBezTo>
                  <a:pt x="1073" y="78"/>
                  <a:pt x="1072" y="81"/>
                  <a:pt x="1071" y="87"/>
                </a:cubicBezTo>
                <a:cubicBezTo>
                  <a:pt x="1067" y="82"/>
                  <a:pt x="1062" y="78"/>
                  <a:pt x="1057" y="75"/>
                </a:cubicBezTo>
                <a:cubicBezTo>
                  <a:pt x="1052" y="72"/>
                  <a:pt x="1047" y="70"/>
                  <a:pt x="1044" y="68"/>
                </a:cubicBezTo>
                <a:cubicBezTo>
                  <a:pt x="1040" y="67"/>
                  <a:pt x="1038" y="66"/>
                  <a:pt x="1038" y="66"/>
                </a:cubicBezTo>
                <a:cubicBezTo>
                  <a:pt x="1038" y="66"/>
                  <a:pt x="1036" y="70"/>
                  <a:pt x="1035" y="75"/>
                </a:cubicBezTo>
                <a:cubicBezTo>
                  <a:pt x="1032" y="68"/>
                  <a:pt x="1029" y="63"/>
                  <a:pt x="1029" y="63"/>
                </a:cubicBezTo>
                <a:cubicBezTo>
                  <a:pt x="1029" y="63"/>
                  <a:pt x="1022" y="66"/>
                  <a:pt x="1015" y="72"/>
                </a:cubicBezTo>
                <a:cubicBezTo>
                  <a:pt x="1012" y="58"/>
                  <a:pt x="1000" y="44"/>
                  <a:pt x="1000" y="44"/>
                </a:cubicBezTo>
                <a:cubicBezTo>
                  <a:pt x="1000" y="44"/>
                  <a:pt x="979" y="58"/>
                  <a:pt x="976" y="74"/>
                </a:cubicBezTo>
                <a:cubicBezTo>
                  <a:pt x="972" y="67"/>
                  <a:pt x="968" y="61"/>
                  <a:pt x="968" y="61"/>
                </a:cubicBezTo>
                <a:cubicBezTo>
                  <a:pt x="968" y="61"/>
                  <a:pt x="958" y="68"/>
                  <a:pt x="951" y="77"/>
                </a:cubicBezTo>
                <a:cubicBezTo>
                  <a:pt x="954" y="68"/>
                  <a:pt x="956" y="60"/>
                  <a:pt x="956" y="60"/>
                </a:cubicBezTo>
                <a:cubicBezTo>
                  <a:pt x="956" y="60"/>
                  <a:pt x="927" y="55"/>
                  <a:pt x="909" y="64"/>
                </a:cubicBezTo>
                <a:cubicBezTo>
                  <a:pt x="905" y="48"/>
                  <a:pt x="895" y="34"/>
                  <a:pt x="895" y="34"/>
                </a:cubicBezTo>
                <a:cubicBezTo>
                  <a:pt x="895" y="34"/>
                  <a:pt x="883" y="42"/>
                  <a:pt x="873" y="52"/>
                </a:cubicBezTo>
                <a:cubicBezTo>
                  <a:pt x="866" y="52"/>
                  <a:pt x="849" y="54"/>
                  <a:pt x="839" y="61"/>
                </a:cubicBezTo>
                <a:cubicBezTo>
                  <a:pt x="837" y="47"/>
                  <a:pt x="829" y="33"/>
                  <a:pt x="829" y="33"/>
                </a:cubicBezTo>
                <a:cubicBezTo>
                  <a:pt x="829" y="33"/>
                  <a:pt x="814" y="41"/>
                  <a:pt x="806" y="51"/>
                </a:cubicBezTo>
                <a:cubicBezTo>
                  <a:pt x="794" y="44"/>
                  <a:pt x="780" y="40"/>
                  <a:pt x="780" y="40"/>
                </a:cubicBezTo>
                <a:cubicBezTo>
                  <a:pt x="780" y="40"/>
                  <a:pt x="779" y="44"/>
                  <a:pt x="778" y="49"/>
                </a:cubicBezTo>
                <a:cubicBezTo>
                  <a:pt x="774" y="45"/>
                  <a:pt x="769" y="41"/>
                  <a:pt x="763" y="38"/>
                </a:cubicBezTo>
                <a:cubicBezTo>
                  <a:pt x="753" y="33"/>
                  <a:pt x="743" y="31"/>
                  <a:pt x="743" y="31"/>
                </a:cubicBezTo>
                <a:cubicBezTo>
                  <a:pt x="743" y="31"/>
                  <a:pt x="742" y="34"/>
                  <a:pt x="742" y="40"/>
                </a:cubicBezTo>
                <a:cubicBezTo>
                  <a:pt x="738" y="33"/>
                  <a:pt x="735" y="28"/>
                  <a:pt x="735" y="28"/>
                </a:cubicBezTo>
                <a:cubicBezTo>
                  <a:pt x="735" y="28"/>
                  <a:pt x="728" y="32"/>
                  <a:pt x="721" y="38"/>
                </a:cubicBezTo>
                <a:cubicBezTo>
                  <a:pt x="718" y="25"/>
                  <a:pt x="705" y="11"/>
                  <a:pt x="705" y="11"/>
                </a:cubicBezTo>
                <a:cubicBezTo>
                  <a:pt x="705" y="11"/>
                  <a:pt x="684" y="27"/>
                  <a:pt x="683" y="43"/>
                </a:cubicBezTo>
                <a:cubicBezTo>
                  <a:pt x="678" y="36"/>
                  <a:pt x="673" y="31"/>
                  <a:pt x="673" y="31"/>
                </a:cubicBezTo>
                <a:cubicBezTo>
                  <a:pt x="673" y="31"/>
                  <a:pt x="664" y="38"/>
                  <a:pt x="658" y="48"/>
                </a:cubicBezTo>
                <a:cubicBezTo>
                  <a:pt x="660" y="38"/>
                  <a:pt x="661" y="30"/>
                  <a:pt x="661" y="30"/>
                </a:cubicBezTo>
                <a:cubicBezTo>
                  <a:pt x="661" y="30"/>
                  <a:pt x="632" y="27"/>
                  <a:pt x="615" y="37"/>
                </a:cubicBezTo>
                <a:cubicBezTo>
                  <a:pt x="610" y="23"/>
                  <a:pt x="599" y="9"/>
                  <a:pt x="599" y="9"/>
                </a:cubicBezTo>
                <a:cubicBezTo>
                  <a:pt x="599" y="9"/>
                  <a:pt x="587" y="17"/>
                  <a:pt x="578" y="28"/>
                </a:cubicBezTo>
                <a:cubicBezTo>
                  <a:pt x="571" y="29"/>
                  <a:pt x="554" y="32"/>
                  <a:pt x="545" y="39"/>
                </a:cubicBezTo>
                <a:cubicBezTo>
                  <a:pt x="542" y="26"/>
                  <a:pt x="533" y="13"/>
                  <a:pt x="533" y="13"/>
                </a:cubicBezTo>
                <a:cubicBezTo>
                  <a:pt x="533" y="13"/>
                  <a:pt x="519" y="21"/>
                  <a:pt x="511" y="32"/>
                </a:cubicBezTo>
                <a:cubicBezTo>
                  <a:pt x="499" y="25"/>
                  <a:pt x="484" y="23"/>
                  <a:pt x="484" y="23"/>
                </a:cubicBezTo>
                <a:cubicBezTo>
                  <a:pt x="484" y="23"/>
                  <a:pt x="483" y="27"/>
                  <a:pt x="483" y="32"/>
                </a:cubicBezTo>
                <a:cubicBezTo>
                  <a:pt x="479" y="28"/>
                  <a:pt x="473" y="25"/>
                  <a:pt x="468" y="22"/>
                </a:cubicBezTo>
                <a:cubicBezTo>
                  <a:pt x="457" y="18"/>
                  <a:pt x="447" y="16"/>
                  <a:pt x="447" y="16"/>
                </a:cubicBezTo>
                <a:cubicBezTo>
                  <a:pt x="447" y="16"/>
                  <a:pt x="446" y="20"/>
                  <a:pt x="446" y="25"/>
                </a:cubicBezTo>
                <a:cubicBezTo>
                  <a:pt x="442" y="19"/>
                  <a:pt x="438" y="14"/>
                  <a:pt x="438" y="14"/>
                </a:cubicBezTo>
                <a:cubicBezTo>
                  <a:pt x="438" y="14"/>
                  <a:pt x="432" y="19"/>
                  <a:pt x="426" y="25"/>
                </a:cubicBezTo>
                <a:cubicBezTo>
                  <a:pt x="421" y="12"/>
                  <a:pt x="407" y="0"/>
                  <a:pt x="407" y="0"/>
                </a:cubicBezTo>
                <a:cubicBezTo>
                  <a:pt x="407" y="0"/>
                  <a:pt x="388" y="17"/>
                  <a:pt x="388" y="33"/>
                </a:cubicBezTo>
                <a:cubicBezTo>
                  <a:pt x="383" y="26"/>
                  <a:pt x="377" y="22"/>
                  <a:pt x="377" y="22"/>
                </a:cubicBezTo>
                <a:cubicBezTo>
                  <a:pt x="377" y="22"/>
                  <a:pt x="369" y="29"/>
                  <a:pt x="363" y="40"/>
                </a:cubicBezTo>
                <a:cubicBezTo>
                  <a:pt x="365" y="30"/>
                  <a:pt x="365" y="22"/>
                  <a:pt x="365" y="22"/>
                </a:cubicBezTo>
                <a:cubicBezTo>
                  <a:pt x="365" y="22"/>
                  <a:pt x="336" y="21"/>
                  <a:pt x="319" y="32"/>
                </a:cubicBezTo>
                <a:cubicBezTo>
                  <a:pt x="313" y="18"/>
                  <a:pt x="301" y="5"/>
                  <a:pt x="301" y="5"/>
                </a:cubicBezTo>
                <a:cubicBezTo>
                  <a:pt x="301" y="5"/>
                  <a:pt x="290" y="15"/>
                  <a:pt x="282" y="26"/>
                </a:cubicBezTo>
                <a:cubicBezTo>
                  <a:pt x="275" y="28"/>
                  <a:pt x="259" y="31"/>
                  <a:pt x="250" y="40"/>
                </a:cubicBezTo>
                <a:cubicBezTo>
                  <a:pt x="246" y="27"/>
                  <a:pt x="235" y="14"/>
                  <a:pt x="235" y="14"/>
                </a:cubicBezTo>
                <a:cubicBezTo>
                  <a:pt x="235" y="14"/>
                  <a:pt x="222" y="24"/>
                  <a:pt x="215" y="36"/>
                </a:cubicBezTo>
                <a:cubicBezTo>
                  <a:pt x="203" y="30"/>
                  <a:pt x="188" y="28"/>
                  <a:pt x="188" y="28"/>
                </a:cubicBezTo>
                <a:cubicBezTo>
                  <a:pt x="188" y="28"/>
                  <a:pt x="187" y="32"/>
                  <a:pt x="187" y="38"/>
                </a:cubicBezTo>
                <a:cubicBezTo>
                  <a:pt x="183" y="34"/>
                  <a:pt x="177" y="31"/>
                  <a:pt x="171" y="30"/>
                </a:cubicBezTo>
                <a:cubicBezTo>
                  <a:pt x="161" y="26"/>
                  <a:pt x="150" y="25"/>
                  <a:pt x="150" y="25"/>
                </a:cubicBezTo>
                <a:cubicBezTo>
                  <a:pt x="150" y="25"/>
                  <a:pt x="150" y="29"/>
                  <a:pt x="150" y="34"/>
                </a:cubicBezTo>
                <a:cubicBezTo>
                  <a:pt x="146" y="28"/>
                  <a:pt x="141" y="24"/>
                  <a:pt x="141" y="24"/>
                </a:cubicBezTo>
                <a:cubicBezTo>
                  <a:pt x="141" y="24"/>
                  <a:pt x="135" y="29"/>
                  <a:pt x="130" y="36"/>
                </a:cubicBezTo>
                <a:cubicBezTo>
                  <a:pt x="124" y="23"/>
                  <a:pt x="109" y="12"/>
                  <a:pt x="109" y="12"/>
                </a:cubicBezTo>
                <a:cubicBezTo>
                  <a:pt x="109" y="12"/>
                  <a:pt x="92" y="32"/>
                  <a:pt x="93" y="48"/>
                </a:cubicBezTo>
                <a:cubicBezTo>
                  <a:pt x="87" y="41"/>
                  <a:pt x="81" y="37"/>
                  <a:pt x="81" y="37"/>
                </a:cubicBezTo>
                <a:cubicBezTo>
                  <a:pt x="81" y="37"/>
                  <a:pt x="79" y="39"/>
                  <a:pt x="76" y="43"/>
                </a:cubicBezTo>
                <a:cubicBezTo>
                  <a:pt x="74" y="46"/>
                  <a:pt x="71" y="51"/>
                  <a:pt x="69" y="57"/>
                </a:cubicBezTo>
                <a:cubicBezTo>
                  <a:pt x="70" y="47"/>
                  <a:pt x="69" y="39"/>
                  <a:pt x="69" y="39"/>
                </a:cubicBezTo>
                <a:cubicBezTo>
                  <a:pt x="69" y="39"/>
                  <a:pt x="40" y="41"/>
                  <a:pt x="24" y="54"/>
                </a:cubicBezTo>
                <a:cubicBezTo>
                  <a:pt x="17" y="40"/>
                  <a:pt x="3" y="29"/>
                  <a:pt x="3" y="29"/>
                </a:cubicBezTo>
                <a:cubicBezTo>
                  <a:pt x="3" y="29"/>
                  <a:pt x="2" y="31"/>
                  <a:pt x="0" y="33"/>
                </a:cubicBezTo>
                <a:cubicBezTo>
                  <a:pt x="0" y="292"/>
                  <a:pt x="0" y="292"/>
                  <a:pt x="0" y="292"/>
                </a:cubicBezTo>
                <a:cubicBezTo>
                  <a:pt x="1809" y="292"/>
                  <a:pt x="1809" y="292"/>
                  <a:pt x="1809" y="292"/>
                </a:cubicBezTo>
                <a:cubicBezTo>
                  <a:pt x="1812" y="287"/>
                  <a:pt x="1814" y="284"/>
                  <a:pt x="1814" y="28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6" name="Google Shape;236;p6"/>
          <p:cNvGrpSpPr/>
          <p:nvPr/>
        </p:nvGrpSpPr>
        <p:grpSpPr>
          <a:xfrm>
            <a:off x="671477" y="204283"/>
            <a:ext cx="8774562" cy="983467"/>
            <a:chOff x="671477" y="204283"/>
            <a:chExt cx="8774562" cy="983467"/>
          </a:xfrm>
        </p:grpSpPr>
        <p:sp>
          <p:nvSpPr>
            <p:cNvPr id="237" name="Google Shape;237;p6"/>
            <p:cNvSpPr/>
            <p:nvPr/>
          </p:nvSpPr>
          <p:spPr>
            <a:xfrm>
              <a:off x="671477" y="305863"/>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6"/>
            <p:cNvSpPr/>
            <p:nvPr/>
          </p:nvSpPr>
          <p:spPr>
            <a:xfrm flipH="1">
              <a:off x="8735231" y="9106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6"/>
            <p:cNvSpPr/>
            <p:nvPr/>
          </p:nvSpPr>
          <p:spPr>
            <a:xfrm>
              <a:off x="7566477" y="204283"/>
              <a:ext cx="985601" cy="3841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0" name="Google Shape;240;p6"/>
          <p:cNvGrpSpPr/>
          <p:nvPr/>
        </p:nvGrpSpPr>
        <p:grpSpPr>
          <a:xfrm>
            <a:off x="7364555" y="4625204"/>
            <a:ext cx="1793331" cy="532196"/>
            <a:chOff x="4865200" y="2376538"/>
            <a:chExt cx="4022725" cy="1193801"/>
          </a:xfrm>
        </p:grpSpPr>
        <p:sp>
          <p:nvSpPr>
            <p:cNvPr id="241" name="Google Shape;241;p6"/>
            <p:cNvSpPr/>
            <p:nvPr/>
          </p:nvSpPr>
          <p:spPr>
            <a:xfrm>
              <a:off x="4865200" y="2376538"/>
              <a:ext cx="2357439" cy="1193801"/>
            </a:xfrm>
            <a:custGeom>
              <a:avLst/>
              <a:gdLst/>
              <a:ahLst/>
              <a:cxnLst/>
              <a:rect l="l" t="t" r="r" b="b"/>
              <a:pathLst>
                <a:path w="1288" h="652" extrusionOk="0">
                  <a:moveTo>
                    <a:pt x="1288" y="652"/>
                  </a:moveTo>
                  <a:cubicBezTo>
                    <a:pt x="131" y="652"/>
                    <a:pt x="131" y="652"/>
                    <a:pt x="131" y="652"/>
                  </a:cubicBezTo>
                  <a:cubicBezTo>
                    <a:pt x="59" y="652"/>
                    <a:pt x="0" y="594"/>
                    <a:pt x="0" y="521"/>
                  </a:cubicBezTo>
                  <a:cubicBezTo>
                    <a:pt x="0" y="521"/>
                    <a:pt x="0" y="521"/>
                    <a:pt x="0" y="521"/>
                  </a:cubicBezTo>
                  <a:cubicBezTo>
                    <a:pt x="0" y="494"/>
                    <a:pt x="9" y="467"/>
                    <a:pt x="25" y="445"/>
                  </a:cubicBezTo>
                  <a:cubicBezTo>
                    <a:pt x="53" y="406"/>
                    <a:pt x="53" y="406"/>
                    <a:pt x="53" y="406"/>
                  </a:cubicBezTo>
                  <a:cubicBezTo>
                    <a:pt x="236" y="151"/>
                    <a:pt x="531" y="0"/>
                    <a:pt x="844" y="0"/>
                  </a:cubicBezTo>
                  <a:cubicBezTo>
                    <a:pt x="1288" y="0"/>
                    <a:pt x="1288" y="0"/>
                    <a:pt x="1288" y="0"/>
                  </a:cubicBezTo>
                  <a:lnTo>
                    <a:pt x="1288" y="652"/>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6"/>
            <p:cNvSpPr/>
            <p:nvPr/>
          </p:nvSpPr>
          <p:spPr>
            <a:xfrm>
              <a:off x="4865200" y="3330625"/>
              <a:ext cx="1146175" cy="239712"/>
            </a:xfrm>
            <a:custGeom>
              <a:avLst/>
              <a:gdLst/>
              <a:ahLst/>
              <a:cxnLst/>
              <a:rect l="l" t="t" r="r" b="b"/>
              <a:pathLst>
                <a:path w="626" h="131" extrusionOk="0">
                  <a:moveTo>
                    <a:pt x="0" y="0"/>
                  </a:moveTo>
                  <a:cubicBezTo>
                    <a:pt x="0" y="73"/>
                    <a:pt x="59" y="131"/>
                    <a:pt x="131" y="131"/>
                  </a:cubicBezTo>
                  <a:cubicBezTo>
                    <a:pt x="626" y="131"/>
                    <a:pt x="626" y="131"/>
                    <a:pt x="626" y="131"/>
                  </a:cubicBezTo>
                  <a:cubicBezTo>
                    <a:pt x="626" y="0"/>
                    <a:pt x="626" y="0"/>
                    <a:pt x="626" y="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6"/>
            <p:cNvSpPr/>
            <p:nvPr/>
          </p:nvSpPr>
          <p:spPr>
            <a:xfrm>
              <a:off x="4896950" y="3451275"/>
              <a:ext cx="1114424" cy="119062"/>
            </a:xfrm>
            <a:custGeom>
              <a:avLst/>
              <a:gdLst/>
              <a:ahLst/>
              <a:cxnLst/>
              <a:rect l="l" t="t" r="r" b="b"/>
              <a:pathLst>
                <a:path w="609" h="65" extrusionOk="0">
                  <a:moveTo>
                    <a:pt x="114" y="65"/>
                  </a:moveTo>
                  <a:cubicBezTo>
                    <a:pt x="609" y="65"/>
                    <a:pt x="609" y="65"/>
                    <a:pt x="609" y="65"/>
                  </a:cubicBezTo>
                  <a:cubicBezTo>
                    <a:pt x="609" y="0"/>
                    <a:pt x="609" y="0"/>
                    <a:pt x="609" y="0"/>
                  </a:cubicBezTo>
                  <a:cubicBezTo>
                    <a:pt x="0" y="0"/>
                    <a:pt x="0" y="0"/>
                    <a:pt x="0" y="0"/>
                  </a:cubicBezTo>
                  <a:cubicBezTo>
                    <a:pt x="23" y="39"/>
                    <a:pt x="65" y="65"/>
                    <a:pt x="114" y="6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6"/>
            <p:cNvSpPr/>
            <p:nvPr/>
          </p:nvSpPr>
          <p:spPr>
            <a:xfrm>
              <a:off x="4938225" y="2903588"/>
              <a:ext cx="1104900" cy="247650"/>
            </a:xfrm>
            <a:custGeom>
              <a:avLst/>
              <a:gdLst/>
              <a:ahLst/>
              <a:cxnLst/>
              <a:rect l="l" t="t" r="r" b="b"/>
              <a:pathLst>
                <a:path w="604" h="135" extrusionOk="0">
                  <a:moveTo>
                    <a:pt x="604" y="0"/>
                  </a:moveTo>
                  <a:cubicBezTo>
                    <a:pt x="604" y="135"/>
                    <a:pt x="604" y="135"/>
                    <a:pt x="604" y="135"/>
                  </a:cubicBezTo>
                  <a:cubicBezTo>
                    <a:pt x="0" y="135"/>
                    <a:pt x="0" y="135"/>
                    <a:pt x="0" y="135"/>
                  </a:cubicBezTo>
                  <a:cubicBezTo>
                    <a:pt x="13" y="118"/>
                    <a:pt x="13" y="118"/>
                    <a:pt x="13" y="118"/>
                  </a:cubicBezTo>
                  <a:cubicBezTo>
                    <a:pt x="43" y="76"/>
                    <a:pt x="77" y="36"/>
                    <a:pt x="113" y="0"/>
                  </a:cubicBezTo>
                  <a:lnTo>
                    <a:pt x="60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6"/>
            <p:cNvSpPr/>
            <p:nvPr/>
          </p:nvSpPr>
          <p:spPr>
            <a:xfrm>
              <a:off x="4966800" y="2541638"/>
              <a:ext cx="1508125" cy="573087"/>
            </a:xfrm>
            <a:custGeom>
              <a:avLst/>
              <a:gdLst/>
              <a:ahLst/>
              <a:cxnLst/>
              <a:rect l="l" t="t" r="r" b="b"/>
              <a:pathLst>
                <a:path w="825" h="313" extrusionOk="0">
                  <a:moveTo>
                    <a:pt x="0" y="313"/>
                  </a:moveTo>
                  <a:cubicBezTo>
                    <a:pt x="825" y="313"/>
                    <a:pt x="825" y="313"/>
                    <a:pt x="825" y="313"/>
                  </a:cubicBezTo>
                  <a:cubicBezTo>
                    <a:pt x="825" y="0"/>
                    <a:pt x="825" y="0"/>
                    <a:pt x="825" y="0"/>
                  </a:cubicBezTo>
                  <a:cubicBezTo>
                    <a:pt x="382" y="0"/>
                    <a:pt x="382" y="0"/>
                    <a:pt x="382" y="0"/>
                  </a:cubicBezTo>
                  <a:cubicBezTo>
                    <a:pt x="232" y="69"/>
                    <a:pt x="100" y="176"/>
                    <a:pt x="0" y="31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6"/>
            <p:cNvSpPr/>
            <p:nvPr/>
          </p:nvSpPr>
          <p:spPr>
            <a:xfrm>
              <a:off x="5617675" y="2376538"/>
              <a:ext cx="3270250" cy="1193801"/>
            </a:xfrm>
            <a:custGeom>
              <a:avLst/>
              <a:gdLst/>
              <a:ahLst/>
              <a:cxnLst/>
              <a:rect l="l" t="t" r="r" b="b"/>
              <a:pathLst>
                <a:path w="1787" h="652" extrusionOk="0">
                  <a:moveTo>
                    <a:pt x="1787" y="0"/>
                  </a:moveTo>
                  <a:cubicBezTo>
                    <a:pt x="844" y="0"/>
                    <a:pt x="844" y="0"/>
                    <a:pt x="844" y="0"/>
                  </a:cubicBezTo>
                  <a:cubicBezTo>
                    <a:pt x="530" y="0"/>
                    <a:pt x="236" y="151"/>
                    <a:pt x="52" y="406"/>
                  </a:cubicBezTo>
                  <a:cubicBezTo>
                    <a:pt x="24" y="445"/>
                    <a:pt x="24" y="445"/>
                    <a:pt x="24" y="445"/>
                  </a:cubicBezTo>
                  <a:cubicBezTo>
                    <a:pt x="8" y="467"/>
                    <a:pt x="0" y="494"/>
                    <a:pt x="0" y="521"/>
                  </a:cubicBezTo>
                  <a:cubicBezTo>
                    <a:pt x="0" y="521"/>
                    <a:pt x="0" y="521"/>
                    <a:pt x="0" y="521"/>
                  </a:cubicBezTo>
                  <a:cubicBezTo>
                    <a:pt x="0" y="594"/>
                    <a:pt x="58" y="652"/>
                    <a:pt x="131" y="652"/>
                  </a:cubicBezTo>
                  <a:cubicBezTo>
                    <a:pt x="1787" y="652"/>
                    <a:pt x="1787" y="652"/>
                    <a:pt x="1787" y="652"/>
                  </a:cubicBezTo>
                  <a:lnTo>
                    <a:pt x="1787"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6"/>
            <p:cNvSpPr/>
            <p:nvPr/>
          </p:nvSpPr>
          <p:spPr>
            <a:xfrm>
              <a:off x="5690700" y="2903588"/>
              <a:ext cx="3197224" cy="247650"/>
            </a:xfrm>
            <a:custGeom>
              <a:avLst/>
              <a:gdLst/>
              <a:ahLst/>
              <a:cxnLst/>
              <a:rect l="l" t="t" r="r" b="b"/>
              <a:pathLst>
                <a:path w="1747" h="135" extrusionOk="0">
                  <a:moveTo>
                    <a:pt x="1747" y="0"/>
                  </a:moveTo>
                  <a:cubicBezTo>
                    <a:pt x="1747" y="135"/>
                    <a:pt x="1747" y="135"/>
                    <a:pt x="1747" y="135"/>
                  </a:cubicBezTo>
                  <a:cubicBezTo>
                    <a:pt x="0" y="135"/>
                    <a:pt x="0" y="135"/>
                    <a:pt x="0" y="135"/>
                  </a:cubicBezTo>
                  <a:cubicBezTo>
                    <a:pt x="12" y="118"/>
                    <a:pt x="12" y="118"/>
                    <a:pt x="12" y="118"/>
                  </a:cubicBezTo>
                  <a:cubicBezTo>
                    <a:pt x="43" y="76"/>
                    <a:pt x="76" y="36"/>
                    <a:pt x="112" y="0"/>
                  </a:cubicBezTo>
                  <a:lnTo>
                    <a:pt x="1747"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6"/>
            <p:cNvSpPr/>
            <p:nvPr/>
          </p:nvSpPr>
          <p:spPr>
            <a:xfrm>
              <a:off x="5717688" y="2541638"/>
              <a:ext cx="696913" cy="573087"/>
            </a:xfrm>
            <a:custGeom>
              <a:avLst/>
              <a:gdLst/>
              <a:ahLst/>
              <a:cxnLst/>
              <a:rect l="l" t="t" r="r" b="b"/>
              <a:pathLst>
                <a:path w="381" h="313" extrusionOk="0">
                  <a:moveTo>
                    <a:pt x="0" y="313"/>
                  </a:moveTo>
                  <a:cubicBezTo>
                    <a:pt x="241" y="313"/>
                    <a:pt x="241" y="313"/>
                    <a:pt x="241" y="313"/>
                  </a:cubicBezTo>
                  <a:cubicBezTo>
                    <a:pt x="319" y="313"/>
                    <a:pt x="381" y="250"/>
                    <a:pt x="381" y="173"/>
                  </a:cubicBezTo>
                  <a:cubicBezTo>
                    <a:pt x="381" y="0"/>
                    <a:pt x="381" y="0"/>
                    <a:pt x="381" y="0"/>
                  </a:cubicBezTo>
                  <a:cubicBezTo>
                    <a:pt x="231" y="69"/>
                    <a:pt x="99" y="176"/>
                    <a:pt x="0" y="313"/>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6"/>
            <p:cNvSpPr/>
            <p:nvPr/>
          </p:nvSpPr>
          <p:spPr>
            <a:xfrm>
              <a:off x="5617675" y="3330625"/>
              <a:ext cx="3270250" cy="239712"/>
            </a:xfrm>
            <a:custGeom>
              <a:avLst/>
              <a:gdLst/>
              <a:ahLst/>
              <a:cxnLst/>
              <a:rect l="l" t="t" r="r" b="b"/>
              <a:pathLst>
                <a:path w="1787" h="131" extrusionOk="0">
                  <a:moveTo>
                    <a:pt x="1787" y="0"/>
                  </a:moveTo>
                  <a:cubicBezTo>
                    <a:pt x="1787" y="131"/>
                    <a:pt x="1787" y="131"/>
                    <a:pt x="1787" y="131"/>
                  </a:cubicBezTo>
                  <a:cubicBezTo>
                    <a:pt x="131" y="131"/>
                    <a:pt x="131" y="131"/>
                    <a:pt x="131" y="131"/>
                  </a:cubicBezTo>
                  <a:cubicBezTo>
                    <a:pt x="82" y="131"/>
                    <a:pt x="40" y="105"/>
                    <a:pt x="17" y="66"/>
                  </a:cubicBezTo>
                  <a:cubicBezTo>
                    <a:pt x="6" y="47"/>
                    <a:pt x="0" y="24"/>
                    <a:pt x="0" y="0"/>
                  </a:cubicBezTo>
                  <a:lnTo>
                    <a:pt x="1787"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6"/>
            <p:cNvSpPr/>
            <p:nvPr/>
          </p:nvSpPr>
          <p:spPr>
            <a:xfrm>
              <a:off x="5647838" y="3451275"/>
              <a:ext cx="3240087" cy="119062"/>
            </a:xfrm>
            <a:custGeom>
              <a:avLst/>
              <a:gdLst/>
              <a:ahLst/>
              <a:cxnLst/>
              <a:rect l="l" t="t" r="r" b="b"/>
              <a:pathLst>
                <a:path w="1770" h="65" extrusionOk="0">
                  <a:moveTo>
                    <a:pt x="1770" y="0"/>
                  </a:moveTo>
                  <a:cubicBezTo>
                    <a:pt x="1770" y="65"/>
                    <a:pt x="1770" y="65"/>
                    <a:pt x="1770" y="65"/>
                  </a:cubicBezTo>
                  <a:cubicBezTo>
                    <a:pt x="114" y="65"/>
                    <a:pt x="114" y="65"/>
                    <a:pt x="114" y="65"/>
                  </a:cubicBezTo>
                  <a:cubicBezTo>
                    <a:pt x="65" y="65"/>
                    <a:pt x="23" y="39"/>
                    <a:pt x="0" y="0"/>
                  </a:cubicBezTo>
                  <a:lnTo>
                    <a:pt x="177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6"/>
            <p:cNvSpPr/>
            <p:nvPr/>
          </p:nvSpPr>
          <p:spPr>
            <a:xfrm>
              <a:off x="6630500" y="2541638"/>
              <a:ext cx="449263" cy="858837"/>
            </a:xfrm>
            <a:custGeom>
              <a:avLst/>
              <a:gdLst/>
              <a:ahLst/>
              <a:cxnLst/>
              <a:rect l="l" t="t" r="r" b="b"/>
              <a:pathLst>
                <a:path w="245" h="469" extrusionOk="0">
                  <a:moveTo>
                    <a:pt x="207" y="0"/>
                  </a:moveTo>
                  <a:cubicBezTo>
                    <a:pt x="38" y="0"/>
                    <a:pt x="38" y="0"/>
                    <a:pt x="38" y="0"/>
                  </a:cubicBezTo>
                  <a:cubicBezTo>
                    <a:pt x="17" y="0"/>
                    <a:pt x="0" y="17"/>
                    <a:pt x="0" y="38"/>
                  </a:cubicBezTo>
                  <a:cubicBezTo>
                    <a:pt x="0" y="431"/>
                    <a:pt x="0" y="431"/>
                    <a:pt x="0" y="431"/>
                  </a:cubicBezTo>
                  <a:cubicBezTo>
                    <a:pt x="0" y="452"/>
                    <a:pt x="17" y="469"/>
                    <a:pt x="38" y="469"/>
                  </a:cubicBezTo>
                  <a:cubicBezTo>
                    <a:pt x="207" y="469"/>
                    <a:pt x="207" y="469"/>
                    <a:pt x="207" y="469"/>
                  </a:cubicBezTo>
                  <a:cubicBezTo>
                    <a:pt x="228" y="469"/>
                    <a:pt x="245" y="452"/>
                    <a:pt x="245" y="431"/>
                  </a:cubicBezTo>
                  <a:cubicBezTo>
                    <a:pt x="245" y="38"/>
                    <a:pt x="245" y="38"/>
                    <a:pt x="245" y="38"/>
                  </a:cubicBezTo>
                  <a:cubicBezTo>
                    <a:pt x="245" y="17"/>
                    <a:pt x="228" y="0"/>
                    <a:pt x="207"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6"/>
            <p:cNvSpPr/>
            <p:nvPr/>
          </p:nvSpPr>
          <p:spPr>
            <a:xfrm>
              <a:off x="6695588" y="2601963"/>
              <a:ext cx="319088" cy="320675"/>
            </a:xfrm>
            <a:custGeom>
              <a:avLst/>
              <a:gdLst/>
              <a:ahLst/>
              <a:cxnLst/>
              <a:rect l="l" t="t" r="r" b="b"/>
              <a:pathLst>
                <a:path w="175" h="175" extrusionOk="0">
                  <a:moveTo>
                    <a:pt x="155" y="0"/>
                  </a:moveTo>
                  <a:cubicBezTo>
                    <a:pt x="20" y="0"/>
                    <a:pt x="20" y="0"/>
                    <a:pt x="20" y="0"/>
                  </a:cubicBezTo>
                  <a:cubicBezTo>
                    <a:pt x="9" y="0"/>
                    <a:pt x="0" y="9"/>
                    <a:pt x="0" y="20"/>
                  </a:cubicBezTo>
                  <a:cubicBezTo>
                    <a:pt x="0" y="155"/>
                    <a:pt x="0" y="155"/>
                    <a:pt x="0" y="155"/>
                  </a:cubicBezTo>
                  <a:cubicBezTo>
                    <a:pt x="0" y="166"/>
                    <a:pt x="9" y="175"/>
                    <a:pt x="20" y="175"/>
                  </a:cubicBezTo>
                  <a:cubicBezTo>
                    <a:pt x="155" y="175"/>
                    <a:pt x="155" y="175"/>
                    <a:pt x="155" y="175"/>
                  </a:cubicBezTo>
                  <a:cubicBezTo>
                    <a:pt x="166" y="175"/>
                    <a:pt x="175" y="166"/>
                    <a:pt x="175" y="155"/>
                  </a:cubicBezTo>
                  <a:cubicBezTo>
                    <a:pt x="175" y="20"/>
                    <a:pt x="175" y="20"/>
                    <a:pt x="175" y="20"/>
                  </a:cubicBezTo>
                  <a:cubicBezTo>
                    <a:pt x="175" y="9"/>
                    <a:pt x="166" y="0"/>
                    <a:pt x="155"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6"/>
            <p:cNvSpPr/>
            <p:nvPr/>
          </p:nvSpPr>
          <p:spPr>
            <a:xfrm>
              <a:off x="6630500" y="3330625"/>
              <a:ext cx="449263" cy="69850"/>
            </a:xfrm>
            <a:custGeom>
              <a:avLst/>
              <a:gdLst/>
              <a:ahLst/>
              <a:cxnLst/>
              <a:rect l="l" t="t" r="r" b="b"/>
              <a:pathLst>
                <a:path w="245" h="38" extrusionOk="0">
                  <a:moveTo>
                    <a:pt x="0" y="0"/>
                  </a:moveTo>
                  <a:cubicBezTo>
                    <a:pt x="0" y="21"/>
                    <a:pt x="17" y="38"/>
                    <a:pt x="38" y="38"/>
                  </a:cubicBezTo>
                  <a:cubicBezTo>
                    <a:pt x="207" y="38"/>
                    <a:pt x="207" y="38"/>
                    <a:pt x="207" y="38"/>
                  </a:cubicBezTo>
                  <a:cubicBezTo>
                    <a:pt x="228" y="38"/>
                    <a:pt x="245" y="21"/>
                    <a:pt x="245"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6"/>
            <p:cNvSpPr/>
            <p:nvPr/>
          </p:nvSpPr>
          <p:spPr>
            <a:xfrm>
              <a:off x="7073413" y="2654350"/>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5" name="Google Shape;255;p6"/>
            <p:cNvSpPr/>
            <p:nvPr/>
          </p:nvSpPr>
          <p:spPr>
            <a:xfrm>
              <a:off x="7073413" y="3236963"/>
              <a:ext cx="11113" cy="44450"/>
            </a:xfrm>
            <a:custGeom>
              <a:avLst/>
              <a:gdLst/>
              <a:ahLst/>
              <a:cxnLst/>
              <a:rect l="l" t="t" r="r" b="b"/>
              <a:pathLst>
                <a:path w="6" h="24" extrusionOk="0">
                  <a:moveTo>
                    <a:pt x="3" y="0"/>
                  </a:moveTo>
                  <a:cubicBezTo>
                    <a:pt x="2" y="0"/>
                    <a:pt x="2" y="0"/>
                    <a:pt x="2" y="0"/>
                  </a:cubicBezTo>
                  <a:cubicBezTo>
                    <a:pt x="1" y="0"/>
                    <a:pt x="0" y="1"/>
                    <a:pt x="0" y="2"/>
                  </a:cubicBezTo>
                  <a:cubicBezTo>
                    <a:pt x="0" y="22"/>
                    <a:pt x="0" y="22"/>
                    <a:pt x="0" y="22"/>
                  </a:cubicBezTo>
                  <a:cubicBezTo>
                    <a:pt x="0" y="23"/>
                    <a:pt x="1" y="24"/>
                    <a:pt x="2" y="24"/>
                  </a:cubicBezTo>
                  <a:cubicBezTo>
                    <a:pt x="3" y="24"/>
                    <a:pt x="3" y="24"/>
                    <a:pt x="3" y="24"/>
                  </a:cubicBezTo>
                  <a:cubicBezTo>
                    <a:pt x="5" y="24"/>
                    <a:pt x="6" y="23"/>
                    <a:pt x="6" y="22"/>
                  </a:cubicBezTo>
                  <a:cubicBezTo>
                    <a:pt x="6" y="2"/>
                    <a:pt x="6" y="2"/>
                    <a:pt x="6" y="2"/>
                  </a:cubicBezTo>
                  <a:cubicBezTo>
                    <a:pt x="6" y="1"/>
                    <a:pt x="5" y="0"/>
                    <a:pt x="3"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6" name="Google Shape;256;p6"/>
            <p:cNvSpPr/>
            <p:nvPr/>
          </p:nvSpPr>
          <p:spPr>
            <a:xfrm>
              <a:off x="7514738" y="2541638"/>
              <a:ext cx="1206500" cy="523875"/>
            </a:xfrm>
            <a:custGeom>
              <a:avLst/>
              <a:gdLst/>
              <a:ahLst/>
              <a:cxnLst/>
              <a:rect l="l" t="t" r="r" b="b"/>
              <a:pathLst>
                <a:path w="659" h="286" extrusionOk="0">
                  <a:moveTo>
                    <a:pt x="621" y="0"/>
                  </a:moveTo>
                  <a:cubicBezTo>
                    <a:pt x="38" y="0"/>
                    <a:pt x="38" y="0"/>
                    <a:pt x="38" y="0"/>
                  </a:cubicBezTo>
                  <a:cubicBezTo>
                    <a:pt x="17" y="0"/>
                    <a:pt x="0" y="17"/>
                    <a:pt x="0" y="38"/>
                  </a:cubicBezTo>
                  <a:cubicBezTo>
                    <a:pt x="0" y="248"/>
                    <a:pt x="0" y="248"/>
                    <a:pt x="0" y="248"/>
                  </a:cubicBezTo>
                  <a:cubicBezTo>
                    <a:pt x="0" y="269"/>
                    <a:pt x="17" y="286"/>
                    <a:pt x="38" y="286"/>
                  </a:cubicBezTo>
                  <a:cubicBezTo>
                    <a:pt x="621" y="286"/>
                    <a:pt x="621" y="286"/>
                    <a:pt x="621" y="286"/>
                  </a:cubicBezTo>
                  <a:cubicBezTo>
                    <a:pt x="642" y="286"/>
                    <a:pt x="659" y="269"/>
                    <a:pt x="659" y="248"/>
                  </a:cubicBezTo>
                  <a:cubicBezTo>
                    <a:pt x="659" y="38"/>
                    <a:pt x="659" y="38"/>
                    <a:pt x="659" y="38"/>
                  </a:cubicBezTo>
                  <a:cubicBezTo>
                    <a:pt x="659" y="17"/>
                    <a:pt x="642" y="0"/>
                    <a:pt x="62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6"/>
            <p:cNvSpPr/>
            <p:nvPr/>
          </p:nvSpPr>
          <p:spPr>
            <a:xfrm>
              <a:off x="7197238" y="2660700"/>
              <a:ext cx="204900" cy="203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6"/>
          <p:cNvGrpSpPr/>
          <p:nvPr/>
        </p:nvGrpSpPr>
        <p:grpSpPr>
          <a:xfrm>
            <a:off x="344063" y="4453708"/>
            <a:ext cx="1210309" cy="689783"/>
            <a:chOff x="344063" y="4453708"/>
            <a:chExt cx="1210309" cy="689783"/>
          </a:xfrm>
        </p:grpSpPr>
        <p:grpSp>
          <p:nvGrpSpPr>
            <p:cNvPr id="259" name="Google Shape;259;p6"/>
            <p:cNvGrpSpPr/>
            <p:nvPr/>
          </p:nvGrpSpPr>
          <p:grpSpPr>
            <a:xfrm>
              <a:off x="344063" y="4453708"/>
              <a:ext cx="243371" cy="689519"/>
              <a:chOff x="1539875" y="3257551"/>
              <a:chExt cx="511176" cy="1762125"/>
            </a:xfrm>
          </p:grpSpPr>
          <p:sp>
            <p:nvSpPr>
              <p:cNvPr id="260" name="Google Shape;260;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6" name="Google Shape;266;p6"/>
            <p:cNvGrpSpPr/>
            <p:nvPr/>
          </p:nvGrpSpPr>
          <p:grpSpPr>
            <a:xfrm>
              <a:off x="1411549" y="4651019"/>
              <a:ext cx="142823" cy="492338"/>
              <a:chOff x="1539875" y="3257551"/>
              <a:chExt cx="511176" cy="1762125"/>
            </a:xfrm>
          </p:grpSpPr>
          <p:sp>
            <p:nvSpPr>
              <p:cNvPr id="267" name="Google Shape;267;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3" name="Google Shape;273;p6"/>
            <p:cNvGrpSpPr/>
            <p:nvPr/>
          </p:nvGrpSpPr>
          <p:grpSpPr>
            <a:xfrm flipH="1">
              <a:off x="1151650" y="4547188"/>
              <a:ext cx="172931" cy="596303"/>
              <a:chOff x="1539875" y="3257551"/>
              <a:chExt cx="511176" cy="1762125"/>
            </a:xfrm>
          </p:grpSpPr>
          <p:sp>
            <p:nvSpPr>
              <p:cNvPr id="274" name="Google Shape;274;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80" name="Google Shape;280;p6"/>
            <p:cNvGrpSpPr/>
            <p:nvPr/>
          </p:nvGrpSpPr>
          <p:grpSpPr>
            <a:xfrm>
              <a:off x="748524" y="4651019"/>
              <a:ext cx="142823" cy="492338"/>
              <a:chOff x="1539875" y="3257551"/>
              <a:chExt cx="511176" cy="1762125"/>
            </a:xfrm>
          </p:grpSpPr>
          <p:sp>
            <p:nvSpPr>
              <p:cNvPr id="281" name="Google Shape;281;p6"/>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6"/>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6"/>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6"/>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6"/>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6"/>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7"/>
        <p:cNvGrpSpPr/>
        <p:nvPr/>
      </p:nvGrpSpPr>
      <p:grpSpPr>
        <a:xfrm>
          <a:off x="0" y="0"/>
          <a:ext cx="0" cy="0"/>
          <a:chOff x="0" y="0"/>
          <a:chExt cx="0" cy="0"/>
        </a:xfrm>
      </p:grpSpPr>
      <p:pic>
        <p:nvPicPr>
          <p:cNvPr id="288" name="Google Shape;288;p7"/>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9" name="Google Shape;289;p7"/>
          <p:cNvPicPr preferRelativeResize="0"/>
          <p:nvPr/>
        </p:nvPicPr>
        <p:blipFill>
          <a:blip r:embed="rId3">
            <a:alphaModFix/>
          </a:blip>
          <a:stretch>
            <a:fillRect/>
          </a:stretch>
        </p:blipFill>
        <p:spPr>
          <a:xfrm>
            <a:off x="25" y="0"/>
            <a:ext cx="9144000" cy="5143500"/>
          </a:xfrm>
          <a:prstGeom prst="rect">
            <a:avLst/>
          </a:prstGeom>
          <a:noFill/>
          <a:ln>
            <a:noFill/>
          </a:ln>
        </p:spPr>
      </p:pic>
      <p:sp>
        <p:nvSpPr>
          <p:cNvPr id="290" name="Google Shape;290;p7"/>
          <p:cNvSpPr/>
          <p:nvPr/>
        </p:nvSpPr>
        <p:spPr>
          <a:xfrm>
            <a:off x="-3120574" y="3391675"/>
            <a:ext cx="5913524" cy="1751824"/>
          </a:xfrm>
          <a:custGeom>
            <a:avLst/>
            <a:gdLst/>
            <a:ahLst/>
            <a:cxnLst/>
            <a:rect l="l" t="t" r="r" b="b"/>
            <a:pathLst>
              <a:path w="1949" h="1561" extrusionOk="0">
                <a:moveTo>
                  <a:pt x="1812" y="1024"/>
                </a:moveTo>
                <a:cubicBezTo>
                  <a:pt x="1806" y="1024"/>
                  <a:pt x="1800" y="1026"/>
                  <a:pt x="1794" y="1031"/>
                </a:cubicBezTo>
                <a:cubicBezTo>
                  <a:pt x="1767" y="891"/>
                  <a:pt x="1733" y="807"/>
                  <a:pt x="1696" y="807"/>
                </a:cubicBezTo>
                <a:cubicBezTo>
                  <a:pt x="1682" y="807"/>
                  <a:pt x="1669" y="819"/>
                  <a:pt x="1656" y="841"/>
                </a:cubicBezTo>
                <a:cubicBezTo>
                  <a:pt x="1638" y="713"/>
                  <a:pt x="1616" y="636"/>
                  <a:pt x="1592" y="636"/>
                </a:cubicBezTo>
                <a:cubicBezTo>
                  <a:pt x="1570" y="636"/>
                  <a:pt x="1550" y="701"/>
                  <a:pt x="1533" y="811"/>
                </a:cubicBezTo>
                <a:cubicBezTo>
                  <a:pt x="1524" y="789"/>
                  <a:pt x="1515" y="777"/>
                  <a:pt x="1506" y="777"/>
                </a:cubicBezTo>
                <a:cubicBezTo>
                  <a:pt x="1465" y="777"/>
                  <a:pt x="1430" y="999"/>
                  <a:pt x="1412" y="1322"/>
                </a:cubicBezTo>
                <a:cubicBezTo>
                  <a:pt x="1393" y="1127"/>
                  <a:pt x="1366" y="1005"/>
                  <a:pt x="1335" y="1005"/>
                </a:cubicBezTo>
                <a:cubicBezTo>
                  <a:pt x="1325" y="1005"/>
                  <a:pt x="1315" y="1019"/>
                  <a:pt x="1305" y="1046"/>
                </a:cubicBezTo>
                <a:cubicBezTo>
                  <a:pt x="1289" y="939"/>
                  <a:pt x="1269" y="877"/>
                  <a:pt x="1247" y="877"/>
                </a:cubicBezTo>
                <a:cubicBezTo>
                  <a:pt x="1230" y="877"/>
                  <a:pt x="1214" y="916"/>
                  <a:pt x="1200" y="983"/>
                </a:cubicBezTo>
                <a:cubicBezTo>
                  <a:pt x="1193" y="970"/>
                  <a:pt x="1186" y="963"/>
                  <a:pt x="1179" y="963"/>
                </a:cubicBezTo>
                <a:cubicBezTo>
                  <a:pt x="1145" y="963"/>
                  <a:pt x="1115" y="1113"/>
                  <a:pt x="1096" y="1347"/>
                </a:cubicBezTo>
                <a:cubicBezTo>
                  <a:pt x="1071" y="1163"/>
                  <a:pt x="1036" y="1049"/>
                  <a:pt x="997" y="1049"/>
                </a:cubicBezTo>
                <a:cubicBezTo>
                  <a:pt x="972" y="1049"/>
                  <a:pt x="949" y="1097"/>
                  <a:pt x="929" y="1179"/>
                </a:cubicBezTo>
                <a:cubicBezTo>
                  <a:pt x="903" y="970"/>
                  <a:pt x="866" y="838"/>
                  <a:pt x="824" y="838"/>
                </a:cubicBezTo>
                <a:cubicBezTo>
                  <a:pt x="804" y="838"/>
                  <a:pt x="785" y="869"/>
                  <a:pt x="767" y="925"/>
                </a:cubicBezTo>
                <a:cubicBezTo>
                  <a:pt x="742" y="746"/>
                  <a:pt x="708" y="636"/>
                  <a:pt x="670" y="636"/>
                </a:cubicBezTo>
                <a:cubicBezTo>
                  <a:pt x="641" y="636"/>
                  <a:pt x="614" y="699"/>
                  <a:pt x="592" y="808"/>
                </a:cubicBezTo>
                <a:cubicBezTo>
                  <a:pt x="585" y="767"/>
                  <a:pt x="577" y="745"/>
                  <a:pt x="569" y="745"/>
                </a:cubicBezTo>
                <a:cubicBezTo>
                  <a:pt x="556" y="745"/>
                  <a:pt x="543" y="803"/>
                  <a:pt x="533" y="903"/>
                </a:cubicBezTo>
                <a:cubicBezTo>
                  <a:pt x="499" y="595"/>
                  <a:pt x="433" y="387"/>
                  <a:pt x="358" y="387"/>
                </a:cubicBezTo>
                <a:cubicBezTo>
                  <a:pt x="345" y="387"/>
                  <a:pt x="332" y="393"/>
                  <a:pt x="320" y="405"/>
                </a:cubicBezTo>
                <a:cubicBezTo>
                  <a:pt x="285" y="246"/>
                  <a:pt x="238" y="149"/>
                  <a:pt x="186" y="149"/>
                </a:cubicBezTo>
                <a:cubicBezTo>
                  <a:pt x="165" y="149"/>
                  <a:pt x="143" y="167"/>
                  <a:pt x="124" y="199"/>
                </a:cubicBezTo>
                <a:cubicBezTo>
                  <a:pt x="95" y="74"/>
                  <a:pt x="59" y="0"/>
                  <a:pt x="20" y="0"/>
                </a:cubicBezTo>
                <a:cubicBezTo>
                  <a:pt x="13" y="0"/>
                  <a:pt x="7" y="2"/>
                  <a:pt x="0" y="7"/>
                </a:cubicBezTo>
                <a:cubicBezTo>
                  <a:pt x="0" y="1561"/>
                  <a:pt x="0" y="1561"/>
                  <a:pt x="0" y="1561"/>
                </a:cubicBezTo>
                <a:cubicBezTo>
                  <a:pt x="1949" y="1561"/>
                  <a:pt x="1949" y="1561"/>
                  <a:pt x="1949" y="1561"/>
                </a:cubicBezTo>
                <a:cubicBezTo>
                  <a:pt x="1923" y="1241"/>
                  <a:pt x="1872" y="1024"/>
                  <a:pt x="1812" y="102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7"/>
          <p:cNvSpPr txBox="1">
            <a:spLocks noGrp="1"/>
          </p:cNvSpPr>
          <p:nvPr>
            <p:ph type="title"/>
          </p:nvPr>
        </p:nvSpPr>
        <p:spPr>
          <a:xfrm>
            <a:off x="720000" y="1421950"/>
            <a:ext cx="299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292" name="Google Shape;292;p7"/>
          <p:cNvSpPr txBox="1">
            <a:spLocks noGrp="1"/>
          </p:cNvSpPr>
          <p:nvPr>
            <p:ph type="body" idx="1"/>
          </p:nvPr>
        </p:nvSpPr>
        <p:spPr>
          <a:xfrm>
            <a:off x="720000" y="1916300"/>
            <a:ext cx="2992500" cy="14772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Hanken Grotesk Light"/>
              <a:buChar char="●"/>
              <a:defRPr/>
            </a:lvl1pPr>
            <a:lvl2pPr marL="914400" lvl="1" indent="-304800" rtl="0">
              <a:lnSpc>
                <a:spcPct val="100000"/>
              </a:lnSpc>
              <a:spcBef>
                <a:spcPts val="0"/>
              </a:spcBef>
              <a:spcAft>
                <a:spcPts val="0"/>
              </a:spcAft>
              <a:buSzPts val="1200"/>
              <a:buFont typeface="Hanken Grotesk Light"/>
              <a:buChar char="○"/>
              <a:defRPr/>
            </a:lvl2pPr>
            <a:lvl3pPr marL="1371600" lvl="2" indent="-304800" rtl="0">
              <a:lnSpc>
                <a:spcPct val="100000"/>
              </a:lnSpc>
              <a:spcBef>
                <a:spcPts val="0"/>
              </a:spcBef>
              <a:spcAft>
                <a:spcPts val="0"/>
              </a:spcAft>
              <a:buSzPts val="1200"/>
              <a:buFont typeface="Hanken Grotesk Light"/>
              <a:buChar char="■"/>
              <a:defRPr/>
            </a:lvl3pPr>
            <a:lvl4pPr marL="1828800" lvl="3" indent="-304800" rtl="0">
              <a:lnSpc>
                <a:spcPct val="100000"/>
              </a:lnSpc>
              <a:spcBef>
                <a:spcPts val="0"/>
              </a:spcBef>
              <a:spcAft>
                <a:spcPts val="0"/>
              </a:spcAft>
              <a:buSzPts val="1200"/>
              <a:buFont typeface="Hanken Grotesk Light"/>
              <a:buChar char="●"/>
              <a:defRPr/>
            </a:lvl4pPr>
            <a:lvl5pPr marL="2286000" lvl="4" indent="-304800" rtl="0">
              <a:lnSpc>
                <a:spcPct val="100000"/>
              </a:lnSpc>
              <a:spcBef>
                <a:spcPts val="0"/>
              </a:spcBef>
              <a:spcAft>
                <a:spcPts val="0"/>
              </a:spcAft>
              <a:buSzPts val="1200"/>
              <a:buFont typeface="Hanken Grotesk Light"/>
              <a:buChar char="○"/>
              <a:defRPr/>
            </a:lvl5pPr>
            <a:lvl6pPr marL="2743200" lvl="5" indent="-304800" rtl="0">
              <a:lnSpc>
                <a:spcPct val="100000"/>
              </a:lnSpc>
              <a:spcBef>
                <a:spcPts val="0"/>
              </a:spcBef>
              <a:spcAft>
                <a:spcPts val="0"/>
              </a:spcAft>
              <a:buSzPts val="1200"/>
              <a:buFont typeface="Hanken Grotesk Light"/>
              <a:buChar char="■"/>
              <a:defRPr/>
            </a:lvl6pPr>
            <a:lvl7pPr marL="3200400" lvl="6" indent="-304800" rtl="0">
              <a:lnSpc>
                <a:spcPct val="100000"/>
              </a:lnSpc>
              <a:spcBef>
                <a:spcPts val="0"/>
              </a:spcBef>
              <a:spcAft>
                <a:spcPts val="0"/>
              </a:spcAft>
              <a:buSzPts val="1200"/>
              <a:buFont typeface="Hanken Grotesk Light"/>
              <a:buChar char="●"/>
              <a:defRPr/>
            </a:lvl7pPr>
            <a:lvl8pPr marL="3657600" lvl="7" indent="-304800" rtl="0">
              <a:lnSpc>
                <a:spcPct val="100000"/>
              </a:lnSpc>
              <a:spcBef>
                <a:spcPts val="0"/>
              </a:spcBef>
              <a:spcAft>
                <a:spcPts val="0"/>
              </a:spcAft>
              <a:buSzPts val="1200"/>
              <a:buFont typeface="Hanken Grotesk Light"/>
              <a:buChar char="○"/>
              <a:defRPr/>
            </a:lvl8pPr>
            <a:lvl9pPr marL="4114800" lvl="8" indent="-304800" rtl="0">
              <a:lnSpc>
                <a:spcPct val="100000"/>
              </a:lnSpc>
              <a:spcBef>
                <a:spcPts val="0"/>
              </a:spcBef>
              <a:spcAft>
                <a:spcPts val="0"/>
              </a:spcAft>
              <a:buSzPts val="1200"/>
              <a:buFont typeface="Hanken Grotesk Light"/>
              <a:buChar char="■"/>
              <a:defRPr/>
            </a:lvl9pPr>
          </a:lstStyle>
          <a:p>
            <a:endParaRPr/>
          </a:p>
        </p:txBody>
      </p:sp>
      <p:sp>
        <p:nvSpPr>
          <p:cNvPr id="293" name="Google Shape;293;p7"/>
          <p:cNvSpPr>
            <a:spLocks noGrp="1"/>
          </p:cNvSpPr>
          <p:nvPr>
            <p:ph type="pic" idx="2"/>
          </p:nvPr>
        </p:nvSpPr>
        <p:spPr>
          <a:xfrm>
            <a:off x="4509500" y="0"/>
            <a:ext cx="4634400" cy="5143500"/>
          </a:xfrm>
          <a:prstGeom prst="rect">
            <a:avLst/>
          </a:prstGeom>
          <a:noFill/>
          <a:ln>
            <a:noFill/>
          </a:ln>
        </p:spPr>
      </p:sp>
      <p:grpSp>
        <p:nvGrpSpPr>
          <p:cNvPr id="294" name="Google Shape;294;p7"/>
          <p:cNvGrpSpPr/>
          <p:nvPr/>
        </p:nvGrpSpPr>
        <p:grpSpPr>
          <a:xfrm>
            <a:off x="3290685" y="3961478"/>
            <a:ext cx="924904" cy="1182028"/>
            <a:chOff x="7462810" y="2721491"/>
            <a:chExt cx="924904" cy="1182028"/>
          </a:xfrm>
        </p:grpSpPr>
        <p:grpSp>
          <p:nvGrpSpPr>
            <p:cNvPr id="295" name="Google Shape;295;p7"/>
            <p:cNvGrpSpPr/>
            <p:nvPr/>
          </p:nvGrpSpPr>
          <p:grpSpPr>
            <a:xfrm>
              <a:off x="8044868" y="2721491"/>
              <a:ext cx="342846" cy="1181857"/>
              <a:chOff x="1539875" y="3257551"/>
              <a:chExt cx="511176" cy="1762125"/>
            </a:xfrm>
          </p:grpSpPr>
          <p:sp>
            <p:nvSpPr>
              <p:cNvPr id="296" name="Google Shape;296;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7"/>
            <p:cNvGrpSpPr/>
            <p:nvPr/>
          </p:nvGrpSpPr>
          <p:grpSpPr>
            <a:xfrm>
              <a:off x="7800940" y="3262810"/>
              <a:ext cx="185813" cy="640708"/>
              <a:chOff x="1539875" y="3257551"/>
              <a:chExt cx="511176" cy="1762125"/>
            </a:xfrm>
          </p:grpSpPr>
          <p:sp>
            <p:nvSpPr>
              <p:cNvPr id="303" name="Google Shape;303;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9" name="Google Shape;309;p7"/>
            <p:cNvGrpSpPr/>
            <p:nvPr/>
          </p:nvGrpSpPr>
          <p:grpSpPr>
            <a:xfrm flipH="1">
              <a:off x="7462810" y="3127474"/>
              <a:ext cx="225020" cy="775863"/>
              <a:chOff x="1539875" y="3257551"/>
              <a:chExt cx="511176" cy="1762125"/>
            </a:xfrm>
          </p:grpSpPr>
          <p:sp>
            <p:nvSpPr>
              <p:cNvPr id="310" name="Google Shape;310;p7"/>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7"/>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7"/>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7"/>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7"/>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7"/>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16" name="Google Shape;316;p7"/>
          <p:cNvGrpSpPr/>
          <p:nvPr/>
        </p:nvGrpSpPr>
        <p:grpSpPr>
          <a:xfrm>
            <a:off x="2186002" y="384600"/>
            <a:ext cx="1917962" cy="490200"/>
            <a:chOff x="2314802" y="503225"/>
            <a:chExt cx="1917962" cy="490200"/>
          </a:xfrm>
        </p:grpSpPr>
        <p:sp>
          <p:nvSpPr>
            <p:cNvPr id="317" name="Google Shape;317;p7"/>
            <p:cNvSpPr/>
            <p:nvPr/>
          </p:nvSpPr>
          <p:spPr>
            <a:xfrm>
              <a:off x="2314802" y="503225"/>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7"/>
            <p:cNvSpPr/>
            <p:nvPr/>
          </p:nvSpPr>
          <p:spPr>
            <a:xfrm flipH="1">
              <a:off x="3521956" y="716355"/>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9" name="Google Shape;319;p7"/>
          <p:cNvGrpSpPr/>
          <p:nvPr/>
        </p:nvGrpSpPr>
        <p:grpSpPr>
          <a:xfrm flipH="1">
            <a:off x="-2501367" y="4548510"/>
            <a:ext cx="4356801" cy="629414"/>
            <a:chOff x="1134148" y="4193002"/>
            <a:chExt cx="4953725" cy="715650"/>
          </a:xfrm>
        </p:grpSpPr>
        <p:sp>
          <p:nvSpPr>
            <p:cNvPr id="320" name="Google Shape;320;p7"/>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7"/>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7"/>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7"/>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7"/>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7"/>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7"/>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7"/>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7"/>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7"/>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7"/>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7"/>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7"/>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7"/>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7"/>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7"/>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7"/>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7"/>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7"/>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7"/>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7"/>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7"/>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7"/>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7"/>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7"/>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7"/>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7"/>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7"/>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7"/>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7"/>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7"/>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7"/>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7"/>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7"/>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7"/>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7"/>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7"/>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7"/>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7"/>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7"/>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7"/>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7"/>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7"/>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7"/>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7"/>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7"/>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pic>
        <p:nvPicPr>
          <p:cNvPr id="367" name="Google Shape;3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68" name="Google Shape;368;p8"/>
          <p:cNvSpPr txBox="1">
            <a:spLocks noGrp="1"/>
          </p:cNvSpPr>
          <p:nvPr>
            <p:ph type="title"/>
          </p:nvPr>
        </p:nvSpPr>
        <p:spPr>
          <a:xfrm>
            <a:off x="1388100" y="1307100"/>
            <a:ext cx="6367800" cy="1905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cxnSp>
        <p:nvCxnSpPr>
          <p:cNvPr id="369" name="Google Shape;369;p8"/>
          <p:cNvCxnSpPr>
            <a:endCxn id="368" idx="0"/>
          </p:cNvCxnSpPr>
          <p:nvPr/>
        </p:nvCxnSpPr>
        <p:spPr>
          <a:xfrm>
            <a:off x="4572000" y="-201000"/>
            <a:ext cx="0" cy="1508100"/>
          </a:xfrm>
          <a:prstGeom prst="straightConnector1">
            <a:avLst/>
          </a:prstGeom>
          <a:noFill/>
          <a:ln w="9525" cap="flat" cmpd="sng">
            <a:solidFill>
              <a:schemeClr val="dk1"/>
            </a:solidFill>
            <a:prstDash val="solid"/>
            <a:round/>
            <a:headEnd type="none" w="med" len="med"/>
            <a:tailEnd type="diamond" w="med" len="med"/>
          </a:ln>
        </p:spPr>
      </p:cxnSp>
      <p:sp>
        <p:nvSpPr>
          <p:cNvPr id="370" name="Google Shape;370;p8"/>
          <p:cNvSpPr/>
          <p:nvPr/>
        </p:nvSpPr>
        <p:spPr>
          <a:xfrm>
            <a:off x="3468688" y="4345800"/>
            <a:ext cx="5675310" cy="819150"/>
          </a:xfrm>
          <a:custGeom>
            <a:avLst/>
            <a:gdLst/>
            <a:ahLst/>
            <a:cxnLst/>
            <a:rect l="l" t="t" r="r" b="b"/>
            <a:pathLst>
              <a:path w="3000" h="433" extrusionOk="0">
                <a:moveTo>
                  <a:pt x="0" y="420"/>
                </a:moveTo>
                <a:cubicBezTo>
                  <a:pt x="0" y="433"/>
                  <a:pt x="0" y="433"/>
                  <a:pt x="0" y="433"/>
                </a:cubicBezTo>
                <a:cubicBezTo>
                  <a:pt x="1233" y="433"/>
                  <a:pt x="1233" y="433"/>
                  <a:pt x="1233" y="433"/>
                </a:cubicBezTo>
                <a:cubicBezTo>
                  <a:pt x="1812" y="312"/>
                  <a:pt x="2411" y="281"/>
                  <a:pt x="3000" y="343"/>
                </a:cubicBezTo>
                <a:cubicBezTo>
                  <a:pt x="3000" y="56"/>
                  <a:pt x="3000" y="56"/>
                  <a:pt x="3000" y="56"/>
                </a:cubicBezTo>
                <a:cubicBezTo>
                  <a:pt x="1989" y="0"/>
                  <a:pt x="968" y="124"/>
                  <a:pt x="0" y="42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71" name="Google Shape;371;p8"/>
          <p:cNvGrpSpPr/>
          <p:nvPr/>
        </p:nvGrpSpPr>
        <p:grpSpPr>
          <a:xfrm>
            <a:off x="-438104" y="4503266"/>
            <a:ext cx="4094599" cy="640293"/>
            <a:chOff x="1040511" y="1999631"/>
            <a:chExt cx="5615964" cy="878196"/>
          </a:xfrm>
        </p:grpSpPr>
        <p:sp>
          <p:nvSpPr>
            <p:cNvPr id="372" name="Google Shape;372;p8"/>
            <p:cNvSpPr/>
            <p:nvPr/>
          </p:nvSpPr>
          <p:spPr>
            <a:xfrm>
              <a:off x="119061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8"/>
            <p:cNvSpPr/>
            <p:nvPr/>
          </p:nvSpPr>
          <p:spPr>
            <a:xfrm>
              <a:off x="120937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8"/>
            <p:cNvSpPr/>
            <p:nvPr/>
          </p:nvSpPr>
          <p:spPr>
            <a:xfrm>
              <a:off x="142217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8"/>
            <p:cNvSpPr/>
            <p:nvPr/>
          </p:nvSpPr>
          <p:spPr>
            <a:xfrm>
              <a:off x="144010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8"/>
            <p:cNvSpPr/>
            <p:nvPr/>
          </p:nvSpPr>
          <p:spPr>
            <a:xfrm>
              <a:off x="165127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8"/>
            <p:cNvSpPr/>
            <p:nvPr/>
          </p:nvSpPr>
          <p:spPr>
            <a:xfrm>
              <a:off x="167003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8"/>
            <p:cNvSpPr/>
            <p:nvPr/>
          </p:nvSpPr>
          <p:spPr>
            <a:xfrm>
              <a:off x="246886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8"/>
            <p:cNvSpPr/>
            <p:nvPr/>
          </p:nvSpPr>
          <p:spPr>
            <a:xfrm>
              <a:off x="2487621"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8"/>
            <p:cNvSpPr/>
            <p:nvPr/>
          </p:nvSpPr>
          <p:spPr>
            <a:xfrm>
              <a:off x="2700421" y="2693565"/>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8"/>
            <p:cNvSpPr/>
            <p:nvPr/>
          </p:nvSpPr>
          <p:spPr>
            <a:xfrm>
              <a:off x="2718358"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8"/>
            <p:cNvSpPr/>
            <p:nvPr/>
          </p:nvSpPr>
          <p:spPr>
            <a:xfrm>
              <a:off x="2929528" y="2693565"/>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8"/>
            <p:cNvSpPr/>
            <p:nvPr/>
          </p:nvSpPr>
          <p:spPr>
            <a:xfrm>
              <a:off x="2948280" y="2711502"/>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8"/>
            <p:cNvSpPr/>
            <p:nvPr/>
          </p:nvSpPr>
          <p:spPr>
            <a:xfrm>
              <a:off x="3298149" y="2045289"/>
              <a:ext cx="230700" cy="740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8"/>
            <p:cNvSpPr/>
            <p:nvPr/>
          </p:nvSpPr>
          <p:spPr>
            <a:xfrm>
              <a:off x="3462029"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8"/>
            <p:cNvSpPr/>
            <p:nvPr/>
          </p:nvSpPr>
          <p:spPr>
            <a:xfrm>
              <a:off x="3422894"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8"/>
            <p:cNvSpPr/>
            <p:nvPr/>
          </p:nvSpPr>
          <p:spPr>
            <a:xfrm>
              <a:off x="3382943" y="2045289"/>
              <a:ext cx="204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8"/>
            <p:cNvSpPr/>
            <p:nvPr/>
          </p:nvSpPr>
          <p:spPr>
            <a:xfrm>
              <a:off x="3343807" y="2045289"/>
              <a:ext cx="19500" cy="740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8"/>
            <p:cNvSpPr/>
            <p:nvPr/>
          </p:nvSpPr>
          <p:spPr>
            <a:xfrm>
              <a:off x="1040511" y="1999631"/>
              <a:ext cx="2303400" cy="8316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8"/>
            <p:cNvSpPr/>
            <p:nvPr/>
          </p:nvSpPr>
          <p:spPr>
            <a:xfrm>
              <a:off x="1131828"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8"/>
            <p:cNvSpPr/>
            <p:nvPr/>
          </p:nvSpPr>
          <p:spPr>
            <a:xfrm>
              <a:off x="1684619"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2" name="Google Shape;392;p8"/>
            <p:cNvSpPr/>
            <p:nvPr/>
          </p:nvSpPr>
          <p:spPr>
            <a:xfrm>
              <a:off x="279183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8"/>
            <p:cNvSpPr/>
            <p:nvPr/>
          </p:nvSpPr>
          <p:spPr>
            <a:xfrm>
              <a:off x="2238225" y="2183893"/>
              <a:ext cx="460659" cy="369340"/>
            </a:xfrm>
            <a:custGeom>
              <a:avLst/>
              <a:gdLst/>
              <a:ahLst/>
              <a:cxnLst/>
              <a:rect l="l" t="t" r="r" b="b"/>
              <a:pathLst>
                <a:path w="303" h="242" extrusionOk="0">
                  <a:moveTo>
                    <a:pt x="0" y="216"/>
                  </a:moveTo>
                  <a:cubicBezTo>
                    <a:pt x="0" y="26"/>
                    <a:pt x="0" y="26"/>
                    <a:pt x="0" y="26"/>
                  </a:cubicBezTo>
                  <a:cubicBezTo>
                    <a:pt x="0" y="12"/>
                    <a:pt x="12" y="0"/>
                    <a:pt x="26" y="0"/>
                  </a:cubicBezTo>
                  <a:cubicBezTo>
                    <a:pt x="277" y="0"/>
                    <a:pt x="277" y="0"/>
                    <a:pt x="277" y="0"/>
                  </a:cubicBezTo>
                  <a:cubicBezTo>
                    <a:pt x="291" y="0"/>
                    <a:pt x="303" y="12"/>
                    <a:pt x="303" y="26"/>
                  </a:cubicBezTo>
                  <a:cubicBezTo>
                    <a:pt x="303" y="216"/>
                    <a:pt x="303" y="216"/>
                    <a:pt x="303" y="216"/>
                  </a:cubicBezTo>
                  <a:cubicBezTo>
                    <a:pt x="303" y="231"/>
                    <a:pt x="291" y="242"/>
                    <a:pt x="277" y="242"/>
                  </a:cubicBezTo>
                  <a:cubicBezTo>
                    <a:pt x="26" y="242"/>
                    <a:pt x="26" y="242"/>
                    <a:pt x="26" y="242"/>
                  </a:cubicBezTo>
                  <a:cubicBezTo>
                    <a:pt x="12" y="242"/>
                    <a:pt x="0" y="231"/>
                    <a:pt x="0"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8"/>
            <p:cNvSpPr/>
            <p:nvPr/>
          </p:nvSpPr>
          <p:spPr>
            <a:xfrm>
              <a:off x="1040511" y="1999631"/>
              <a:ext cx="2303400" cy="91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8"/>
            <p:cNvSpPr/>
            <p:nvPr/>
          </p:nvSpPr>
          <p:spPr>
            <a:xfrm>
              <a:off x="1040511" y="2739941"/>
              <a:ext cx="2303400" cy="91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8"/>
            <p:cNvSpPr/>
            <p:nvPr/>
          </p:nvSpPr>
          <p:spPr>
            <a:xfrm>
              <a:off x="1040511" y="2637211"/>
              <a:ext cx="2303400" cy="189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8"/>
            <p:cNvSpPr/>
            <p:nvPr/>
          </p:nvSpPr>
          <p:spPr>
            <a:xfrm>
              <a:off x="534869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8"/>
            <p:cNvSpPr/>
            <p:nvPr/>
          </p:nvSpPr>
          <p:spPr>
            <a:xfrm>
              <a:off x="5367446"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8"/>
            <p:cNvSpPr/>
            <p:nvPr/>
          </p:nvSpPr>
          <p:spPr>
            <a:xfrm>
              <a:off x="5580246" y="2692652"/>
              <a:ext cx="184264" cy="184262"/>
            </a:xfrm>
            <a:custGeom>
              <a:avLst/>
              <a:gdLst/>
              <a:ahLst/>
              <a:cxnLst/>
              <a:rect l="l" t="t" r="r" b="b"/>
              <a:pathLst>
                <a:path w="121" h="121" extrusionOk="0">
                  <a:moveTo>
                    <a:pt x="60" y="121"/>
                  </a:moveTo>
                  <a:cubicBezTo>
                    <a:pt x="60" y="121"/>
                    <a:pt x="60" y="121"/>
                    <a:pt x="60" y="121"/>
                  </a:cubicBezTo>
                  <a:cubicBezTo>
                    <a:pt x="27" y="121"/>
                    <a:pt x="0" y="94"/>
                    <a:pt x="0" y="61"/>
                  </a:cubicBezTo>
                  <a:cubicBezTo>
                    <a:pt x="0" y="27"/>
                    <a:pt x="27" y="0"/>
                    <a:pt x="60" y="0"/>
                  </a:cubicBezTo>
                  <a:cubicBezTo>
                    <a:pt x="94" y="0"/>
                    <a:pt x="121" y="27"/>
                    <a:pt x="121" y="61"/>
                  </a:cubicBezTo>
                  <a:cubicBezTo>
                    <a:pt x="121" y="94"/>
                    <a:pt x="94" y="121"/>
                    <a:pt x="60"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8"/>
            <p:cNvSpPr/>
            <p:nvPr/>
          </p:nvSpPr>
          <p:spPr>
            <a:xfrm>
              <a:off x="5598183"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8"/>
            <p:cNvSpPr/>
            <p:nvPr/>
          </p:nvSpPr>
          <p:spPr>
            <a:xfrm>
              <a:off x="5809353"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8"/>
            <p:cNvSpPr/>
            <p:nvPr/>
          </p:nvSpPr>
          <p:spPr>
            <a:xfrm>
              <a:off x="5828105" y="2710589"/>
              <a:ext cx="147600" cy="148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8"/>
            <p:cNvSpPr/>
            <p:nvPr/>
          </p:nvSpPr>
          <p:spPr>
            <a:xfrm>
              <a:off x="357454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8"/>
            <p:cNvSpPr/>
            <p:nvPr/>
          </p:nvSpPr>
          <p:spPr>
            <a:xfrm>
              <a:off x="3593297"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8"/>
            <p:cNvSpPr/>
            <p:nvPr/>
          </p:nvSpPr>
          <p:spPr>
            <a:xfrm>
              <a:off x="3804466" y="2692652"/>
              <a:ext cx="185079" cy="184262"/>
            </a:xfrm>
            <a:custGeom>
              <a:avLst/>
              <a:gdLst/>
              <a:ahLst/>
              <a:cxnLst/>
              <a:rect l="l" t="t" r="r" b="b"/>
              <a:pathLst>
                <a:path w="122" h="121" extrusionOk="0">
                  <a:moveTo>
                    <a:pt x="61" y="121"/>
                  </a:moveTo>
                  <a:cubicBezTo>
                    <a:pt x="61" y="121"/>
                    <a:pt x="61" y="121"/>
                    <a:pt x="61" y="121"/>
                  </a:cubicBezTo>
                  <a:cubicBezTo>
                    <a:pt x="28" y="121"/>
                    <a:pt x="0" y="94"/>
                    <a:pt x="0" y="61"/>
                  </a:cubicBezTo>
                  <a:cubicBezTo>
                    <a:pt x="0" y="27"/>
                    <a:pt x="28" y="0"/>
                    <a:pt x="61" y="0"/>
                  </a:cubicBezTo>
                  <a:cubicBezTo>
                    <a:pt x="95" y="0"/>
                    <a:pt x="122" y="27"/>
                    <a:pt x="122" y="61"/>
                  </a:cubicBezTo>
                  <a:cubicBezTo>
                    <a:pt x="122" y="94"/>
                    <a:pt x="95"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8"/>
            <p:cNvSpPr/>
            <p:nvPr/>
          </p:nvSpPr>
          <p:spPr>
            <a:xfrm>
              <a:off x="3824034"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8"/>
            <p:cNvSpPr/>
            <p:nvPr/>
          </p:nvSpPr>
          <p:spPr>
            <a:xfrm>
              <a:off x="4035204" y="2692652"/>
              <a:ext cx="184264" cy="184262"/>
            </a:xfrm>
            <a:custGeom>
              <a:avLst/>
              <a:gdLst/>
              <a:ahLst/>
              <a:cxnLst/>
              <a:rect l="l" t="t" r="r" b="b"/>
              <a:pathLst>
                <a:path w="121" h="121" extrusionOk="0">
                  <a:moveTo>
                    <a:pt x="61" y="121"/>
                  </a:moveTo>
                  <a:cubicBezTo>
                    <a:pt x="61" y="121"/>
                    <a:pt x="61" y="121"/>
                    <a:pt x="61" y="121"/>
                  </a:cubicBezTo>
                  <a:cubicBezTo>
                    <a:pt x="27" y="121"/>
                    <a:pt x="0" y="94"/>
                    <a:pt x="0" y="61"/>
                  </a:cubicBezTo>
                  <a:cubicBezTo>
                    <a:pt x="0" y="27"/>
                    <a:pt x="27" y="0"/>
                    <a:pt x="61" y="0"/>
                  </a:cubicBezTo>
                  <a:cubicBezTo>
                    <a:pt x="94" y="0"/>
                    <a:pt x="121" y="27"/>
                    <a:pt x="121" y="61"/>
                  </a:cubicBezTo>
                  <a:cubicBezTo>
                    <a:pt x="121" y="94"/>
                    <a:pt x="94" y="121"/>
                    <a:pt x="61" y="121"/>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8"/>
            <p:cNvSpPr/>
            <p:nvPr/>
          </p:nvSpPr>
          <p:spPr>
            <a:xfrm>
              <a:off x="4053956" y="2710589"/>
              <a:ext cx="147600" cy="148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8"/>
            <p:cNvSpPr/>
            <p:nvPr/>
          </p:nvSpPr>
          <p:spPr>
            <a:xfrm>
              <a:off x="3482413" y="1999631"/>
              <a:ext cx="3174063" cy="831625"/>
            </a:xfrm>
            <a:custGeom>
              <a:avLst/>
              <a:gdLst/>
              <a:ahLst/>
              <a:cxnLst/>
              <a:rect l="l" t="t" r="r" b="b"/>
              <a:pathLst>
                <a:path w="2088" h="545" extrusionOk="0">
                  <a:moveTo>
                    <a:pt x="0" y="0"/>
                  </a:moveTo>
                  <a:cubicBezTo>
                    <a:pt x="0" y="545"/>
                    <a:pt x="0" y="545"/>
                    <a:pt x="0" y="545"/>
                  </a:cubicBezTo>
                  <a:cubicBezTo>
                    <a:pt x="1985" y="545"/>
                    <a:pt x="1985" y="545"/>
                    <a:pt x="1985" y="545"/>
                  </a:cubicBezTo>
                  <a:cubicBezTo>
                    <a:pt x="2042" y="545"/>
                    <a:pt x="2088" y="499"/>
                    <a:pt x="2088" y="442"/>
                  </a:cubicBezTo>
                  <a:cubicBezTo>
                    <a:pt x="2088" y="430"/>
                    <a:pt x="2086" y="418"/>
                    <a:pt x="2082" y="407"/>
                  </a:cubicBezTo>
                  <a:cubicBezTo>
                    <a:pt x="1986" y="143"/>
                    <a:pt x="1986" y="143"/>
                    <a:pt x="1986" y="143"/>
                  </a:cubicBezTo>
                  <a:cubicBezTo>
                    <a:pt x="1955" y="57"/>
                    <a:pt x="1873" y="0"/>
                    <a:pt x="1781" y="0"/>
                  </a:cubicBezTo>
                  <a:cubicBezTo>
                    <a:pt x="0" y="0"/>
                    <a:pt x="0" y="0"/>
                    <a:pt x="0"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8"/>
            <p:cNvSpPr/>
            <p:nvPr/>
          </p:nvSpPr>
          <p:spPr>
            <a:xfrm>
              <a:off x="3574544" y="2183893"/>
              <a:ext cx="460659" cy="369340"/>
            </a:xfrm>
            <a:custGeom>
              <a:avLst/>
              <a:gdLst/>
              <a:ahLst/>
              <a:cxnLst/>
              <a:rect l="l" t="t" r="r" b="b"/>
              <a:pathLst>
                <a:path w="303" h="242" extrusionOk="0">
                  <a:moveTo>
                    <a:pt x="277" y="0"/>
                  </a:moveTo>
                  <a:cubicBezTo>
                    <a:pt x="26" y="0"/>
                    <a:pt x="26" y="0"/>
                    <a:pt x="26" y="0"/>
                  </a:cubicBezTo>
                  <a:cubicBezTo>
                    <a:pt x="12" y="0"/>
                    <a:pt x="0" y="12"/>
                    <a:pt x="0" y="26"/>
                  </a:cubicBezTo>
                  <a:cubicBezTo>
                    <a:pt x="0" y="216"/>
                    <a:pt x="0" y="216"/>
                    <a:pt x="0" y="216"/>
                  </a:cubicBezTo>
                  <a:cubicBezTo>
                    <a:pt x="0" y="231"/>
                    <a:pt x="12"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8"/>
            <p:cNvSpPr/>
            <p:nvPr/>
          </p:nvSpPr>
          <p:spPr>
            <a:xfrm>
              <a:off x="4128151" y="2183893"/>
              <a:ext cx="460659" cy="369340"/>
            </a:xfrm>
            <a:custGeom>
              <a:avLst/>
              <a:gdLst/>
              <a:ahLst/>
              <a:cxnLst/>
              <a:rect l="l" t="t" r="r" b="b"/>
              <a:pathLst>
                <a:path w="303" h="242" extrusionOk="0">
                  <a:moveTo>
                    <a:pt x="0" y="26"/>
                  </a:moveTo>
                  <a:cubicBezTo>
                    <a:pt x="0" y="216"/>
                    <a:pt x="0" y="216"/>
                    <a:pt x="0" y="216"/>
                  </a:cubicBezTo>
                  <a:cubicBezTo>
                    <a:pt x="0" y="231"/>
                    <a:pt x="11" y="242"/>
                    <a:pt x="26" y="242"/>
                  </a:cubicBezTo>
                  <a:cubicBezTo>
                    <a:pt x="277" y="242"/>
                    <a:pt x="277" y="242"/>
                    <a:pt x="277" y="242"/>
                  </a:cubicBezTo>
                  <a:cubicBezTo>
                    <a:pt x="291" y="242"/>
                    <a:pt x="303" y="231"/>
                    <a:pt x="303" y="216"/>
                  </a:cubicBezTo>
                  <a:cubicBezTo>
                    <a:pt x="303" y="26"/>
                    <a:pt x="303" y="26"/>
                    <a:pt x="303" y="26"/>
                  </a:cubicBezTo>
                  <a:cubicBezTo>
                    <a:pt x="303" y="12"/>
                    <a:pt x="291" y="0"/>
                    <a:pt x="277" y="0"/>
                  </a:cubicBezTo>
                  <a:cubicBezTo>
                    <a:pt x="26" y="0"/>
                    <a:pt x="26" y="0"/>
                    <a:pt x="26" y="0"/>
                  </a:cubicBezTo>
                  <a:cubicBezTo>
                    <a:pt x="11"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8"/>
            <p:cNvSpPr/>
            <p:nvPr/>
          </p:nvSpPr>
          <p:spPr>
            <a:xfrm>
              <a:off x="4979351" y="2183893"/>
              <a:ext cx="462290" cy="369340"/>
            </a:xfrm>
            <a:custGeom>
              <a:avLst/>
              <a:gdLst/>
              <a:ahLst/>
              <a:cxnLst/>
              <a:rect l="l" t="t" r="r" b="b"/>
              <a:pathLst>
                <a:path w="304" h="242" extrusionOk="0">
                  <a:moveTo>
                    <a:pt x="277" y="0"/>
                  </a:moveTo>
                  <a:cubicBezTo>
                    <a:pt x="27" y="0"/>
                    <a:pt x="27" y="0"/>
                    <a:pt x="27" y="0"/>
                  </a:cubicBezTo>
                  <a:cubicBezTo>
                    <a:pt x="12" y="0"/>
                    <a:pt x="0" y="12"/>
                    <a:pt x="0" y="26"/>
                  </a:cubicBezTo>
                  <a:cubicBezTo>
                    <a:pt x="0" y="216"/>
                    <a:pt x="0" y="216"/>
                    <a:pt x="0" y="216"/>
                  </a:cubicBezTo>
                  <a:cubicBezTo>
                    <a:pt x="0" y="231"/>
                    <a:pt x="12" y="242"/>
                    <a:pt x="27" y="242"/>
                  </a:cubicBezTo>
                  <a:cubicBezTo>
                    <a:pt x="277" y="242"/>
                    <a:pt x="277" y="242"/>
                    <a:pt x="277" y="242"/>
                  </a:cubicBezTo>
                  <a:cubicBezTo>
                    <a:pt x="292" y="242"/>
                    <a:pt x="304" y="231"/>
                    <a:pt x="304" y="216"/>
                  </a:cubicBezTo>
                  <a:cubicBezTo>
                    <a:pt x="304" y="26"/>
                    <a:pt x="304" y="26"/>
                    <a:pt x="304" y="26"/>
                  </a:cubicBezTo>
                  <a:cubicBezTo>
                    <a:pt x="304" y="12"/>
                    <a:pt x="292" y="0"/>
                    <a:pt x="277"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8"/>
            <p:cNvSpPr/>
            <p:nvPr/>
          </p:nvSpPr>
          <p:spPr>
            <a:xfrm>
              <a:off x="5532957" y="2183893"/>
              <a:ext cx="460659" cy="369340"/>
            </a:xfrm>
            <a:custGeom>
              <a:avLst/>
              <a:gdLst/>
              <a:ahLst/>
              <a:cxnLst/>
              <a:rect l="l" t="t" r="r" b="b"/>
              <a:pathLst>
                <a:path w="303" h="242" extrusionOk="0">
                  <a:moveTo>
                    <a:pt x="0" y="26"/>
                  </a:moveTo>
                  <a:cubicBezTo>
                    <a:pt x="0" y="216"/>
                    <a:pt x="0" y="216"/>
                    <a:pt x="0" y="216"/>
                  </a:cubicBezTo>
                  <a:cubicBezTo>
                    <a:pt x="0" y="231"/>
                    <a:pt x="12" y="242"/>
                    <a:pt x="26" y="242"/>
                  </a:cubicBezTo>
                  <a:cubicBezTo>
                    <a:pt x="277" y="242"/>
                    <a:pt x="277" y="242"/>
                    <a:pt x="277" y="242"/>
                  </a:cubicBezTo>
                  <a:cubicBezTo>
                    <a:pt x="292" y="242"/>
                    <a:pt x="303" y="231"/>
                    <a:pt x="303" y="216"/>
                  </a:cubicBezTo>
                  <a:cubicBezTo>
                    <a:pt x="303" y="26"/>
                    <a:pt x="303" y="26"/>
                    <a:pt x="303" y="26"/>
                  </a:cubicBezTo>
                  <a:cubicBezTo>
                    <a:pt x="303" y="12"/>
                    <a:pt x="292" y="0"/>
                    <a:pt x="277" y="0"/>
                  </a:cubicBezTo>
                  <a:cubicBezTo>
                    <a:pt x="26" y="0"/>
                    <a:pt x="26" y="0"/>
                    <a:pt x="26" y="0"/>
                  </a:cubicBezTo>
                  <a:cubicBezTo>
                    <a:pt x="12" y="0"/>
                    <a:pt x="0" y="12"/>
                    <a:pt x="0" y="2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8"/>
            <p:cNvSpPr/>
            <p:nvPr/>
          </p:nvSpPr>
          <p:spPr>
            <a:xfrm>
              <a:off x="4680126" y="2183893"/>
              <a:ext cx="207908" cy="369340"/>
            </a:xfrm>
            <a:custGeom>
              <a:avLst/>
              <a:gdLst/>
              <a:ahLst/>
              <a:cxnLst/>
              <a:rect l="l" t="t" r="r" b="b"/>
              <a:pathLst>
                <a:path w="137" h="242" extrusionOk="0">
                  <a:moveTo>
                    <a:pt x="111" y="0"/>
                  </a:moveTo>
                  <a:cubicBezTo>
                    <a:pt x="27" y="0"/>
                    <a:pt x="27" y="0"/>
                    <a:pt x="27" y="0"/>
                  </a:cubicBezTo>
                  <a:cubicBezTo>
                    <a:pt x="12" y="0"/>
                    <a:pt x="0" y="12"/>
                    <a:pt x="0" y="26"/>
                  </a:cubicBezTo>
                  <a:cubicBezTo>
                    <a:pt x="0" y="216"/>
                    <a:pt x="0" y="216"/>
                    <a:pt x="0" y="216"/>
                  </a:cubicBezTo>
                  <a:cubicBezTo>
                    <a:pt x="0" y="231"/>
                    <a:pt x="12" y="242"/>
                    <a:pt x="27" y="242"/>
                  </a:cubicBezTo>
                  <a:cubicBezTo>
                    <a:pt x="111" y="242"/>
                    <a:pt x="111" y="242"/>
                    <a:pt x="111" y="242"/>
                  </a:cubicBezTo>
                  <a:cubicBezTo>
                    <a:pt x="125" y="242"/>
                    <a:pt x="137" y="231"/>
                    <a:pt x="137" y="216"/>
                  </a:cubicBezTo>
                  <a:cubicBezTo>
                    <a:pt x="137" y="26"/>
                    <a:pt x="137" y="26"/>
                    <a:pt x="137" y="26"/>
                  </a:cubicBezTo>
                  <a:cubicBezTo>
                    <a:pt x="137" y="12"/>
                    <a:pt x="125" y="0"/>
                    <a:pt x="1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8"/>
            <p:cNvSpPr/>
            <p:nvPr/>
          </p:nvSpPr>
          <p:spPr>
            <a:xfrm>
              <a:off x="3482413" y="1999631"/>
              <a:ext cx="2936804" cy="91316"/>
            </a:xfrm>
            <a:custGeom>
              <a:avLst/>
              <a:gdLst/>
              <a:ahLst/>
              <a:cxnLst/>
              <a:rect l="l" t="t" r="r" b="b"/>
              <a:pathLst>
                <a:path w="1932" h="60" extrusionOk="0">
                  <a:moveTo>
                    <a:pt x="1781" y="0"/>
                  </a:moveTo>
                  <a:cubicBezTo>
                    <a:pt x="0" y="0"/>
                    <a:pt x="0" y="0"/>
                    <a:pt x="0" y="0"/>
                  </a:cubicBezTo>
                  <a:cubicBezTo>
                    <a:pt x="0" y="60"/>
                    <a:pt x="0" y="60"/>
                    <a:pt x="0" y="60"/>
                  </a:cubicBezTo>
                  <a:cubicBezTo>
                    <a:pt x="1932" y="60"/>
                    <a:pt x="1932" y="60"/>
                    <a:pt x="1932" y="60"/>
                  </a:cubicBezTo>
                  <a:cubicBezTo>
                    <a:pt x="1892" y="22"/>
                    <a:pt x="1839" y="0"/>
                    <a:pt x="1781"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8"/>
            <p:cNvSpPr/>
            <p:nvPr/>
          </p:nvSpPr>
          <p:spPr>
            <a:xfrm>
              <a:off x="6215385" y="2183893"/>
              <a:ext cx="407663" cy="369340"/>
            </a:xfrm>
            <a:custGeom>
              <a:avLst/>
              <a:gdLst/>
              <a:ahLst/>
              <a:cxnLst/>
              <a:rect l="l" t="t" r="r" b="b"/>
              <a:pathLst>
                <a:path w="268" h="242" extrusionOk="0">
                  <a:moveTo>
                    <a:pt x="6" y="35"/>
                  </a:moveTo>
                  <a:cubicBezTo>
                    <a:pt x="75" y="225"/>
                    <a:pt x="75" y="225"/>
                    <a:pt x="75" y="225"/>
                  </a:cubicBezTo>
                  <a:cubicBezTo>
                    <a:pt x="79" y="235"/>
                    <a:pt x="89" y="242"/>
                    <a:pt x="100" y="242"/>
                  </a:cubicBezTo>
                  <a:cubicBezTo>
                    <a:pt x="268" y="242"/>
                    <a:pt x="268" y="242"/>
                    <a:pt x="268" y="242"/>
                  </a:cubicBezTo>
                  <a:cubicBezTo>
                    <a:pt x="188" y="22"/>
                    <a:pt x="188" y="22"/>
                    <a:pt x="188" y="22"/>
                  </a:cubicBezTo>
                  <a:cubicBezTo>
                    <a:pt x="185" y="14"/>
                    <a:pt x="182" y="7"/>
                    <a:pt x="179" y="0"/>
                  </a:cubicBezTo>
                  <a:cubicBezTo>
                    <a:pt x="31" y="0"/>
                    <a:pt x="31" y="0"/>
                    <a:pt x="31" y="0"/>
                  </a:cubicBezTo>
                  <a:cubicBezTo>
                    <a:pt x="13" y="0"/>
                    <a:pt x="0" y="18"/>
                    <a:pt x="6" y="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8"/>
            <p:cNvSpPr/>
            <p:nvPr/>
          </p:nvSpPr>
          <p:spPr>
            <a:xfrm>
              <a:off x="3482413" y="2739941"/>
              <a:ext cx="3160205" cy="91316"/>
            </a:xfrm>
            <a:custGeom>
              <a:avLst/>
              <a:gdLst/>
              <a:ahLst/>
              <a:cxnLst/>
              <a:rect l="l" t="t" r="r" b="b"/>
              <a:pathLst>
                <a:path w="2079" h="60" extrusionOk="0">
                  <a:moveTo>
                    <a:pt x="0" y="60"/>
                  </a:moveTo>
                  <a:cubicBezTo>
                    <a:pt x="1985" y="60"/>
                    <a:pt x="1985" y="60"/>
                    <a:pt x="1985" y="60"/>
                  </a:cubicBezTo>
                  <a:cubicBezTo>
                    <a:pt x="2027" y="60"/>
                    <a:pt x="2063" y="35"/>
                    <a:pt x="2079" y="0"/>
                  </a:cubicBezTo>
                  <a:cubicBezTo>
                    <a:pt x="0" y="0"/>
                    <a:pt x="0" y="0"/>
                    <a:pt x="0" y="0"/>
                  </a:cubicBezTo>
                  <a:lnTo>
                    <a:pt x="0" y="6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8"/>
            <p:cNvSpPr/>
            <p:nvPr/>
          </p:nvSpPr>
          <p:spPr>
            <a:xfrm>
              <a:off x="4625499" y="2090947"/>
              <a:ext cx="317977" cy="648994"/>
            </a:xfrm>
            <a:custGeom>
              <a:avLst/>
              <a:gdLst/>
              <a:ahLst/>
              <a:cxnLst/>
              <a:rect l="l" t="t" r="r" b="b"/>
              <a:pathLst>
                <a:path w="209" h="425" extrusionOk="0">
                  <a:moveTo>
                    <a:pt x="190" y="0"/>
                  </a:moveTo>
                  <a:cubicBezTo>
                    <a:pt x="20" y="0"/>
                    <a:pt x="20" y="0"/>
                    <a:pt x="20" y="0"/>
                  </a:cubicBezTo>
                  <a:cubicBezTo>
                    <a:pt x="8" y="7"/>
                    <a:pt x="0" y="20"/>
                    <a:pt x="0" y="35"/>
                  </a:cubicBezTo>
                  <a:cubicBezTo>
                    <a:pt x="0" y="425"/>
                    <a:pt x="0" y="425"/>
                    <a:pt x="0" y="425"/>
                  </a:cubicBezTo>
                  <a:cubicBezTo>
                    <a:pt x="12" y="425"/>
                    <a:pt x="12" y="425"/>
                    <a:pt x="12" y="425"/>
                  </a:cubicBezTo>
                  <a:cubicBezTo>
                    <a:pt x="12" y="35"/>
                    <a:pt x="12" y="35"/>
                    <a:pt x="12" y="35"/>
                  </a:cubicBezTo>
                  <a:cubicBezTo>
                    <a:pt x="12" y="19"/>
                    <a:pt x="25" y="6"/>
                    <a:pt x="41" y="6"/>
                  </a:cubicBezTo>
                  <a:cubicBezTo>
                    <a:pt x="168" y="6"/>
                    <a:pt x="168" y="6"/>
                    <a:pt x="168" y="6"/>
                  </a:cubicBezTo>
                  <a:cubicBezTo>
                    <a:pt x="184" y="6"/>
                    <a:pt x="197" y="19"/>
                    <a:pt x="197" y="35"/>
                  </a:cubicBezTo>
                  <a:cubicBezTo>
                    <a:pt x="197" y="425"/>
                    <a:pt x="197" y="425"/>
                    <a:pt x="197" y="425"/>
                  </a:cubicBezTo>
                  <a:cubicBezTo>
                    <a:pt x="209" y="425"/>
                    <a:pt x="209" y="425"/>
                    <a:pt x="209" y="425"/>
                  </a:cubicBezTo>
                  <a:cubicBezTo>
                    <a:pt x="209" y="35"/>
                    <a:pt x="209" y="35"/>
                    <a:pt x="209" y="35"/>
                  </a:cubicBezTo>
                  <a:cubicBezTo>
                    <a:pt x="209" y="20"/>
                    <a:pt x="201" y="7"/>
                    <a:pt x="190"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8"/>
            <p:cNvSpPr/>
            <p:nvPr/>
          </p:nvSpPr>
          <p:spPr>
            <a:xfrm>
              <a:off x="4655666" y="2081978"/>
              <a:ext cx="258459" cy="8969"/>
            </a:xfrm>
            <a:custGeom>
              <a:avLst/>
              <a:gdLst/>
              <a:ahLst/>
              <a:cxnLst/>
              <a:rect l="l" t="t" r="r" b="b"/>
              <a:pathLst>
                <a:path w="170" h="6" extrusionOk="0">
                  <a:moveTo>
                    <a:pt x="148" y="0"/>
                  </a:moveTo>
                  <a:cubicBezTo>
                    <a:pt x="21" y="0"/>
                    <a:pt x="21" y="0"/>
                    <a:pt x="21" y="0"/>
                  </a:cubicBezTo>
                  <a:cubicBezTo>
                    <a:pt x="13" y="0"/>
                    <a:pt x="6" y="2"/>
                    <a:pt x="0" y="6"/>
                  </a:cubicBezTo>
                  <a:cubicBezTo>
                    <a:pt x="170" y="6"/>
                    <a:pt x="170" y="6"/>
                    <a:pt x="170" y="6"/>
                  </a:cubicBezTo>
                  <a:cubicBezTo>
                    <a:pt x="163" y="2"/>
                    <a:pt x="156" y="0"/>
                    <a:pt x="148" y="0"/>
                  </a:cubicBezTo>
                </a:path>
              </a:pathLst>
            </a:custGeom>
            <a:solidFill>
              <a:srgbClr val="B740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8"/>
            <p:cNvSpPr/>
            <p:nvPr/>
          </p:nvSpPr>
          <p:spPr>
            <a:xfrm>
              <a:off x="3482413" y="2637211"/>
              <a:ext cx="2626979" cy="102730"/>
            </a:xfrm>
            <a:custGeom>
              <a:avLst/>
              <a:gdLst/>
              <a:ahLst/>
              <a:cxnLst/>
              <a:rect l="l" t="t" r="r" b="b"/>
              <a:pathLst>
                <a:path w="1728" h="67" extrusionOk="0">
                  <a:moveTo>
                    <a:pt x="1530" y="0"/>
                  </a:moveTo>
                  <a:cubicBezTo>
                    <a:pt x="0" y="0"/>
                    <a:pt x="0" y="0"/>
                    <a:pt x="0" y="0"/>
                  </a:cubicBezTo>
                  <a:cubicBezTo>
                    <a:pt x="0" y="12"/>
                    <a:pt x="0" y="12"/>
                    <a:pt x="0" y="12"/>
                  </a:cubicBezTo>
                  <a:cubicBezTo>
                    <a:pt x="1530" y="12"/>
                    <a:pt x="1530" y="12"/>
                    <a:pt x="1530" y="12"/>
                  </a:cubicBezTo>
                  <a:cubicBezTo>
                    <a:pt x="1595" y="12"/>
                    <a:pt x="1656" y="31"/>
                    <a:pt x="1707" y="67"/>
                  </a:cubicBezTo>
                  <a:cubicBezTo>
                    <a:pt x="1728" y="67"/>
                    <a:pt x="1728" y="67"/>
                    <a:pt x="1728" y="67"/>
                  </a:cubicBezTo>
                  <a:cubicBezTo>
                    <a:pt x="1672" y="24"/>
                    <a:pt x="1603" y="0"/>
                    <a:pt x="1530"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1" name="Google Shape;421;p8"/>
          <p:cNvGrpSpPr/>
          <p:nvPr/>
        </p:nvGrpSpPr>
        <p:grpSpPr>
          <a:xfrm>
            <a:off x="2" y="4132605"/>
            <a:ext cx="9144002" cy="1032346"/>
            <a:chOff x="2" y="4132605"/>
            <a:chExt cx="9144002" cy="1032346"/>
          </a:xfrm>
        </p:grpSpPr>
        <p:sp>
          <p:nvSpPr>
            <p:cNvPr id="422" name="Google Shape;422;p8"/>
            <p:cNvSpPr/>
            <p:nvPr/>
          </p:nvSpPr>
          <p:spPr>
            <a:xfrm>
              <a:off x="2" y="4132605"/>
              <a:ext cx="9144002" cy="840967"/>
            </a:xfrm>
            <a:custGeom>
              <a:avLst/>
              <a:gdLst/>
              <a:ahLst/>
              <a:cxnLst/>
              <a:rect l="l" t="t" r="r" b="b"/>
              <a:pathLst>
                <a:path w="4160" h="382" extrusionOk="0">
                  <a:moveTo>
                    <a:pt x="3818" y="18"/>
                  </a:moveTo>
                  <a:cubicBezTo>
                    <a:pt x="3845" y="18"/>
                    <a:pt x="3845" y="18"/>
                    <a:pt x="3845" y="18"/>
                  </a:cubicBezTo>
                  <a:cubicBezTo>
                    <a:pt x="3846" y="18"/>
                    <a:pt x="3846" y="18"/>
                    <a:pt x="3846" y="18"/>
                  </a:cubicBezTo>
                  <a:cubicBezTo>
                    <a:pt x="3950" y="39"/>
                    <a:pt x="4055" y="54"/>
                    <a:pt x="4160" y="63"/>
                  </a:cubicBezTo>
                  <a:cubicBezTo>
                    <a:pt x="4160" y="63"/>
                    <a:pt x="4160" y="63"/>
                    <a:pt x="4160" y="63"/>
                  </a:cubicBezTo>
                  <a:cubicBezTo>
                    <a:pt x="4055" y="54"/>
                    <a:pt x="3951" y="38"/>
                    <a:pt x="3847" y="17"/>
                  </a:cubicBezTo>
                  <a:cubicBezTo>
                    <a:pt x="3848" y="17"/>
                    <a:pt x="3849" y="16"/>
                    <a:pt x="3849" y="15"/>
                  </a:cubicBezTo>
                  <a:cubicBezTo>
                    <a:pt x="3849" y="13"/>
                    <a:pt x="3847" y="12"/>
                    <a:pt x="3845" y="12"/>
                  </a:cubicBezTo>
                  <a:cubicBezTo>
                    <a:pt x="3842" y="12"/>
                    <a:pt x="3842" y="12"/>
                    <a:pt x="3842" y="12"/>
                  </a:cubicBezTo>
                  <a:cubicBezTo>
                    <a:pt x="3842" y="11"/>
                    <a:pt x="3842" y="11"/>
                    <a:pt x="3842" y="11"/>
                  </a:cubicBezTo>
                  <a:cubicBezTo>
                    <a:pt x="3842" y="8"/>
                    <a:pt x="3842" y="8"/>
                    <a:pt x="3842" y="8"/>
                  </a:cubicBezTo>
                  <a:cubicBezTo>
                    <a:pt x="3842" y="6"/>
                    <a:pt x="3841" y="5"/>
                    <a:pt x="3839" y="5"/>
                  </a:cubicBezTo>
                  <a:cubicBezTo>
                    <a:pt x="3837" y="5"/>
                    <a:pt x="3836" y="6"/>
                    <a:pt x="3836" y="8"/>
                  </a:cubicBezTo>
                  <a:cubicBezTo>
                    <a:pt x="3836" y="11"/>
                    <a:pt x="3836" y="11"/>
                    <a:pt x="3836" y="11"/>
                  </a:cubicBezTo>
                  <a:cubicBezTo>
                    <a:pt x="3836" y="12"/>
                    <a:pt x="3836" y="12"/>
                    <a:pt x="3836" y="12"/>
                  </a:cubicBezTo>
                  <a:cubicBezTo>
                    <a:pt x="3828" y="12"/>
                    <a:pt x="3828" y="12"/>
                    <a:pt x="3828" y="12"/>
                  </a:cubicBezTo>
                  <a:cubicBezTo>
                    <a:pt x="3828" y="11"/>
                    <a:pt x="3828" y="11"/>
                    <a:pt x="3828" y="11"/>
                  </a:cubicBezTo>
                  <a:cubicBezTo>
                    <a:pt x="3828" y="8"/>
                    <a:pt x="3828" y="8"/>
                    <a:pt x="3828" y="8"/>
                  </a:cubicBezTo>
                  <a:cubicBezTo>
                    <a:pt x="3828" y="6"/>
                    <a:pt x="3827" y="5"/>
                    <a:pt x="3825" y="5"/>
                  </a:cubicBezTo>
                  <a:cubicBezTo>
                    <a:pt x="3824" y="5"/>
                    <a:pt x="3822" y="6"/>
                    <a:pt x="3822" y="8"/>
                  </a:cubicBezTo>
                  <a:cubicBezTo>
                    <a:pt x="3822" y="11"/>
                    <a:pt x="3822" y="11"/>
                    <a:pt x="3822" y="11"/>
                  </a:cubicBezTo>
                  <a:cubicBezTo>
                    <a:pt x="3822" y="12"/>
                    <a:pt x="3822" y="12"/>
                    <a:pt x="3822" y="12"/>
                  </a:cubicBezTo>
                  <a:cubicBezTo>
                    <a:pt x="3805" y="12"/>
                    <a:pt x="3805" y="12"/>
                    <a:pt x="3805" y="12"/>
                  </a:cubicBezTo>
                  <a:cubicBezTo>
                    <a:pt x="3805" y="0"/>
                    <a:pt x="3805" y="0"/>
                    <a:pt x="3805" y="0"/>
                  </a:cubicBezTo>
                  <a:cubicBezTo>
                    <a:pt x="3797" y="0"/>
                    <a:pt x="3797" y="0"/>
                    <a:pt x="3797" y="0"/>
                  </a:cubicBezTo>
                  <a:cubicBezTo>
                    <a:pt x="3797" y="12"/>
                    <a:pt x="3797" y="12"/>
                    <a:pt x="3797" y="12"/>
                  </a:cubicBezTo>
                  <a:cubicBezTo>
                    <a:pt x="3779" y="12"/>
                    <a:pt x="3779" y="12"/>
                    <a:pt x="3779" y="12"/>
                  </a:cubicBezTo>
                  <a:cubicBezTo>
                    <a:pt x="3780" y="11"/>
                    <a:pt x="3780" y="11"/>
                    <a:pt x="3780" y="11"/>
                  </a:cubicBezTo>
                  <a:cubicBezTo>
                    <a:pt x="3780" y="8"/>
                    <a:pt x="3780" y="8"/>
                    <a:pt x="3780" y="8"/>
                  </a:cubicBezTo>
                  <a:cubicBezTo>
                    <a:pt x="3780" y="6"/>
                    <a:pt x="3778" y="5"/>
                    <a:pt x="3776" y="5"/>
                  </a:cubicBezTo>
                  <a:cubicBezTo>
                    <a:pt x="3775" y="5"/>
                    <a:pt x="3773" y="6"/>
                    <a:pt x="3773" y="8"/>
                  </a:cubicBezTo>
                  <a:cubicBezTo>
                    <a:pt x="3773" y="11"/>
                    <a:pt x="3773" y="11"/>
                    <a:pt x="3773" y="11"/>
                  </a:cubicBezTo>
                  <a:cubicBezTo>
                    <a:pt x="3773" y="12"/>
                    <a:pt x="3773" y="12"/>
                    <a:pt x="3773" y="12"/>
                  </a:cubicBezTo>
                  <a:cubicBezTo>
                    <a:pt x="3766" y="12"/>
                    <a:pt x="3766" y="12"/>
                    <a:pt x="3766" y="12"/>
                  </a:cubicBezTo>
                  <a:cubicBezTo>
                    <a:pt x="3766" y="11"/>
                    <a:pt x="3766" y="11"/>
                    <a:pt x="3766" y="11"/>
                  </a:cubicBezTo>
                  <a:cubicBezTo>
                    <a:pt x="3766" y="8"/>
                    <a:pt x="3766" y="8"/>
                    <a:pt x="3766" y="8"/>
                  </a:cubicBezTo>
                  <a:cubicBezTo>
                    <a:pt x="3766" y="6"/>
                    <a:pt x="3765" y="5"/>
                    <a:pt x="3763" y="5"/>
                  </a:cubicBezTo>
                  <a:cubicBezTo>
                    <a:pt x="3761" y="5"/>
                    <a:pt x="3760" y="6"/>
                    <a:pt x="3760" y="8"/>
                  </a:cubicBezTo>
                  <a:cubicBezTo>
                    <a:pt x="3760" y="11"/>
                    <a:pt x="3760" y="11"/>
                    <a:pt x="3760" y="11"/>
                  </a:cubicBezTo>
                  <a:cubicBezTo>
                    <a:pt x="3760" y="12"/>
                    <a:pt x="3760" y="12"/>
                    <a:pt x="3760" y="12"/>
                  </a:cubicBezTo>
                  <a:cubicBezTo>
                    <a:pt x="3756" y="12"/>
                    <a:pt x="3756" y="12"/>
                    <a:pt x="3756" y="12"/>
                  </a:cubicBezTo>
                  <a:cubicBezTo>
                    <a:pt x="3755" y="12"/>
                    <a:pt x="3754" y="12"/>
                    <a:pt x="3753" y="14"/>
                  </a:cubicBezTo>
                  <a:cubicBezTo>
                    <a:pt x="3753" y="13"/>
                    <a:pt x="3753" y="13"/>
                    <a:pt x="3753" y="13"/>
                  </a:cubicBezTo>
                  <a:cubicBezTo>
                    <a:pt x="3753" y="14"/>
                    <a:pt x="3753" y="14"/>
                    <a:pt x="3753" y="14"/>
                  </a:cubicBezTo>
                  <a:cubicBezTo>
                    <a:pt x="3753" y="14"/>
                    <a:pt x="3753" y="14"/>
                    <a:pt x="3753" y="14"/>
                  </a:cubicBezTo>
                  <a:cubicBezTo>
                    <a:pt x="3753" y="15"/>
                    <a:pt x="3753" y="15"/>
                    <a:pt x="3753" y="15"/>
                  </a:cubicBezTo>
                  <a:cubicBezTo>
                    <a:pt x="3753" y="15"/>
                    <a:pt x="3753" y="15"/>
                    <a:pt x="3753" y="15"/>
                  </a:cubicBezTo>
                  <a:cubicBezTo>
                    <a:pt x="3578" y="51"/>
                    <a:pt x="3403" y="71"/>
                    <a:pt x="3227" y="73"/>
                  </a:cubicBezTo>
                  <a:cubicBezTo>
                    <a:pt x="3051" y="71"/>
                    <a:pt x="2876" y="52"/>
                    <a:pt x="2701" y="16"/>
                  </a:cubicBezTo>
                  <a:cubicBezTo>
                    <a:pt x="2701" y="15"/>
                    <a:pt x="2701" y="15"/>
                    <a:pt x="2701" y="15"/>
                  </a:cubicBezTo>
                  <a:cubicBezTo>
                    <a:pt x="2701" y="15"/>
                    <a:pt x="2701" y="15"/>
                    <a:pt x="2701" y="15"/>
                  </a:cubicBezTo>
                  <a:cubicBezTo>
                    <a:pt x="2702" y="14"/>
                    <a:pt x="2702" y="14"/>
                    <a:pt x="2703" y="14"/>
                  </a:cubicBezTo>
                  <a:cubicBezTo>
                    <a:pt x="2703" y="13"/>
                    <a:pt x="2703" y="13"/>
                    <a:pt x="2703" y="13"/>
                  </a:cubicBezTo>
                  <a:cubicBezTo>
                    <a:pt x="2702" y="14"/>
                    <a:pt x="2702" y="14"/>
                    <a:pt x="2701" y="14"/>
                  </a:cubicBezTo>
                  <a:cubicBezTo>
                    <a:pt x="2701" y="13"/>
                    <a:pt x="2699" y="12"/>
                    <a:pt x="2698" y="12"/>
                  </a:cubicBezTo>
                  <a:cubicBezTo>
                    <a:pt x="2694" y="12"/>
                    <a:pt x="2694" y="12"/>
                    <a:pt x="2694" y="12"/>
                  </a:cubicBezTo>
                  <a:cubicBezTo>
                    <a:pt x="2695" y="11"/>
                    <a:pt x="2695" y="11"/>
                    <a:pt x="2695" y="11"/>
                  </a:cubicBezTo>
                  <a:cubicBezTo>
                    <a:pt x="2695" y="8"/>
                    <a:pt x="2695" y="8"/>
                    <a:pt x="2695" y="8"/>
                  </a:cubicBezTo>
                  <a:cubicBezTo>
                    <a:pt x="2695" y="6"/>
                    <a:pt x="2693" y="5"/>
                    <a:pt x="2691" y="5"/>
                  </a:cubicBezTo>
                  <a:cubicBezTo>
                    <a:pt x="2690" y="5"/>
                    <a:pt x="2688" y="6"/>
                    <a:pt x="2688" y="8"/>
                  </a:cubicBezTo>
                  <a:cubicBezTo>
                    <a:pt x="2688" y="11"/>
                    <a:pt x="2688" y="11"/>
                    <a:pt x="2688" y="11"/>
                  </a:cubicBezTo>
                  <a:cubicBezTo>
                    <a:pt x="2688" y="12"/>
                    <a:pt x="2688" y="12"/>
                    <a:pt x="2688" y="12"/>
                  </a:cubicBezTo>
                  <a:cubicBezTo>
                    <a:pt x="2681" y="12"/>
                    <a:pt x="2681" y="12"/>
                    <a:pt x="2681" y="12"/>
                  </a:cubicBezTo>
                  <a:cubicBezTo>
                    <a:pt x="2681" y="11"/>
                    <a:pt x="2681" y="11"/>
                    <a:pt x="2681" y="11"/>
                  </a:cubicBezTo>
                  <a:cubicBezTo>
                    <a:pt x="2681" y="8"/>
                    <a:pt x="2681" y="8"/>
                    <a:pt x="2681" y="8"/>
                  </a:cubicBezTo>
                  <a:cubicBezTo>
                    <a:pt x="2681" y="6"/>
                    <a:pt x="2680" y="5"/>
                    <a:pt x="2678" y="5"/>
                  </a:cubicBezTo>
                  <a:cubicBezTo>
                    <a:pt x="2676" y="5"/>
                    <a:pt x="2675" y="6"/>
                    <a:pt x="2675" y="8"/>
                  </a:cubicBezTo>
                  <a:cubicBezTo>
                    <a:pt x="2675" y="11"/>
                    <a:pt x="2675" y="11"/>
                    <a:pt x="2675" y="11"/>
                  </a:cubicBezTo>
                  <a:cubicBezTo>
                    <a:pt x="2675" y="12"/>
                    <a:pt x="2675" y="12"/>
                    <a:pt x="2675" y="12"/>
                  </a:cubicBezTo>
                  <a:cubicBezTo>
                    <a:pt x="2657" y="12"/>
                    <a:pt x="2657" y="12"/>
                    <a:pt x="2657" y="12"/>
                  </a:cubicBezTo>
                  <a:cubicBezTo>
                    <a:pt x="2657" y="0"/>
                    <a:pt x="2657" y="0"/>
                    <a:pt x="2657" y="0"/>
                  </a:cubicBezTo>
                  <a:cubicBezTo>
                    <a:pt x="2650" y="0"/>
                    <a:pt x="2650" y="0"/>
                    <a:pt x="2650" y="0"/>
                  </a:cubicBezTo>
                  <a:cubicBezTo>
                    <a:pt x="2650" y="12"/>
                    <a:pt x="2650" y="12"/>
                    <a:pt x="2650" y="12"/>
                  </a:cubicBezTo>
                  <a:cubicBezTo>
                    <a:pt x="2632" y="12"/>
                    <a:pt x="2632" y="12"/>
                    <a:pt x="2632" y="12"/>
                  </a:cubicBezTo>
                  <a:cubicBezTo>
                    <a:pt x="2632" y="11"/>
                    <a:pt x="2632" y="11"/>
                    <a:pt x="2632" y="11"/>
                  </a:cubicBezTo>
                  <a:cubicBezTo>
                    <a:pt x="2632" y="8"/>
                    <a:pt x="2632" y="8"/>
                    <a:pt x="2632" y="8"/>
                  </a:cubicBezTo>
                  <a:cubicBezTo>
                    <a:pt x="2632" y="6"/>
                    <a:pt x="2631" y="5"/>
                    <a:pt x="2629" y="5"/>
                  </a:cubicBezTo>
                  <a:cubicBezTo>
                    <a:pt x="2627" y="5"/>
                    <a:pt x="2626" y="6"/>
                    <a:pt x="2626" y="8"/>
                  </a:cubicBezTo>
                  <a:cubicBezTo>
                    <a:pt x="2626" y="11"/>
                    <a:pt x="2626" y="11"/>
                    <a:pt x="2626" y="11"/>
                  </a:cubicBezTo>
                  <a:cubicBezTo>
                    <a:pt x="2626" y="12"/>
                    <a:pt x="2626" y="12"/>
                    <a:pt x="2626" y="12"/>
                  </a:cubicBezTo>
                  <a:cubicBezTo>
                    <a:pt x="2619" y="12"/>
                    <a:pt x="2619" y="12"/>
                    <a:pt x="2619" y="12"/>
                  </a:cubicBezTo>
                  <a:cubicBezTo>
                    <a:pt x="2619" y="11"/>
                    <a:pt x="2619" y="11"/>
                    <a:pt x="2619" y="11"/>
                  </a:cubicBezTo>
                  <a:cubicBezTo>
                    <a:pt x="2619" y="8"/>
                    <a:pt x="2619" y="8"/>
                    <a:pt x="2619" y="8"/>
                  </a:cubicBezTo>
                  <a:cubicBezTo>
                    <a:pt x="2619" y="6"/>
                    <a:pt x="2617" y="5"/>
                    <a:pt x="2616" y="5"/>
                  </a:cubicBezTo>
                  <a:cubicBezTo>
                    <a:pt x="2614" y="5"/>
                    <a:pt x="2612" y="6"/>
                    <a:pt x="2612" y="8"/>
                  </a:cubicBezTo>
                  <a:cubicBezTo>
                    <a:pt x="2612" y="11"/>
                    <a:pt x="2612" y="11"/>
                    <a:pt x="2612" y="11"/>
                  </a:cubicBezTo>
                  <a:cubicBezTo>
                    <a:pt x="2613" y="12"/>
                    <a:pt x="2613" y="12"/>
                    <a:pt x="2613" y="12"/>
                  </a:cubicBezTo>
                  <a:cubicBezTo>
                    <a:pt x="2609" y="12"/>
                    <a:pt x="2609" y="12"/>
                    <a:pt x="2609" y="12"/>
                  </a:cubicBezTo>
                  <a:cubicBezTo>
                    <a:pt x="2607" y="12"/>
                    <a:pt x="2606" y="13"/>
                    <a:pt x="2606" y="15"/>
                  </a:cubicBezTo>
                  <a:cubicBezTo>
                    <a:pt x="2606" y="16"/>
                    <a:pt x="2606" y="17"/>
                    <a:pt x="2607" y="18"/>
                  </a:cubicBezTo>
                  <a:cubicBezTo>
                    <a:pt x="2437" y="52"/>
                    <a:pt x="2265" y="71"/>
                    <a:pt x="2092" y="73"/>
                  </a:cubicBezTo>
                  <a:cubicBezTo>
                    <a:pt x="1916" y="71"/>
                    <a:pt x="1739" y="51"/>
                    <a:pt x="1564" y="15"/>
                  </a:cubicBezTo>
                  <a:cubicBezTo>
                    <a:pt x="1566" y="15"/>
                    <a:pt x="1567" y="14"/>
                    <a:pt x="1569" y="14"/>
                  </a:cubicBezTo>
                  <a:cubicBezTo>
                    <a:pt x="1568" y="13"/>
                    <a:pt x="1568" y="13"/>
                    <a:pt x="1568" y="13"/>
                  </a:cubicBezTo>
                  <a:cubicBezTo>
                    <a:pt x="1566" y="14"/>
                    <a:pt x="1564" y="14"/>
                    <a:pt x="1562" y="15"/>
                  </a:cubicBezTo>
                  <a:cubicBezTo>
                    <a:pt x="1560" y="14"/>
                    <a:pt x="1558" y="14"/>
                    <a:pt x="1556" y="13"/>
                  </a:cubicBezTo>
                  <a:cubicBezTo>
                    <a:pt x="1556" y="14"/>
                    <a:pt x="1556" y="14"/>
                    <a:pt x="1556" y="14"/>
                  </a:cubicBezTo>
                  <a:cubicBezTo>
                    <a:pt x="1558" y="14"/>
                    <a:pt x="1559" y="15"/>
                    <a:pt x="1561" y="15"/>
                  </a:cubicBezTo>
                  <a:cubicBezTo>
                    <a:pt x="1558" y="16"/>
                    <a:pt x="1556" y="16"/>
                    <a:pt x="1553" y="17"/>
                  </a:cubicBezTo>
                  <a:cubicBezTo>
                    <a:pt x="1554" y="16"/>
                    <a:pt x="1554" y="16"/>
                    <a:pt x="1554" y="15"/>
                  </a:cubicBezTo>
                  <a:cubicBezTo>
                    <a:pt x="1554" y="13"/>
                    <a:pt x="1553" y="12"/>
                    <a:pt x="1551" y="12"/>
                  </a:cubicBezTo>
                  <a:cubicBezTo>
                    <a:pt x="1547" y="12"/>
                    <a:pt x="1547" y="12"/>
                    <a:pt x="1547" y="12"/>
                  </a:cubicBezTo>
                  <a:cubicBezTo>
                    <a:pt x="1547" y="11"/>
                    <a:pt x="1547" y="11"/>
                    <a:pt x="1547" y="11"/>
                  </a:cubicBezTo>
                  <a:cubicBezTo>
                    <a:pt x="1547" y="8"/>
                    <a:pt x="1547" y="8"/>
                    <a:pt x="1547" y="8"/>
                  </a:cubicBezTo>
                  <a:cubicBezTo>
                    <a:pt x="1547" y="6"/>
                    <a:pt x="1546" y="5"/>
                    <a:pt x="1544" y="5"/>
                  </a:cubicBezTo>
                  <a:cubicBezTo>
                    <a:pt x="1542" y="5"/>
                    <a:pt x="1541" y="6"/>
                    <a:pt x="1541" y="8"/>
                  </a:cubicBezTo>
                  <a:cubicBezTo>
                    <a:pt x="1541" y="11"/>
                    <a:pt x="1541" y="11"/>
                    <a:pt x="1541" y="11"/>
                  </a:cubicBezTo>
                  <a:cubicBezTo>
                    <a:pt x="1541" y="12"/>
                    <a:pt x="1541" y="12"/>
                    <a:pt x="1541" y="12"/>
                  </a:cubicBezTo>
                  <a:cubicBezTo>
                    <a:pt x="1534" y="12"/>
                    <a:pt x="1534" y="12"/>
                    <a:pt x="1534" y="12"/>
                  </a:cubicBezTo>
                  <a:cubicBezTo>
                    <a:pt x="1534" y="11"/>
                    <a:pt x="1534" y="11"/>
                    <a:pt x="1534" y="11"/>
                  </a:cubicBezTo>
                  <a:cubicBezTo>
                    <a:pt x="1534" y="8"/>
                    <a:pt x="1534" y="8"/>
                    <a:pt x="1534" y="8"/>
                  </a:cubicBezTo>
                  <a:cubicBezTo>
                    <a:pt x="1534" y="6"/>
                    <a:pt x="1532" y="5"/>
                    <a:pt x="1531" y="5"/>
                  </a:cubicBezTo>
                  <a:cubicBezTo>
                    <a:pt x="1529" y="5"/>
                    <a:pt x="1527" y="6"/>
                    <a:pt x="1527" y="8"/>
                  </a:cubicBezTo>
                  <a:cubicBezTo>
                    <a:pt x="1527" y="11"/>
                    <a:pt x="1527" y="11"/>
                    <a:pt x="1527" y="11"/>
                  </a:cubicBezTo>
                  <a:cubicBezTo>
                    <a:pt x="1528" y="12"/>
                    <a:pt x="1528" y="12"/>
                    <a:pt x="1528" y="12"/>
                  </a:cubicBezTo>
                  <a:cubicBezTo>
                    <a:pt x="1510" y="12"/>
                    <a:pt x="1510" y="12"/>
                    <a:pt x="1510" y="12"/>
                  </a:cubicBezTo>
                  <a:cubicBezTo>
                    <a:pt x="1510" y="0"/>
                    <a:pt x="1510" y="0"/>
                    <a:pt x="1510" y="0"/>
                  </a:cubicBezTo>
                  <a:cubicBezTo>
                    <a:pt x="1502" y="0"/>
                    <a:pt x="1502" y="0"/>
                    <a:pt x="1502" y="0"/>
                  </a:cubicBezTo>
                  <a:cubicBezTo>
                    <a:pt x="1502" y="12"/>
                    <a:pt x="1502" y="12"/>
                    <a:pt x="1502" y="12"/>
                  </a:cubicBezTo>
                  <a:cubicBezTo>
                    <a:pt x="1485" y="12"/>
                    <a:pt x="1485" y="12"/>
                    <a:pt x="1485" y="12"/>
                  </a:cubicBezTo>
                  <a:cubicBezTo>
                    <a:pt x="1485" y="11"/>
                    <a:pt x="1485" y="11"/>
                    <a:pt x="1485" y="11"/>
                  </a:cubicBezTo>
                  <a:cubicBezTo>
                    <a:pt x="1485" y="8"/>
                    <a:pt x="1485" y="8"/>
                    <a:pt x="1485" y="8"/>
                  </a:cubicBezTo>
                  <a:cubicBezTo>
                    <a:pt x="1485" y="6"/>
                    <a:pt x="1483" y="5"/>
                    <a:pt x="1482" y="5"/>
                  </a:cubicBezTo>
                  <a:cubicBezTo>
                    <a:pt x="1480" y="5"/>
                    <a:pt x="1479" y="6"/>
                    <a:pt x="1479" y="8"/>
                  </a:cubicBezTo>
                  <a:cubicBezTo>
                    <a:pt x="1479" y="11"/>
                    <a:pt x="1479" y="11"/>
                    <a:pt x="1479" y="11"/>
                  </a:cubicBezTo>
                  <a:cubicBezTo>
                    <a:pt x="1479" y="12"/>
                    <a:pt x="1479" y="12"/>
                    <a:pt x="1479" y="12"/>
                  </a:cubicBezTo>
                  <a:cubicBezTo>
                    <a:pt x="1471" y="12"/>
                    <a:pt x="1471" y="12"/>
                    <a:pt x="1471" y="12"/>
                  </a:cubicBezTo>
                  <a:cubicBezTo>
                    <a:pt x="1471" y="11"/>
                    <a:pt x="1471" y="11"/>
                    <a:pt x="1471" y="11"/>
                  </a:cubicBezTo>
                  <a:cubicBezTo>
                    <a:pt x="1471" y="8"/>
                    <a:pt x="1471" y="8"/>
                    <a:pt x="1471" y="8"/>
                  </a:cubicBezTo>
                  <a:cubicBezTo>
                    <a:pt x="1471" y="6"/>
                    <a:pt x="1470" y="5"/>
                    <a:pt x="1468" y="5"/>
                  </a:cubicBezTo>
                  <a:cubicBezTo>
                    <a:pt x="1467" y="5"/>
                    <a:pt x="1465" y="6"/>
                    <a:pt x="1465" y="8"/>
                  </a:cubicBezTo>
                  <a:cubicBezTo>
                    <a:pt x="1465" y="11"/>
                    <a:pt x="1465" y="11"/>
                    <a:pt x="1465" y="11"/>
                  </a:cubicBezTo>
                  <a:cubicBezTo>
                    <a:pt x="1465" y="12"/>
                    <a:pt x="1465" y="12"/>
                    <a:pt x="1465" y="12"/>
                  </a:cubicBezTo>
                  <a:cubicBezTo>
                    <a:pt x="1462" y="12"/>
                    <a:pt x="1462" y="12"/>
                    <a:pt x="1462" y="12"/>
                  </a:cubicBezTo>
                  <a:cubicBezTo>
                    <a:pt x="1460" y="12"/>
                    <a:pt x="1458" y="13"/>
                    <a:pt x="1458" y="15"/>
                  </a:cubicBezTo>
                  <a:cubicBezTo>
                    <a:pt x="1458" y="17"/>
                    <a:pt x="1460" y="18"/>
                    <a:pt x="1462" y="18"/>
                  </a:cubicBezTo>
                  <a:cubicBezTo>
                    <a:pt x="1471" y="18"/>
                    <a:pt x="1471" y="18"/>
                    <a:pt x="1471" y="18"/>
                  </a:cubicBezTo>
                  <a:cubicBezTo>
                    <a:pt x="1301" y="52"/>
                    <a:pt x="1130" y="71"/>
                    <a:pt x="958" y="73"/>
                  </a:cubicBezTo>
                  <a:cubicBezTo>
                    <a:pt x="782" y="71"/>
                    <a:pt x="605" y="51"/>
                    <a:pt x="430" y="15"/>
                  </a:cubicBezTo>
                  <a:cubicBezTo>
                    <a:pt x="431" y="15"/>
                    <a:pt x="433" y="14"/>
                    <a:pt x="434" y="14"/>
                  </a:cubicBezTo>
                  <a:cubicBezTo>
                    <a:pt x="434" y="13"/>
                    <a:pt x="434" y="13"/>
                    <a:pt x="434" y="13"/>
                  </a:cubicBezTo>
                  <a:cubicBezTo>
                    <a:pt x="432" y="14"/>
                    <a:pt x="430" y="14"/>
                    <a:pt x="428" y="15"/>
                  </a:cubicBezTo>
                  <a:cubicBezTo>
                    <a:pt x="426" y="14"/>
                    <a:pt x="424" y="14"/>
                    <a:pt x="422" y="13"/>
                  </a:cubicBezTo>
                  <a:cubicBezTo>
                    <a:pt x="422" y="14"/>
                    <a:pt x="422" y="14"/>
                    <a:pt x="422" y="14"/>
                  </a:cubicBezTo>
                  <a:cubicBezTo>
                    <a:pt x="423" y="14"/>
                    <a:pt x="425" y="15"/>
                    <a:pt x="426" y="15"/>
                  </a:cubicBezTo>
                  <a:cubicBezTo>
                    <a:pt x="414" y="18"/>
                    <a:pt x="403" y="20"/>
                    <a:pt x="391" y="22"/>
                  </a:cubicBezTo>
                  <a:cubicBezTo>
                    <a:pt x="384" y="21"/>
                    <a:pt x="377" y="19"/>
                    <a:pt x="370" y="18"/>
                  </a:cubicBezTo>
                  <a:cubicBezTo>
                    <a:pt x="403" y="18"/>
                    <a:pt x="403" y="18"/>
                    <a:pt x="403" y="18"/>
                  </a:cubicBezTo>
                  <a:cubicBezTo>
                    <a:pt x="405" y="18"/>
                    <a:pt x="407" y="17"/>
                    <a:pt x="407" y="15"/>
                  </a:cubicBezTo>
                  <a:cubicBezTo>
                    <a:pt x="407" y="13"/>
                    <a:pt x="405" y="12"/>
                    <a:pt x="403" y="12"/>
                  </a:cubicBezTo>
                  <a:cubicBezTo>
                    <a:pt x="400" y="12"/>
                    <a:pt x="400" y="12"/>
                    <a:pt x="400" y="12"/>
                  </a:cubicBezTo>
                  <a:cubicBezTo>
                    <a:pt x="400" y="11"/>
                    <a:pt x="400" y="11"/>
                    <a:pt x="400" y="11"/>
                  </a:cubicBezTo>
                  <a:cubicBezTo>
                    <a:pt x="400" y="8"/>
                    <a:pt x="400" y="8"/>
                    <a:pt x="400" y="8"/>
                  </a:cubicBezTo>
                  <a:cubicBezTo>
                    <a:pt x="400" y="6"/>
                    <a:pt x="398" y="5"/>
                    <a:pt x="397" y="5"/>
                  </a:cubicBezTo>
                  <a:cubicBezTo>
                    <a:pt x="395" y="5"/>
                    <a:pt x="394" y="6"/>
                    <a:pt x="394" y="8"/>
                  </a:cubicBezTo>
                  <a:cubicBezTo>
                    <a:pt x="394" y="11"/>
                    <a:pt x="394" y="11"/>
                    <a:pt x="394" y="11"/>
                  </a:cubicBezTo>
                  <a:cubicBezTo>
                    <a:pt x="394" y="12"/>
                    <a:pt x="394" y="12"/>
                    <a:pt x="394" y="12"/>
                  </a:cubicBezTo>
                  <a:cubicBezTo>
                    <a:pt x="386" y="12"/>
                    <a:pt x="386" y="12"/>
                    <a:pt x="386" y="12"/>
                  </a:cubicBezTo>
                  <a:cubicBezTo>
                    <a:pt x="386" y="11"/>
                    <a:pt x="386" y="11"/>
                    <a:pt x="386" y="11"/>
                  </a:cubicBezTo>
                  <a:cubicBezTo>
                    <a:pt x="386" y="8"/>
                    <a:pt x="386" y="8"/>
                    <a:pt x="386" y="8"/>
                  </a:cubicBezTo>
                  <a:cubicBezTo>
                    <a:pt x="386" y="6"/>
                    <a:pt x="385" y="5"/>
                    <a:pt x="383" y="5"/>
                  </a:cubicBezTo>
                  <a:cubicBezTo>
                    <a:pt x="382" y="5"/>
                    <a:pt x="380" y="6"/>
                    <a:pt x="380" y="8"/>
                  </a:cubicBezTo>
                  <a:cubicBezTo>
                    <a:pt x="380" y="11"/>
                    <a:pt x="380" y="11"/>
                    <a:pt x="380" y="11"/>
                  </a:cubicBezTo>
                  <a:cubicBezTo>
                    <a:pt x="380" y="12"/>
                    <a:pt x="380" y="12"/>
                    <a:pt x="380" y="12"/>
                  </a:cubicBezTo>
                  <a:cubicBezTo>
                    <a:pt x="363" y="12"/>
                    <a:pt x="363" y="12"/>
                    <a:pt x="363" y="12"/>
                  </a:cubicBezTo>
                  <a:cubicBezTo>
                    <a:pt x="363" y="0"/>
                    <a:pt x="363" y="0"/>
                    <a:pt x="363" y="0"/>
                  </a:cubicBezTo>
                  <a:cubicBezTo>
                    <a:pt x="355" y="0"/>
                    <a:pt x="355" y="0"/>
                    <a:pt x="355" y="0"/>
                  </a:cubicBezTo>
                  <a:cubicBezTo>
                    <a:pt x="355" y="12"/>
                    <a:pt x="355" y="12"/>
                    <a:pt x="355" y="12"/>
                  </a:cubicBezTo>
                  <a:cubicBezTo>
                    <a:pt x="337" y="12"/>
                    <a:pt x="337" y="12"/>
                    <a:pt x="337" y="12"/>
                  </a:cubicBezTo>
                  <a:cubicBezTo>
                    <a:pt x="337" y="11"/>
                    <a:pt x="337" y="11"/>
                    <a:pt x="337" y="11"/>
                  </a:cubicBezTo>
                  <a:cubicBezTo>
                    <a:pt x="337" y="8"/>
                    <a:pt x="337" y="8"/>
                    <a:pt x="337" y="8"/>
                  </a:cubicBezTo>
                  <a:cubicBezTo>
                    <a:pt x="337" y="6"/>
                    <a:pt x="336" y="5"/>
                    <a:pt x="334" y="5"/>
                  </a:cubicBezTo>
                  <a:cubicBezTo>
                    <a:pt x="333" y="5"/>
                    <a:pt x="331" y="6"/>
                    <a:pt x="331" y="8"/>
                  </a:cubicBezTo>
                  <a:cubicBezTo>
                    <a:pt x="331" y="11"/>
                    <a:pt x="331" y="11"/>
                    <a:pt x="331" y="11"/>
                  </a:cubicBezTo>
                  <a:cubicBezTo>
                    <a:pt x="331" y="12"/>
                    <a:pt x="331" y="12"/>
                    <a:pt x="331" y="12"/>
                  </a:cubicBezTo>
                  <a:cubicBezTo>
                    <a:pt x="324" y="12"/>
                    <a:pt x="324" y="12"/>
                    <a:pt x="324" y="12"/>
                  </a:cubicBezTo>
                  <a:cubicBezTo>
                    <a:pt x="324" y="11"/>
                    <a:pt x="324" y="11"/>
                    <a:pt x="324" y="11"/>
                  </a:cubicBezTo>
                  <a:cubicBezTo>
                    <a:pt x="324" y="8"/>
                    <a:pt x="324" y="8"/>
                    <a:pt x="324" y="8"/>
                  </a:cubicBezTo>
                  <a:cubicBezTo>
                    <a:pt x="324" y="6"/>
                    <a:pt x="323" y="5"/>
                    <a:pt x="321" y="5"/>
                  </a:cubicBezTo>
                  <a:cubicBezTo>
                    <a:pt x="319" y="5"/>
                    <a:pt x="318" y="6"/>
                    <a:pt x="318" y="8"/>
                  </a:cubicBezTo>
                  <a:cubicBezTo>
                    <a:pt x="318" y="11"/>
                    <a:pt x="318" y="11"/>
                    <a:pt x="318" y="11"/>
                  </a:cubicBezTo>
                  <a:cubicBezTo>
                    <a:pt x="318" y="12"/>
                    <a:pt x="318" y="12"/>
                    <a:pt x="318" y="12"/>
                  </a:cubicBezTo>
                  <a:cubicBezTo>
                    <a:pt x="314" y="12"/>
                    <a:pt x="314" y="12"/>
                    <a:pt x="314" y="12"/>
                  </a:cubicBezTo>
                  <a:cubicBezTo>
                    <a:pt x="312" y="12"/>
                    <a:pt x="311" y="13"/>
                    <a:pt x="311" y="15"/>
                  </a:cubicBezTo>
                  <a:cubicBezTo>
                    <a:pt x="311" y="17"/>
                    <a:pt x="312" y="18"/>
                    <a:pt x="314" y="18"/>
                  </a:cubicBezTo>
                  <a:cubicBezTo>
                    <a:pt x="337" y="18"/>
                    <a:pt x="337" y="18"/>
                    <a:pt x="337" y="18"/>
                  </a:cubicBezTo>
                  <a:cubicBezTo>
                    <a:pt x="225" y="41"/>
                    <a:pt x="112" y="56"/>
                    <a:pt x="0" y="65"/>
                  </a:cubicBezTo>
                  <a:cubicBezTo>
                    <a:pt x="0" y="66"/>
                    <a:pt x="0" y="66"/>
                    <a:pt x="0" y="66"/>
                  </a:cubicBezTo>
                  <a:cubicBezTo>
                    <a:pt x="114" y="57"/>
                    <a:pt x="227" y="41"/>
                    <a:pt x="340" y="18"/>
                  </a:cubicBezTo>
                  <a:cubicBezTo>
                    <a:pt x="355" y="18"/>
                    <a:pt x="355" y="18"/>
                    <a:pt x="355" y="18"/>
                  </a:cubicBezTo>
                  <a:cubicBezTo>
                    <a:pt x="355" y="29"/>
                    <a:pt x="355" y="29"/>
                    <a:pt x="355" y="29"/>
                  </a:cubicBezTo>
                  <a:cubicBezTo>
                    <a:pt x="237" y="50"/>
                    <a:pt x="118" y="64"/>
                    <a:pt x="0" y="70"/>
                  </a:cubicBezTo>
                  <a:cubicBezTo>
                    <a:pt x="0" y="71"/>
                    <a:pt x="0" y="71"/>
                    <a:pt x="0" y="71"/>
                  </a:cubicBezTo>
                  <a:cubicBezTo>
                    <a:pt x="118" y="65"/>
                    <a:pt x="237" y="51"/>
                    <a:pt x="355" y="29"/>
                  </a:cubicBezTo>
                  <a:cubicBezTo>
                    <a:pt x="355" y="382"/>
                    <a:pt x="355" y="382"/>
                    <a:pt x="355" y="382"/>
                  </a:cubicBezTo>
                  <a:cubicBezTo>
                    <a:pt x="363" y="382"/>
                    <a:pt x="363" y="382"/>
                    <a:pt x="363" y="382"/>
                  </a:cubicBezTo>
                  <a:cubicBezTo>
                    <a:pt x="363" y="28"/>
                    <a:pt x="363" y="28"/>
                    <a:pt x="363" y="28"/>
                  </a:cubicBezTo>
                  <a:cubicBezTo>
                    <a:pt x="372" y="26"/>
                    <a:pt x="381" y="25"/>
                    <a:pt x="391" y="23"/>
                  </a:cubicBezTo>
                  <a:cubicBezTo>
                    <a:pt x="567" y="57"/>
                    <a:pt x="745" y="74"/>
                    <a:pt x="921" y="74"/>
                  </a:cubicBezTo>
                  <a:cubicBezTo>
                    <a:pt x="933" y="74"/>
                    <a:pt x="946" y="74"/>
                    <a:pt x="958" y="74"/>
                  </a:cubicBezTo>
                  <a:cubicBezTo>
                    <a:pt x="970" y="74"/>
                    <a:pt x="983" y="74"/>
                    <a:pt x="995" y="74"/>
                  </a:cubicBezTo>
                  <a:cubicBezTo>
                    <a:pt x="1164" y="74"/>
                    <a:pt x="1334" y="58"/>
                    <a:pt x="1502" y="27"/>
                  </a:cubicBezTo>
                  <a:cubicBezTo>
                    <a:pt x="1502" y="382"/>
                    <a:pt x="1502" y="382"/>
                    <a:pt x="1502" y="382"/>
                  </a:cubicBezTo>
                  <a:cubicBezTo>
                    <a:pt x="1510" y="382"/>
                    <a:pt x="1510" y="382"/>
                    <a:pt x="1510" y="382"/>
                  </a:cubicBezTo>
                  <a:cubicBezTo>
                    <a:pt x="1510" y="26"/>
                    <a:pt x="1510" y="26"/>
                    <a:pt x="1510" y="26"/>
                  </a:cubicBezTo>
                  <a:cubicBezTo>
                    <a:pt x="1515" y="25"/>
                    <a:pt x="1520" y="24"/>
                    <a:pt x="1525" y="23"/>
                  </a:cubicBezTo>
                  <a:cubicBezTo>
                    <a:pt x="1701" y="57"/>
                    <a:pt x="1879" y="74"/>
                    <a:pt x="2055" y="74"/>
                  </a:cubicBezTo>
                  <a:cubicBezTo>
                    <a:pt x="2068" y="74"/>
                    <a:pt x="2080" y="74"/>
                    <a:pt x="2092" y="74"/>
                  </a:cubicBezTo>
                  <a:cubicBezTo>
                    <a:pt x="2105" y="74"/>
                    <a:pt x="2117" y="74"/>
                    <a:pt x="2130" y="74"/>
                  </a:cubicBezTo>
                  <a:cubicBezTo>
                    <a:pt x="2302" y="74"/>
                    <a:pt x="2477" y="57"/>
                    <a:pt x="2650" y="25"/>
                  </a:cubicBezTo>
                  <a:cubicBezTo>
                    <a:pt x="2650" y="382"/>
                    <a:pt x="2650" y="382"/>
                    <a:pt x="2650" y="382"/>
                  </a:cubicBezTo>
                  <a:cubicBezTo>
                    <a:pt x="2657" y="382"/>
                    <a:pt x="2657" y="382"/>
                    <a:pt x="2657" y="382"/>
                  </a:cubicBezTo>
                  <a:cubicBezTo>
                    <a:pt x="2657" y="23"/>
                    <a:pt x="2657" y="23"/>
                    <a:pt x="2657" y="23"/>
                  </a:cubicBezTo>
                  <a:cubicBezTo>
                    <a:pt x="2658" y="23"/>
                    <a:pt x="2659" y="23"/>
                    <a:pt x="2660" y="23"/>
                  </a:cubicBezTo>
                  <a:cubicBezTo>
                    <a:pt x="2835" y="57"/>
                    <a:pt x="3013" y="74"/>
                    <a:pt x="3190" y="74"/>
                  </a:cubicBezTo>
                  <a:cubicBezTo>
                    <a:pt x="3202" y="74"/>
                    <a:pt x="3214" y="74"/>
                    <a:pt x="3227" y="74"/>
                  </a:cubicBezTo>
                  <a:cubicBezTo>
                    <a:pt x="3239" y="74"/>
                    <a:pt x="3252" y="74"/>
                    <a:pt x="3264" y="74"/>
                  </a:cubicBezTo>
                  <a:cubicBezTo>
                    <a:pt x="3441" y="74"/>
                    <a:pt x="3619" y="57"/>
                    <a:pt x="3795" y="23"/>
                  </a:cubicBezTo>
                  <a:cubicBezTo>
                    <a:pt x="3796" y="23"/>
                    <a:pt x="3796" y="23"/>
                    <a:pt x="3797" y="23"/>
                  </a:cubicBezTo>
                  <a:cubicBezTo>
                    <a:pt x="3797" y="382"/>
                    <a:pt x="3797" y="382"/>
                    <a:pt x="3797" y="382"/>
                  </a:cubicBezTo>
                  <a:cubicBezTo>
                    <a:pt x="3805" y="382"/>
                    <a:pt x="3805" y="382"/>
                    <a:pt x="3805" y="382"/>
                  </a:cubicBezTo>
                  <a:cubicBezTo>
                    <a:pt x="3805" y="24"/>
                    <a:pt x="3805" y="24"/>
                    <a:pt x="3805" y="24"/>
                  </a:cubicBezTo>
                  <a:cubicBezTo>
                    <a:pt x="3922" y="47"/>
                    <a:pt x="4041" y="62"/>
                    <a:pt x="4160" y="69"/>
                  </a:cubicBezTo>
                  <a:cubicBezTo>
                    <a:pt x="4160" y="68"/>
                    <a:pt x="4160" y="68"/>
                    <a:pt x="4160" y="68"/>
                  </a:cubicBezTo>
                  <a:cubicBezTo>
                    <a:pt x="4041" y="61"/>
                    <a:pt x="3923" y="46"/>
                    <a:pt x="3805" y="24"/>
                  </a:cubicBezTo>
                  <a:cubicBezTo>
                    <a:pt x="3805" y="21"/>
                    <a:pt x="3805" y="21"/>
                    <a:pt x="3805" y="21"/>
                  </a:cubicBezTo>
                  <a:cubicBezTo>
                    <a:pt x="3809" y="20"/>
                    <a:pt x="3813" y="19"/>
                    <a:pt x="3818" y="18"/>
                  </a:cubicBezTo>
                  <a:close/>
                  <a:moveTo>
                    <a:pt x="363" y="27"/>
                  </a:moveTo>
                  <a:cubicBezTo>
                    <a:pt x="363" y="18"/>
                    <a:pt x="363" y="18"/>
                    <a:pt x="363" y="18"/>
                  </a:cubicBezTo>
                  <a:cubicBezTo>
                    <a:pt x="367" y="18"/>
                    <a:pt x="367" y="18"/>
                    <a:pt x="367" y="18"/>
                  </a:cubicBezTo>
                  <a:cubicBezTo>
                    <a:pt x="374" y="20"/>
                    <a:pt x="382" y="21"/>
                    <a:pt x="389" y="23"/>
                  </a:cubicBezTo>
                  <a:cubicBezTo>
                    <a:pt x="380" y="24"/>
                    <a:pt x="371" y="26"/>
                    <a:pt x="363" y="27"/>
                  </a:cubicBezTo>
                  <a:close/>
                  <a:moveTo>
                    <a:pt x="393" y="23"/>
                  </a:moveTo>
                  <a:cubicBezTo>
                    <a:pt x="404" y="20"/>
                    <a:pt x="416" y="18"/>
                    <a:pt x="428" y="15"/>
                  </a:cubicBezTo>
                  <a:cubicBezTo>
                    <a:pt x="593" y="50"/>
                    <a:pt x="761" y="69"/>
                    <a:pt x="927" y="73"/>
                  </a:cubicBezTo>
                  <a:cubicBezTo>
                    <a:pt x="749" y="74"/>
                    <a:pt x="570" y="57"/>
                    <a:pt x="393" y="23"/>
                  </a:cubicBezTo>
                  <a:close/>
                  <a:moveTo>
                    <a:pt x="989" y="73"/>
                  </a:moveTo>
                  <a:cubicBezTo>
                    <a:pt x="1151" y="69"/>
                    <a:pt x="1314" y="51"/>
                    <a:pt x="1475" y="18"/>
                  </a:cubicBezTo>
                  <a:cubicBezTo>
                    <a:pt x="1501" y="18"/>
                    <a:pt x="1501" y="18"/>
                    <a:pt x="1501" y="18"/>
                  </a:cubicBezTo>
                  <a:cubicBezTo>
                    <a:pt x="1502" y="18"/>
                    <a:pt x="1502" y="18"/>
                    <a:pt x="1502" y="18"/>
                  </a:cubicBezTo>
                  <a:cubicBezTo>
                    <a:pt x="1502" y="26"/>
                    <a:pt x="1502" y="26"/>
                    <a:pt x="1502" y="26"/>
                  </a:cubicBezTo>
                  <a:cubicBezTo>
                    <a:pt x="1332" y="58"/>
                    <a:pt x="1160" y="74"/>
                    <a:pt x="989" y="73"/>
                  </a:cubicBezTo>
                  <a:close/>
                  <a:moveTo>
                    <a:pt x="1510" y="25"/>
                  </a:moveTo>
                  <a:cubicBezTo>
                    <a:pt x="1510" y="20"/>
                    <a:pt x="1510" y="20"/>
                    <a:pt x="1510" y="20"/>
                  </a:cubicBezTo>
                  <a:cubicBezTo>
                    <a:pt x="1514" y="21"/>
                    <a:pt x="1519" y="22"/>
                    <a:pt x="1523" y="23"/>
                  </a:cubicBezTo>
                  <a:cubicBezTo>
                    <a:pt x="1519" y="23"/>
                    <a:pt x="1514" y="24"/>
                    <a:pt x="1510" y="25"/>
                  </a:cubicBezTo>
                  <a:close/>
                  <a:moveTo>
                    <a:pt x="1510" y="19"/>
                  </a:moveTo>
                  <a:cubicBezTo>
                    <a:pt x="1510" y="18"/>
                    <a:pt x="1510" y="18"/>
                    <a:pt x="1510" y="18"/>
                  </a:cubicBezTo>
                  <a:cubicBezTo>
                    <a:pt x="1546" y="18"/>
                    <a:pt x="1546" y="18"/>
                    <a:pt x="1546" y="18"/>
                  </a:cubicBezTo>
                  <a:cubicBezTo>
                    <a:pt x="1539" y="19"/>
                    <a:pt x="1532" y="21"/>
                    <a:pt x="1525" y="22"/>
                  </a:cubicBezTo>
                  <a:cubicBezTo>
                    <a:pt x="1520" y="21"/>
                    <a:pt x="1515" y="20"/>
                    <a:pt x="1510" y="19"/>
                  </a:cubicBezTo>
                  <a:close/>
                  <a:moveTo>
                    <a:pt x="1527" y="23"/>
                  </a:moveTo>
                  <a:cubicBezTo>
                    <a:pt x="1534" y="21"/>
                    <a:pt x="1542" y="20"/>
                    <a:pt x="1549" y="18"/>
                  </a:cubicBezTo>
                  <a:cubicBezTo>
                    <a:pt x="1551" y="18"/>
                    <a:pt x="1551" y="18"/>
                    <a:pt x="1551" y="18"/>
                  </a:cubicBezTo>
                  <a:cubicBezTo>
                    <a:pt x="1551" y="18"/>
                    <a:pt x="1552" y="18"/>
                    <a:pt x="1553" y="17"/>
                  </a:cubicBezTo>
                  <a:cubicBezTo>
                    <a:pt x="1556" y="17"/>
                    <a:pt x="1559" y="16"/>
                    <a:pt x="1562" y="15"/>
                  </a:cubicBezTo>
                  <a:cubicBezTo>
                    <a:pt x="1728" y="50"/>
                    <a:pt x="1895" y="69"/>
                    <a:pt x="2062" y="73"/>
                  </a:cubicBezTo>
                  <a:cubicBezTo>
                    <a:pt x="1883" y="74"/>
                    <a:pt x="1705" y="57"/>
                    <a:pt x="1527" y="23"/>
                  </a:cubicBezTo>
                  <a:close/>
                  <a:moveTo>
                    <a:pt x="2650" y="20"/>
                  </a:moveTo>
                  <a:cubicBezTo>
                    <a:pt x="2646" y="20"/>
                    <a:pt x="2643" y="19"/>
                    <a:pt x="2639" y="18"/>
                  </a:cubicBezTo>
                  <a:cubicBezTo>
                    <a:pt x="2650" y="18"/>
                    <a:pt x="2650" y="18"/>
                    <a:pt x="2650" y="18"/>
                  </a:cubicBezTo>
                  <a:lnTo>
                    <a:pt x="2650" y="20"/>
                  </a:lnTo>
                  <a:close/>
                  <a:moveTo>
                    <a:pt x="2123" y="73"/>
                  </a:moveTo>
                  <a:cubicBezTo>
                    <a:pt x="2285" y="69"/>
                    <a:pt x="2448" y="51"/>
                    <a:pt x="2609" y="18"/>
                  </a:cubicBezTo>
                  <a:cubicBezTo>
                    <a:pt x="2636" y="18"/>
                    <a:pt x="2636" y="18"/>
                    <a:pt x="2636" y="18"/>
                  </a:cubicBezTo>
                  <a:cubicBezTo>
                    <a:pt x="2640" y="19"/>
                    <a:pt x="2645" y="20"/>
                    <a:pt x="2650" y="21"/>
                  </a:cubicBezTo>
                  <a:cubicBezTo>
                    <a:pt x="2650" y="24"/>
                    <a:pt x="2650" y="24"/>
                    <a:pt x="2650" y="24"/>
                  </a:cubicBezTo>
                  <a:cubicBezTo>
                    <a:pt x="2475" y="57"/>
                    <a:pt x="2299" y="74"/>
                    <a:pt x="2123" y="73"/>
                  </a:cubicBezTo>
                  <a:close/>
                  <a:moveTo>
                    <a:pt x="2657" y="23"/>
                  </a:moveTo>
                  <a:cubicBezTo>
                    <a:pt x="2657" y="22"/>
                    <a:pt x="2657" y="22"/>
                    <a:pt x="2657" y="22"/>
                  </a:cubicBezTo>
                  <a:cubicBezTo>
                    <a:pt x="2658" y="23"/>
                    <a:pt x="2658" y="23"/>
                    <a:pt x="2658" y="23"/>
                  </a:cubicBezTo>
                  <a:lnTo>
                    <a:pt x="2657" y="23"/>
                  </a:lnTo>
                  <a:close/>
                  <a:moveTo>
                    <a:pt x="2657" y="22"/>
                  </a:moveTo>
                  <a:cubicBezTo>
                    <a:pt x="2657" y="18"/>
                    <a:pt x="2657" y="18"/>
                    <a:pt x="2657" y="18"/>
                  </a:cubicBezTo>
                  <a:cubicBezTo>
                    <a:pt x="2680" y="18"/>
                    <a:pt x="2680" y="18"/>
                    <a:pt x="2680" y="18"/>
                  </a:cubicBezTo>
                  <a:cubicBezTo>
                    <a:pt x="2673" y="19"/>
                    <a:pt x="2666" y="21"/>
                    <a:pt x="2660" y="22"/>
                  </a:cubicBezTo>
                  <a:cubicBezTo>
                    <a:pt x="2659" y="22"/>
                    <a:pt x="2658" y="22"/>
                    <a:pt x="2657" y="22"/>
                  </a:cubicBezTo>
                  <a:close/>
                  <a:moveTo>
                    <a:pt x="2661" y="23"/>
                  </a:moveTo>
                  <a:cubicBezTo>
                    <a:pt x="2669" y="21"/>
                    <a:pt x="2676" y="20"/>
                    <a:pt x="2684" y="18"/>
                  </a:cubicBezTo>
                  <a:cubicBezTo>
                    <a:pt x="2698" y="18"/>
                    <a:pt x="2698" y="18"/>
                    <a:pt x="2698" y="18"/>
                  </a:cubicBezTo>
                  <a:cubicBezTo>
                    <a:pt x="2699" y="18"/>
                    <a:pt x="2700" y="17"/>
                    <a:pt x="2701" y="16"/>
                  </a:cubicBezTo>
                  <a:cubicBezTo>
                    <a:pt x="2865" y="50"/>
                    <a:pt x="3031" y="69"/>
                    <a:pt x="3196" y="73"/>
                  </a:cubicBezTo>
                  <a:cubicBezTo>
                    <a:pt x="3018" y="74"/>
                    <a:pt x="2839" y="57"/>
                    <a:pt x="2661" y="23"/>
                  </a:cubicBezTo>
                  <a:close/>
                  <a:moveTo>
                    <a:pt x="3814" y="18"/>
                  </a:moveTo>
                  <a:cubicBezTo>
                    <a:pt x="3811" y="19"/>
                    <a:pt x="3808" y="19"/>
                    <a:pt x="3805" y="20"/>
                  </a:cubicBezTo>
                  <a:cubicBezTo>
                    <a:pt x="3805" y="18"/>
                    <a:pt x="3805" y="18"/>
                    <a:pt x="3805" y="18"/>
                  </a:cubicBezTo>
                  <a:lnTo>
                    <a:pt x="3814" y="18"/>
                  </a:lnTo>
                  <a:close/>
                  <a:moveTo>
                    <a:pt x="3258" y="73"/>
                  </a:moveTo>
                  <a:cubicBezTo>
                    <a:pt x="3423" y="69"/>
                    <a:pt x="3589" y="50"/>
                    <a:pt x="3753" y="16"/>
                  </a:cubicBezTo>
                  <a:cubicBezTo>
                    <a:pt x="3754" y="17"/>
                    <a:pt x="3755" y="18"/>
                    <a:pt x="3756" y="18"/>
                  </a:cubicBezTo>
                  <a:cubicBezTo>
                    <a:pt x="3773" y="18"/>
                    <a:pt x="3773" y="18"/>
                    <a:pt x="3773" y="18"/>
                  </a:cubicBezTo>
                  <a:cubicBezTo>
                    <a:pt x="3779" y="20"/>
                    <a:pt x="3786" y="21"/>
                    <a:pt x="3793" y="22"/>
                  </a:cubicBezTo>
                  <a:cubicBezTo>
                    <a:pt x="3615" y="57"/>
                    <a:pt x="3437" y="74"/>
                    <a:pt x="3258" y="73"/>
                  </a:cubicBezTo>
                  <a:close/>
                  <a:moveTo>
                    <a:pt x="3776" y="18"/>
                  </a:moveTo>
                  <a:cubicBezTo>
                    <a:pt x="3797" y="18"/>
                    <a:pt x="3797" y="18"/>
                    <a:pt x="3797" y="18"/>
                  </a:cubicBezTo>
                  <a:cubicBezTo>
                    <a:pt x="3797" y="22"/>
                    <a:pt x="3797" y="22"/>
                    <a:pt x="3797" y="22"/>
                  </a:cubicBezTo>
                  <a:cubicBezTo>
                    <a:pt x="3796" y="22"/>
                    <a:pt x="3796" y="22"/>
                    <a:pt x="3795" y="22"/>
                  </a:cubicBezTo>
                  <a:cubicBezTo>
                    <a:pt x="3789" y="21"/>
                    <a:pt x="3782" y="19"/>
                    <a:pt x="3776" y="18"/>
                  </a:cubicBezTo>
                  <a:close/>
                  <a:moveTo>
                    <a:pt x="3797" y="22"/>
                  </a:moveTo>
                  <a:cubicBezTo>
                    <a:pt x="3797" y="22"/>
                    <a:pt x="3797" y="22"/>
                    <a:pt x="3797" y="22"/>
                  </a:cubicBezTo>
                  <a:cubicBezTo>
                    <a:pt x="3797" y="22"/>
                    <a:pt x="3797" y="22"/>
                    <a:pt x="3797" y="2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8"/>
            <p:cNvSpPr/>
            <p:nvPr/>
          </p:nvSpPr>
          <p:spPr>
            <a:xfrm>
              <a:off x="5800725" y="4877614"/>
              <a:ext cx="3343274" cy="287338"/>
            </a:xfrm>
            <a:custGeom>
              <a:avLst/>
              <a:gdLst/>
              <a:ahLst/>
              <a:cxnLst/>
              <a:rect l="l" t="t" r="r" b="b"/>
              <a:pathLst>
                <a:path w="1767" h="152" extrusionOk="0">
                  <a:moveTo>
                    <a:pt x="0" y="152"/>
                  </a:moveTo>
                  <a:cubicBezTo>
                    <a:pt x="1767" y="152"/>
                    <a:pt x="1767" y="152"/>
                    <a:pt x="1767" y="152"/>
                  </a:cubicBezTo>
                  <a:cubicBezTo>
                    <a:pt x="1767" y="62"/>
                    <a:pt x="1767" y="62"/>
                    <a:pt x="1767" y="62"/>
                  </a:cubicBezTo>
                  <a:cubicBezTo>
                    <a:pt x="1178" y="0"/>
                    <a:pt x="579" y="31"/>
                    <a:pt x="0" y="15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4" name="Google Shape;424;p8"/>
          <p:cNvGrpSpPr/>
          <p:nvPr/>
        </p:nvGrpSpPr>
        <p:grpSpPr>
          <a:xfrm>
            <a:off x="5230725" y="4080881"/>
            <a:ext cx="2672481" cy="1084069"/>
            <a:chOff x="5230725" y="4080881"/>
            <a:chExt cx="2672481" cy="1084069"/>
          </a:xfrm>
        </p:grpSpPr>
        <p:sp>
          <p:nvSpPr>
            <p:cNvPr id="425" name="Google Shape;425;p8"/>
            <p:cNvSpPr/>
            <p:nvPr/>
          </p:nvSpPr>
          <p:spPr>
            <a:xfrm>
              <a:off x="5230725" y="48411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26" name="Google Shape;426;p8"/>
            <p:cNvGrpSpPr/>
            <p:nvPr/>
          </p:nvGrpSpPr>
          <p:grpSpPr>
            <a:xfrm>
              <a:off x="6860560" y="4080881"/>
              <a:ext cx="1042646" cy="915868"/>
              <a:chOff x="6860560" y="4080881"/>
              <a:chExt cx="1042646" cy="915868"/>
            </a:xfrm>
          </p:grpSpPr>
          <p:grpSp>
            <p:nvGrpSpPr>
              <p:cNvPr id="427" name="Google Shape;427;p8"/>
              <p:cNvGrpSpPr/>
              <p:nvPr/>
            </p:nvGrpSpPr>
            <p:grpSpPr>
              <a:xfrm>
                <a:off x="7690241" y="4378656"/>
                <a:ext cx="212965" cy="583472"/>
                <a:chOff x="6178550" y="415926"/>
                <a:chExt cx="774700" cy="2122487"/>
              </a:xfrm>
            </p:grpSpPr>
            <p:sp>
              <p:nvSpPr>
                <p:cNvPr id="428" name="Google Shape;428;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6" name="Google Shape;436;p8"/>
              <p:cNvGrpSpPr/>
              <p:nvPr/>
            </p:nvGrpSpPr>
            <p:grpSpPr>
              <a:xfrm>
                <a:off x="7275443" y="4080881"/>
                <a:ext cx="273004" cy="915641"/>
                <a:chOff x="6178550" y="415926"/>
                <a:chExt cx="774700" cy="2122487"/>
              </a:xfrm>
            </p:grpSpPr>
            <p:sp>
              <p:nvSpPr>
                <p:cNvPr id="437" name="Google Shape;437;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0" name="Google Shape;440;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5" name="Google Shape;445;p8"/>
              <p:cNvGrpSpPr/>
              <p:nvPr/>
            </p:nvGrpSpPr>
            <p:grpSpPr>
              <a:xfrm>
                <a:off x="6860560" y="4248785"/>
                <a:ext cx="273004" cy="747964"/>
                <a:chOff x="6178550" y="415926"/>
                <a:chExt cx="774700" cy="2122487"/>
              </a:xfrm>
            </p:grpSpPr>
            <p:sp>
              <p:nvSpPr>
                <p:cNvPr id="446" name="Google Shape;446;p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54" name="Google Shape;454;p8"/>
          <p:cNvGrpSpPr/>
          <p:nvPr/>
        </p:nvGrpSpPr>
        <p:grpSpPr>
          <a:xfrm>
            <a:off x="-792010" y="535008"/>
            <a:ext cx="10776048" cy="2617992"/>
            <a:chOff x="-792010" y="535008"/>
            <a:chExt cx="10776048" cy="2617992"/>
          </a:xfrm>
        </p:grpSpPr>
        <p:grpSp>
          <p:nvGrpSpPr>
            <p:cNvPr id="455" name="Google Shape;455;p8"/>
            <p:cNvGrpSpPr/>
            <p:nvPr/>
          </p:nvGrpSpPr>
          <p:grpSpPr>
            <a:xfrm>
              <a:off x="6873762" y="535008"/>
              <a:ext cx="3110277" cy="1049166"/>
              <a:chOff x="-944163" y="151533"/>
              <a:chExt cx="3110277" cy="1049166"/>
            </a:xfrm>
          </p:grpSpPr>
          <p:sp>
            <p:nvSpPr>
              <p:cNvPr id="456" name="Google Shape;456;p8"/>
              <p:cNvSpPr/>
              <p:nvPr/>
            </p:nvSpPr>
            <p:spPr>
              <a:xfrm>
                <a:off x="-944163" y="151533"/>
                <a:ext cx="3110277" cy="4663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8"/>
              <p:cNvSpPr/>
              <p:nvPr/>
            </p:nvSpPr>
            <p:spPr>
              <a:xfrm flipH="1">
                <a:off x="673881" y="92363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58" name="Google Shape;458;p8"/>
            <p:cNvSpPr/>
            <p:nvPr/>
          </p:nvSpPr>
          <p:spPr>
            <a:xfrm>
              <a:off x="180952" y="130710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8"/>
            <p:cNvSpPr/>
            <p:nvPr/>
          </p:nvSpPr>
          <p:spPr>
            <a:xfrm flipH="1">
              <a:off x="-792010" y="2467700"/>
              <a:ext cx="1758100" cy="6853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0"/>
        <p:cNvGrpSpPr/>
        <p:nvPr/>
      </p:nvGrpSpPr>
      <p:grpSpPr>
        <a:xfrm>
          <a:off x="0" y="0"/>
          <a:ext cx="0" cy="0"/>
          <a:chOff x="0" y="0"/>
          <a:chExt cx="0" cy="0"/>
        </a:xfrm>
      </p:grpSpPr>
      <p:pic>
        <p:nvPicPr>
          <p:cNvPr id="461" name="Google Shape;461;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62" name="Google Shape;462;p9"/>
          <p:cNvSpPr/>
          <p:nvPr/>
        </p:nvSpPr>
        <p:spPr>
          <a:xfrm>
            <a:off x="-4595000" y="3071117"/>
            <a:ext cx="12930107" cy="2072400"/>
          </a:xfrm>
          <a:custGeom>
            <a:avLst/>
            <a:gdLst/>
            <a:ahLst/>
            <a:cxnLst/>
            <a:rect l="l" t="t" r="r" b="b"/>
            <a:pathLst>
              <a:path w="4072" h="652" extrusionOk="0">
                <a:moveTo>
                  <a:pt x="4072" y="652"/>
                </a:moveTo>
                <a:cubicBezTo>
                  <a:pt x="3284" y="528"/>
                  <a:pt x="2784" y="319"/>
                  <a:pt x="2479" y="138"/>
                </a:cubicBezTo>
                <a:cubicBezTo>
                  <a:pt x="2479" y="138"/>
                  <a:pt x="2479" y="138"/>
                  <a:pt x="2479" y="138"/>
                </a:cubicBezTo>
                <a:cubicBezTo>
                  <a:pt x="2421" y="131"/>
                  <a:pt x="2368" y="112"/>
                  <a:pt x="2318" y="94"/>
                </a:cubicBezTo>
                <a:cubicBezTo>
                  <a:pt x="2268" y="75"/>
                  <a:pt x="2179" y="34"/>
                  <a:pt x="2149" y="25"/>
                </a:cubicBezTo>
                <a:cubicBezTo>
                  <a:pt x="2120" y="15"/>
                  <a:pt x="2118" y="55"/>
                  <a:pt x="2061" y="44"/>
                </a:cubicBezTo>
                <a:cubicBezTo>
                  <a:pt x="2005" y="32"/>
                  <a:pt x="1936" y="0"/>
                  <a:pt x="1895" y="7"/>
                </a:cubicBezTo>
                <a:cubicBezTo>
                  <a:pt x="1872" y="11"/>
                  <a:pt x="1825" y="11"/>
                  <a:pt x="1788" y="9"/>
                </a:cubicBezTo>
                <a:cubicBezTo>
                  <a:pt x="1521" y="209"/>
                  <a:pt x="986" y="497"/>
                  <a:pt x="0" y="652"/>
                </a:cubicBezTo>
                <a:lnTo>
                  <a:pt x="4072" y="6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9"/>
          <p:cNvSpPr txBox="1">
            <a:spLocks noGrp="1"/>
          </p:cNvSpPr>
          <p:nvPr>
            <p:ph type="title"/>
          </p:nvPr>
        </p:nvSpPr>
        <p:spPr>
          <a:xfrm>
            <a:off x="2241425" y="1490425"/>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64" name="Google Shape;464;p9"/>
          <p:cNvSpPr txBox="1">
            <a:spLocks noGrp="1"/>
          </p:cNvSpPr>
          <p:nvPr>
            <p:ph type="subTitle" idx="1"/>
          </p:nvPr>
        </p:nvSpPr>
        <p:spPr>
          <a:xfrm>
            <a:off x="2241475" y="2365925"/>
            <a:ext cx="4661100" cy="64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cxnSp>
        <p:nvCxnSpPr>
          <p:cNvPr id="465" name="Google Shape;465;p9"/>
          <p:cNvCxnSpPr>
            <a:endCxn id="463" idx="0"/>
          </p:cNvCxnSpPr>
          <p:nvPr/>
        </p:nvCxnSpPr>
        <p:spPr>
          <a:xfrm>
            <a:off x="4571975" y="-581975"/>
            <a:ext cx="0" cy="2072400"/>
          </a:xfrm>
          <a:prstGeom prst="straightConnector1">
            <a:avLst/>
          </a:prstGeom>
          <a:noFill/>
          <a:ln w="9525" cap="flat" cmpd="sng">
            <a:solidFill>
              <a:schemeClr val="dk1"/>
            </a:solidFill>
            <a:prstDash val="solid"/>
            <a:round/>
            <a:headEnd type="none" w="med" len="med"/>
            <a:tailEnd type="diamond" w="med" len="med"/>
          </a:ln>
        </p:spPr>
      </p:cxnSp>
      <p:grpSp>
        <p:nvGrpSpPr>
          <p:cNvPr id="466" name="Google Shape;466;p9"/>
          <p:cNvGrpSpPr/>
          <p:nvPr/>
        </p:nvGrpSpPr>
        <p:grpSpPr>
          <a:xfrm>
            <a:off x="-1547964" y="1093934"/>
            <a:ext cx="11516177" cy="2198627"/>
            <a:chOff x="-1547964" y="1093934"/>
            <a:chExt cx="11516177" cy="2198627"/>
          </a:xfrm>
        </p:grpSpPr>
        <p:sp>
          <p:nvSpPr>
            <p:cNvPr id="467" name="Google Shape;467;p9"/>
            <p:cNvSpPr/>
            <p:nvPr/>
          </p:nvSpPr>
          <p:spPr>
            <a:xfrm>
              <a:off x="-1547964" y="1093934"/>
              <a:ext cx="3066274" cy="459775"/>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9"/>
            <p:cNvSpPr/>
            <p:nvPr/>
          </p:nvSpPr>
          <p:spPr>
            <a:xfrm flipH="1">
              <a:off x="1200844" y="1881980"/>
              <a:ext cx="710808" cy="277069"/>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9"/>
            <p:cNvSpPr/>
            <p:nvPr/>
          </p:nvSpPr>
          <p:spPr>
            <a:xfrm>
              <a:off x="7058752" y="3111550"/>
              <a:ext cx="1207140" cy="181011"/>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9"/>
            <p:cNvSpPr/>
            <p:nvPr/>
          </p:nvSpPr>
          <p:spPr>
            <a:xfrm flipH="1">
              <a:off x="7947139" y="1969602"/>
              <a:ext cx="2021075" cy="787800"/>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1" name="Google Shape;471;p9"/>
          <p:cNvGrpSpPr/>
          <p:nvPr/>
        </p:nvGrpSpPr>
        <p:grpSpPr>
          <a:xfrm>
            <a:off x="0" y="4385525"/>
            <a:ext cx="10937196" cy="1463152"/>
            <a:chOff x="0" y="4385525"/>
            <a:chExt cx="10937196" cy="1463152"/>
          </a:xfrm>
        </p:grpSpPr>
        <p:grpSp>
          <p:nvGrpSpPr>
            <p:cNvPr id="472" name="Google Shape;472;p9"/>
            <p:cNvGrpSpPr/>
            <p:nvPr/>
          </p:nvGrpSpPr>
          <p:grpSpPr>
            <a:xfrm>
              <a:off x="0" y="4385525"/>
              <a:ext cx="5496646" cy="1463152"/>
              <a:chOff x="256225" y="2849437"/>
              <a:chExt cx="5496646" cy="1463152"/>
            </a:xfrm>
          </p:grpSpPr>
          <p:sp>
            <p:nvSpPr>
              <p:cNvPr id="473" name="Google Shape;473;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4" name="Google Shape;474;p9"/>
              <p:cNvGrpSpPr/>
              <p:nvPr/>
            </p:nvGrpSpPr>
            <p:grpSpPr>
              <a:xfrm>
                <a:off x="522242" y="3004104"/>
                <a:ext cx="4945824" cy="77100"/>
                <a:chOff x="522242" y="3004104"/>
                <a:chExt cx="4945824" cy="77100"/>
              </a:xfrm>
            </p:grpSpPr>
            <p:sp>
              <p:nvSpPr>
                <p:cNvPr id="475" name="Google Shape;475;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84" name="Google Shape;484;p9"/>
            <p:cNvGrpSpPr/>
            <p:nvPr/>
          </p:nvGrpSpPr>
          <p:grpSpPr>
            <a:xfrm>
              <a:off x="5440550" y="4385525"/>
              <a:ext cx="5496646" cy="1463152"/>
              <a:chOff x="256225" y="2849437"/>
              <a:chExt cx="5496646" cy="1463152"/>
            </a:xfrm>
          </p:grpSpPr>
          <p:sp>
            <p:nvSpPr>
              <p:cNvPr id="485" name="Google Shape;485;p9"/>
              <p:cNvSpPr/>
              <p:nvPr/>
            </p:nvSpPr>
            <p:spPr>
              <a:xfrm>
                <a:off x="256225" y="2849437"/>
                <a:ext cx="5496646" cy="1463152"/>
              </a:xfrm>
              <a:custGeom>
                <a:avLst/>
                <a:gdLst/>
                <a:ahLst/>
                <a:cxnLst/>
                <a:rect l="l" t="t" r="r" b="b"/>
                <a:pathLst>
                  <a:path w="2861" h="760" extrusionOk="0">
                    <a:moveTo>
                      <a:pt x="0" y="106"/>
                    </a:moveTo>
                    <a:cubicBezTo>
                      <a:pt x="0" y="106"/>
                      <a:pt x="136" y="102"/>
                      <a:pt x="136" y="218"/>
                    </a:cubicBezTo>
                    <a:cubicBezTo>
                      <a:pt x="112" y="218"/>
                      <a:pt x="112" y="218"/>
                      <a:pt x="112" y="218"/>
                    </a:cubicBezTo>
                    <a:cubicBezTo>
                      <a:pt x="112" y="249"/>
                      <a:pt x="112" y="249"/>
                      <a:pt x="112" y="249"/>
                    </a:cubicBezTo>
                    <a:cubicBezTo>
                      <a:pt x="136" y="263"/>
                      <a:pt x="136" y="263"/>
                      <a:pt x="136" y="263"/>
                    </a:cubicBezTo>
                    <a:cubicBezTo>
                      <a:pt x="136" y="760"/>
                      <a:pt x="136" y="760"/>
                      <a:pt x="136" y="760"/>
                    </a:cubicBezTo>
                    <a:cubicBezTo>
                      <a:pt x="184" y="760"/>
                      <a:pt x="184" y="760"/>
                      <a:pt x="184" y="760"/>
                    </a:cubicBezTo>
                    <a:cubicBezTo>
                      <a:pt x="184" y="263"/>
                      <a:pt x="184" y="263"/>
                      <a:pt x="184" y="263"/>
                    </a:cubicBezTo>
                    <a:cubicBezTo>
                      <a:pt x="208" y="249"/>
                      <a:pt x="208" y="249"/>
                      <a:pt x="208" y="249"/>
                    </a:cubicBezTo>
                    <a:cubicBezTo>
                      <a:pt x="208" y="218"/>
                      <a:pt x="208" y="218"/>
                      <a:pt x="208" y="218"/>
                    </a:cubicBezTo>
                    <a:cubicBezTo>
                      <a:pt x="184" y="218"/>
                      <a:pt x="184" y="218"/>
                      <a:pt x="184" y="218"/>
                    </a:cubicBezTo>
                    <a:cubicBezTo>
                      <a:pt x="184" y="102"/>
                      <a:pt x="320" y="106"/>
                      <a:pt x="320" y="106"/>
                    </a:cubicBezTo>
                    <a:cubicBezTo>
                      <a:pt x="320" y="106"/>
                      <a:pt x="456" y="102"/>
                      <a:pt x="456" y="218"/>
                    </a:cubicBezTo>
                    <a:cubicBezTo>
                      <a:pt x="432" y="218"/>
                      <a:pt x="432" y="218"/>
                      <a:pt x="432" y="218"/>
                    </a:cubicBezTo>
                    <a:cubicBezTo>
                      <a:pt x="432" y="249"/>
                      <a:pt x="432" y="249"/>
                      <a:pt x="432" y="249"/>
                    </a:cubicBezTo>
                    <a:cubicBezTo>
                      <a:pt x="456" y="263"/>
                      <a:pt x="456" y="263"/>
                      <a:pt x="456" y="263"/>
                    </a:cubicBezTo>
                    <a:cubicBezTo>
                      <a:pt x="456" y="760"/>
                      <a:pt x="456" y="760"/>
                      <a:pt x="456" y="760"/>
                    </a:cubicBezTo>
                    <a:cubicBezTo>
                      <a:pt x="500" y="760"/>
                      <a:pt x="500" y="760"/>
                      <a:pt x="500" y="760"/>
                    </a:cubicBezTo>
                    <a:cubicBezTo>
                      <a:pt x="500" y="263"/>
                      <a:pt x="500" y="263"/>
                      <a:pt x="500" y="263"/>
                    </a:cubicBezTo>
                    <a:cubicBezTo>
                      <a:pt x="524" y="249"/>
                      <a:pt x="524" y="249"/>
                      <a:pt x="524" y="249"/>
                    </a:cubicBezTo>
                    <a:cubicBezTo>
                      <a:pt x="524" y="218"/>
                      <a:pt x="524" y="218"/>
                      <a:pt x="524" y="218"/>
                    </a:cubicBezTo>
                    <a:cubicBezTo>
                      <a:pt x="500" y="218"/>
                      <a:pt x="500" y="218"/>
                      <a:pt x="500" y="218"/>
                    </a:cubicBezTo>
                    <a:cubicBezTo>
                      <a:pt x="500" y="102"/>
                      <a:pt x="636" y="106"/>
                      <a:pt x="636" y="106"/>
                    </a:cubicBezTo>
                    <a:cubicBezTo>
                      <a:pt x="636" y="106"/>
                      <a:pt x="772" y="102"/>
                      <a:pt x="772" y="218"/>
                    </a:cubicBezTo>
                    <a:cubicBezTo>
                      <a:pt x="748" y="218"/>
                      <a:pt x="748" y="218"/>
                      <a:pt x="748" y="218"/>
                    </a:cubicBezTo>
                    <a:cubicBezTo>
                      <a:pt x="748" y="249"/>
                      <a:pt x="748" y="249"/>
                      <a:pt x="748" y="249"/>
                    </a:cubicBezTo>
                    <a:cubicBezTo>
                      <a:pt x="772" y="263"/>
                      <a:pt x="772" y="263"/>
                      <a:pt x="772" y="263"/>
                    </a:cubicBezTo>
                    <a:cubicBezTo>
                      <a:pt x="772" y="760"/>
                      <a:pt x="772" y="760"/>
                      <a:pt x="772" y="760"/>
                    </a:cubicBezTo>
                    <a:cubicBezTo>
                      <a:pt x="819" y="760"/>
                      <a:pt x="819" y="760"/>
                      <a:pt x="819" y="760"/>
                    </a:cubicBezTo>
                    <a:cubicBezTo>
                      <a:pt x="819" y="263"/>
                      <a:pt x="819" y="263"/>
                      <a:pt x="819" y="263"/>
                    </a:cubicBezTo>
                    <a:cubicBezTo>
                      <a:pt x="844" y="249"/>
                      <a:pt x="844" y="249"/>
                      <a:pt x="844" y="249"/>
                    </a:cubicBezTo>
                    <a:cubicBezTo>
                      <a:pt x="844" y="218"/>
                      <a:pt x="844" y="218"/>
                      <a:pt x="844" y="218"/>
                    </a:cubicBezTo>
                    <a:cubicBezTo>
                      <a:pt x="819" y="218"/>
                      <a:pt x="819" y="218"/>
                      <a:pt x="819" y="218"/>
                    </a:cubicBezTo>
                    <a:cubicBezTo>
                      <a:pt x="819" y="102"/>
                      <a:pt x="955" y="106"/>
                      <a:pt x="955" y="106"/>
                    </a:cubicBezTo>
                    <a:cubicBezTo>
                      <a:pt x="955" y="106"/>
                      <a:pt x="1091" y="102"/>
                      <a:pt x="1091" y="218"/>
                    </a:cubicBezTo>
                    <a:cubicBezTo>
                      <a:pt x="1067" y="218"/>
                      <a:pt x="1067" y="218"/>
                      <a:pt x="1067" y="218"/>
                    </a:cubicBezTo>
                    <a:cubicBezTo>
                      <a:pt x="1067" y="249"/>
                      <a:pt x="1067" y="249"/>
                      <a:pt x="1067" y="249"/>
                    </a:cubicBezTo>
                    <a:cubicBezTo>
                      <a:pt x="1091" y="263"/>
                      <a:pt x="1091" y="263"/>
                      <a:pt x="1091" y="263"/>
                    </a:cubicBezTo>
                    <a:cubicBezTo>
                      <a:pt x="1091" y="760"/>
                      <a:pt x="1091" y="760"/>
                      <a:pt x="1091" y="760"/>
                    </a:cubicBezTo>
                    <a:cubicBezTo>
                      <a:pt x="1135" y="760"/>
                      <a:pt x="1135" y="760"/>
                      <a:pt x="1135" y="760"/>
                    </a:cubicBezTo>
                    <a:cubicBezTo>
                      <a:pt x="1135" y="263"/>
                      <a:pt x="1135" y="263"/>
                      <a:pt x="1135" y="263"/>
                    </a:cubicBezTo>
                    <a:cubicBezTo>
                      <a:pt x="1159" y="249"/>
                      <a:pt x="1159" y="249"/>
                      <a:pt x="1159" y="249"/>
                    </a:cubicBezTo>
                    <a:cubicBezTo>
                      <a:pt x="1159" y="218"/>
                      <a:pt x="1159" y="218"/>
                      <a:pt x="1159" y="218"/>
                    </a:cubicBezTo>
                    <a:cubicBezTo>
                      <a:pt x="1135" y="218"/>
                      <a:pt x="1135" y="218"/>
                      <a:pt x="1135" y="218"/>
                    </a:cubicBezTo>
                    <a:cubicBezTo>
                      <a:pt x="1135" y="102"/>
                      <a:pt x="1271" y="106"/>
                      <a:pt x="1271" y="106"/>
                    </a:cubicBezTo>
                    <a:cubicBezTo>
                      <a:pt x="1271" y="106"/>
                      <a:pt x="1407" y="102"/>
                      <a:pt x="1407" y="218"/>
                    </a:cubicBezTo>
                    <a:cubicBezTo>
                      <a:pt x="1383" y="218"/>
                      <a:pt x="1383" y="218"/>
                      <a:pt x="1383" y="218"/>
                    </a:cubicBezTo>
                    <a:cubicBezTo>
                      <a:pt x="1383" y="249"/>
                      <a:pt x="1383" y="249"/>
                      <a:pt x="1383" y="249"/>
                    </a:cubicBezTo>
                    <a:cubicBezTo>
                      <a:pt x="1407" y="263"/>
                      <a:pt x="1407" y="263"/>
                      <a:pt x="1407" y="263"/>
                    </a:cubicBezTo>
                    <a:cubicBezTo>
                      <a:pt x="1407" y="760"/>
                      <a:pt x="1407" y="760"/>
                      <a:pt x="1407" y="760"/>
                    </a:cubicBezTo>
                    <a:cubicBezTo>
                      <a:pt x="1454" y="760"/>
                      <a:pt x="1454" y="760"/>
                      <a:pt x="1454" y="760"/>
                    </a:cubicBezTo>
                    <a:cubicBezTo>
                      <a:pt x="1454" y="263"/>
                      <a:pt x="1454" y="263"/>
                      <a:pt x="1454" y="263"/>
                    </a:cubicBezTo>
                    <a:cubicBezTo>
                      <a:pt x="1478" y="249"/>
                      <a:pt x="1478" y="249"/>
                      <a:pt x="1478" y="249"/>
                    </a:cubicBezTo>
                    <a:cubicBezTo>
                      <a:pt x="1478" y="218"/>
                      <a:pt x="1478" y="218"/>
                      <a:pt x="1478" y="218"/>
                    </a:cubicBezTo>
                    <a:cubicBezTo>
                      <a:pt x="1454" y="218"/>
                      <a:pt x="1454" y="218"/>
                      <a:pt x="1454" y="218"/>
                    </a:cubicBezTo>
                    <a:cubicBezTo>
                      <a:pt x="1454" y="102"/>
                      <a:pt x="1590" y="106"/>
                      <a:pt x="1590" y="106"/>
                    </a:cubicBezTo>
                    <a:cubicBezTo>
                      <a:pt x="1590" y="106"/>
                      <a:pt x="1726" y="102"/>
                      <a:pt x="1726" y="218"/>
                    </a:cubicBezTo>
                    <a:cubicBezTo>
                      <a:pt x="1702" y="218"/>
                      <a:pt x="1702" y="218"/>
                      <a:pt x="1702" y="218"/>
                    </a:cubicBezTo>
                    <a:cubicBezTo>
                      <a:pt x="1702" y="249"/>
                      <a:pt x="1702" y="249"/>
                      <a:pt x="1702" y="249"/>
                    </a:cubicBezTo>
                    <a:cubicBezTo>
                      <a:pt x="1726" y="263"/>
                      <a:pt x="1726" y="263"/>
                      <a:pt x="1726" y="263"/>
                    </a:cubicBezTo>
                    <a:cubicBezTo>
                      <a:pt x="1726" y="760"/>
                      <a:pt x="1726" y="760"/>
                      <a:pt x="1726" y="760"/>
                    </a:cubicBezTo>
                    <a:cubicBezTo>
                      <a:pt x="1766" y="760"/>
                      <a:pt x="1766" y="760"/>
                      <a:pt x="1766" y="760"/>
                    </a:cubicBezTo>
                    <a:cubicBezTo>
                      <a:pt x="1766" y="263"/>
                      <a:pt x="1766" y="263"/>
                      <a:pt x="1766" y="263"/>
                    </a:cubicBezTo>
                    <a:cubicBezTo>
                      <a:pt x="1790" y="249"/>
                      <a:pt x="1790" y="249"/>
                      <a:pt x="1790" y="249"/>
                    </a:cubicBezTo>
                    <a:cubicBezTo>
                      <a:pt x="1790" y="218"/>
                      <a:pt x="1790" y="218"/>
                      <a:pt x="1790" y="218"/>
                    </a:cubicBezTo>
                    <a:cubicBezTo>
                      <a:pt x="1766" y="218"/>
                      <a:pt x="1766" y="218"/>
                      <a:pt x="1766" y="218"/>
                    </a:cubicBezTo>
                    <a:cubicBezTo>
                      <a:pt x="1766" y="102"/>
                      <a:pt x="1902" y="106"/>
                      <a:pt x="1902" y="106"/>
                    </a:cubicBezTo>
                    <a:cubicBezTo>
                      <a:pt x="1902" y="106"/>
                      <a:pt x="2038" y="102"/>
                      <a:pt x="2038" y="218"/>
                    </a:cubicBezTo>
                    <a:cubicBezTo>
                      <a:pt x="2014" y="218"/>
                      <a:pt x="2014" y="218"/>
                      <a:pt x="2014" y="218"/>
                    </a:cubicBezTo>
                    <a:cubicBezTo>
                      <a:pt x="2014" y="249"/>
                      <a:pt x="2014" y="249"/>
                      <a:pt x="2014" y="249"/>
                    </a:cubicBezTo>
                    <a:cubicBezTo>
                      <a:pt x="2038" y="263"/>
                      <a:pt x="2038" y="263"/>
                      <a:pt x="2038" y="263"/>
                    </a:cubicBezTo>
                    <a:cubicBezTo>
                      <a:pt x="2038" y="760"/>
                      <a:pt x="2038" y="760"/>
                      <a:pt x="2038" y="760"/>
                    </a:cubicBezTo>
                    <a:cubicBezTo>
                      <a:pt x="2086" y="760"/>
                      <a:pt x="2086" y="760"/>
                      <a:pt x="2086" y="760"/>
                    </a:cubicBezTo>
                    <a:cubicBezTo>
                      <a:pt x="2086" y="263"/>
                      <a:pt x="2086" y="263"/>
                      <a:pt x="2086" y="263"/>
                    </a:cubicBezTo>
                    <a:cubicBezTo>
                      <a:pt x="2110" y="249"/>
                      <a:pt x="2110" y="249"/>
                      <a:pt x="2110" y="249"/>
                    </a:cubicBezTo>
                    <a:cubicBezTo>
                      <a:pt x="2110" y="218"/>
                      <a:pt x="2110" y="218"/>
                      <a:pt x="2110" y="218"/>
                    </a:cubicBezTo>
                    <a:cubicBezTo>
                      <a:pt x="2086" y="218"/>
                      <a:pt x="2086" y="218"/>
                      <a:pt x="2086" y="218"/>
                    </a:cubicBezTo>
                    <a:cubicBezTo>
                      <a:pt x="2086" y="102"/>
                      <a:pt x="2222" y="106"/>
                      <a:pt x="2222" y="106"/>
                    </a:cubicBezTo>
                    <a:cubicBezTo>
                      <a:pt x="2222" y="106"/>
                      <a:pt x="2358" y="102"/>
                      <a:pt x="2358" y="218"/>
                    </a:cubicBezTo>
                    <a:cubicBezTo>
                      <a:pt x="2334" y="218"/>
                      <a:pt x="2334" y="218"/>
                      <a:pt x="2334" y="218"/>
                    </a:cubicBezTo>
                    <a:cubicBezTo>
                      <a:pt x="2334" y="249"/>
                      <a:pt x="2334" y="249"/>
                      <a:pt x="2334" y="249"/>
                    </a:cubicBezTo>
                    <a:cubicBezTo>
                      <a:pt x="2358" y="263"/>
                      <a:pt x="2358" y="263"/>
                      <a:pt x="2358" y="263"/>
                    </a:cubicBezTo>
                    <a:cubicBezTo>
                      <a:pt x="2358" y="760"/>
                      <a:pt x="2358" y="760"/>
                      <a:pt x="2358" y="760"/>
                    </a:cubicBezTo>
                    <a:cubicBezTo>
                      <a:pt x="2395" y="760"/>
                      <a:pt x="2395" y="760"/>
                      <a:pt x="2395" y="760"/>
                    </a:cubicBezTo>
                    <a:cubicBezTo>
                      <a:pt x="2395" y="263"/>
                      <a:pt x="2395" y="263"/>
                      <a:pt x="2395" y="263"/>
                    </a:cubicBezTo>
                    <a:cubicBezTo>
                      <a:pt x="2420" y="249"/>
                      <a:pt x="2420" y="249"/>
                      <a:pt x="2420" y="249"/>
                    </a:cubicBezTo>
                    <a:cubicBezTo>
                      <a:pt x="2420" y="218"/>
                      <a:pt x="2420" y="218"/>
                      <a:pt x="2420" y="218"/>
                    </a:cubicBezTo>
                    <a:cubicBezTo>
                      <a:pt x="2395" y="218"/>
                      <a:pt x="2395" y="218"/>
                      <a:pt x="2395" y="218"/>
                    </a:cubicBezTo>
                    <a:cubicBezTo>
                      <a:pt x="2395" y="102"/>
                      <a:pt x="2531" y="106"/>
                      <a:pt x="2531" y="106"/>
                    </a:cubicBezTo>
                    <a:cubicBezTo>
                      <a:pt x="2531" y="106"/>
                      <a:pt x="2667" y="102"/>
                      <a:pt x="2667" y="218"/>
                    </a:cubicBezTo>
                    <a:cubicBezTo>
                      <a:pt x="2643" y="218"/>
                      <a:pt x="2643" y="218"/>
                      <a:pt x="2643" y="218"/>
                    </a:cubicBezTo>
                    <a:cubicBezTo>
                      <a:pt x="2643" y="249"/>
                      <a:pt x="2643" y="249"/>
                      <a:pt x="2643" y="249"/>
                    </a:cubicBezTo>
                    <a:cubicBezTo>
                      <a:pt x="2667" y="263"/>
                      <a:pt x="2667" y="263"/>
                      <a:pt x="2667" y="263"/>
                    </a:cubicBezTo>
                    <a:cubicBezTo>
                      <a:pt x="2667" y="760"/>
                      <a:pt x="2667" y="760"/>
                      <a:pt x="2667" y="760"/>
                    </a:cubicBezTo>
                    <a:cubicBezTo>
                      <a:pt x="2715" y="760"/>
                      <a:pt x="2715" y="760"/>
                      <a:pt x="2715" y="760"/>
                    </a:cubicBezTo>
                    <a:cubicBezTo>
                      <a:pt x="2715" y="263"/>
                      <a:pt x="2715" y="263"/>
                      <a:pt x="2715" y="263"/>
                    </a:cubicBezTo>
                    <a:cubicBezTo>
                      <a:pt x="2739" y="249"/>
                      <a:pt x="2739" y="249"/>
                      <a:pt x="2739" y="249"/>
                    </a:cubicBezTo>
                    <a:cubicBezTo>
                      <a:pt x="2739" y="218"/>
                      <a:pt x="2739" y="218"/>
                      <a:pt x="2739" y="218"/>
                    </a:cubicBezTo>
                    <a:cubicBezTo>
                      <a:pt x="2715" y="218"/>
                      <a:pt x="2715" y="218"/>
                      <a:pt x="2715" y="218"/>
                    </a:cubicBezTo>
                    <a:cubicBezTo>
                      <a:pt x="2715" y="102"/>
                      <a:pt x="2851" y="106"/>
                      <a:pt x="2851" y="106"/>
                    </a:cubicBezTo>
                    <a:cubicBezTo>
                      <a:pt x="2851" y="106"/>
                      <a:pt x="2855" y="106"/>
                      <a:pt x="2861" y="106"/>
                    </a:cubicBezTo>
                    <a:cubicBezTo>
                      <a:pt x="2861" y="0"/>
                      <a:pt x="2861" y="0"/>
                      <a:pt x="2861" y="0"/>
                    </a:cubicBezTo>
                    <a:cubicBezTo>
                      <a:pt x="0" y="0"/>
                      <a:pt x="0" y="0"/>
                      <a:pt x="0" y="0"/>
                    </a:cubicBezTo>
                    <a:lnTo>
                      <a:pt x="0" y="10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6" name="Google Shape;486;p9"/>
              <p:cNvGrpSpPr/>
              <p:nvPr/>
            </p:nvGrpSpPr>
            <p:grpSpPr>
              <a:xfrm>
                <a:off x="522242" y="3004104"/>
                <a:ext cx="4945824" cy="77100"/>
                <a:chOff x="522242" y="3004104"/>
                <a:chExt cx="4945824" cy="77100"/>
              </a:xfrm>
            </p:grpSpPr>
            <p:sp>
              <p:nvSpPr>
                <p:cNvPr id="487" name="Google Shape;487;p9"/>
                <p:cNvSpPr/>
                <p:nvPr/>
              </p:nvSpPr>
              <p:spPr>
                <a:xfrm>
                  <a:off x="1137793"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9"/>
                <p:cNvSpPr/>
                <p:nvPr/>
              </p:nvSpPr>
              <p:spPr>
                <a:xfrm>
                  <a:off x="522242"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9"/>
                <p:cNvSpPr/>
                <p:nvPr/>
              </p:nvSpPr>
              <p:spPr>
                <a:xfrm>
                  <a:off x="236270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9"/>
                <p:cNvSpPr/>
                <p:nvPr/>
              </p:nvSpPr>
              <p:spPr>
                <a:xfrm>
                  <a:off x="1747156"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9"/>
                <p:cNvSpPr/>
                <p:nvPr/>
              </p:nvSpPr>
              <p:spPr>
                <a:xfrm>
                  <a:off x="3584527"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9"/>
                <p:cNvSpPr/>
                <p:nvPr/>
              </p:nvSpPr>
              <p:spPr>
                <a:xfrm>
                  <a:off x="2972070"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9"/>
                <p:cNvSpPr/>
                <p:nvPr/>
              </p:nvSpPr>
              <p:spPr>
                <a:xfrm>
                  <a:off x="4787789" y="3004104"/>
                  <a:ext cx="807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9"/>
                <p:cNvSpPr/>
                <p:nvPr/>
              </p:nvSpPr>
              <p:spPr>
                <a:xfrm>
                  <a:off x="5390965"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9"/>
                <p:cNvSpPr/>
                <p:nvPr/>
              </p:nvSpPr>
              <p:spPr>
                <a:xfrm>
                  <a:off x="4175332" y="3004104"/>
                  <a:ext cx="77100" cy="77100"/>
                </a:xfrm>
                <a:prstGeom prst="ellipse">
                  <a:avLst/>
                </a:prstGeom>
                <a:solidFill>
                  <a:srgbClr val="E2E9E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496" name="Google Shape;496;p9"/>
          <p:cNvGrpSpPr/>
          <p:nvPr/>
        </p:nvGrpSpPr>
        <p:grpSpPr>
          <a:xfrm>
            <a:off x="5497061" y="3817015"/>
            <a:ext cx="3967933" cy="573236"/>
            <a:chOff x="1134148" y="4193002"/>
            <a:chExt cx="4953725" cy="715650"/>
          </a:xfrm>
        </p:grpSpPr>
        <p:sp>
          <p:nvSpPr>
            <p:cNvPr id="497" name="Google Shape;497;p9"/>
            <p:cNvSpPr/>
            <p:nvPr/>
          </p:nvSpPr>
          <p:spPr>
            <a:xfrm>
              <a:off x="4192744"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4" y="67"/>
                  </a:cubicBezTo>
                  <a:cubicBezTo>
                    <a:pt x="209" y="67"/>
                    <a:pt x="221" y="58"/>
                    <a:pt x="226" y="45"/>
                  </a:cubicBezTo>
                  <a:cubicBezTo>
                    <a:pt x="233" y="45"/>
                    <a:pt x="233" y="45"/>
                    <a:pt x="233" y="45"/>
                  </a:cubicBezTo>
                  <a:cubicBezTo>
                    <a:pt x="237" y="58"/>
                    <a:pt x="250" y="67"/>
                    <a:pt x="264" y="67"/>
                  </a:cubicBezTo>
                  <a:cubicBezTo>
                    <a:pt x="282" y="67"/>
                    <a:pt x="297" y="52"/>
                    <a:pt x="297" y="34"/>
                  </a:cubicBezTo>
                  <a:cubicBezTo>
                    <a:pt x="297"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9"/>
            <p:cNvSpPr/>
            <p:nvPr/>
          </p:nvSpPr>
          <p:spPr>
            <a:xfrm>
              <a:off x="5429509" y="4806036"/>
              <a:ext cx="457124"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9"/>
            <p:cNvSpPr/>
            <p:nvPr/>
          </p:nvSpPr>
          <p:spPr>
            <a:xfrm>
              <a:off x="3991502" y="4251640"/>
              <a:ext cx="2096370" cy="586381"/>
            </a:xfrm>
            <a:custGeom>
              <a:avLst/>
              <a:gdLst/>
              <a:ahLst/>
              <a:cxnLst/>
              <a:rect l="l" t="t" r="r" b="b"/>
              <a:pathLst>
                <a:path w="1365" h="382" extrusionOk="0">
                  <a:moveTo>
                    <a:pt x="1343" y="0"/>
                  </a:moveTo>
                  <a:cubicBezTo>
                    <a:pt x="22" y="0"/>
                    <a:pt x="22" y="0"/>
                    <a:pt x="22" y="0"/>
                  </a:cubicBezTo>
                  <a:cubicBezTo>
                    <a:pt x="9" y="0"/>
                    <a:pt x="0" y="10"/>
                    <a:pt x="0" y="22"/>
                  </a:cubicBezTo>
                  <a:cubicBezTo>
                    <a:pt x="0" y="360"/>
                    <a:pt x="0" y="360"/>
                    <a:pt x="0" y="360"/>
                  </a:cubicBezTo>
                  <a:cubicBezTo>
                    <a:pt x="0" y="372"/>
                    <a:pt x="9" y="382"/>
                    <a:pt x="22" y="382"/>
                  </a:cubicBezTo>
                  <a:cubicBezTo>
                    <a:pt x="1343" y="382"/>
                    <a:pt x="1343" y="382"/>
                    <a:pt x="1343" y="382"/>
                  </a:cubicBezTo>
                  <a:cubicBezTo>
                    <a:pt x="1355" y="382"/>
                    <a:pt x="1365" y="372"/>
                    <a:pt x="1365" y="360"/>
                  </a:cubicBezTo>
                  <a:cubicBezTo>
                    <a:pt x="1365" y="22"/>
                    <a:pt x="1365" y="22"/>
                    <a:pt x="1365" y="22"/>
                  </a:cubicBezTo>
                  <a:cubicBezTo>
                    <a:pt x="1365" y="10"/>
                    <a:pt x="1355" y="0"/>
                    <a:pt x="1343"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9"/>
            <p:cNvSpPr/>
            <p:nvPr/>
          </p:nvSpPr>
          <p:spPr>
            <a:xfrm>
              <a:off x="3991502" y="4744732"/>
              <a:ext cx="2096369" cy="150593"/>
            </a:xfrm>
            <a:custGeom>
              <a:avLst/>
              <a:gdLst/>
              <a:ahLst/>
              <a:cxnLst/>
              <a:rect l="l" t="t" r="r" b="b"/>
              <a:pathLst>
                <a:path w="1573" h="113" extrusionOk="0">
                  <a:moveTo>
                    <a:pt x="1541" y="0"/>
                  </a:moveTo>
                  <a:lnTo>
                    <a:pt x="1535" y="10"/>
                  </a:lnTo>
                  <a:lnTo>
                    <a:pt x="1535" y="33"/>
                  </a:lnTo>
                  <a:lnTo>
                    <a:pt x="38" y="33"/>
                  </a:lnTo>
                  <a:lnTo>
                    <a:pt x="38" y="10"/>
                  </a:lnTo>
                  <a:lnTo>
                    <a:pt x="32" y="0"/>
                  </a:lnTo>
                  <a:lnTo>
                    <a:pt x="0" y="0"/>
                  </a:lnTo>
                  <a:lnTo>
                    <a:pt x="0" y="85"/>
                  </a:lnTo>
                  <a:lnTo>
                    <a:pt x="131" y="85"/>
                  </a:lnTo>
                  <a:lnTo>
                    <a:pt x="155" y="56"/>
                  </a:lnTo>
                  <a:lnTo>
                    <a:pt x="501" y="56"/>
                  </a:lnTo>
                  <a:lnTo>
                    <a:pt x="523" y="113"/>
                  </a:lnTo>
                  <a:lnTo>
                    <a:pt x="1050" y="113"/>
                  </a:lnTo>
                  <a:lnTo>
                    <a:pt x="1071" y="56"/>
                  </a:lnTo>
                  <a:lnTo>
                    <a:pt x="1416" y="56"/>
                  </a:lnTo>
                  <a:lnTo>
                    <a:pt x="1442" y="85"/>
                  </a:lnTo>
                  <a:lnTo>
                    <a:pt x="1573" y="85"/>
                  </a:lnTo>
                  <a:lnTo>
                    <a:pt x="1573" y="0"/>
                  </a:lnTo>
                  <a:lnTo>
                    <a:pt x="1541"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1" name="Google Shape;501;p9"/>
            <p:cNvSpPr/>
            <p:nvPr/>
          </p:nvSpPr>
          <p:spPr>
            <a:xfrm>
              <a:off x="4729830" y="4820695"/>
              <a:ext cx="619800" cy="33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2" name="Google Shape;502;p9"/>
            <p:cNvSpPr/>
            <p:nvPr/>
          </p:nvSpPr>
          <p:spPr>
            <a:xfrm>
              <a:off x="4107450" y="4710083"/>
              <a:ext cx="1875000" cy="348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9"/>
            <p:cNvSpPr/>
            <p:nvPr/>
          </p:nvSpPr>
          <p:spPr>
            <a:xfrm>
              <a:off x="4107450" y="4684761"/>
              <a:ext cx="1875000" cy="10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9"/>
            <p:cNvSpPr/>
            <p:nvPr/>
          </p:nvSpPr>
          <p:spPr>
            <a:xfrm>
              <a:off x="4098120" y="4226319"/>
              <a:ext cx="5076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5" name="Google Shape;505;p9"/>
            <p:cNvSpPr/>
            <p:nvPr/>
          </p:nvSpPr>
          <p:spPr>
            <a:xfrm>
              <a:off x="5460161" y="4226319"/>
              <a:ext cx="505200" cy="25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6" name="Google Shape;506;p9"/>
            <p:cNvSpPr/>
            <p:nvPr/>
          </p:nvSpPr>
          <p:spPr>
            <a:xfrm>
              <a:off x="4071466" y="4335599"/>
              <a:ext cx="1935111" cy="175914"/>
            </a:xfrm>
            <a:custGeom>
              <a:avLst/>
              <a:gdLst/>
              <a:ahLst/>
              <a:cxnLst/>
              <a:rect l="l" t="t" r="r" b="b"/>
              <a:pathLst>
                <a:path w="1260" h="114" extrusionOk="0">
                  <a:moveTo>
                    <a:pt x="1240" y="0"/>
                  </a:moveTo>
                  <a:cubicBezTo>
                    <a:pt x="20" y="0"/>
                    <a:pt x="20" y="0"/>
                    <a:pt x="20" y="0"/>
                  </a:cubicBezTo>
                  <a:cubicBezTo>
                    <a:pt x="9" y="0"/>
                    <a:pt x="0" y="9"/>
                    <a:pt x="0" y="20"/>
                  </a:cubicBezTo>
                  <a:cubicBezTo>
                    <a:pt x="0" y="94"/>
                    <a:pt x="0" y="94"/>
                    <a:pt x="0" y="94"/>
                  </a:cubicBezTo>
                  <a:cubicBezTo>
                    <a:pt x="0" y="105"/>
                    <a:pt x="9" y="114"/>
                    <a:pt x="20" y="114"/>
                  </a:cubicBezTo>
                  <a:cubicBezTo>
                    <a:pt x="1240" y="114"/>
                    <a:pt x="1240" y="114"/>
                    <a:pt x="1240" y="114"/>
                  </a:cubicBezTo>
                  <a:cubicBezTo>
                    <a:pt x="1251" y="114"/>
                    <a:pt x="1260" y="105"/>
                    <a:pt x="1260" y="94"/>
                  </a:cubicBezTo>
                  <a:cubicBezTo>
                    <a:pt x="1260" y="20"/>
                    <a:pt x="1260" y="20"/>
                    <a:pt x="1260" y="20"/>
                  </a:cubicBezTo>
                  <a:cubicBezTo>
                    <a:pt x="1260" y="9"/>
                    <a:pt x="1251" y="0"/>
                    <a:pt x="1240"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4369995" y="4335599"/>
              <a:ext cx="54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9"/>
            <p:cNvSpPr/>
            <p:nvPr/>
          </p:nvSpPr>
          <p:spPr>
            <a:xfrm>
              <a:off x="4369995" y="4335599"/>
              <a:ext cx="5331" cy="175914"/>
            </a:xfrm>
            <a:custGeom>
              <a:avLst/>
              <a:gdLst/>
              <a:ahLst/>
              <a:cxnLst/>
              <a:rect l="l" t="t" r="r" b="b"/>
              <a:pathLst>
                <a:path w="4" h="132" extrusionOk="0">
                  <a:moveTo>
                    <a:pt x="0" y="0"/>
                  </a:moveTo>
                  <a:lnTo>
                    <a:pt x="0" y="132"/>
                  </a:lnTo>
                  <a:lnTo>
                    <a:pt x="4" y="132"/>
                  </a:lnTo>
                  <a:lnTo>
                    <a:pt x="4"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9" name="Google Shape;509;p9"/>
            <p:cNvSpPr/>
            <p:nvPr/>
          </p:nvSpPr>
          <p:spPr>
            <a:xfrm>
              <a:off x="4815124"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815124"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260253"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260253"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704050" y="4335599"/>
              <a:ext cx="3900" cy="17610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704050" y="4335599"/>
              <a:ext cx="3999" cy="175914"/>
            </a:xfrm>
            <a:custGeom>
              <a:avLst/>
              <a:gdLst/>
              <a:ahLst/>
              <a:cxnLst/>
              <a:rect l="l" t="t" r="r" b="b"/>
              <a:pathLst>
                <a:path w="3" h="132" extrusionOk="0">
                  <a:moveTo>
                    <a:pt x="0" y="0"/>
                  </a:moveTo>
                  <a:lnTo>
                    <a:pt x="0" y="132"/>
                  </a:lnTo>
                  <a:lnTo>
                    <a:pt x="3" y="132"/>
                  </a:lnTo>
                  <a:lnTo>
                    <a:pt x="3" y="0"/>
                  </a:ln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3964848" y="4260968"/>
              <a:ext cx="26700" cy="553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1779185" y="4806036"/>
              <a:ext cx="455790" cy="102616"/>
            </a:xfrm>
            <a:custGeom>
              <a:avLst/>
              <a:gdLst/>
              <a:ahLst/>
              <a:cxnLst/>
              <a:rect l="l" t="t" r="r" b="b"/>
              <a:pathLst>
                <a:path w="297" h="67" extrusionOk="0">
                  <a:moveTo>
                    <a:pt x="285" y="8"/>
                  </a:moveTo>
                  <a:cubicBezTo>
                    <a:pt x="288" y="0"/>
                    <a:pt x="288" y="0"/>
                    <a:pt x="288" y="0"/>
                  </a:cubicBezTo>
                  <a:cubicBezTo>
                    <a:pt x="19" y="0"/>
                    <a:pt x="19" y="0"/>
                    <a:pt x="19" y="0"/>
                  </a:cubicBezTo>
                  <a:cubicBezTo>
                    <a:pt x="19" y="4"/>
                    <a:pt x="19" y="4"/>
                    <a:pt x="19" y="4"/>
                  </a:cubicBezTo>
                  <a:cubicBezTo>
                    <a:pt x="8" y="9"/>
                    <a:pt x="0" y="20"/>
                    <a:pt x="0" y="34"/>
                  </a:cubicBezTo>
                  <a:cubicBezTo>
                    <a:pt x="0" y="52"/>
                    <a:pt x="15" y="67"/>
                    <a:pt x="33" y="67"/>
                  </a:cubicBezTo>
                  <a:cubicBezTo>
                    <a:pt x="48" y="67"/>
                    <a:pt x="60" y="58"/>
                    <a:pt x="65" y="45"/>
                  </a:cubicBezTo>
                  <a:cubicBezTo>
                    <a:pt x="72" y="45"/>
                    <a:pt x="72" y="45"/>
                    <a:pt x="72" y="45"/>
                  </a:cubicBezTo>
                  <a:cubicBezTo>
                    <a:pt x="76" y="58"/>
                    <a:pt x="88" y="67"/>
                    <a:pt x="103" y="67"/>
                  </a:cubicBezTo>
                  <a:cubicBezTo>
                    <a:pt x="117" y="67"/>
                    <a:pt x="130" y="58"/>
                    <a:pt x="134" y="45"/>
                  </a:cubicBezTo>
                  <a:cubicBezTo>
                    <a:pt x="163" y="45"/>
                    <a:pt x="163" y="45"/>
                    <a:pt x="163" y="45"/>
                  </a:cubicBezTo>
                  <a:cubicBezTo>
                    <a:pt x="168" y="58"/>
                    <a:pt x="180" y="67"/>
                    <a:pt x="194" y="67"/>
                  </a:cubicBezTo>
                  <a:cubicBezTo>
                    <a:pt x="209" y="67"/>
                    <a:pt x="221" y="58"/>
                    <a:pt x="225" y="45"/>
                  </a:cubicBezTo>
                  <a:cubicBezTo>
                    <a:pt x="232" y="45"/>
                    <a:pt x="232" y="45"/>
                    <a:pt x="232" y="45"/>
                  </a:cubicBezTo>
                  <a:cubicBezTo>
                    <a:pt x="237" y="58"/>
                    <a:pt x="249" y="67"/>
                    <a:pt x="264" y="67"/>
                  </a:cubicBezTo>
                  <a:cubicBezTo>
                    <a:pt x="282" y="67"/>
                    <a:pt x="297" y="52"/>
                    <a:pt x="297" y="34"/>
                  </a:cubicBezTo>
                  <a:cubicBezTo>
                    <a:pt x="297" y="23"/>
                    <a:pt x="292"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3350464" y="4806036"/>
              <a:ext cx="458456" cy="102616"/>
            </a:xfrm>
            <a:custGeom>
              <a:avLst/>
              <a:gdLst/>
              <a:ahLst/>
              <a:cxnLst/>
              <a:rect l="l" t="t" r="r" b="b"/>
              <a:pathLst>
                <a:path w="298" h="67" extrusionOk="0">
                  <a:moveTo>
                    <a:pt x="285" y="8"/>
                  </a:moveTo>
                  <a:cubicBezTo>
                    <a:pt x="288" y="0"/>
                    <a:pt x="288" y="0"/>
                    <a:pt x="288" y="0"/>
                  </a:cubicBezTo>
                  <a:cubicBezTo>
                    <a:pt x="20" y="0"/>
                    <a:pt x="20" y="0"/>
                    <a:pt x="20" y="0"/>
                  </a:cubicBezTo>
                  <a:cubicBezTo>
                    <a:pt x="20" y="4"/>
                    <a:pt x="20" y="4"/>
                    <a:pt x="20" y="4"/>
                  </a:cubicBezTo>
                  <a:cubicBezTo>
                    <a:pt x="8" y="9"/>
                    <a:pt x="0" y="20"/>
                    <a:pt x="0" y="34"/>
                  </a:cubicBezTo>
                  <a:cubicBezTo>
                    <a:pt x="0" y="52"/>
                    <a:pt x="15" y="67"/>
                    <a:pt x="34" y="67"/>
                  </a:cubicBezTo>
                  <a:cubicBezTo>
                    <a:pt x="48" y="67"/>
                    <a:pt x="60" y="58"/>
                    <a:pt x="65" y="45"/>
                  </a:cubicBezTo>
                  <a:cubicBezTo>
                    <a:pt x="72" y="45"/>
                    <a:pt x="72" y="45"/>
                    <a:pt x="72" y="45"/>
                  </a:cubicBezTo>
                  <a:cubicBezTo>
                    <a:pt x="77" y="58"/>
                    <a:pt x="89" y="67"/>
                    <a:pt x="103" y="67"/>
                  </a:cubicBezTo>
                  <a:cubicBezTo>
                    <a:pt x="118" y="67"/>
                    <a:pt x="130" y="58"/>
                    <a:pt x="135" y="45"/>
                  </a:cubicBezTo>
                  <a:cubicBezTo>
                    <a:pt x="163" y="45"/>
                    <a:pt x="163" y="45"/>
                    <a:pt x="163" y="45"/>
                  </a:cubicBezTo>
                  <a:cubicBezTo>
                    <a:pt x="168" y="58"/>
                    <a:pt x="180" y="67"/>
                    <a:pt x="195" y="67"/>
                  </a:cubicBezTo>
                  <a:cubicBezTo>
                    <a:pt x="209" y="67"/>
                    <a:pt x="221" y="58"/>
                    <a:pt x="226" y="45"/>
                  </a:cubicBezTo>
                  <a:cubicBezTo>
                    <a:pt x="233" y="45"/>
                    <a:pt x="233" y="45"/>
                    <a:pt x="233" y="45"/>
                  </a:cubicBezTo>
                  <a:cubicBezTo>
                    <a:pt x="238" y="58"/>
                    <a:pt x="250" y="67"/>
                    <a:pt x="264" y="67"/>
                  </a:cubicBezTo>
                  <a:cubicBezTo>
                    <a:pt x="283" y="67"/>
                    <a:pt x="298" y="52"/>
                    <a:pt x="298" y="34"/>
                  </a:cubicBezTo>
                  <a:cubicBezTo>
                    <a:pt x="298" y="23"/>
                    <a:pt x="293" y="14"/>
                    <a:pt x="285"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1330059" y="4251640"/>
              <a:ext cx="2634789" cy="569056"/>
            </a:xfrm>
            <a:custGeom>
              <a:avLst/>
              <a:gdLst/>
              <a:ahLst/>
              <a:cxnLst/>
              <a:rect l="l" t="t" r="r" b="b"/>
              <a:pathLst>
                <a:path w="1715" h="371" extrusionOk="0">
                  <a:moveTo>
                    <a:pt x="451" y="0"/>
                  </a:moveTo>
                  <a:cubicBezTo>
                    <a:pt x="369" y="108"/>
                    <a:pt x="369" y="108"/>
                    <a:pt x="369" y="108"/>
                  </a:cubicBezTo>
                  <a:cubicBezTo>
                    <a:pt x="291" y="108"/>
                    <a:pt x="291" y="108"/>
                    <a:pt x="291" y="108"/>
                  </a:cubicBezTo>
                  <a:cubicBezTo>
                    <a:pt x="217" y="108"/>
                    <a:pt x="148" y="145"/>
                    <a:pt x="107" y="207"/>
                  </a:cubicBezTo>
                  <a:cubicBezTo>
                    <a:pt x="0" y="371"/>
                    <a:pt x="0" y="371"/>
                    <a:pt x="0" y="371"/>
                  </a:cubicBezTo>
                  <a:cubicBezTo>
                    <a:pt x="1715" y="371"/>
                    <a:pt x="1715" y="371"/>
                    <a:pt x="1715" y="371"/>
                  </a:cubicBezTo>
                  <a:cubicBezTo>
                    <a:pt x="1715" y="0"/>
                    <a:pt x="1715" y="0"/>
                    <a:pt x="1715" y="0"/>
                  </a:cubicBezTo>
                  <a:lnTo>
                    <a:pt x="451" y="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1476658" y="4447544"/>
              <a:ext cx="158594" cy="118608"/>
            </a:xfrm>
            <a:custGeom>
              <a:avLst/>
              <a:gdLst/>
              <a:ahLst/>
              <a:cxnLst/>
              <a:rect l="l" t="t" r="r" b="b"/>
              <a:pathLst>
                <a:path w="119" h="89" extrusionOk="0">
                  <a:moveTo>
                    <a:pt x="119" y="0"/>
                  </a:moveTo>
                  <a:lnTo>
                    <a:pt x="69" y="0"/>
                  </a:lnTo>
                  <a:lnTo>
                    <a:pt x="0" y="89"/>
                  </a:lnTo>
                  <a:lnTo>
                    <a:pt x="14" y="89"/>
                  </a:lnTo>
                  <a:lnTo>
                    <a:pt x="11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1899130" y="4744732"/>
              <a:ext cx="2065716" cy="150593"/>
            </a:xfrm>
            <a:custGeom>
              <a:avLst/>
              <a:gdLst/>
              <a:ahLst/>
              <a:cxnLst/>
              <a:rect l="l" t="t" r="r" b="b"/>
              <a:pathLst>
                <a:path w="1550" h="113" extrusionOk="0">
                  <a:moveTo>
                    <a:pt x="1423" y="0"/>
                  </a:moveTo>
                  <a:lnTo>
                    <a:pt x="1347" y="29"/>
                  </a:lnTo>
                  <a:lnTo>
                    <a:pt x="0" y="29"/>
                  </a:lnTo>
                  <a:lnTo>
                    <a:pt x="0" y="57"/>
                  </a:lnTo>
                  <a:lnTo>
                    <a:pt x="205" y="57"/>
                  </a:lnTo>
                  <a:lnTo>
                    <a:pt x="245" y="113"/>
                  </a:lnTo>
                  <a:lnTo>
                    <a:pt x="1056" y="113"/>
                  </a:lnTo>
                  <a:lnTo>
                    <a:pt x="1105" y="57"/>
                  </a:lnTo>
                  <a:lnTo>
                    <a:pt x="1413" y="57"/>
                  </a:lnTo>
                  <a:lnTo>
                    <a:pt x="1441" y="75"/>
                  </a:lnTo>
                  <a:lnTo>
                    <a:pt x="1550" y="75"/>
                  </a:lnTo>
                  <a:lnTo>
                    <a:pt x="1550" y="0"/>
                  </a:lnTo>
                  <a:lnTo>
                    <a:pt x="142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1134148" y="4706084"/>
              <a:ext cx="683686" cy="189241"/>
            </a:xfrm>
            <a:custGeom>
              <a:avLst/>
              <a:gdLst/>
              <a:ahLst/>
              <a:cxnLst/>
              <a:rect l="l" t="t" r="r" b="b"/>
              <a:pathLst>
                <a:path w="445" h="123" extrusionOk="0">
                  <a:moveTo>
                    <a:pt x="318" y="3"/>
                  </a:moveTo>
                  <a:cubicBezTo>
                    <a:pt x="318" y="2"/>
                    <a:pt x="317" y="0"/>
                    <a:pt x="315" y="0"/>
                  </a:cubicBezTo>
                  <a:cubicBezTo>
                    <a:pt x="126" y="0"/>
                    <a:pt x="126" y="0"/>
                    <a:pt x="126" y="0"/>
                  </a:cubicBezTo>
                  <a:cubicBezTo>
                    <a:pt x="124" y="0"/>
                    <a:pt x="123" y="2"/>
                    <a:pt x="123" y="3"/>
                  </a:cubicBezTo>
                  <a:cubicBezTo>
                    <a:pt x="123" y="50"/>
                    <a:pt x="123" y="50"/>
                    <a:pt x="123" y="50"/>
                  </a:cubicBezTo>
                  <a:cubicBezTo>
                    <a:pt x="115" y="50"/>
                    <a:pt x="115" y="50"/>
                    <a:pt x="115" y="50"/>
                  </a:cubicBezTo>
                  <a:cubicBezTo>
                    <a:pt x="109" y="72"/>
                    <a:pt x="109" y="72"/>
                    <a:pt x="109" y="72"/>
                  </a:cubicBezTo>
                  <a:cubicBezTo>
                    <a:pt x="98" y="72"/>
                    <a:pt x="98" y="72"/>
                    <a:pt x="98" y="72"/>
                  </a:cubicBezTo>
                  <a:cubicBezTo>
                    <a:pt x="98" y="72"/>
                    <a:pt x="56" y="123"/>
                    <a:pt x="0" y="123"/>
                  </a:cubicBezTo>
                  <a:cubicBezTo>
                    <a:pt x="428" y="123"/>
                    <a:pt x="428" y="123"/>
                    <a:pt x="428" y="123"/>
                  </a:cubicBezTo>
                  <a:cubicBezTo>
                    <a:pt x="428" y="107"/>
                    <a:pt x="428" y="107"/>
                    <a:pt x="428" y="107"/>
                  </a:cubicBezTo>
                  <a:cubicBezTo>
                    <a:pt x="428" y="107"/>
                    <a:pt x="429" y="89"/>
                    <a:pt x="445" y="89"/>
                  </a:cubicBezTo>
                  <a:cubicBezTo>
                    <a:pt x="445" y="50"/>
                    <a:pt x="445" y="50"/>
                    <a:pt x="445" y="50"/>
                  </a:cubicBezTo>
                  <a:cubicBezTo>
                    <a:pt x="318" y="50"/>
                    <a:pt x="318" y="50"/>
                    <a:pt x="318" y="50"/>
                  </a:cubicBezTo>
                  <a:lnTo>
                    <a:pt x="318" y="3"/>
                  </a:lnTo>
                  <a:close/>
                  <a:moveTo>
                    <a:pt x="312" y="6"/>
                  </a:moveTo>
                  <a:cubicBezTo>
                    <a:pt x="312" y="50"/>
                    <a:pt x="312" y="50"/>
                    <a:pt x="312" y="50"/>
                  </a:cubicBezTo>
                  <a:cubicBezTo>
                    <a:pt x="269" y="50"/>
                    <a:pt x="269" y="50"/>
                    <a:pt x="269" y="50"/>
                  </a:cubicBezTo>
                  <a:cubicBezTo>
                    <a:pt x="269" y="6"/>
                    <a:pt x="269" y="6"/>
                    <a:pt x="269" y="6"/>
                  </a:cubicBezTo>
                  <a:lnTo>
                    <a:pt x="312" y="6"/>
                  </a:lnTo>
                  <a:close/>
                  <a:moveTo>
                    <a:pt x="263" y="6"/>
                  </a:moveTo>
                  <a:cubicBezTo>
                    <a:pt x="263" y="50"/>
                    <a:pt x="263" y="50"/>
                    <a:pt x="263" y="50"/>
                  </a:cubicBezTo>
                  <a:cubicBezTo>
                    <a:pt x="224" y="50"/>
                    <a:pt x="224" y="50"/>
                    <a:pt x="224" y="50"/>
                  </a:cubicBezTo>
                  <a:cubicBezTo>
                    <a:pt x="224" y="6"/>
                    <a:pt x="224" y="6"/>
                    <a:pt x="224" y="6"/>
                  </a:cubicBezTo>
                  <a:lnTo>
                    <a:pt x="263" y="6"/>
                  </a:lnTo>
                  <a:close/>
                  <a:moveTo>
                    <a:pt x="218" y="6"/>
                  </a:moveTo>
                  <a:cubicBezTo>
                    <a:pt x="218" y="50"/>
                    <a:pt x="218" y="50"/>
                    <a:pt x="218" y="50"/>
                  </a:cubicBezTo>
                  <a:cubicBezTo>
                    <a:pt x="178" y="50"/>
                    <a:pt x="178" y="50"/>
                    <a:pt x="178" y="50"/>
                  </a:cubicBezTo>
                  <a:cubicBezTo>
                    <a:pt x="178" y="6"/>
                    <a:pt x="178" y="6"/>
                    <a:pt x="178" y="6"/>
                  </a:cubicBezTo>
                  <a:lnTo>
                    <a:pt x="218" y="6"/>
                  </a:lnTo>
                  <a:close/>
                  <a:moveTo>
                    <a:pt x="129" y="6"/>
                  </a:moveTo>
                  <a:cubicBezTo>
                    <a:pt x="172" y="6"/>
                    <a:pt x="172" y="6"/>
                    <a:pt x="172" y="6"/>
                  </a:cubicBezTo>
                  <a:cubicBezTo>
                    <a:pt x="172" y="50"/>
                    <a:pt x="172" y="50"/>
                    <a:pt x="172" y="50"/>
                  </a:cubicBezTo>
                  <a:cubicBezTo>
                    <a:pt x="129" y="50"/>
                    <a:pt x="129" y="50"/>
                    <a:pt x="129" y="50"/>
                  </a:cubicBezTo>
                  <a:lnTo>
                    <a:pt x="129" y="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2261630" y="4827359"/>
              <a:ext cx="994200" cy="30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1430012" y="4840686"/>
              <a:ext cx="3093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3823579" y="4779382"/>
              <a:ext cx="108000" cy="174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2184332" y="4214325"/>
              <a:ext cx="1732536" cy="37315"/>
            </a:xfrm>
            <a:custGeom>
              <a:avLst/>
              <a:gdLst/>
              <a:ahLst/>
              <a:cxnLst/>
              <a:rect l="l" t="t" r="r" b="b"/>
              <a:pathLst>
                <a:path w="1300" h="28" extrusionOk="0">
                  <a:moveTo>
                    <a:pt x="0" y="28"/>
                  </a:moveTo>
                  <a:lnTo>
                    <a:pt x="28" y="0"/>
                  </a:lnTo>
                  <a:lnTo>
                    <a:pt x="1285" y="0"/>
                  </a:lnTo>
                  <a:lnTo>
                    <a:pt x="1300" y="28"/>
                  </a:lnTo>
                  <a:lnTo>
                    <a:pt x="0" y="2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2314939"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3479737" y="4193002"/>
              <a:ext cx="2865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8" name="Google Shape;528;p9"/>
            <p:cNvSpPr/>
            <p:nvPr/>
          </p:nvSpPr>
          <p:spPr>
            <a:xfrm>
              <a:off x="3170546" y="4193002"/>
              <a:ext cx="288000" cy="21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9" name="Google Shape;529;p9"/>
            <p:cNvSpPr/>
            <p:nvPr/>
          </p:nvSpPr>
          <p:spPr>
            <a:xfrm>
              <a:off x="1911125" y="4300949"/>
              <a:ext cx="273208" cy="95953"/>
            </a:xfrm>
            <a:custGeom>
              <a:avLst/>
              <a:gdLst/>
              <a:ahLst/>
              <a:cxnLst/>
              <a:rect l="l" t="t" r="r" b="b"/>
              <a:pathLst>
                <a:path w="205" h="72" extrusionOk="0">
                  <a:moveTo>
                    <a:pt x="0" y="72"/>
                  </a:moveTo>
                  <a:lnTo>
                    <a:pt x="146" y="72"/>
                  </a:lnTo>
                  <a:lnTo>
                    <a:pt x="205" y="0"/>
                  </a:lnTo>
                  <a:lnTo>
                    <a:pt x="58" y="0"/>
                  </a:lnTo>
                  <a:lnTo>
                    <a:pt x="0" y="7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a:off x="2837366" y="4340929"/>
              <a:ext cx="294532" cy="135934"/>
            </a:xfrm>
            <a:custGeom>
              <a:avLst/>
              <a:gdLst/>
              <a:ahLst/>
              <a:cxnLst/>
              <a:rect l="l" t="t" r="r" b="b"/>
              <a:pathLst>
                <a:path w="192" h="89" extrusionOk="0">
                  <a:moveTo>
                    <a:pt x="171" y="0"/>
                  </a:moveTo>
                  <a:cubicBezTo>
                    <a:pt x="21" y="0"/>
                    <a:pt x="21" y="0"/>
                    <a:pt x="21" y="0"/>
                  </a:cubicBezTo>
                  <a:cubicBezTo>
                    <a:pt x="9" y="0"/>
                    <a:pt x="0" y="10"/>
                    <a:pt x="0" y="22"/>
                  </a:cubicBezTo>
                  <a:cubicBezTo>
                    <a:pt x="0" y="68"/>
                    <a:pt x="0" y="68"/>
                    <a:pt x="0" y="68"/>
                  </a:cubicBezTo>
                  <a:cubicBezTo>
                    <a:pt x="0" y="79"/>
                    <a:pt x="9" y="89"/>
                    <a:pt x="21" y="89"/>
                  </a:cubicBezTo>
                  <a:cubicBezTo>
                    <a:pt x="171" y="89"/>
                    <a:pt x="171" y="89"/>
                    <a:pt x="171" y="89"/>
                  </a:cubicBezTo>
                  <a:cubicBezTo>
                    <a:pt x="183" y="89"/>
                    <a:pt x="192" y="79"/>
                    <a:pt x="192" y="68"/>
                  </a:cubicBezTo>
                  <a:cubicBezTo>
                    <a:pt x="192" y="22"/>
                    <a:pt x="192" y="22"/>
                    <a:pt x="192" y="22"/>
                  </a:cubicBezTo>
                  <a:cubicBezTo>
                    <a:pt x="192" y="10"/>
                    <a:pt x="183" y="0"/>
                    <a:pt x="17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9"/>
            <p:cNvSpPr/>
            <p:nvPr/>
          </p:nvSpPr>
          <p:spPr>
            <a:xfrm>
              <a:off x="3166548" y="4340929"/>
              <a:ext cx="295864" cy="135934"/>
            </a:xfrm>
            <a:custGeom>
              <a:avLst/>
              <a:gdLst/>
              <a:ahLst/>
              <a:cxnLst/>
              <a:rect l="l" t="t" r="r" b="b"/>
              <a:pathLst>
                <a:path w="193" h="89" extrusionOk="0">
                  <a:moveTo>
                    <a:pt x="172" y="0"/>
                  </a:moveTo>
                  <a:cubicBezTo>
                    <a:pt x="22" y="0"/>
                    <a:pt x="22" y="0"/>
                    <a:pt x="22" y="0"/>
                  </a:cubicBezTo>
                  <a:cubicBezTo>
                    <a:pt x="10" y="0"/>
                    <a:pt x="0" y="10"/>
                    <a:pt x="0" y="22"/>
                  </a:cubicBezTo>
                  <a:cubicBezTo>
                    <a:pt x="0" y="68"/>
                    <a:pt x="0" y="68"/>
                    <a:pt x="0" y="68"/>
                  </a:cubicBezTo>
                  <a:cubicBezTo>
                    <a:pt x="0" y="79"/>
                    <a:pt x="10" y="89"/>
                    <a:pt x="22" y="89"/>
                  </a:cubicBezTo>
                  <a:cubicBezTo>
                    <a:pt x="172" y="89"/>
                    <a:pt x="172" y="89"/>
                    <a:pt x="172" y="89"/>
                  </a:cubicBezTo>
                  <a:cubicBezTo>
                    <a:pt x="183" y="89"/>
                    <a:pt x="193" y="79"/>
                    <a:pt x="193" y="68"/>
                  </a:cubicBezTo>
                  <a:cubicBezTo>
                    <a:pt x="193" y="22"/>
                    <a:pt x="193" y="22"/>
                    <a:pt x="193" y="22"/>
                  </a:cubicBezTo>
                  <a:cubicBezTo>
                    <a:pt x="193" y="10"/>
                    <a:pt x="183" y="0"/>
                    <a:pt x="172"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9"/>
            <p:cNvSpPr/>
            <p:nvPr/>
          </p:nvSpPr>
          <p:spPr>
            <a:xfrm>
              <a:off x="3868892" y="4348925"/>
              <a:ext cx="58800" cy="60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1983092" y="4214325"/>
              <a:ext cx="1987089" cy="573054"/>
            </a:xfrm>
            <a:custGeom>
              <a:avLst/>
              <a:gdLst/>
              <a:ahLst/>
              <a:cxnLst/>
              <a:rect l="l" t="t" r="r" b="b"/>
              <a:pathLst>
                <a:path w="1293" h="373" extrusionOk="0">
                  <a:moveTo>
                    <a:pt x="1290" y="53"/>
                  </a:moveTo>
                  <a:cubicBezTo>
                    <a:pt x="1075" y="53"/>
                    <a:pt x="1075" y="53"/>
                    <a:pt x="1075" y="53"/>
                  </a:cubicBezTo>
                  <a:cubicBezTo>
                    <a:pt x="1075" y="0"/>
                    <a:pt x="1075" y="0"/>
                    <a:pt x="1075" y="0"/>
                  </a:cubicBezTo>
                  <a:cubicBezTo>
                    <a:pt x="1072" y="0"/>
                    <a:pt x="1072" y="0"/>
                    <a:pt x="1072" y="0"/>
                  </a:cubicBezTo>
                  <a:cubicBezTo>
                    <a:pt x="1072" y="26"/>
                    <a:pt x="1072" y="26"/>
                    <a:pt x="1072" y="26"/>
                  </a:cubicBezTo>
                  <a:cubicBezTo>
                    <a:pt x="1030" y="26"/>
                    <a:pt x="1030" y="26"/>
                    <a:pt x="1030" y="26"/>
                  </a:cubicBezTo>
                  <a:cubicBezTo>
                    <a:pt x="1030" y="0"/>
                    <a:pt x="1030" y="0"/>
                    <a:pt x="1030" y="0"/>
                  </a:cubicBezTo>
                  <a:cubicBezTo>
                    <a:pt x="1027" y="0"/>
                    <a:pt x="1027" y="0"/>
                    <a:pt x="1027" y="0"/>
                  </a:cubicBezTo>
                  <a:cubicBezTo>
                    <a:pt x="1027" y="53"/>
                    <a:pt x="1027" y="53"/>
                    <a:pt x="1027" y="53"/>
                  </a:cubicBezTo>
                  <a:cubicBezTo>
                    <a:pt x="3" y="53"/>
                    <a:pt x="3" y="53"/>
                    <a:pt x="3" y="53"/>
                  </a:cubicBezTo>
                  <a:cubicBezTo>
                    <a:pt x="2" y="53"/>
                    <a:pt x="0" y="54"/>
                    <a:pt x="0" y="56"/>
                  </a:cubicBezTo>
                  <a:cubicBezTo>
                    <a:pt x="0" y="57"/>
                    <a:pt x="2" y="59"/>
                    <a:pt x="3" y="59"/>
                  </a:cubicBezTo>
                  <a:cubicBezTo>
                    <a:pt x="505" y="59"/>
                    <a:pt x="505" y="59"/>
                    <a:pt x="505" y="59"/>
                  </a:cubicBezTo>
                  <a:cubicBezTo>
                    <a:pt x="505" y="370"/>
                    <a:pt x="505" y="370"/>
                    <a:pt x="505" y="370"/>
                  </a:cubicBezTo>
                  <a:cubicBezTo>
                    <a:pt x="505" y="372"/>
                    <a:pt x="507" y="373"/>
                    <a:pt x="508" y="373"/>
                  </a:cubicBezTo>
                  <a:cubicBezTo>
                    <a:pt x="510" y="373"/>
                    <a:pt x="512" y="372"/>
                    <a:pt x="512" y="370"/>
                  </a:cubicBezTo>
                  <a:cubicBezTo>
                    <a:pt x="512" y="59"/>
                    <a:pt x="512" y="59"/>
                    <a:pt x="512" y="59"/>
                  </a:cubicBezTo>
                  <a:cubicBezTo>
                    <a:pt x="522" y="59"/>
                    <a:pt x="522" y="59"/>
                    <a:pt x="522" y="59"/>
                  </a:cubicBezTo>
                  <a:cubicBezTo>
                    <a:pt x="522" y="370"/>
                    <a:pt x="522" y="370"/>
                    <a:pt x="522" y="370"/>
                  </a:cubicBezTo>
                  <a:cubicBezTo>
                    <a:pt x="522" y="372"/>
                    <a:pt x="524" y="373"/>
                    <a:pt x="526" y="373"/>
                  </a:cubicBezTo>
                  <a:cubicBezTo>
                    <a:pt x="527" y="373"/>
                    <a:pt x="529" y="372"/>
                    <a:pt x="529" y="370"/>
                  </a:cubicBezTo>
                  <a:cubicBezTo>
                    <a:pt x="529" y="59"/>
                    <a:pt x="529" y="59"/>
                    <a:pt x="529" y="59"/>
                  </a:cubicBezTo>
                  <a:cubicBezTo>
                    <a:pt x="1027" y="59"/>
                    <a:pt x="1027" y="59"/>
                    <a:pt x="1027" y="59"/>
                  </a:cubicBezTo>
                  <a:cubicBezTo>
                    <a:pt x="1027" y="360"/>
                    <a:pt x="1027" y="360"/>
                    <a:pt x="1027" y="360"/>
                  </a:cubicBezTo>
                  <a:cubicBezTo>
                    <a:pt x="1030" y="360"/>
                    <a:pt x="1030" y="360"/>
                    <a:pt x="1030" y="360"/>
                  </a:cubicBezTo>
                  <a:cubicBezTo>
                    <a:pt x="1030" y="324"/>
                    <a:pt x="1030" y="324"/>
                    <a:pt x="1030" y="324"/>
                  </a:cubicBezTo>
                  <a:cubicBezTo>
                    <a:pt x="1072" y="324"/>
                    <a:pt x="1072" y="324"/>
                    <a:pt x="1072" y="324"/>
                  </a:cubicBezTo>
                  <a:cubicBezTo>
                    <a:pt x="1072" y="360"/>
                    <a:pt x="1072" y="360"/>
                    <a:pt x="1072" y="360"/>
                  </a:cubicBezTo>
                  <a:cubicBezTo>
                    <a:pt x="1075" y="360"/>
                    <a:pt x="1075" y="360"/>
                    <a:pt x="1075" y="360"/>
                  </a:cubicBezTo>
                  <a:cubicBezTo>
                    <a:pt x="1075" y="59"/>
                    <a:pt x="1075" y="59"/>
                    <a:pt x="1075" y="59"/>
                  </a:cubicBezTo>
                  <a:cubicBezTo>
                    <a:pt x="1290" y="59"/>
                    <a:pt x="1290" y="59"/>
                    <a:pt x="1290" y="59"/>
                  </a:cubicBezTo>
                  <a:cubicBezTo>
                    <a:pt x="1292" y="59"/>
                    <a:pt x="1293" y="57"/>
                    <a:pt x="1293" y="56"/>
                  </a:cubicBezTo>
                  <a:cubicBezTo>
                    <a:pt x="1293" y="54"/>
                    <a:pt x="1292" y="53"/>
                    <a:pt x="1290" y="53"/>
                  </a:cubicBezTo>
                  <a:close/>
                  <a:moveTo>
                    <a:pt x="1030" y="29"/>
                  </a:moveTo>
                  <a:cubicBezTo>
                    <a:pt x="1072" y="29"/>
                    <a:pt x="1072" y="29"/>
                    <a:pt x="1072" y="29"/>
                  </a:cubicBezTo>
                  <a:cubicBezTo>
                    <a:pt x="1072" y="53"/>
                    <a:pt x="1072" y="53"/>
                    <a:pt x="1072" y="53"/>
                  </a:cubicBezTo>
                  <a:cubicBezTo>
                    <a:pt x="1030" y="53"/>
                    <a:pt x="1030" y="53"/>
                    <a:pt x="1030" y="53"/>
                  </a:cubicBezTo>
                  <a:lnTo>
                    <a:pt x="1030" y="29"/>
                  </a:lnTo>
                  <a:close/>
                  <a:moveTo>
                    <a:pt x="1072" y="321"/>
                  </a:moveTo>
                  <a:cubicBezTo>
                    <a:pt x="1030" y="321"/>
                    <a:pt x="1030" y="321"/>
                    <a:pt x="1030" y="321"/>
                  </a:cubicBezTo>
                  <a:cubicBezTo>
                    <a:pt x="1030" y="297"/>
                    <a:pt x="1030" y="297"/>
                    <a:pt x="1030" y="297"/>
                  </a:cubicBezTo>
                  <a:cubicBezTo>
                    <a:pt x="1072" y="297"/>
                    <a:pt x="1072" y="297"/>
                    <a:pt x="1072" y="297"/>
                  </a:cubicBezTo>
                  <a:lnTo>
                    <a:pt x="1072" y="321"/>
                  </a:lnTo>
                  <a:close/>
                  <a:moveTo>
                    <a:pt x="1072" y="294"/>
                  </a:moveTo>
                  <a:cubicBezTo>
                    <a:pt x="1030" y="294"/>
                    <a:pt x="1030" y="294"/>
                    <a:pt x="1030" y="294"/>
                  </a:cubicBezTo>
                  <a:cubicBezTo>
                    <a:pt x="1030" y="271"/>
                    <a:pt x="1030" y="271"/>
                    <a:pt x="1030" y="271"/>
                  </a:cubicBezTo>
                  <a:cubicBezTo>
                    <a:pt x="1072" y="271"/>
                    <a:pt x="1072" y="271"/>
                    <a:pt x="1072" y="271"/>
                  </a:cubicBezTo>
                  <a:lnTo>
                    <a:pt x="1072" y="294"/>
                  </a:lnTo>
                  <a:close/>
                  <a:moveTo>
                    <a:pt x="1072" y="268"/>
                  </a:moveTo>
                  <a:cubicBezTo>
                    <a:pt x="1030" y="268"/>
                    <a:pt x="1030" y="268"/>
                    <a:pt x="1030" y="268"/>
                  </a:cubicBezTo>
                  <a:cubicBezTo>
                    <a:pt x="1030" y="244"/>
                    <a:pt x="1030" y="244"/>
                    <a:pt x="1030" y="244"/>
                  </a:cubicBezTo>
                  <a:cubicBezTo>
                    <a:pt x="1072" y="244"/>
                    <a:pt x="1072" y="244"/>
                    <a:pt x="1072" y="244"/>
                  </a:cubicBezTo>
                  <a:lnTo>
                    <a:pt x="1072" y="268"/>
                  </a:lnTo>
                  <a:close/>
                  <a:moveTo>
                    <a:pt x="1072" y="241"/>
                  </a:moveTo>
                  <a:cubicBezTo>
                    <a:pt x="1030" y="241"/>
                    <a:pt x="1030" y="241"/>
                    <a:pt x="1030" y="241"/>
                  </a:cubicBezTo>
                  <a:cubicBezTo>
                    <a:pt x="1030" y="218"/>
                    <a:pt x="1030" y="218"/>
                    <a:pt x="1030" y="218"/>
                  </a:cubicBezTo>
                  <a:cubicBezTo>
                    <a:pt x="1072" y="218"/>
                    <a:pt x="1072" y="218"/>
                    <a:pt x="1072" y="218"/>
                  </a:cubicBezTo>
                  <a:lnTo>
                    <a:pt x="1072" y="241"/>
                  </a:lnTo>
                  <a:close/>
                  <a:moveTo>
                    <a:pt x="1072" y="215"/>
                  </a:moveTo>
                  <a:cubicBezTo>
                    <a:pt x="1030" y="215"/>
                    <a:pt x="1030" y="215"/>
                    <a:pt x="1030" y="215"/>
                  </a:cubicBezTo>
                  <a:cubicBezTo>
                    <a:pt x="1030" y="191"/>
                    <a:pt x="1030" y="191"/>
                    <a:pt x="1030" y="191"/>
                  </a:cubicBezTo>
                  <a:cubicBezTo>
                    <a:pt x="1072" y="191"/>
                    <a:pt x="1072" y="191"/>
                    <a:pt x="1072" y="191"/>
                  </a:cubicBezTo>
                  <a:lnTo>
                    <a:pt x="1072" y="215"/>
                  </a:lnTo>
                  <a:close/>
                  <a:moveTo>
                    <a:pt x="1072" y="188"/>
                  </a:moveTo>
                  <a:cubicBezTo>
                    <a:pt x="1030" y="188"/>
                    <a:pt x="1030" y="188"/>
                    <a:pt x="1030" y="188"/>
                  </a:cubicBezTo>
                  <a:cubicBezTo>
                    <a:pt x="1030" y="165"/>
                    <a:pt x="1030" y="165"/>
                    <a:pt x="1030" y="165"/>
                  </a:cubicBezTo>
                  <a:cubicBezTo>
                    <a:pt x="1072" y="165"/>
                    <a:pt x="1072" y="165"/>
                    <a:pt x="1072" y="165"/>
                  </a:cubicBezTo>
                  <a:lnTo>
                    <a:pt x="1072" y="188"/>
                  </a:lnTo>
                  <a:close/>
                  <a:moveTo>
                    <a:pt x="1072" y="162"/>
                  </a:moveTo>
                  <a:cubicBezTo>
                    <a:pt x="1030" y="162"/>
                    <a:pt x="1030" y="162"/>
                    <a:pt x="1030" y="162"/>
                  </a:cubicBezTo>
                  <a:cubicBezTo>
                    <a:pt x="1030" y="138"/>
                    <a:pt x="1030" y="138"/>
                    <a:pt x="1030" y="138"/>
                  </a:cubicBezTo>
                  <a:cubicBezTo>
                    <a:pt x="1072" y="138"/>
                    <a:pt x="1072" y="138"/>
                    <a:pt x="1072" y="138"/>
                  </a:cubicBezTo>
                  <a:lnTo>
                    <a:pt x="1072" y="162"/>
                  </a:lnTo>
                  <a:close/>
                  <a:moveTo>
                    <a:pt x="1072" y="135"/>
                  </a:moveTo>
                  <a:cubicBezTo>
                    <a:pt x="1030" y="135"/>
                    <a:pt x="1030" y="135"/>
                    <a:pt x="1030" y="135"/>
                  </a:cubicBezTo>
                  <a:cubicBezTo>
                    <a:pt x="1030" y="109"/>
                    <a:pt x="1030" y="109"/>
                    <a:pt x="1030" y="109"/>
                  </a:cubicBezTo>
                  <a:cubicBezTo>
                    <a:pt x="1072" y="109"/>
                    <a:pt x="1072" y="109"/>
                    <a:pt x="1072" y="109"/>
                  </a:cubicBezTo>
                  <a:lnTo>
                    <a:pt x="1072" y="135"/>
                  </a:lnTo>
                  <a:close/>
                  <a:moveTo>
                    <a:pt x="1072" y="106"/>
                  </a:moveTo>
                  <a:cubicBezTo>
                    <a:pt x="1030" y="106"/>
                    <a:pt x="1030" y="106"/>
                    <a:pt x="1030" y="106"/>
                  </a:cubicBezTo>
                  <a:cubicBezTo>
                    <a:pt x="1030" y="82"/>
                    <a:pt x="1030" y="82"/>
                    <a:pt x="1030" y="82"/>
                  </a:cubicBezTo>
                  <a:cubicBezTo>
                    <a:pt x="1072" y="82"/>
                    <a:pt x="1072" y="82"/>
                    <a:pt x="1072" y="82"/>
                  </a:cubicBezTo>
                  <a:lnTo>
                    <a:pt x="1072" y="106"/>
                  </a:lnTo>
                  <a:close/>
                  <a:moveTo>
                    <a:pt x="1072" y="78"/>
                  </a:moveTo>
                  <a:cubicBezTo>
                    <a:pt x="1030" y="78"/>
                    <a:pt x="1030" y="78"/>
                    <a:pt x="1030" y="78"/>
                  </a:cubicBezTo>
                  <a:cubicBezTo>
                    <a:pt x="1030" y="59"/>
                    <a:pt x="1030" y="59"/>
                    <a:pt x="1030" y="59"/>
                  </a:cubicBezTo>
                  <a:cubicBezTo>
                    <a:pt x="1072" y="59"/>
                    <a:pt x="1072" y="59"/>
                    <a:pt x="1072" y="59"/>
                  </a:cubicBezTo>
                  <a:lnTo>
                    <a:pt x="1072" y="78"/>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2490858" y="4356921"/>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2490858" y="4395570"/>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2490858" y="4434217"/>
              <a:ext cx="217234" cy="10661"/>
            </a:xfrm>
            <a:custGeom>
              <a:avLst/>
              <a:gdLst/>
              <a:ahLst/>
              <a:cxnLst/>
              <a:rect l="l" t="t" r="r" b="b"/>
              <a:pathLst>
                <a:path w="142" h="7" extrusionOk="0">
                  <a:moveTo>
                    <a:pt x="139" y="0"/>
                  </a:moveTo>
                  <a:cubicBezTo>
                    <a:pt x="3" y="0"/>
                    <a:pt x="3" y="0"/>
                    <a:pt x="3" y="0"/>
                  </a:cubicBezTo>
                  <a:cubicBezTo>
                    <a:pt x="2" y="0"/>
                    <a:pt x="0" y="2"/>
                    <a:pt x="0" y="3"/>
                  </a:cubicBezTo>
                  <a:cubicBezTo>
                    <a:pt x="0" y="5"/>
                    <a:pt x="2" y="7"/>
                    <a:pt x="3" y="7"/>
                  </a:cubicBezTo>
                  <a:cubicBezTo>
                    <a:pt x="139" y="7"/>
                    <a:pt x="139" y="7"/>
                    <a:pt x="139" y="7"/>
                  </a:cubicBezTo>
                  <a:cubicBezTo>
                    <a:pt x="141" y="7"/>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2490858" y="4472865"/>
              <a:ext cx="217234" cy="9328"/>
            </a:xfrm>
            <a:custGeom>
              <a:avLst/>
              <a:gdLst/>
              <a:ahLst/>
              <a:cxnLst/>
              <a:rect l="l" t="t" r="r" b="b"/>
              <a:pathLst>
                <a:path w="142" h="6" extrusionOk="0">
                  <a:moveTo>
                    <a:pt x="139" y="0"/>
                  </a:moveTo>
                  <a:cubicBezTo>
                    <a:pt x="3" y="0"/>
                    <a:pt x="3" y="0"/>
                    <a:pt x="3" y="0"/>
                  </a:cubicBezTo>
                  <a:cubicBezTo>
                    <a:pt x="2" y="0"/>
                    <a:pt x="0" y="1"/>
                    <a:pt x="0" y="3"/>
                  </a:cubicBezTo>
                  <a:cubicBezTo>
                    <a:pt x="0" y="5"/>
                    <a:pt x="2" y="6"/>
                    <a:pt x="3" y="6"/>
                  </a:cubicBezTo>
                  <a:cubicBezTo>
                    <a:pt x="139" y="6"/>
                    <a:pt x="139" y="6"/>
                    <a:pt x="139" y="6"/>
                  </a:cubicBezTo>
                  <a:cubicBezTo>
                    <a:pt x="141" y="6"/>
                    <a:pt x="142" y="5"/>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2490858" y="4514178"/>
              <a:ext cx="217234" cy="9328"/>
            </a:xfrm>
            <a:custGeom>
              <a:avLst/>
              <a:gdLst/>
              <a:ahLst/>
              <a:cxnLst/>
              <a:rect l="l" t="t" r="r" b="b"/>
              <a:pathLst>
                <a:path w="142" h="6" extrusionOk="0">
                  <a:moveTo>
                    <a:pt x="139" y="0"/>
                  </a:moveTo>
                  <a:cubicBezTo>
                    <a:pt x="3" y="0"/>
                    <a:pt x="3" y="0"/>
                    <a:pt x="3" y="0"/>
                  </a:cubicBezTo>
                  <a:cubicBezTo>
                    <a:pt x="2" y="0"/>
                    <a:pt x="0" y="1"/>
                    <a:pt x="0" y="3"/>
                  </a:cubicBezTo>
                  <a:cubicBezTo>
                    <a:pt x="0" y="4"/>
                    <a:pt x="2" y="6"/>
                    <a:pt x="3" y="6"/>
                  </a:cubicBezTo>
                  <a:cubicBezTo>
                    <a:pt x="139" y="6"/>
                    <a:pt x="139" y="6"/>
                    <a:pt x="139" y="6"/>
                  </a:cubicBezTo>
                  <a:cubicBezTo>
                    <a:pt x="141" y="6"/>
                    <a:pt x="142" y="4"/>
                    <a:pt x="142" y="3"/>
                  </a:cubicBezTo>
                  <a:cubicBezTo>
                    <a:pt x="142" y="1"/>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2490858" y="4551493"/>
              <a:ext cx="217234" cy="7996"/>
            </a:xfrm>
            <a:custGeom>
              <a:avLst/>
              <a:gdLst/>
              <a:ahLst/>
              <a:cxnLst/>
              <a:rect l="l" t="t" r="r" b="b"/>
              <a:pathLst>
                <a:path w="142" h="6" extrusionOk="0">
                  <a:moveTo>
                    <a:pt x="139" y="0"/>
                  </a:moveTo>
                  <a:cubicBezTo>
                    <a:pt x="3" y="0"/>
                    <a:pt x="3" y="0"/>
                    <a:pt x="3" y="0"/>
                  </a:cubicBezTo>
                  <a:cubicBezTo>
                    <a:pt x="2" y="0"/>
                    <a:pt x="0" y="2"/>
                    <a:pt x="0" y="3"/>
                  </a:cubicBezTo>
                  <a:cubicBezTo>
                    <a:pt x="0" y="5"/>
                    <a:pt x="2" y="6"/>
                    <a:pt x="3" y="6"/>
                  </a:cubicBezTo>
                  <a:cubicBezTo>
                    <a:pt x="139" y="6"/>
                    <a:pt x="139" y="6"/>
                    <a:pt x="139" y="6"/>
                  </a:cubicBezTo>
                  <a:cubicBezTo>
                    <a:pt x="141" y="6"/>
                    <a:pt x="142" y="5"/>
                    <a:pt x="142" y="3"/>
                  </a:cubicBezTo>
                  <a:cubicBezTo>
                    <a:pt x="142" y="2"/>
                    <a:pt x="141" y="0"/>
                    <a:pt x="139"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9"/>
            <p:cNvSpPr/>
            <p:nvPr/>
          </p:nvSpPr>
          <p:spPr>
            <a:xfrm>
              <a:off x="1430012" y="4607466"/>
              <a:ext cx="2530835" cy="175914"/>
            </a:xfrm>
            <a:custGeom>
              <a:avLst/>
              <a:gdLst/>
              <a:ahLst/>
              <a:cxnLst/>
              <a:rect l="l" t="t" r="r" b="b"/>
              <a:pathLst>
                <a:path w="1899" h="132" extrusionOk="0">
                  <a:moveTo>
                    <a:pt x="0" y="132"/>
                  </a:moveTo>
                  <a:lnTo>
                    <a:pt x="262" y="119"/>
                  </a:lnTo>
                  <a:lnTo>
                    <a:pt x="448" y="0"/>
                  </a:lnTo>
                  <a:lnTo>
                    <a:pt x="1899" y="0"/>
                  </a:lnTo>
                  <a:lnTo>
                    <a:pt x="1899" y="75"/>
                  </a:lnTo>
                  <a:lnTo>
                    <a:pt x="424" y="75"/>
                  </a:lnTo>
                  <a:lnTo>
                    <a:pt x="333" y="132"/>
                  </a:lnTo>
                  <a:lnTo>
                    <a:pt x="0" y="132"/>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1" name="Google Shape;541;p9"/>
            <p:cNvSpPr/>
            <p:nvPr/>
          </p:nvSpPr>
          <p:spPr>
            <a:xfrm>
              <a:off x="2089710" y="4638118"/>
              <a:ext cx="1827159" cy="39980"/>
            </a:xfrm>
            <a:custGeom>
              <a:avLst/>
              <a:gdLst/>
              <a:ahLst/>
              <a:cxnLst/>
              <a:rect l="l" t="t" r="r" b="b"/>
              <a:pathLst>
                <a:path w="1371" h="30" extrusionOk="0">
                  <a:moveTo>
                    <a:pt x="1371" y="0"/>
                  </a:moveTo>
                  <a:lnTo>
                    <a:pt x="46" y="0"/>
                  </a:lnTo>
                  <a:lnTo>
                    <a:pt x="0" y="30"/>
                  </a:lnTo>
                  <a:lnTo>
                    <a:pt x="1371" y="30"/>
                  </a:lnTo>
                  <a:lnTo>
                    <a:pt x="137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2" name="Google Shape;542;p9"/>
            <p:cNvSpPr/>
            <p:nvPr/>
          </p:nvSpPr>
          <p:spPr>
            <a:xfrm>
              <a:off x="1495316" y="4447544"/>
              <a:ext cx="313190" cy="118608"/>
            </a:xfrm>
            <a:custGeom>
              <a:avLst/>
              <a:gdLst/>
              <a:ahLst/>
              <a:cxnLst/>
              <a:rect l="l" t="t" r="r" b="b"/>
              <a:pathLst>
                <a:path w="204" h="77" extrusionOk="0">
                  <a:moveTo>
                    <a:pt x="0" y="77"/>
                  </a:moveTo>
                  <a:cubicBezTo>
                    <a:pt x="0" y="77"/>
                    <a:pt x="119" y="0"/>
                    <a:pt x="204" y="0"/>
                  </a:cubicBezTo>
                  <a:cubicBezTo>
                    <a:pt x="91" y="0"/>
                    <a:pt x="91" y="0"/>
                    <a:pt x="91" y="0"/>
                  </a:cubicBezTo>
                  <a:lnTo>
                    <a:pt x="0" y="77"/>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43" name="Google Shape;543;p9"/>
          <p:cNvGrpSpPr/>
          <p:nvPr/>
        </p:nvGrpSpPr>
        <p:grpSpPr>
          <a:xfrm>
            <a:off x="-460875" y="3469656"/>
            <a:ext cx="3173431" cy="920594"/>
            <a:chOff x="-460875" y="3469656"/>
            <a:chExt cx="3173431" cy="920594"/>
          </a:xfrm>
        </p:grpSpPr>
        <p:sp>
          <p:nvSpPr>
            <p:cNvPr id="544" name="Google Shape;544;p9"/>
            <p:cNvSpPr/>
            <p:nvPr/>
          </p:nvSpPr>
          <p:spPr>
            <a:xfrm>
              <a:off x="-460875" y="4066451"/>
              <a:ext cx="1042875" cy="323799"/>
            </a:xfrm>
            <a:custGeom>
              <a:avLst/>
              <a:gdLst/>
              <a:ahLst/>
              <a:cxnLst/>
              <a:rect l="l" t="t" r="r" b="b"/>
              <a:pathLst>
                <a:path w="1506" h="467" extrusionOk="0">
                  <a:moveTo>
                    <a:pt x="1506" y="467"/>
                  </a:moveTo>
                  <a:cubicBezTo>
                    <a:pt x="0" y="467"/>
                    <a:pt x="0" y="467"/>
                    <a:pt x="0" y="467"/>
                  </a:cubicBezTo>
                  <a:cubicBezTo>
                    <a:pt x="2" y="400"/>
                    <a:pt x="53" y="322"/>
                    <a:pt x="109" y="285"/>
                  </a:cubicBezTo>
                  <a:cubicBezTo>
                    <a:pt x="166" y="248"/>
                    <a:pt x="240" y="241"/>
                    <a:pt x="303" y="267"/>
                  </a:cubicBezTo>
                  <a:cubicBezTo>
                    <a:pt x="325" y="276"/>
                    <a:pt x="346" y="288"/>
                    <a:pt x="369" y="291"/>
                  </a:cubicBezTo>
                  <a:cubicBezTo>
                    <a:pt x="411" y="295"/>
                    <a:pt x="449" y="263"/>
                    <a:pt x="472" y="228"/>
                  </a:cubicBezTo>
                  <a:cubicBezTo>
                    <a:pt x="494" y="192"/>
                    <a:pt x="506" y="151"/>
                    <a:pt x="529" y="115"/>
                  </a:cubicBezTo>
                  <a:cubicBezTo>
                    <a:pt x="574" y="43"/>
                    <a:pt x="661" y="0"/>
                    <a:pt x="745" y="8"/>
                  </a:cubicBezTo>
                  <a:cubicBezTo>
                    <a:pt x="830" y="16"/>
                    <a:pt x="908" y="74"/>
                    <a:pt x="939" y="152"/>
                  </a:cubicBezTo>
                  <a:cubicBezTo>
                    <a:pt x="959" y="202"/>
                    <a:pt x="968" y="266"/>
                    <a:pt x="1017" y="286"/>
                  </a:cubicBezTo>
                  <a:cubicBezTo>
                    <a:pt x="1071" y="308"/>
                    <a:pt x="1126" y="258"/>
                    <a:pt x="1182" y="241"/>
                  </a:cubicBezTo>
                  <a:cubicBezTo>
                    <a:pt x="1243" y="222"/>
                    <a:pt x="1312" y="244"/>
                    <a:pt x="1363" y="283"/>
                  </a:cubicBezTo>
                  <a:cubicBezTo>
                    <a:pt x="1415" y="322"/>
                    <a:pt x="1469" y="414"/>
                    <a:pt x="1506" y="46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5" name="Google Shape;545;p9"/>
            <p:cNvGrpSpPr/>
            <p:nvPr/>
          </p:nvGrpSpPr>
          <p:grpSpPr>
            <a:xfrm>
              <a:off x="1669910" y="3469656"/>
              <a:ext cx="1042646" cy="915868"/>
              <a:chOff x="6860560" y="4080881"/>
              <a:chExt cx="1042646" cy="915868"/>
            </a:xfrm>
          </p:grpSpPr>
          <p:grpSp>
            <p:nvGrpSpPr>
              <p:cNvPr id="546" name="Google Shape;546;p9"/>
              <p:cNvGrpSpPr/>
              <p:nvPr/>
            </p:nvGrpSpPr>
            <p:grpSpPr>
              <a:xfrm>
                <a:off x="7690241" y="4378656"/>
                <a:ext cx="212965" cy="583472"/>
                <a:chOff x="6178550" y="415926"/>
                <a:chExt cx="774700" cy="2122487"/>
              </a:xfrm>
            </p:grpSpPr>
            <p:sp>
              <p:nvSpPr>
                <p:cNvPr id="547" name="Google Shape;547;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5" name="Google Shape;555;p9"/>
              <p:cNvGrpSpPr/>
              <p:nvPr/>
            </p:nvGrpSpPr>
            <p:grpSpPr>
              <a:xfrm>
                <a:off x="7275443" y="4080881"/>
                <a:ext cx="273004" cy="915641"/>
                <a:chOff x="6178550" y="415926"/>
                <a:chExt cx="774700" cy="2122487"/>
              </a:xfrm>
            </p:grpSpPr>
            <p:sp>
              <p:nvSpPr>
                <p:cNvPr id="556" name="Google Shape;556;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8" name="Google Shape;558;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9" name="Google Shape;559;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a:off x="6860560" y="4248785"/>
                <a:ext cx="273004" cy="747964"/>
                <a:chOff x="6178550" y="415926"/>
                <a:chExt cx="774700" cy="2122487"/>
              </a:xfrm>
            </p:grpSpPr>
            <p:sp>
              <p:nvSpPr>
                <p:cNvPr id="565" name="Google Shape;565;p9"/>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9"/>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9"/>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3"/>
        <p:cNvGrpSpPr/>
        <p:nvPr/>
      </p:nvGrpSpPr>
      <p:grpSpPr>
        <a:xfrm>
          <a:off x="0" y="0"/>
          <a:ext cx="0" cy="0"/>
          <a:chOff x="0" y="0"/>
          <a:chExt cx="0" cy="0"/>
        </a:xfrm>
      </p:grpSpPr>
      <p:sp>
        <p:nvSpPr>
          <p:cNvPr id="574" name="Google Shape;574;p10"/>
          <p:cNvSpPr txBox="1">
            <a:spLocks noGrp="1"/>
          </p:cNvSpPr>
          <p:nvPr>
            <p:ph type="title"/>
          </p:nvPr>
        </p:nvSpPr>
        <p:spPr>
          <a:xfrm>
            <a:off x="715100" y="4038275"/>
            <a:ext cx="7713900" cy="4257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87"/>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1pPr>
            <a:lvl2pPr marL="914400" lvl="1"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2pPr>
            <a:lvl3pPr marL="1371600" lvl="2"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3pPr>
            <a:lvl4pPr marL="1828800" lvl="3"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4pPr>
            <a:lvl5pPr marL="2286000" lvl="4"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5pPr>
            <a:lvl6pPr marL="2743200" lvl="5"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6pPr>
            <a:lvl7pPr marL="3200400" lvl="6"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7pPr>
            <a:lvl8pPr marL="3657600" lvl="7"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8pPr>
            <a:lvl9pPr marL="4114800" lvl="8" indent="-304800">
              <a:lnSpc>
                <a:spcPct val="100000"/>
              </a:lnSpc>
              <a:spcBef>
                <a:spcPts val="0"/>
              </a:spcBef>
              <a:spcAft>
                <a:spcPts val="0"/>
              </a:spcAft>
              <a:buClr>
                <a:schemeClr val="dk1"/>
              </a:buClr>
              <a:buSzPts val="1200"/>
              <a:buFont typeface="Hanken Grotesk"/>
              <a:buChar char="■"/>
              <a:defRPr sz="1200">
                <a:solidFill>
                  <a:schemeClr val="dk1"/>
                </a:solidFill>
                <a:latin typeface="Hanken Grotesk"/>
                <a:ea typeface="Hanken Grotesk"/>
                <a:cs typeface="Hanken Grotesk"/>
                <a:sym typeface="Hanken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8" r:id="rId9"/>
    <p:sldLayoutId id="2147483659" r:id="rId10"/>
    <p:sldLayoutId id="2147483663" r:id="rId11"/>
    <p:sldLayoutId id="2147483664" r:id="rId12"/>
    <p:sldLayoutId id="2147483665" r:id="rId13"/>
    <p:sldLayoutId id="2147483666" r:id="rId14"/>
    <p:sldLayoutId id="2147483670" r:id="rId15"/>
    <p:sldLayoutId id="214748367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hyperlink" Target="https://docs.google.com/spreadsheets/d/1fr-2-vxtE3WKwu_SRE-YZVzGf7i2GaXdSOR2ro55yMk/copy#gid=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693"/>
        <p:cNvGrpSpPr/>
        <p:nvPr/>
      </p:nvGrpSpPr>
      <p:grpSpPr>
        <a:xfrm>
          <a:off x="0" y="0"/>
          <a:ext cx="0" cy="0"/>
          <a:chOff x="0" y="0"/>
          <a:chExt cx="0" cy="0"/>
        </a:xfrm>
      </p:grpSpPr>
      <p:sp>
        <p:nvSpPr>
          <p:cNvPr id="1694" name="Google Shape;1694;p29"/>
          <p:cNvSpPr txBox="1">
            <a:spLocks noGrp="1"/>
          </p:cNvSpPr>
          <p:nvPr>
            <p:ph type="ctrTitle"/>
          </p:nvPr>
        </p:nvSpPr>
        <p:spPr>
          <a:xfrm>
            <a:off x="1506794" y="1555811"/>
            <a:ext cx="6427500" cy="1009944"/>
          </a:xfrm>
          <a:prstGeom prst="rect">
            <a:avLst/>
          </a:prstGeom>
        </p:spPr>
        <p:txBody>
          <a:bodyPr spcFirstLastPara="1" wrap="square" lIns="91425" tIns="91425" rIns="91425" bIns="91425" anchor="b" anchorCtr="0">
            <a:noAutofit/>
          </a:bodyPr>
          <a:lstStyle/>
          <a:p>
            <a:r>
              <a:rPr lang="en-US" sz="4400" dirty="0">
                <a:solidFill>
                  <a:schemeClr val="bg1"/>
                </a:solidFill>
                <a:latin typeface="Aharoni" panose="02010803020104030203" pitchFamily="2" charset="-79"/>
                <a:cs typeface="Aharoni" panose="02010803020104030203" pitchFamily="2" charset="-79"/>
              </a:rPr>
              <a:t>Daily</a:t>
            </a:r>
            <a:r>
              <a:rPr lang="en-US" sz="1400" b="1" dirty="0">
                <a:solidFill>
                  <a:schemeClr val="bg1"/>
                </a:solidFill>
              </a:rPr>
              <a:t> </a:t>
            </a:r>
            <a:r>
              <a:rPr lang="en-US" sz="4400" dirty="0">
                <a:solidFill>
                  <a:schemeClr val="bg1"/>
                </a:solidFill>
                <a:latin typeface="Aharoni" panose="02010803020104030203" pitchFamily="2" charset="-79"/>
                <a:cs typeface="Aharoni" panose="02010803020104030203" pitchFamily="2" charset="-79"/>
              </a:rPr>
              <a:t>Ridership</a:t>
            </a:r>
            <a:endParaRPr sz="4400" dirty="0">
              <a:solidFill>
                <a:schemeClr val="lt1"/>
              </a:solidFill>
            </a:endParaRPr>
          </a:p>
        </p:txBody>
      </p:sp>
      <p:grpSp>
        <p:nvGrpSpPr>
          <p:cNvPr id="1696" name="Google Shape;1696;p29"/>
          <p:cNvGrpSpPr/>
          <p:nvPr/>
        </p:nvGrpSpPr>
        <p:grpSpPr>
          <a:xfrm>
            <a:off x="7151735" y="2894253"/>
            <a:ext cx="924904" cy="1182028"/>
            <a:chOff x="7462810" y="2721491"/>
            <a:chExt cx="924904" cy="1182028"/>
          </a:xfrm>
        </p:grpSpPr>
        <p:grpSp>
          <p:nvGrpSpPr>
            <p:cNvPr id="1697" name="Google Shape;1697;p29"/>
            <p:cNvGrpSpPr/>
            <p:nvPr/>
          </p:nvGrpSpPr>
          <p:grpSpPr>
            <a:xfrm>
              <a:off x="8044868" y="2721491"/>
              <a:ext cx="342846" cy="1181857"/>
              <a:chOff x="1539875" y="3257551"/>
              <a:chExt cx="511176" cy="1762125"/>
            </a:xfrm>
          </p:grpSpPr>
          <p:sp>
            <p:nvSpPr>
              <p:cNvPr id="1698" name="Google Shape;1698;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9" name="Google Shape;1699;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0" name="Google Shape;1700;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1" name="Google Shape;1701;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2" name="Google Shape;1702;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3" name="Google Shape;1703;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04" name="Google Shape;1704;p29"/>
            <p:cNvGrpSpPr/>
            <p:nvPr/>
          </p:nvGrpSpPr>
          <p:grpSpPr>
            <a:xfrm>
              <a:off x="7800940" y="3262810"/>
              <a:ext cx="185813" cy="640708"/>
              <a:chOff x="1539875" y="3257551"/>
              <a:chExt cx="511176" cy="1762125"/>
            </a:xfrm>
          </p:grpSpPr>
          <p:sp>
            <p:nvSpPr>
              <p:cNvPr id="1705" name="Google Shape;1705;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6" name="Google Shape;1706;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7" name="Google Shape;1707;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8" name="Google Shape;1708;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9" name="Google Shape;1709;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0" name="Google Shape;1710;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11" name="Google Shape;1711;p29"/>
            <p:cNvGrpSpPr/>
            <p:nvPr/>
          </p:nvGrpSpPr>
          <p:grpSpPr>
            <a:xfrm flipH="1">
              <a:off x="7462810" y="3127474"/>
              <a:ext cx="225020" cy="775863"/>
              <a:chOff x="1539875" y="3257551"/>
              <a:chExt cx="511176" cy="1762125"/>
            </a:xfrm>
          </p:grpSpPr>
          <p:sp>
            <p:nvSpPr>
              <p:cNvPr id="1712" name="Google Shape;1712;p29"/>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3" name="Google Shape;1713;p29"/>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4" name="Google Shape;1714;p29"/>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5" name="Google Shape;1715;p29"/>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6" name="Google Shape;1716;p29"/>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7" name="Google Shape;1717;p29"/>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cxnSp>
        <p:nvCxnSpPr>
          <p:cNvPr id="1718" name="Google Shape;1718;p29"/>
          <p:cNvCxnSpPr/>
          <p:nvPr/>
        </p:nvCxnSpPr>
        <p:spPr>
          <a:xfrm>
            <a:off x="4572000" y="-406850"/>
            <a:ext cx="0" cy="1883700"/>
          </a:xfrm>
          <a:prstGeom prst="straightConnector1">
            <a:avLst/>
          </a:prstGeom>
          <a:noFill/>
          <a:ln w="9525" cap="flat" cmpd="sng">
            <a:solidFill>
              <a:schemeClr val="dk1"/>
            </a:solidFill>
            <a:prstDash val="solid"/>
            <a:round/>
            <a:headEnd type="none" w="med" len="med"/>
            <a:tailEnd type="diamond" w="med" len="med"/>
          </a:ln>
        </p:spPr>
      </p:cxnSp>
      <p:grpSp>
        <p:nvGrpSpPr>
          <p:cNvPr id="1719" name="Google Shape;1719;p29"/>
          <p:cNvGrpSpPr/>
          <p:nvPr/>
        </p:nvGrpSpPr>
        <p:grpSpPr>
          <a:xfrm>
            <a:off x="-2804162" y="3333568"/>
            <a:ext cx="6359031" cy="728069"/>
            <a:chOff x="-1409972" y="3348209"/>
            <a:chExt cx="6359031" cy="728069"/>
          </a:xfrm>
        </p:grpSpPr>
        <p:sp>
          <p:nvSpPr>
            <p:cNvPr id="1720" name="Google Shape;1720;p29"/>
            <p:cNvSpPr/>
            <p:nvPr/>
          </p:nvSpPr>
          <p:spPr>
            <a:xfrm>
              <a:off x="3870723" y="3999640"/>
              <a:ext cx="506132" cy="76639"/>
            </a:xfrm>
            <a:custGeom>
              <a:avLst/>
              <a:gdLst/>
              <a:ahLst/>
              <a:cxnLst/>
              <a:rect l="l" t="t" r="r" b="b"/>
              <a:pathLst>
                <a:path w="402" h="61" extrusionOk="0">
                  <a:moveTo>
                    <a:pt x="21" y="2"/>
                  </a:moveTo>
                  <a:cubicBezTo>
                    <a:pt x="21" y="1"/>
                    <a:pt x="21" y="1"/>
                    <a:pt x="21" y="1"/>
                  </a:cubicBezTo>
                  <a:cubicBezTo>
                    <a:pt x="22" y="1"/>
                    <a:pt x="22" y="1"/>
                    <a:pt x="22" y="1"/>
                  </a:cubicBezTo>
                  <a:cubicBezTo>
                    <a:pt x="25" y="1"/>
                    <a:pt x="27" y="0"/>
                    <a:pt x="30" y="0"/>
                  </a:cubicBezTo>
                  <a:cubicBezTo>
                    <a:pt x="33" y="0"/>
                    <a:pt x="36" y="1"/>
                    <a:pt x="38" y="1"/>
                  </a:cubicBezTo>
                  <a:cubicBezTo>
                    <a:pt x="89" y="1"/>
                    <a:pt x="89" y="1"/>
                    <a:pt x="89" y="1"/>
                  </a:cubicBezTo>
                  <a:cubicBezTo>
                    <a:pt x="92" y="1"/>
                    <a:pt x="94" y="0"/>
                    <a:pt x="97" y="0"/>
                  </a:cubicBezTo>
                  <a:cubicBezTo>
                    <a:pt x="100" y="0"/>
                    <a:pt x="103" y="1"/>
                    <a:pt x="105" y="1"/>
                  </a:cubicBezTo>
                  <a:cubicBezTo>
                    <a:pt x="296" y="1"/>
                    <a:pt x="296" y="1"/>
                    <a:pt x="296" y="1"/>
                  </a:cubicBezTo>
                  <a:cubicBezTo>
                    <a:pt x="299" y="1"/>
                    <a:pt x="301" y="0"/>
                    <a:pt x="304" y="0"/>
                  </a:cubicBezTo>
                  <a:cubicBezTo>
                    <a:pt x="307" y="0"/>
                    <a:pt x="310" y="1"/>
                    <a:pt x="312" y="1"/>
                  </a:cubicBezTo>
                  <a:cubicBezTo>
                    <a:pt x="363" y="1"/>
                    <a:pt x="363" y="1"/>
                    <a:pt x="363" y="1"/>
                  </a:cubicBezTo>
                  <a:cubicBezTo>
                    <a:pt x="366" y="1"/>
                    <a:pt x="368" y="0"/>
                    <a:pt x="371" y="0"/>
                  </a:cubicBezTo>
                  <a:cubicBezTo>
                    <a:pt x="388" y="0"/>
                    <a:pt x="402" y="14"/>
                    <a:pt x="402" y="31"/>
                  </a:cubicBezTo>
                  <a:cubicBezTo>
                    <a:pt x="402" y="48"/>
                    <a:pt x="388" y="61"/>
                    <a:pt x="371" y="61"/>
                  </a:cubicBezTo>
                  <a:cubicBezTo>
                    <a:pt x="357" y="61"/>
                    <a:pt x="346" y="52"/>
                    <a:pt x="342" y="39"/>
                  </a:cubicBezTo>
                  <a:cubicBezTo>
                    <a:pt x="333" y="39"/>
                    <a:pt x="333" y="39"/>
                    <a:pt x="333" y="39"/>
                  </a:cubicBezTo>
                  <a:cubicBezTo>
                    <a:pt x="330" y="52"/>
                    <a:pt x="318" y="61"/>
                    <a:pt x="304" y="61"/>
                  </a:cubicBezTo>
                  <a:cubicBezTo>
                    <a:pt x="290" y="61"/>
                    <a:pt x="279" y="52"/>
                    <a:pt x="275" y="39"/>
                  </a:cubicBezTo>
                  <a:cubicBezTo>
                    <a:pt x="263" y="39"/>
                    <a:pt x="263" y="39"/>
                    <a:pt x="263" y="39"/>
                  </a:cubicBezTo>
                  <a:cubicBezTo>
                    <a:pt x="256" y="52"/>
                    <a:pt x="256" y="52"/>
                    <a:pt x="256" y="52"/>
                  </a:cubicBezTo>
                  <a:cubicBezTo>
                    <a:pt x="140" y="52"/>
                    <a:pt x="140" y="52"/>
                    <a:pt x="140" y="52"/>
                  </a:cubicBezTo>
                  <a:cubicBezTo>
                    <a:pt x="131" y="39"/>
                    <a:pt x="131" y="39"/>
                    <a:pt x="131" y="39"/>
                  </a:cubicBezTo>
                  <a:cubicBezTo>
                    <a:pt x="126" y="39"/>
                    <a:pt x="126" y="39"/>
                    <a:pt x="126" y="39"/>
                  </a:cubicBezTo>
                  <a:cubicBezTo>
                    <a:pt x="123" y="52"/>
                    <a:pt x="111" y="61"/>
                    <a:pt x="97" y="61"/>
                  </a:cubicBezTo>
                  <a:cubicBezTo>
                    <a:pt x="83" y="61"/>
                    <a:pt x="72" y="52"/>
                    <a:pt x="68" y="39"/>
                  </a:cubicBezTo>
                  <a:cubicBezTo>
                    <a:pt x="59" y="39"/>
                    <a:pt x="59" y="39"/>
                    <a:pt x="59" y="39"/>
                  </a:cubicBezTo>
                  <a:cubicBezTo>
                    <a:pt x="56" y="52"/>
                    <a:pt x="44" y="61"/>
                    <a:pt x="30" y="61"/>
                  </a:cubicBezTo>
                  <a:cubicBezTo>
                    <a:pt x="13" y="61"/>
                    <a:pt x="0" y="48"/>
                    <a:pt x="0" y="31"/>
                  </a:cubicBezTo>
                  <a:cubicBezTo>
                    <a:pt x="0" y="17"/>
                    <a:pt x="9" y="5"/>
                    <a:pt x="21"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1" name="Google Shape;1721;p29"/>
            <p:cNvSpPr/>
            <p:nvPr/>
          </p:nvSpPr>
          <p:spPr>
            <a:xfrm>
              <a:off x="1710077"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2" name="Google Shape;1722;p29"/>
            <p:cNvSpPr/>
            <p:nvPr/>
          </p:nvSpPr>
          <p:spPr>
            <a:xfrm>
              <a:off x="1548855" y="3436741"/>
              <a:ext cx="3400204" cy="595934"/>
            </a:xfrm>
            <a:custGeom>
              <a:avLst/>
              <a:gdLst/>
              <a:ahLst/>
              <a:cxnLst/>
              <a:rect l="l" t="t" r="r" b="b"/>
              <a:pathLst>
                <a:path w="2702" h="473" extrusionOk="0">
                  <a:moveTo>
                    <a:pt x="0" y="0"/>
                  </a:moveTo>
                  <a:cubicBezTo>
                    <a:pt x="0" y="473"/>
                    <a:pt x="0" y="473"/>
                    <a:pt x="0" y="473"/>
                  </a:cubicBezTo>
                  <a:cubicBezTo>
                    <a:pt x="2535" y="473"/>
                    <a:pt x="2535" y="473"/>
                    <a:pt x="2535" y="473"/>
                  </a:cubicBezTo>
                  <a:cubicBezTo>
                    <a:pt x="2535" y="473"/>
                    <a:pt x="2702" y="393"/>
                    <a:pt x="2585" y="326"/>
                  </a:cubicBezTo>
                  <a:cubicBezTo>
                    <a:pt x="2468" y="260"/>
                    <a:pt x="2025" y="0"/>
                    <a:pt x="1705" y="0"/>
                  </a:cubicBezTo>
                  <a:cubicBezTo>
                    <a:pt x="1385" y="0"/>
                    <a:pt x="0" y="0"/>
                    <a:pt x="0"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3" name="Google Shape;1723;p29"/>
            <p:cNvSpPr/>
            <p:nvPr/>
          </p:nvSpPr>
          <p:spPr>
            <a:xfrm>
              <a:off x="1548855" y="4004925"/>
              <a:ext cx="3262771" cy="60782"/>
            </a:xfrm>
            <a:custGeom>
              <a:avLst/>
              <a:gdLst/>
              <a:ahLst/>
              <a:cxnLst/>
              <a:rect l="l" t="t" r="r" b="b"/>
              <a:pathLst>
                <a:path w="2469" h="46" extrusionOk="0">
                  <a:moveTo>
                    <a:pt x="2469" y="46"/>
                  </a:moveTo>
                  <a:lnTo>
                    <a:pt x="2414" y="21"/>
                  </a:lnTo>
                  <a:lnTo>
                    <a:pt x="2382" y="21"/>
                  </a:lnTo>
                  <a:lnTo>
                    <a:pt x="2345" y="0"/>
                  </a:lnTo>
                  <a:lnTo>
                    <a:pt x="0" y="0"/>
                  </a:lnTo>
                  <a:lnTo>
                    <a:pt x="0" y="21"/>
                  </a:lnTo>
                  <a:lnTo>
                    <a:pt x="534" y="21"/>
                  </a:lnTo>
                  <a:lnTo>
                    <a:pt x="544" y="46"/>
                  </a:lnTo>
                  <a:lnTo>
                    <a:pt x="1715" y="46"/>
                  </a:lnTo>
                  <a:lnTo>
                    <a:pt x="1744" y="23"/>
                  </a:lnTo>
                  <a:lnTo>
                    <a:pt x="2155" y="23"/>
                  </a:lnTo>
                  <a:lnTo>
                    <a:pt x="2155" y="46"/>
                  </a:lnTo>
                  <a:lnTo>
                    <a:pt x="2469" y="4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4" name="Google Shape;1724;p29"/>
            <p:cNvSpPr/>
            <p:nvPr/>
          </p:nvSpPr>
          <p:spPr>
            <a:xfrm>
              <a:off x="3741216" y="3514701"/>
              <a:ext cx="725501" cy="151957"/>
            </a:xfrm>
            <a:custGeom>
              <a:avLst/>
              <a:gdLst/>
              <a:ahLst/>
              <a:cxnLst/>
              <a:rect l="l" t="t" r="r" b="b"/>
              <a:pathLst>
                <a:path w="577" h="121" extrusionOk="0">
                  <a:moveTo>
                    <a:pt x="0" y="121"/>
                  </a:moveTo>
                  <a:cubicBezTo>
                    <a:pt x="0" y="0"/>
                    <a:pt x="0" y="0"/>
                    <a:pt x="0" y="0"/>
                  </a:cubicBezTo>
                  <a:cubicBezTo>
                    <a:pt x="286" y="0"/>
                    <a:pt x="286" y="0"/>
                    <a:pt x="286" y="0"/>
                  </a:cubicBezTo>
                  <a:cubicBezTo>
                    <a:pt x="388" y="34"/>
                    <a:pt x="488" y="78"/>
                    <a:pt x="577" y="121"/>
                  </a:cubicBezTo>
                  <a:lnTo>
                    <a:pt x="0" y="121"/>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5" name="Google Shape;1725;p29"/>
            <p:cNvSpPr/>
            <p:nvPr/>
          </p:nvSpPr>
          <p:spPr>
            <a:xfrm>
              <a:off x="1613609" y="3959999"/>
              <a:ext cx="3013200" cy="31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6" name="Google Shape;1726;p29"/>
            <p:cNvSpPr/>
            <p:nvPr/>
          </p:nvSpPr>
          <p:spPr>
            <a:xfrm>
              <a:off x="1806547" y="3514701"/>
              <a:ext cx="4215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7" name="Google Shape;1727;p29"/>
            <p:cNvSpPr/>
            <p:nvPr/>
          </p:nvSpPr>
          <p:spPr>
            <a:xfrm>
              <a:off x="2253212" y="3514701"/>
              <a:ext cx="420300" cy="151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8" name="Google Shape;1728;p29"/>
            <p:cNvSpPr/>
            <p:nvPr/>
          </p:nvSpPr>
          <p:spPr>
            <a:xfrm>
              <a:off x="1625502" y="3397100"/>
              <a:ext cx="20193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9" name="Google Shape;1729;p29"/>
            <p:cNvSpPr/>
            <p:nvPr/>
          </p:nvSpPr>
          <p:spPr>
            <a:xfrm>
              <a:off x="3179580"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0" name="Google Shape;1730;p29"/>
            <p:cNvSpPr/>
            <p:nvPr/>
          </p:nvSpPr>
          <p:spPr>
            <a:xfrm>
              <a:off x="1678362" y="3348209"/>
              <a:ext cx="387000" cy="48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1" name="Google Shape;1731;p29"/>
            <p:cNvSpPr/>
            <p:nvPr/>
          </p:nvSpPr>
          <p:spPr>
            <a:xfrm>
              <a:off x="2732915" y="3348209"/>
              <a:ext cx="3870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2" name="Google Shape;1732;p29"/>
            <p:cNvSpPr/>
            <p:nvPr/>
          </p:nvSpPr>
          <p:spPr>
            <a:xfrm>
              <a:off x="4166737" y="3706298"/>
              <a:ext cx="654140" cy="153277"/>
            </a:xfrm>
            <a:custGeom>
              <a:avLst/>
              <a:gdLst/>
              <a:ahLst/>
              <a:cxnLst/>
              <a:rect l="l" t="t" r="r" b="b"/>
              <a:pathLst>
                <a:path w="495" h="116" extrusionOk="0">
                  <a:moveTo>
                    <a:pt x="0" y="0"/>
                  </a:moveTo>
                  <a:lnTo>
                    <a:pt x="285" y="0"/>
                  </a:lnTo>
                  <a:lnTo>
                    <a:pt x="495" y="116"/>
                  </a:lnTo>
                  <a:lnTo>
                    <a:pt x="467" y="116"/>
                  </a:lnTo>
                  <a:lnTo>
                    <a:pt x="290" y="21"/>
                  </a:lnTo>
                  <a:lnTo>
                    <a:pt x="37" y="21"/>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3" name="Google Shape;1733;p29"/>
            <p:cNvSpPr/>
            <p:nvPr/>
          </p:nvSpPr>
          <p:spPr>
            <a:xfrm>
              <a:off x="3880490" y="3818613"/>
              <a:ext cx="330374" cy="112316"/>
            </a:xfrm>
            <a:custGeom>
              <a:avLst/>
              <a:gdLst/>
              <a:ahLst/>
              <a:cxnLst/>
              <a:rect l="l" t="t" r="r" b="b"/>
              <a:pathLst>
                <a:path w="250" h="85" extrusionOk="0">
                  <a:moveTo>
                    <a:pt x="131" y="0"/>
                  </a:moveTo>
                  <a:lnTo>
                    <a:pt x="250" y="85"/>
                  </a:lnTo>
                  <a:lnTo>
                    <a:pt x="91" y="85"/>
                  </a:lnTo>
                  <a:lnTo>
                    <a:pt x="0" y="0"/>
                  </a:lnTo>
                  <a:lnTo>
                    <a:pt x="131"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4" name="Google Shape;1734;p29"/>
            <p:cNvSpPr/>
            <p:nvPr/>
          </p:nvSpPr>
          <p:spPr>
            <a:xfrm>
              <a:off x="3831595" y="3818613"/>
              <a:ext cx="158579" cy="112316"/>
            </a:xfrm>
            <a:custGeom>
              <a:avLst/>
              <a:gdLst/>
              <a:ahLst/>
              <a:cxnLst/>
              <a:rect l="l" t="t" r="r" b="b"/>
              <a:pathLst>
                <a:path w="120" h="85" extrusionOk="0">
                  <a:moveTo>
                    <a:pt x="30" y="0"/>
                  </a:moveTo>
                  <a:lnTo>
                    <a:pt x="120" y="85"/>
                  </a:lnTo>
                  <a:lnTo>
                    <a:pt x="91" y="85"/>
                  </a:lnTo>
                  <a:lnTo>
                    <a:pt x="0" y="0"/>
                  </a:lnTo>
                  <a:lnTo>
                    <a:pt x="3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5" name="Google Shape;1735;p29"/>
            <p:cNvSpPr/>
            <p:nvPr/>
          </p:nvSpPr>
          <p:spPr>
            <a:xfrm>
              <a:off x="1608840" y="3818613"/>
              <a:ext cx="2332439" cy="112316"/>
            </a:xfrm>
            <a:custGeom>
              <a:avLst/>
              <a:gdLst/>
              <a:ahLst/>
              <a:cxnLst/>
              <a:rect l="l" t="t" r="r" b="b"/>
              <a:pathLst>
                <a:path w="1765" h="85" extrusionOk="0">
                  <a:moveTo>
                    <a:pt x="1675" y="0"/>
                  </a:moveTo>
                  <a:lnTo>
                    <a:pt x="1765" y="85"/>
                  </a:lnTo>
                  <a:lnTo>
                    <a:pt x="0" y="85"/>
                  </a:lnTo>
                  <a:lnTo>
                    <a:pt x="0" y="0"/>
                  </a:lnTo>
                  <a:lnTo>
                    <a:pt x="1675"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6" name="Google Shape;1736;p29"/>
            <p:cNvSpPr/>
            <p:nvPr/>
          </p:nvSpPr>
          <p:spPr>
            <a:xfrm>
              <a:off x="1548855" y="3436741"/>
              <a:ext cx="2917861" cy="233881"/>
            </a:xfrm>
            <a:custGeom>
              <a:avLst/>
              <a:gdLst/>
              <a:ahLst/>
              <a:cxnLst/>
              <a:rect l="l" t="t" r="r" b="b"/>
              <a:pathLst>
                <a:path w="2208" h="177" extrusionOk="0">
                  <a:moveTo>
                    <a:pt x="903" y="172"/>
                  </a:moveTo>
                  <a:lnTo>
                    <a:pt x="903" y="0"/>
                  </a:lnTo>
                  <a:lnTo>
                    <a:pt x="907" y="0"/>
                  </a:lnTo>
                  <a:lnTo>
                    <a:pt x="907" y="172"/>
                  </a:lnTo>
                  <a:lnTo>
                    <a:pt x="1186" y="172"/>
                  </a:lnTo>
                  <a:lnTo>
                    <a:pt x="1186" y="0"/>
                  </a:lnTo>
                  <a:lnTo>
                    <a:pt x="1191" y="0"/>
                  </a:lnTo>
                  <a:lnTo>
                    <a:pt x="1191" y="172"/>
                  </a:lnTo>
                  <a:lnTo>
                    <a:pt x="2208" y="172"/>
                  </a:lnTo>
                  <a:lnTo>
                    <a:pt x="2208" y="177"/>
                  </a:lnTo>
                  <a:lnTo>
                    <a:pt x="0" y="177"/>
                  </a:lnTo>
                  <a:lnTo>
                    <a:pt x="0" y="172"/>
                  </a:lnTo>
                  <a:lnTo>
                    <a:pt x="903" y="172"/>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7" name="Google Shape;1737;p29"/>
            <p:cNvSpPr/>
            <p:nvPr/>
          </p:nvSpPr>
          <p:spPr>
            <a:xfrm>
              <a:off x="1548855" y="3685156"/>
              <a:ext cx="2959800" cy="5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8" name="Google Shape;1738;p29"/>
            <p:cNvSpPr/>
            <p:nvPr/>
          </p:nvSpPr>
          <p:spPr>
            <a:xfrm>
              <a:off x="880179" y="3999640"/>
              <a:ext cx="506132" cy="76639"/>
            </a:xfrm>
            <a:custGeom>
              <a:avLst/>
              <a:gdLst/>
              <a:ahLst/>
              <a:cxnLst/>
              <a:rect l="l" t="t" r="r" b="b"/>
              <a:pathLst>
                <a:path w="402" h="61" extrusionOk="0">
                  <a:moveTo>
                    <a:pt x="22" y="2"/>
                  </a:moveTo>
                  <a:cubicBezTo>
                    <a:pt x="22" y="1"/>
                    <a:pt x="22" y="1"/>
                    <a:pt x="22" y="1"/>
                  </a:cubicBezTo>
                  <a:cubicBezTo>
                    <a:pt x="22" y="1"/>
                    <a:pt x="22" y="1"/>
                    <a:pt x="22" y="1"/>
                  </a:cubicBezTo>
                  <a:cubicBezTo>
                    <a:pt x="25" y="1"/>
                    <a:pt x="28" y="0"/>
                    <a:pt x="31" y="0"/>
                  </a:cubicBezTo>
                  <a:cubicBezTo>
                    <a:pt x="34" y="0"/>
                    <a:pt x="36" y="1"/>
                    <a:pt x="39" y="1"/>
                  </a:cubicBezTo>
                  <a:cubicBezTo>
                    <a:pt x="89" y="1"/>
                    <a:pt x="89" y="1"/>
                    <a:pt x="89"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0"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6"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9"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9" name="Google Shape;1739;p29"/>
            <p:cNvSpPr/>
            <p:nvPr/>
          </p:nvSpPr>
          <p:spPr>
            <a:xfrm>
              <a:off x="-1247429" y="3999640"/>
              <a:ext cx="506132" cy="76639"/>
            </a:xfrm>
            <a:custGeom>
              <a:avLst/>
              <a:gdLst/>
              <a:ahLst/>
              <a:cxnLst/>
              <a:rect l="l" t="t" r="r" b="b"/>
              <a:pathLst>
                <a:path w="402" h="61" extrusionOk="0">
                  <a:moveTo>
                    <a:pt x="22" y="2"/>
                  </a:moveTo>
                  <a:cubicBezTo>
                    <a:pt x="22" y="1"/>
                    <a:pt x="22" y="1"/>
                    <a:pt x="22" y="1"/>
                  </a:cubicBezTo>
                  <a:cubicBezTo>
                    <a:pt x="23" y="1"/>
                    <a:pt x="23" y="1"/>
                    <a:pt x="23" y="1"/>
                  </a:cubicBezTo>
                  <a:cubicBezTo>
                    <a:pt x="25" y="1"/>
                    <a:pt x="28" y="0"/>
                    <a:pt x="31" y="0"/>
                  </a:cubicBezTo>
                  <a:cubicBezTo>
                    <a:pt x="34" y="0"/>
                    <a:pt x="36" y="1"/>
                    <a:pt x="39" y="1"/>
                  </a:cubicBezTo>
                  <a:cubicBezTo>
                    <a:pt x="90" y="1"/>
                    <a:pt x="90" y="1"/>
                    <a:pt x="90" y="1"/>
                  </a:cubicBezTo>
                  <a:cubicBezTo>
                    <a:pt x="92" y="1"/>
                    <a:pt x="95" y="0"/>
                    <a:pt x="98" y="0"/>
                  </a:cubicBezTo>
                  <a:cubicBezTo>
                    <a:pt x="101" y="0"/>
                    <a:pt x="103" y="1"/>
                    <a:pt x="106" y="1"/>
                  </a:cubicBezTo>
                  <a:cubicBezTo>
                    <a:pt x="297" y="1"/>
                    <a:pt x="297" y="1"/>
                    <a:pt x="297" y="1"/>
                  </a:cubicBezTo>
                  <a:cubicBezTo>
                    <a:pt x="299" y="1"/>
                    <a:pt x="302" y="0"/>
                    <a:pt x="305" y="0"/>
                  </a:cubicBezTo>
                  <a:cubicBezTo>
                    <a:pt x="308" y="0"/>
                    <a:pt x="311" y="1"/>
                    <a:pt x="313" y="1"/>
                  </a:cubicBezTo>
                  <a:cubicBezTo>
                    <a:pt x="364" y="1"/>
                    <a:pt x="364" y="1"/>
                    <a:pt x="364" y="1"/>
                  </a:cubicBezTo>
                  <a:cubicBezTo>
                    <a:pt x="366" y="1"/>
                    <a:pt x="369" y="0"/>
                    <a:pt x="372" y="0"/>
                  </a:cubicBezTo>
                  <a:cubicBezTo>
                    <a:pt x="389" y="0"/>
                    <a:pt x="402" y="14"/>
                    <a:pt x="402" y="31"/>
                  </a:cubicBezTo>
                  <a:cubicBezTo>
                    <a:pt x="402" y="48"/>
                    <a:pt x="389" y="61"/>
                    <a:pt x="372" y="61"/>
                  </a:cubicBezTo>
                  <a:cubicBezTo>
                    <a:pt x="358" y="61"/>
                    <a:pt x="347" y="52"/>
                    <a:pt x="343" y="39"/>
                  </a:cubicBezTo>
                  <a:cubicBezTo>
                    <a:pt x="334" y="39"/>
                    <a:pt x="334" y="39"/>
                    <a:pt x="334" y="39"/>
                  </a:cubicBezTo>
                  <a:cubicBezTo>
                    <a:pt x="330" y="52"/>
                    <a:pt x="319" y="61"/>
                    <a:pt x="305" y="61"/>
                  </a:cubicBezTo>
                  <a:cubicBezTo>
                    <a:pt x="291" y="61"/>
                    <a:pt x="279" y="52"/>
                    <a:pt x="276" y="39"/>
                  </a:cubicBezTo>
                  <a:cubicBezTo>
                    <a:pt x="264" y="39"/>
                    <a:pt x="264" y="39"/>
                    <a:pt x="264" y="39"/>
                  </a:cubicBezTo>
                  <a:cubicBezTo>
                    <a:pt x="256" y="52"/>
                    <a:pt x="256" y="52"/>
                    <a:pt x="256" y="52"/>
                  </a:cubicBezTo>
                  <a:cubicBezTo>
                    <a:pt x="140" y="52"/>
                    <a:pt x="140" y="52"/>
                    <a:pt x="140" y="52"/>
                  </a:cubicBezTo>
                  <a:cubicBezTo>
                    <a:pt x="132" y="39"/>
                    <a:pt x="132" y="39"/>
                    <a:pt x="132" y="39"/>
                  </a:cubicBezTo>
                  <a:cubicBezTo>
                    <a:pt x="127" y="39"/>
                    <a:pt x="127" y="39"/>
                    <a:pt x="127" y="39"/>
                  </a:cubicBezTo>
                  <a:cubicBezTo>
                    <a:pt x="123" y="52"/>
                    <a:pt x="112" y="61"/>
                    <a:pt x="98" y="61"/>
                  </a:cubicBezTo>
                  <a:cubicBezTo>
                    <a:pt x="84" y="61"/>
                    <a:pt x="72" y="52"/>
                    <a:pt x="69" y="39"/>
                  </a:cubicBezTo>
                  <a:cubicBezTo>
                    <a:pt x="60" y="39"/>
                    <a:pt x="60" y="39"/>
                    <a:pt x="60" y="39"/>
                  </a:cubicBezTo>
                  <a:cubicBezTo>
                    <a:pt x="56" y="52"/>
                    <a:pt x="45" y="61"/>
                    <a:pt x="31" y="61"/>
                  </a:cubicBezTo>
                  <a:cubicBezTo>
                    <a:pt x="14" y="61"/>
                    <a:pt x="0" y="48"/>
                    <a:pt x="0" y="31"/>
                  </a:cubicBezTo>
                  <a:cubicBezTo>
                    <a:pt x="0" y="17"/>
                    <a:pt x="10" y="5"/>
                    <a:pt x="22" y="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0" name="Google Shape;1740;p29"/>
            <p:cNvSpPr/>
            <p:nvPr/>
          </p:nvSpPr>
          <p:spPr>
            <a:xfrm>
              <a:off x="-1358434" y="3436741"/>
              <a:ext cx="2855700" cy="59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1" name="Google Shape;1741;p29"/>
            <p:cNvSpPr/>
            <p:nvPr/>
          </p:nvSpPr>
          <p:spPr>
            <a:xfrm>
              <a:off x="-1358434" y="3991712"/>
              <a:ext cx="2855751" cy="84567"/>
            </a:xfrm>
            <a:custGeom>
              <a:avLst/>
              <a:gdLst/>
              <a:ahLst/>
              <a:cxnLst/>
              <a:rect l="l" t="t" r="r" b="b"/>
              <a:pathLst>
                <a:path w="2161" h="64" extrusionOk="0">
                  <a:moveTo>
                    <a:pt x="467" y="10"/>
                  </a:moveTo>
                  <a:lnTo>
                    <a:pt x="481" y="0"/>
                  </a:lnTo>
                  <a:lnTo>
                    <a:pt x="1680" y="0"/>
                  </a:lnTo>
                  <a:lnTo>
                    <a:pt x="1694" y="10"/>
                  </a:lnTo>
                  <a:lnTo>
                    <a:pt x="2161" y="10"/>
                  </a:lnTo>
                  <a:lnTo>
                    <a:pt x="2161" y="46"/>
                  </a:lnTo>
                  <a:lnTo>
                    <a:pt x="2101" y="46"/>
                  </a:lnTo>
                  <a:lnTo>
                    <a:pt x="2077" y="31"/>
                  </a:lnTo>
                  <a:lnTo>
                    <a:pt x="1695" y="31"/>
                  </a:lnTo>
                  <a:lnTo>
                    <a:pt x="1670" y="64"/>
                  </a:lnTo>
                  <a:lnTo>
                    <a:pt x="491" y="64"/>
                  </a:lnTo>
                  <a:lnTo>
                    <a:pt x="467" y="31"/>
                  </a:lnTo>
                  <a:lnTo>
                    <a:pt x="85" y="31"/>
                  </a:lnTo>
                  <a:lnTo>
                    <a:pt x="61" y="46"/>
                  </a:lnTo>
                  <a:lnTo>
                    <a:pt x="0" y="46"/>
                  </a:lnTo>
                  <a:lnTo>
                    <a:pt x="0" y="10"/>
                  </a:lnTo>
                  <a:lnTo>
                    <a:pt x="467" y="1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2" name="Google Shape;1742;p29"/>
            <p:cNvSpPr/>
            <p:nvPr/>
          </p:nvSpPr>
          <p:spPr>
            <a:xfrm>
              <a:off x="-671257" y="4024745"/>
              <a:ext cx="1488000" cy="31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3" name="Google Shape;1743;p29"/>
            <p:cNvSpPr/>
            <p:nvPr/>
          </p:nvSpPr>
          <p:spPr>
            <a:xfrm>
              <a:off x="-1025418" y="3397100"/>
              <a:ext cx="2336700" cy="399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4" name="Google Shape;1744;p29"/>
            <p:cNvSpPr/>
            <p:nvPr/>
          </p:nvSpPr>
          <p:spPr>
            <a:xfrm>
              <a:off x="-416208" y="3348209"/>
              <a:ext cx="993600" cy="48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5" name="Google Shape;1745;p29"/>
            <p:cNvSpPr/>
            <p:nvPr/>
          </p:nvSpPr>
          <p:spPr>
            <a:xfrm>
              <a:off x="81410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6" name="Google Shape;1746;p29"/>
            <p:cNvSpPr/>
            <p:nvPr/>
          </p:nvSpPr>
          <p:spPr>
            <a:xfrm>
              <a:off x="334401"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7" name="Google Shape;1747;p29"/>
            <p:cNvSpPr/>
            <p:nvPr/>
          </p:nvSpPr>
          <p:spPr>
            <a:xfrm>
              <a:off x="-145302" y="3537164"/>
              <a:ext cx="449308"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7" y="126"/>
                    <a:pt x="356" y="116"/>
                    <a:pt x="356" y="104"/>
                  </a:cubicBezTo>
                  <a:cubicBezTo>
                    <a:pt x="356" y="22"/>
                    <a:pt x="356" y="22"/>
                    <a:pt x="356" y="22"/>
                  </a:cubicBezTo>
                  <a:cubicBezTo>
                    <a:pt x="356" y="10"/>
                    <a:pt x="347"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8" name="Google Shape;1748;p29"/>
            <p:cNvSpPr/>
            <p:nvPr/>
          </p:nvSpPr>
          <p:spPr>
            <a:xfrm>
              <a:off x="-623683" y="3537164"/>
              <a:ext cx="447986" cy="158563"/>
            </a:xfrm>
            <a:custGeom>
              <a:avLst/>
              <a:gdLst/>
              <a:ahLst/>
              <a:cxnLst/>
              <a:rect l="l" t="t" r="r" b="b"/>
              <a:pathLst>
                <a:path w="356" h="126" extrusionOk="0">
                  <a:moveTo>
                    <a:pt x="0" y="22"/>
                  </a:moveTo>
                  <a:cubicBezTo>
                    <a:pt x="0" y="104"/>
                    <a:pt x="0" y="104"/>
                    <a:pt x="0" y="104"/>
                  </a:cubicBezTo>
                  <a:cubicBezTo>
                    <a:pt x="0" y="116"/>
                    <a:pt x="10" y="126"/>
                    <a:pt x="22" y="126"/>
                  </a:cubicBezTo>
                  <a:cubicBezTo>
                    <a:pt x="334" y="126"/>
                    <a:pt x="334" y="126"/>
                    <a:pt x="334" y="126"/>
                  </a:cubicBezTo>
                  <a:cubicBezTo>
                    <a:pt x="346" y="126"/>
                    <a:pt x="356" y="116"/>
                    <a:pt x="356" y="104"/>
                  </a:cubicBezTo>
                  <a:cubicBezTo>
                    <a:pt x="356" y="22"/>
                    <a:pt x="356" y="22"/>
                    <a:pt x="356" y="22"/>
                  </a:cubicBezTo>
                  <a:cubicBezTo>
                    <a:pt x="356" y="10"/>
                    <a:pt x="346" y="0"/>
                    <a:pt x="334"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9" name="Google Shape;1749;p29"/>
            <p:cNvSpPr/>
            <p:nvPr/>
          </p:nvSpPr>
          <p:spPr>
            <a:xfrm>
              <a:off x="-1102064" y="3537164"/>
              <a:ext cx="449309" cy="158563"/>
            </a:xfrm>
            <a:custGeom>
              <a:avLst/>
              <a:gdLst/>
              <a:ahLst/>
              <a:cxnLst/>
              <a:rect l="l" t="t" r="r" b="b"/>
              <a:pathLst>
                <a:path w="357" h="126" extrusionOk="0">
                  <a:moveTo>
                    <a:pt x="0" y="22"/>
                  </a:moveTo>
                  <a:cubicBezTo>
                    <a:pt x="0" y="104"/>
                    <a:pt x="0" y="104"/>
                    <a:pt x="0" y="104"/>
                  </a:cubicBezTo>
                  <a:cubicBezTo>
                    <a:pt x="0" y="116"/>
                    <a:pt x="10" y="126"/>
                    <a:pt x="22" y="126"/>
                  </a:cubicBezTo>
                  <a:cubicBezTo>
                    <a:pt x="335" y="126"/>
                    <a:pt x="335" y="126"/>
                    <a:pt x="335" y="126"/>
                  </a:cubicBezTo>
                  <a:cubicBezTo>
                    <a:pt x="347" y="126"/>
                    <a:pt x="357" y="116"/>
                    <a:pt x="357" y="104"/>
                  </a:cubicBezTo>
                  <a:cubicBezTo>
                    <a:pt x="357" y="22"/>
                    <a:pt x="357" y="22"/>
                    <a:pt x="357" y="22"/>
                  </a:cubicBezTo>
                  <a:cubicBezTo>
                    <a:pt x="357" y="10"/>
                    <a:pt x="347" y="0"/>
                    <a:pt x="335" y="0"/>
                  </a:cubicBezTo>
                  <a:cubicBezTo>
                    <a:pt x="22" y="0"/>
                    <a:pt x="22" y="0"/>
                    <a:pt x="22" y="0"/>
                  </a:cubicBezTo>
                  <a:cubicBezTo>
                    <a:pt x="10" y="0"/>
                    <a:pt x="0" y="10"/>
                    <a:pt x="0" y="2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0" name="Google Shape;1750;p29"/>
            <p:cNvSpPr/>
            <p:nvPr/>
          </p:nvSpPr>
          <p:spPr>
            <a:xfrm>
              <a:off x="-1358434" y="3817292"/>
              <a:ext cx="2855700" cy="501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1" name="Google Shape;1751;p29"/>
            <p:cNvSpPr/>
            <p:nvPr/>
          </p:nvSpPr>
          <p:spPr>
            <a:xfrm>
              <a:off x="-1358434" y="3882038"/>
              <a:ext cx="2855700" cy="50100"/>
            </a:xfrm>
            <a:prstGeom prst="rect">
              <a:avLst/>
            </a:pr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2" name="Google Shape;1752;p29"/>
            <p:cNvSpPr/>
            <p:nvPr/>
          </p:nvSpPr>
          <p:spPr>
            <a:xfrm>
              <a:off x="-1102064" y="3734046"/>
              <a:ext cx="2365500" cy="23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3" name="Google Shape;1753;p29"/>
            <p:cNvSpPr/>
            <p:nvPr/>
          </p:nvSpPr>
          <p:spPr>
            <a:xfrm>
              <a:off x="-1358434" y="3489595"/>
              <a:ext cx="2855700" cy="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4" name="Google Shape;1754;p29"/>
            <p:cNvSpPr/>
            <p:nvPr/>
          </p:nvSpPr>
          <p:spPr>
            <a:xfrm>
              <a:off x="1497317"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5" name="Google Shape;1755;p29"/>
            <p:cNvSpPr/>
            <p:nvPr/>
          </p:nvSpPr>
          <p:spPr>
            <a:xfrm>
              <a:off x="-1409972" y="3496202"/>
              <a:ext cx="51600" cy="536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6" name="Google Shape;1756;p29"/>
          <p:cNvSpPr/>
          <p:nvPr/>
        </p:nvSpPr>
        <p:spPr>
          <a:xfrm flipH="1">
            <a:off x="5473271" y="2811538"/>
            <a:ext cx="772382" cy="301075"/>
          </a:xfrm>
          <a:custGeom>
            <a:avLst/>
            <a:gdLst/>
            <a:ahLst/>
            <a:cxnLst/>
            <a:rect l="l" t="t" r="r" b="b"/>
            <a:pathLst>
              <a:path w="979" h="382" extrusionOk="0">
                <a:moveTo>
                  <a:pt x="882" y="305"/>
                </a:moveTo>
                <a:cubicBezTo>
                  <a:pt x="840" y="318"/>
                  <a:pt x="840" y="318"/>
                  <a:pt x="840" y="318"/>
                </a:cubicBezTo>
                <a:cubicBezTo>
                  <a:pt x="862" y="296"/>
                  <a:pt x="862" y="296"/>
                  <a:pt x="862" y="296"/>
                </a:cubicBezTo>
                <a:cubicBezTo>
                  <a:pt x="852" y="291"/>
                  <a:pt x="840" y="287"/>
                  <a:pt x="829" y="284"/>
                </a:cubicBezTo>
                <a:cubicBezTo>
                  <a:pt x="801" y="339"/>
                  <a:pt x="801" y="339"/>
                  <a:pt x="801" y="339"/>
                </a:cubicBezTo>
                <a:cubicBezTo>
                  <a:pt x="819" y="281"/>
                  <a:pt x="819" y="281"/>
                  <a:pt x="819" y="281"/>
                </a:cubicBezTo>
                <a:cubicBezTo>
                  <a:pt x="789" y="273"/>
                  <a:pt x="757" y="268"/>
                  <a:pt x="724" y="268"/>
                </a:cubicBezTo>
                <a:cubicBezTo>
                  <a:pt x="716" y="268"/>
                  <a:pt x="708" y="268"/>
                  <a:pt x="700" y="269"/>
                </a:cubicBezTo>
                <a:cubicBezTo>
                  <a:pt x="692" y="250"/>
                  <a:pt x="683" y="233"/>
                  <a:pt x="672" y="217"/>
                </a:cubicBezTo>
                <a:cubicBezTo>
                  <a:pt x="620" y="241"/>
                  <a:pt x="620" y="241"/>
                  <a:pt x="620" y="241"/>
                </a:cubicBezTo>
                <a:cubicBezTo>
                  <a:pt x="660" y="202"/>
                  <a:pt x="660" y="202"/>
                  <a:pt x="660" y="202"/>
                </a:cubicBezTo>
                <a:cubicBezTo>
                  <a:pt x="654" y="195"/>
                  <a:pt x="648" y="189"/>
                  <a:pt x="642" y="183"/>
                </a:cubicBezTo>
                <a:cubicBezTo>
                  <a:pt x="618" y="206"/>
                  <a:pt x="618" y="206"/>
                  <a:pt x="618" y="206"/>
                </a:cubicBezTo>
                <a:cubicBezTo>
                  <a:pt x="630" y="173"/>
                  <a:pt x="630" y="173"/>
                  <a:pt x="630" y="173"/>
                </a:cubicBezTo>
                <a:cubicBezTo>
                  <a:pt x="618" y="164"/>
                  <a:pt x="605" y="156"/>
                  <a:pt x="591" y="151"/>
                </a:cubicBezTo>
                <a:cubicBezTo>
                  <a:pt x="570" y="231"/>
                  <a:pt x="570" y="231"/>
                  <a:pt x="570" y="231"/>
                </a:cubicBezTo>
                <a:cubicBezTo>
                  <a:pt x="584" y="148"/>
                  <a:pt x="584" y="148"/>
                  <a:pt x="584" y="148"/>
                </a:cubicBezTo>
                <a:cubicBezTo>
                  <a:pt x="570" y="144"/>
                  <a:pt x="556" y="142"/>
                  <a:pt x="542" y="142"/>
                </a:cubicBezTo>
                <a:cubicBezTo>
                  <a:pt x="530" y="142"/>
                  <a:pt x="518" y="143"/>
                  <a:pt x="506" y="146"/>
                </a:cubicBezTo>
                <a:cubicBezTo>
                  <a:pt x="502" y="123"/>
                  <a:pt x="495" y="102"/>
                  <a:pt x="487" y="84"/>
                </a:cubicBezTo>
                <a:cubicBezTo>
                  <a:pt x="466" y="121"/>
                  <a:pt x="466" y="121"/>
                  <a:pt x="466" y="121"/>
                </a:cubicBezTo>
                <a:cubicBezTo>
                  <a:pt x="479" y="65"/>
                  <a:pt x="479" y="65"/>
                  <a:pt x="479" y="65"/>
                </a:cubicBezTo>
                <a:cubicBezTo>
                  <a:pt x="466" y="40"/>
                  <a:pt x="451" y="21"/>
                  <a:pt x="434" y="10"/>
                </a:cubicBezTo>
                <a:cubicBezTo>
                  <a:pt x="420" y="45"/>
                  <a:pt x="420" y="45"/>
                  <a:pt x="420" y="45"/>
                </a:cubicBezTo>
                <a:cubicBezTo>
                  <a:pt x="413" y="1"/>
                  <a:pt x="413" y="1"/>
                  <a:pt x="413" y="1"/>
                </a:cubicBezTo>
                <a:cubicBezTo>
                  <a:pt x="409" y="1"/>
                  <a:pt x="406" y="0"/>
                  <a:pt x="402" y="0"/>
                </a:cubicBezTo>
                <a:cubicBezTo>
                  <a:pt x="384" y="0"/>
                  <a:pt x="368" y="9"/>
                  <a:pt x="353" y="24"/>
                </a:cubicBezTo>
                <a:cubicBezTo>
                  <a:pt x="351" y="55"/>
                  <a:pt x="351" y="55"/>
                  <a:pt x="351" y="55"/>
                </a:cubicBezTo>
                <a:cubicBezTo>
                  <a:pt x="339" y="41"/>
                  <a:pt x="339" y="41"/>
                  <a:pt x="339" y="41"/>
                </a:cubicBezTo>
                <a:cubicBezTo>
                  <a:pt x="333" y="49"/>
                  <a:pt x="328" y="57"/>
                  <a:pt x="324" y="66"/>
                </a:cubicBezTo>
                <a:cubicBezTo>
                  <a:pt x="344" y="110"/>
                  <a:pt x="344" y="110"/>
                  <a:pt x="344" y="110"/>
                </a:cubicBezTo>
                <a:cubicBezTo>
                  <a:pt x="317" y="81"/>
                  <a:pt x="317" y="81"/>
                  <a:pt x="317" y="81"/>
                </a:cubicBezTo>
                <a:cubicBezTo>
                  <a:pt x="309" y="99"/>
                  <a:pt x="303" y="120"/>
                  <a:pt x="298" y="142"/>
                </a:cubicBezTo>
                <a:cubicBezTo>
                  <a:pt x="294" y="142"/>
                  <a:pt x="290" y="142"/>
                  <a:pt x="286" y="142"/>
                </a:cubicBezTo>
                <a:cubicBezTo>
                  <a:pt x="211" y="142"/>
                  <a:pt x="146" y="205"/>
                  <a:pt x="118" y="296"/>
                </a:cubicBezTo>
                <a:cubicBezTo>
                  <a:pt x="71" y="303"/>
                  <a:pt x="29" y="335"/>
                  <a:pt x="0" y="382"/>
                </a:cubicBezTo>
                <a:cubicBezTo>
                  <a:pt x="979" y="382"/>
                  <a:pt x="979" y="382"/>
                  <a:pt x="979" y="382"/>
                </a:cubicBezTo>
                <a:cubicBezTo>
                  <a:pt x="954" y="351"/>
                  <a:pt x="921" y="324"/>
                  <a:pt x="882" y="30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Graphic 2" descr="A school bus">
            <a:extLst>
              <a:ext uri="{FF2B5EF4-FFF2-40B4-BE49-F238E27FC236}">
                <a16:creationId xmlns:a16="http://schemas.microsoft.com/office/drawing/2014/main" id="{9670FF60-8909-3575-6349-8D31C66B62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7133" y="2630028"/>
            <a:ext cx="3488723" cy="2842076"/>
          </a:xfrm>
          <a:prstGeom prst="rect">
            <a:avLst/>
          </a:prstGeom>
        </p:spPr>
      </p:pic>
      <p:grpSp>
        <p:nvGrpSpPr>
          <p:cNvPr id="4" name="Google Shape;4177;p56">
            <a:extLst>
              <a:ext uri="{FF2B5EF4-FFF2-40B4-BE49-F238E27FC236}">
                <a16:creationId xmlns:a16="http://schemas.microsoft.com/office/drawing/2014/main" id="{399D373D-70B5-F3FB-1BE4-7D45A929D1F5}"/>
              </a:ext>
            </a:extLst>
          </p:cNvPr>
          <p:cNvGrpSpPr/>
          <p:nvPr/>
        </p:nvGrpSpPr>
        <p:grpSpPr>
          <a:xfrm>
            <a:off x="-580086" y="4571988"/>
            <a:ext cx="8955942" cy="208778"/>
            <a:chOff x="-2762195" y="3733725"/>
            <a:chExt cx="11664420" cy="351300"/>
          </a:xfrm>
          <a:solidFill>
            <a:schemeClr val="accent6">
              <a:lumMod val="75000"/>
            </a:schemeClr>
          </a:solidFill>
        </p:grpSpPr>
        <p:sp>
          <p:nvSpPr>
            <p:cNvPr id="5" name="Google Shape;4178;p56">
              <a:extLst>
                <a:ext uri="{FF2B5EF4-FFF2-40B4-BE49-F238E27FC236}">
                  <a16:creationId xmlns:a16="http://schemas.microsoft.com/office/drawing/2014/main" id="{2AEB1FAD-65DE-3A5E-F569-E5BBEF3AB421}"/>
                </a:ext>
              </a:extLst>
            </p:cNvPr>
            <p:cNvSpPr/>
            <p:nvPr/>
          </p:nvSpPr>
          <p:spPr>
            <a:xfrm>
              <a:off x="-2762195" y="3733735"/>
              <a:ext cx="10979514" cy="35129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79;p56">
              <a:extLst>
                <a:ext uri="{FF2B5EF4-FFF2-40B4-BE49-F238E27FC236}">
                  <a16:creationId xmlns:a16="http://schemas.microsoft.com/office/drawing/2014/main" id="{93AB354E-430B-190F-9294-28ACB97B0190}"/>
                </a:ext>
              </a:extLst>
            </p:cNvPr>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80;p56">
              <a:extLst>
                <a:ext uri="{FF2B5EF4-FFF2-40B4-BE49-F238E27FC236}">
                  <a16:creationId xmlns:a16="http://schemas.microsoft.com/office/drawing/2014/main" id="{31106312-E356-F49F-9896-C690332BE741}"/>
                </a:ext>
              </a:extLst>
            </p:cNvPr>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181;p56">
              <a:extLst>
                <a:ext uri="{FF2B5EF4-FFF2-40B4-BE49-F238E27FC236}">
                  <a16:creationId xmlns:a16="http://schemas.microsoft.com/office/drawing/2014/main" id="{5D265276-CE08-506C-FD19-5727E28F6812}"/>
                </a:ext>
              </a:extLst>
            </p:cNvPr>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 name="Picture 8">
            <a:extLst>
              <a:ext uri="{FF2B5EF4-FFF2-40B4-BE49-F238E27FC236}">
                <a16:creationId xmlns:a16="http://schemas.microsoft.com/office/drawing/2014/main" id="{B3FB1D1A-B90B-5E62-7070-7649C3B2A6F0}"/>
              </a:ext>
            </a:extLst>
          </p:cNvPr>
          <p:cNvPicPr>
            <a:picLocks noChangeAspect="1"/>
          </p:cNvPicPr>
          <p:nvPr/>
        </p:nvPicPr>
        <p:blipFill>
          <a:blip r:embed="rId5">
            <a:extLst>
              <a:ext uri="{BEBA8EAE-BF5A-486C-A8C5-ECC9F3942E4B}">
                <a14:imgProps xmlns:a14="http://schemas.microsoft.com/office/drawing/2010/main">
                  <a14:imgLayer r:embed="rId6">
                    <a14:imgEffect>
                      <a14:artisticPaintStrokes/>
                    </a14:imgEffect>
                  </a14:imgLayer>
                </a14:imgProps>
              </a:ext>
            </a:extLst>
          </a:blip>
          <a:stretch>
            <a:fillRect/>
          </a:stretch>
        </p:blipFill>
        <p:spPr>
          <a:xfrm>
            <a:off x="1721432" y="1697205"/>
            <a:ext cx="988344" cy="988344"/>
          </a:xfrm>
          <a:prstGeom prst="ellipse">
            <a:avLst/>
          </a:prstGeom>
        </p:spPr>
      </p:pic>
      <p:sp>
        <p:nvSpPr>
          <p:cNvPr id="11" name="TextBox 10">
            <a:extLst>
              <a:ext uri="{FF2B5EF4-FFF2-40B4-BE49-F238E27FC236}">
                <a16:creationId xmlns:a16="http://schemas.microsoft.com/office/drawing/2014/main" id="{7DED3C98-7FC1-7E7B-0268-0DFD24E92C5E}"/>
              </a:ext>
            </a:extLst>
          </p:cNvPr>
          <p:cNvSpPr txBox="1"/>
          <p:nvPr/>
        </p:nvSpPr>
        <p:spPr>
          <a:xfrm>
            <a:off x="3708640" y="2213171"/>
            <a:ext cx="1755609" cy="769441"/>
          </a:xfrm>
          <a:prstGeom prst="rect">
            <a:avLst/>
          </a:prstGeom>
          <a:noFill/>
        </p:spPr>
        <p:txBody>
          <a:bodyPr wrap="none" rtlCol="0">
            <a:spAutoFit/>
          </a:bodyPr>
          <a:lstStyle/>
          <a:p>
            <a:r>
              <a:rPr lang="en-US" sz="4400" b="1" dirty="0">
                <a:solidFill>
                  <a:schemeClr val="bg1">
                    <a:lumMod val="60000"/>
                    <a:lumOff val="40000"/>
                  </a:schemeClr>
                </a:solidFill>
                <a:latin typeface="Baguet Script" panose="020F0502020204030204" pitchFamily="2" charset="0"/>
              </a:rPr>
              <a:t>project</a:t>
            </a:r>
          </a:p>
        </p:txBody>
      </p:sp>
      <p:pic>
        <p:nvPicPr>
          <p:cNvPr id="3074" name="Picture 2" descr="‪Digital Egypt Pioneers Initiative - DEPI | LinkedIn‬‏">
            <a:extLst>
              <a:ext uri="{FF2B5EF4-FFF2-40B4-BE49-F238E27FC236}">
                <a16:creationId xmlns:a16="http://schemas.microsoft.com/office/drawing/2014/main" id="{A406F613-F16A-654B-3676-ECA632B001EB}"/>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16884" y="-325635"/>
            <a:ext cx="1606862" cy="1606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C5E1C97-81B7-14F6-3D05-CF38D4C564CE}"/>
              </a:ext>
            </a:extLst>
          </p:cNvPr>
          <p:cNvSpPr txBox="1"/>
          <p:nvPr/>
        </p:nvSpPr>
        <p:spPr>
          <a:xfrm>
            <a:off x="2982665" y="1503784"/>
            <a:ext cx="3393878" cy="338554"/>
          </a:xfrm>
          <a:prstGeom prst="rect">
            <a:avLst/>
          </a:prstGeom>
          <a:noFill/>
        </p:spPr>
        <p:txBody>
          <a:bodyPr wrap="none" rtlCol="0">
            <a:spAutoFit/>
          </a:bodyPr>
          <a:lstStyle/>
          <a:p>
            <a:pPr algn="l" fontAlgn="base"/>
            <a:r>
              <a:rPr lang="en-US" sz="1600" b="1" i="0" dirty="0">
                <a:effectLst/>
                <a:latin typeface="-apple-system"/>
              </a:rPr>
              <a:t>Digital Egypt Pioneers Initiative - DEPI</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89">
          <a:extLst>
            <a:ext uri="{FF2B5EF4-FFF2-40B4-BE49-F238E27FC236}">
              <a16:creationId xmlns:a16="http://schemas.microsoft.com/office/drawing/2014/main" id="{E8BD9FB3-A3EA-ADEB-4B49-32BE2FF7D84F}"/>
            </a:ext>
          </a:extLst>
        </p:cNvPr>
        <p:cNvGrpSpPr/>
        <p:nvPr/>
      </p:nvGrpSpPr>
      <p:grpSpPr>
        <a:xfrm>
          <a:off x="0" y="0"/>
          <a:ext cx="0" cy="0"/>
          <a:chOff x="0" y="0"/>
          <a:chExt cx="0" cy="0"/>
        </a:xfrm>
      </p:grpSpPr>
      <p:sp>
        <p:nvSpPr>
          <p:cNvPr id="2490" name="Google Shape;2490;p46">
            <a:extLst>
              <a:ext uri="{FF2B5EF4-FFF2-40B4-BE49-F238E27FC236}">
                <a16:creationId xmlns:a16="http://schemas.microsoft.com/office/drawing/2014/main" id="{3E5D8F7D-1933-57D2-2A1D-6BC612E2A690}"/>
              </a:ext>
            </a:extLst>
          </p:cNvPr>
          <p:cNvSpPr txBox="1">
            <a:spLocks noGrp="1"/>
          </p:cNvSpPr>
          <p:nvPr>
            <p:ph type="title"/>
          </p:nvPr>
        </p:nvSpPr>
        <p:spPr>
          <a:xfrm>
            <a:off x="715100" y="368541"/>
            <a:ext cx="7704000" cy="572700"/>
          </a:xfrm>
          <a:prstGeom prst="rect">
            <a:avLst/>
          </a:prstGeom>
        </p:spPr>
        <p:txBody>
          <a:bodyPr spcFirstLastPara="1" wrap="square" lIns="91425" tIns="91425" rIns="91425" bIns="91425" anchor="t" anchorCtr="0">
            <a:noAutofit/>
          </a:bodyPr>
          <a:lstStyle/>
          <a:p>
            <a:r>
              <a:rPr lang="ar-EG" sz="2400" b="1" dirty="0">
                <a:solidFill>
                  <a:schemeClr val="tx1">
                    <a:lumMod val="50000"/>
                  </a:schemeClr>
                </a:solidFill>
              </a:rPr>
              <a:t>Dataset Overview</a:t>
            </a:r>
            <a:r>
              <a:rPr lang="en-US" sz="2400" b="1" dirty="0">
                <a:solidFill>
                  <a:schemeClr val="tx1">
                    <a:lumMod val="50000"/>
                  </a:schemeClr>
                </a:solidFill>
              </a:rPr>
              <a:t> and </a:t>
            </a:r>
            <a:r>
              <a:rPr lang="ar-EG" sz="2400" b="1" dirty="0">
                <a:solidFill>
                  <a:schemeClr val="tx1">
                    <a:lumMod val="50000"/>
                  </a:schemeClr>
                </a:solidFill>
              </a:rPr>
              <a:t>Data Coverage:</a:t>
            </a:r>
          </a:p>
        </p:txBody>
      </p:sp>
      <p:sp>
        <p:nvSpPr>
          <p:cNvPr id="2491" name="Google Shape;2491;p46">
            <a:extLst>
              <a:ext uri="{FF2B5EF4-FFF2-40B4-BE49-F238E27FC236}">
                <a16:creationId xmlns:a16="http://schemas.microsoft.com/office/drawing/2014/main" id="{60A13A45-8D32-B2A5-1E21-FEF8A35BC412}"/>
              </a:ext>
            </a:extLst>
          </p:cNvPr>
          <p:cNvSpPr txBox="1">
            <a:spLocks noGrp="1"/>
          </p:cNvSpPr>
          <p:nvPr>
            <p:ph type="subTitle" idx="4294967295"/>
          </p:nvPr>
        </p:nvSpPr>
        <p:spPr>
          <a:xfrm>
            <a:off x="1576100" y="3251912"/>
            <a:ext cx="1287000" cy="342900"/>
          </a:xfrm>
          <a:prstGeom prst="rect">
            <a:avLst/>
          </a:prstGeom>
        </p:spPr>
        <p:txBody>
          <a:bodyPr spcFirstLastPara="1" wrap="square" lIns="91425" tIns="91425" rIns="91425" bIns="91425" anchor="b" anchorCtr="0">
            <a:noAutofit/>
          </a:bodyPr>
          <a:lstStyle/>
          <a:p>
            <a:pPr marL="152400" indent="0" algn="l">
              <a:buNone/>
            </a:pPr>
            <a:r>
              <a:rPr lang="ar-EG" sz="1600" b="1" dirty="0">
                <a:solidFill>
                  <a:schemeClr val="bg1">
                    <a:lumMod val="75000"/>
                  </a:schemeClr>
                </a:solidFill>
              </a:rPr>
              <a:t>1706</a:t>
            </a:r>
            <a:r>
              <a:rPr lang="en-US" sz="1600" dirty="0">
                <a:solidFill>
                  <a:schemeClr val="bg1">
                    <a:lumMod val="75000"/>
                  </a:schemeClr>
                </a:solidFill>
              </a:rPr>
              <a:t> days </a:t>
            </a:r>
          </a:p>
        </p:txBody>
      </p:sp>
      <p:sp>
        <p:nvSpPr>
          <p:cNvPr id="2493" name="Google Shape;2493;p46">
            <a:extLst>
              <a:ext uri="{FF2B5EF4-FFF2-40B4-BE49-F238E27FC236}">
                <a16:creationId xmlns:a16="http://schemas.microsoft.com/office/drawing/2014/main" id="{8057E737-EF8E-AC6A-B4F3-CB5F59900F96}"/>
              </a:ext>
            </a:extLst>
          </p:cNvPr>
          <p:cNvSpPr txBox="1">
            <a:spLocks noGrp="1"/>
          </p:cNvSpPr>
          <p:nvPr>
            <p:ph type="subTitle" idx="4294967295"/>
          </p:nvPr>
        </p:nvSpPr>
        <p:spPr>
          <a:xfrm>
            <a:off x="561883" y="1910120"/>
            <a:ext cx="1695100" cy="342900"/>
          </a:xfrm>
          <a:prstGeom prst="rect">
            <a:avLst/>
          </a:prstGeom>
        </p:spPr>
        <p:txBody>
          <a:bodyPr spcFirstLastPara="1" wrap="square" lIns="91425" tIns="91425" rIns="91425" bIns="91425" anchor="b" anchorCtr="0">
            <a:noAutofit/>
          </a:bodyPr>
          <a:lstStyle/>
          <a:p>
            <a:pPr marL="152400" indent="0" algn="l">
              <a:buNone/>
            </a:pPr>
            <a:r>
              <a:rPr lang="en-US" sz="1600" dirty="0">
                <a:solidFill>
                  <a:schemeClr val="bg1">
                    <a:lumMod val="75000"/>
                  </a:schemeClr>
                </a:solidFill>
              </a:rPr>
              <a:t>15 Column</a:t>
            </a:r>
            <a:endParaRPr lang="ar-EG" sz="1600" dirty="0">
              <a:solidFill>
                <a:schemeClr val="bg1">
                  <a:lumMod val="75000"/>
                </a:schemeClr>
              </a:solidFill>
            </a:endParaRPr>
          </a:p>
        </p:txBody>
      </p:sp>
      <p:sp>
        <p:nvSpPr>
          <p:cNvPr id="2495" name="Google Shape;2495;p46">
            <a:extLst>
              <a:ext uri="{FF2B5EF4-FFF2-40B4-BE49-F238E27FC236}">
                <a16:creationId xmlns:a16="http://schemas.microsoft.com/office/drawing/2014/main" id="{423F8ED9-FFF8-3F0F-953D-6FF3C0273BC6}"/>
              </a:ext>
            </a:extLst>
          </p:cNvPr>
          <p:cNvSpPr txBox="1">
            <a:spLocks noGrp="1"/>
          </p:cNvSpPr>
          <p:nvPr>
            <p:ph type="subTitle" idx="4294967295"/>
          </p:nvPr>
        </p:nvSpPr>
        <p:spPr>
          <a:xfrm>
            <a:off x="4337574" y="2818758"/>
            <a:ext cx="1287000" cy="566114"/>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1400" b="1" dirty="0">
                <a:solidFill>
                  <a:schemeClr val="bg1">
                    <a:lumMod val="75000"/>
                  </a:schemeClr>
                </a:solidFill>
              </a:rPr>
              <a:t>4 years and 8 months</a:t>
            </a:r>
            <a:endParaRPr sz="1400" b="1" dirty="0">
              <a:solidFill>
                <a:schemeClr val="bg1">
                  <a:lumMod val="75000"/>
                </a:schemeClr>
              </a:solidFill>
              <a:latin typeface="Sora ExtraBold"/>
              <a:ea typeface="Sora ExtraBold"/>
              <a:cs typeface="Sora ExtraBold"/>
              <a:sym typeface="Sora ExtraBold"/>
            </a:endParaRPr>
          </a:p>
        </p:txBody>
      </p:sp>
      <p:sp>
        <p:nvSpPr>
          <p:cNvPr id="3" name="TextBox 2">
            <a:extLst>
              <a:ext uri="{FF2B5EF4-FFF2-40B4-BE49-F238E27FC236}">
                <a16:creationId xmlns:a16="http://schemas.microsoft.com/office/drawing/2014/main" id="{E1224510-FFB1-EF74-D36D-8389423F588F}"/>
              </a:ext>
            </a:extLst>
          </p:cNvPr>
          <p:cNvSpPr txBox="1"/>
          <p:nvPr/>
        </p:nvSpPr>
        <p:spPr>
          <a:xfrm>
            <a:off x="715100" y="1091516"/>
            <a:ext cx="5149215" cy="307777"/>
          </a:xfrm>
          <a:prstGeom prst="rect">
            <a:avLst/>
          </a:prstGeom>
          <a:noFill/>
        </p:spPr>
        <p:txBody>
          <a:bodyPr wrap="square">
            <a:spAutoFit/>
          </a:bodyPr>
          <a:lstStyle/>
          <a:p>
            <a:pPr algn="l"/>
            <a:r>
              <a:rPr lang="ar-EG" sz="1400" dirty="0">
                <a:solidFill>
                  <a:schemeClr val="tx1">
                    <a:lumMod val="50000"/>
                  </a:schemeClr>
                </a:solidFill>
              </a:rPr>
              <a:t>Daily records starting from </a:t>
            </a:r>
            <a:r>
              <a:rPr lang="ar-EG" sz="1400" b="1" dirty="0">
                <a:solidFill>
                  <a:schemeClr val="bg1">
                    <a:lumMod val="50000"/>
                  </a:schemeClr>
                </a:solidFill>
              </a:rPr>
              <a:t>March,</a:t>
            </a:r>
            <a:r>
              <a:rPr lang="en-US" sz="1400" b="1" dirty="0">
                <a:solidFill>
                  <a:schemeClr val="bg1">
                    <a:lumMod val="50000"/>
                  </a:schemeClr>
                </a:solidFill>
              </a:rPr>
              <a:t>1</a:t>
            </a:r>
            <a:r>
              <a:rPr lang="ar-EG" sz="1400" b="1" dirty="0">
                <a:solidFill>
                  <a:schemeClr val="bg1">
                    <a:lumMod val="50000"/>
                  </a:schemeClr>
                </a:solidFill>
              </a:rPr>
              <a:t> 2020</a:t>
            </a:r>
            <a:r>
              <a:rPr lang="ar-EG" sz="1400" dirty="0">
                <a:solidFill>
                  <a:schemeClr val="tx1">
                    <a:lumMod val="50000"/>
                  </a:schemeClr>
                </a:solidFill>
              </a:rPr>
              <a:t>.</a:t>
            </a:r>
            <a:r>
              <a:rPr lang="en-US" sz="1400" dirty="0">
                <a:solidFill>
                  <a:schemeClr val="tx1">
                    <a:lumMod val="50000"/>
                  </a:schemeClr>
                </a:solidFill>
              </a:rPr>
              <a:t> </a:t>
            </a:r>
          </a:p>
        </p:txBody>
      </p:sp>
      <p:grpSp>
        <p:nvGrpSpPr>
          <p:cNvPr id="4" name="Google Shape;6459;p58">
            <a:extLst>
              <a:ext uri="{FF2B5EF4-FFF2-40B4-BE49-F238E27FC236}">
                <a16:creationId xmlns:a16="http://schemas.microsoft.com/office/drawing/2014/main" id="{1FA7BC6A-F7D1-5CBA-CAFA-A57873DE8319}"/>
              </a:ext>
            </a:extLst>
          </p:cNvPr>
          <p:cNvGrpSpPr/>
          <p:nvPr/>
        </p:nvGrpSpPr>
        <p:grpSpPr>
          <a:xfrm rot="5400000">
            <a:off x="1868805" y="1722111"/>
            <a:ext cx="2700714" cy="2180974"/>
            <a:chOff x="134577" y="-17328"/>
            <a:chExt cx="4453484" cy="2226820"/>
          </a:xfrm>
          <a:solidFill>
            <a:schemeClr val="bg1">
              <a:lumMod val="40000"/>
              <a:lumOff val="60000"/>
            </a:schemeClr>
          </a:solidFill>
        </p:grpSpPr>
        <p:grpSp>
          <p:nvGrpSpPr>
            <p:cNvPr id="5" name="Google Shape;6460;p58">
              <a:extLst>
                <a:ext uri="{FF2B5EF4-FFF2-40B4-BE49-F238E27FC236}">
                  <a16:creationId xmlns:a16="http://schemas.microsoft.com/office/drawing/2014/main" id="{98595181-44C3-D154-AC76-D92AFEBBF3C6}"/>
                </a:ext>
              </a:extLst>
            </p:cNvPr>
            <p:cNvGrpSpPr/>
            <p:nvPr/>
          </p:nvGrpSpPr>
          <p:grpSpPr>
            <a:xfrm>
              <a:off x="2229659" y="-17328"/>
              <a:ext cx="1086285" cy="1136641"/>
              <a:chOff x="4801635" y="1113917"/>
              <a:chExt cx="2006067" cy="2099058"/>
            </a:xfrm>
            <a:grpFill/>
          </p:grpSpPr>
          <p:sp>
            <p:nvSpPr>
              <p:cNvPr id="21" name="Google Shape;6461;p58">
                <a:extLst>
                  <a:ext uri="{FF2B5EF4-FFF2-40B4-BE49-F238E27FC236}">
                    <a16:creationId xmlns:a16="http://schemas.microsoft.com/office/drawing/2014/main" id="{3EA05491-28BA-EB65-5F79-3F04FFB42FE5}"/>
                  </a:ext>
                </a:extLst>
              </p:cNvPr>
              <p:cNvSpPr/>
              <p:nvPr/>
            </p:nvSpPr>
            <p:spPr>
              <a:xfrm>
                <a:off x="4849302" y="3079475"/>
                <a:ext cx="1958400" cy="133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22" name="Google Shape;6462;p58">
                <a:extLst>
                  <a:ext uri="{FF2B5EF4-FFF2-40B4-BE49-F238E27FC236}">
                    <a16:creationId xmlns:a16="http://schemas.microsoft.com/office/drawing/2014/main" id="{6B2E2DC8-D16E-F9CB-A873-0FD218392760}"/>
                  </a:ext>
                </a:extLst>
              </p:cNvPr>
              <p:cNvGrpSpPr/>
              <p:nvPr/>
            </p:nvGrpSpPr>
            <p:grpSpPr>
              <a:xfrm>
                <a:off x="4801635" y="1113917"/>
                <a:ext cx="92400" cy="2097973"/>
                <a:chOff x="838894" y="877552"/>
                <a:chExt cx="92400" cy="2097973"/>
              </a:xfrm>
              <a:grpFill/>
            </p:grpSpPr>
            <p:cxnSp>
              <p:nvCxnSpPr>
                <p:cNvPr id="23" name="Google Shape;6463;p58">
                  <a:extLst>
                    <a:ext uri="{FF2B5EF4-FFF2-40B4-BE49-F238E27FC236}">
                      <a16:creationId xmlns:a16="http://schemas.microsoft.com/office/drawing/2014/main" id="{509188E7-8C32-83F9-DEA5-B2B5329E4552}"/>
                    </a:ext>
                  </a:extLst>
                </p:cNvPr>
                <p:cNvCxnSpPr>
                  <a:cxnSpLocks/>
                </p:cNvCxnSpPr>
                <p:nvPr/>
              </p:nvCxnSpPr>
              <p:spPr>
                <a:xfrm rot="16200000" flipH="1">
                  <a:off x="-153688" y="1930060"/>
                  <a:ext cx="2084246" cy="6683"/>
                </a:xfrm>
                <a:prstGeom prst="straightConnector1">
                  <a:avLst/>
                </a:prstGeom>
                <a:grpFill/>
                <a:ln w="9525" cap="flat" cmpd="sng">
                  <a:solidFill>
                    <a:srgbClr val="667E92"/>
                  </a:solidFill>
                  <a:prstDash val="solid"/>
                  <a:round/>
                  <a:headEnd type="none" w="sm" len="sm"/>
                  <a:tailEnd type="none" w="sm" len="sm"/>
                </a:ln>
              </p:spPr>
            </p:cxnSp>
            <p:sp>
              <p:nvSpPr>
                <p:cNvPr id="24" name="Google Shape;6464;p58">
                  <a:extLst>
                    <a:ext uri="{FF2B5EF4-FFF2-40B4-BE49-F238E27FC236}">
                      <a16:creationId xmlns:a16="http://schemas.microsoft.com/office/drawing/2014/main" id="{19F113B3-9446-A837-F0B9-F6B0A8A94DA6}"/>
                    </a:ext>
                  </a:extLst>
                </p:cNvPr>
                <p:cNvSpPr/>
                <p:nvPr/>
              </p:nvSpPr>
              <p:spPr>
                <a:xfrm>
                  <a:off x="838894" y="877552"/>
                  <a:ext cx="92400" cy="92401"/>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grpSp>
        <p:sp>
          <p:nvSpPr>
            <p:cNvPr id="17" name="Google Shape;6466;p58">
              <a:extLst>
                <a:ext uri="{FF2B5EF4-FFF2-40B4-BE49-F238E27FC236}">
                  <a16:creationId xmlns:a16="http://schemas.microsoft.com/office/drawing/2014/main" id="{6D9444FE-FB2E-665D-CF36-ABC1EC778295}"/>
                </a:ext>
              </a:extLst>
            </p:cNvPr>
            <p:cNvSpPr/>
            <p:nvPr/>
          </p:nvSpPr>
          <p:spPr>
            <a:xfrm>
              <a:off x="134577" y="1047028"/>
              <a:ext cx="1060472" cy="7229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7" name="Google Shape;6470;p58">
              <a:extLst>
                <a:ext uri="{FF2B5EF4-FFF2-40B4-BE49-F238E27FC236}">
                  <a16:creationId xmlns:a16="http://schemas.microsoft.com/office/drawing/2014/main" id="{8BB73374-1CD1-250D-D6D9-430839EAC26B}"/>
                </a:ext>
              </a:extLst>
            </p:cNvPr>
            <p:cNvGrpSpPr/>
            <p:nvPr/>
          </p:nvGrpSpPr>
          <p:grpSpPr>
            <a:xfrm>
              <a:off x="1170006" y="1047017"/>
              <a:ext cx="1085491" cy="1162475"/>
              <a:chOff x="2844752" y="3079467"/>
              <a:chExt cx="2004600" cy="2146772"/>
            </a:xfrm>
            <a:grpFill/>
          </p:grpSpPr>
          <p:sp>
            <p:nvSpPr>
              <p:cNvPr id="13" name="Google Shape;6471;p58">
                <a:extLst>
                  <a:ext uri="{FF2B5EF4-FFF2-40B4-BE49-F238E27FC236}">
                    <a16:creationId xmlns:a16="http://schemas.microsoft.com/office/drawing/2014/main" id="{5907B281-5291-5885-6383-9F3A5BC5070C}"/>
                  </a:ext>
                </a:extLst>
              </p:cNvPr>
              <p:cNvSpPr/>
              <p:nvPr/>
            </p:nvSpPr>
            <p:spPr>
              <a:xfrm>
                <a:off x="2890952" y="3079475"/>
                <a:ext cx="1958400" cy="133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1">
                      <a:lumMod val="50000"/>
                    </a:schemeClr>
                  </a:solidFill>
                </a:endParaRPr>
              </a:p>
            </p:txBody>
          </p:sp>
          <p:grpSp>
            <p:nvGrpSpPr>
              <p:cNvPr id="14" name="Google Shape;6472;p58">
                <a:extLst>
                  <a:ext uri="{FF2B5EF4-FFF2-40B4-BE49-F238E27FC236}">
                    <a16:creationId xmlns:a16="http://schemas.microsoft.com/office/drawing/2014/main" id="{EB7A6EE0-BBB5-FDE8-A749-4E8787B63B21}"/>
                  </a:ext>
                </a:extLst>
              </p:cNvPr>
              <p:cNvGrpSpPr/>
              <p:nvPr/>
            </p:nvGrpSpPr>
            <p:grpSpPr>
              <a:xfrm rot="10800000">
                <a:off x="2844752" y="3079467"/>
                <a:ext cx="92400" cy="2146772"/>
                <a:chOff x="2074421" y="828753"/>
                <a:chExt cx="92400" cy="2146772"/>
              </a:xfrm>
              <a:grpFill/>
            </p:grpSpPr>
            <p:cxnSp>
              <p:nvCxnSpPr>
                <p:cNvPr id="15" name="Google Shape;6473;p58">
                  <a:extLst>
                    <a:ext uri="{FF2B5EF4-FFF2-40B4-BE49-F238E27FC236}">
                      <a16:creationId xmlns:a16="http://schemas.microsoft.com/office/drawing/2014/main" id="{1BFB0681-D68B-E1EB-1F6B-19855CFD3DB3}"/>
                    </a:ext>
                  </a:extLst>
                </p:cNvPr>
                <p:cNvCxnSpPr>
                  <a:cxnSpLocks/>
                </p:cNvCxnSpPr>
                <p:nvPr/>
              </p:nvCxnSpPr>
              <p:spPr>
                <a:xfrm rot="5400000" flipV="1">
                  <a:off x="1054601" y="1913826"/>
                  <a:ext cx="2108040" cy="15358"/>
                </a:xfrm>
                <a:prstGeom prst="straightConnector1">
                  <a:avLst/>
                </a:prstGeom>
                <a:grpFill/>
                <a:ln w="9525" cap="flat" cmpd="sng">
                  <a:solidFill>
                    <a:srgbClr val="667E92"/>
                  </a:solidFill>
                  <a:prstDash val="solid"/>
                  <a:round/>
                  <a:headEnd type="none" w="sm" len="sm"/>
                  <a:tailEnd type="none" w="sm" len="sm"/>
                </a:ln>
              </p:spPr>
            </p:cxnSp>
            <p:sp>
              <p:nvSpPr>
                <p:cNvPr id="16" name="Google Shape;6474;p58">
                  <a:extLst>
                    <a:ext uri="{FF2B5EF4-FFF2-40B4-BE49-F238E27FC236}">
                      <a16:creationId xmlns:a16="http://schemas.microsoft.com/office/drawing/2014/main" id="{0F744CB2-951D-4808-C503-7B35502700D6}"/>
                    </a:ext>
                  </a:extLst>
                </p:cNvPr>
                <p:cNvSpPr/>
                <p:nvPr/>
              </p:nvSpPr>
              <p:spPr>
                <a:xfrm>
                  <a:off x="2074421" y="828753"/>
                  <a:ext cx="92400" cy="9239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grpSp>
        <p:grpSp>
          <p:nvGrpSpPr>
            <p:cNvPr id="8" name="Google Shape;6475;p58">
              <a:extLst>
                <a:ext uri="{FF2B5EF4-FFF2-40B4-BE49-F238E27FC236}">
                  <a16:creationId xmlns:a16="http://schemas.microsoft.com/office/drawing/2014/main" id="{7925873B-E721-A32B-4049-637728785DD1}"/>
                </a:ext>
              </a:extLst>
            </p:cNvPr>
            <p:cNvGrpSpPr/>
            <p:nvPr/>
          </p:nvGrpSpPr>
          <p:grpSpPr>
            <a:xfrm>
              <a:off x="3290132" y="1047018"/>
              <a:ext cx="1297929" cy="223003"/>
              <a:chOff x="6760035" y="3079467"/>
              <a:chExt cx="2396914" cy="411825"/>
            </a:xfrm>
            <a:grpFill/>
          </p:grpSpPr>
          <p:sp>
            <p:nvSpPr>
              <p:cNvPr id="9" name="Google Shape;6476;p58">
                <a:extLst>
                  <a:ext uri="{FF2B5EF4-FFF2-40B4-BE49-F238E27FC236}">
                    <a16:creationId xmlns:a16="http://schemas.microsoft.com/office/drawing/2014/main" id="{763C4DCB-87B7-964A-62B2-13EE54821709}"/>
                  </a:ext>
                </a:extLst>
              </p:cNvPr>
              <p:cNvSpPr/>
              <p:nvPr/>
            </p:nvSpPr>
            <p:spPr>
              <a:xfrm>
                <a:off x="6807650" y="3079475"/>
                <a:ext cx="2349300" cy="133500"/>
              </a:xfrm>
              <a:prstGeom prst="rect">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nvGrpSpPr>
              <p:cNvPr id="10" name="Google Shape;6477;p58">
                <a:extLst>
                  <a:ext uri="{FF2B5EF4-FFF2-40B4-BE49-F238E27FC236}">
                    <a16:creationId xmlns:a16="http://schemas.microsoft.com/office/drawing/2014/main" id="{56F9F0D8-448F-47C3-E4AA-33C421EDA812}"/>
                  </a:ext>
                </a:extLst>
              </p:cNvPr>
              <p:cNvGrpSpPr/>
              <p:nvPr/>
            </p:nvGrpSpPr>
            <p:grpSpPr>
              <a:xfrm rot="10800000">
                <a:off x="6760035" y="3079467"/>
                <a:ext cx="92400" cy="411825"/>
                <a:chOff x="2070100" y="2563700"/>
                <a:chExt cx="92400" cy="411825"/>
              </a:xfrm>
              <a:grpFill/>
            </p:grpSpPr>
            <p:cxnSp>
              <p:nvCxnSpPr>
                <p:cNvPr id="11" name="Google Shape;6478;p58">
                  <a:extLst>
                    <a:ext uri="{FF2B5EF4-FFF2-40B4-BE49-F238E27FC236}">
                      <a16:creationId xmlns:a16="http://schemas.microsoft.com/office/drawing/2014/main" id="{AA1C424F-9852-9375-34F9-A09E5BE7FABF}"/>
                    </a:ext>
                  </a:extLst>
                </p:cNvPr>
                <p:cNvCxnSpPr/>
                <p:nvPr/>
              </p:nvCxnSpPr>
              <p:spPr>
                <a:xfrm>
                  <a:off x="2116300" y="2616125"/>
                  <a:ext cx="0" cy="359400"/>
                </a:xfrm>
                <a:prstGeom prst="straightConnector1">
                  <a:avLst/>
                </a:prstGeom>
                <a:grpFill/>
                <a:ln w="9525" cap="flat" cmpd="sng">
                  <a:solidFill>
                    <a:srgbClr val="667E92"/>
                  </a:solidFill>
                  <a:prstDash val="solid"/>
                  <a:round/>
                  <a:headEnd type="none" w="sm" len="sm"/>
                  <a:tailEnd type="none" w="sm" len="sm"/>
                </a:ln>
              </p:spPr>
            </p:cxnSp>
            <p:sp>
              <p:nvSpPr>
                <p:cNvPr id="12" name="Google Shape;6479;p58">
                  <a:extLst>
                    <a:ext uri="{FF2B5EF4-FFF2-40B4-BE49-F238E27FC236}">
                      <a16:creationId xmlns:a16="http://schemas.microsoft.com/office/drawing/2014/main" id="{CD157AF1-2731-652F-14F7-58CAF01D243E}"/>
                    </a:ext>
                  </a:extLst>
                </p:cNvPr>
                <p:cNvSpPr/>
                <p:nvPr/>
              </p:nvSpPr>
              <p:spPr>
                <a:xfrm>
                  <a:off x="2070100" y="2563700"/>
                  <a:ext cx="92400" cy="924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lumMod val="50000"/>
                      </a:schemeClr>
                    </a:solidFill>
                  </a:endParaRPr>
                </a:p>
              </p:txBody>
            </p:sp>
          </p:grpSp>
        </p:grpSp>
      </p:grpSp>
      <p:sp>
        <p:nvSpPr>
          <p:cNvPr id="28" name="TextBox 27">
            <a:extLst>
              <a:ext uri="{FF2B5EF4-FFF2-40B4-BE49-F238E27FC236}">
                <a16:creationId xmlns:a16="http://schemas.microsoft.com/office/drawing/2014/main" id="{9F483C7B-80DE-E35C-6795-AB26B5509DEE}"/>
              </a:ext>
            </a:extLst>
          </p:cNvPr>
          <p:cNvSpPr txBox="1"/>
          <p:nvPr/>
        </p:nvSpPr>
        <p:spPr>
          <a:xfrm>
            <a:off x="4515151" y="2586323"/>
            <a:ext cx="912495" cy="307777"/>
          </a:xfrm>
          <a:prstGeom prst="rect">
            <a:avLst/>
          </a:prstGeom>
          <a:noFill/>
        </p:spPr>
        <p:txBody>
          <a:bodyPr wrap="square">
            <a:spAutoFit/>
          </a:bodyPr>
          <a:lstStyle/>
          <a:p>
            <a:r>
              <a:rPr lang="en-US" sz="1400" b="1" dirty="0">
                <a:solidFill>
                  <a:schemeClr val="tx1">
                    <a:lumMod val="50000"/>
                  </a:schemeClr>
                </a:solidFill>
              </a:rPr>
              <a:t>Duration</a:t>
            </a:r>
            <a:endParaRPr lang="en-US" b="1" dirty="0"/>
          </a:p>
        </p:txBody>
      </p:sp>
      <p:sp>
        <p:nvSpPr>
          <p:cNvPr id="2452" name="Google Shape;6122;p57">
            <a:extLst>
              <a:ext uri="{FF2B5EF4-FFF2-40B4-BE49-F238E27FC236}">
                <a16:creationId xmlns:a16="http://schemas.microsoft.com/office/drawing/2014/main" id="{05313C56-9759-8624-1F12-F8036CBFD0A4}"/>
              </a:ext>
            </a:extLst>
          </p:cNvPr>
          <p:cNvSpPr/>
          <p:nvPr/>
        </p:nvSpPr>
        <p:spPr>
          <a:xfrm>
            <a:off x="5768976" y="1221745"/>
            <a:ext cx="2331396" cy="2777468"/>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53" name="Google Shape;6211;p57">
            <a:extLst>
              <a:ext uri="{FF2B5EF4-FFF2-40B4-BE49-F238E27FC236}">
                <a16:creationId xmlns:a16="http://schemas.microsoft.com/office/drawing/2014/main" id="{CD1F11A6-D154-5248-2379-D0F8B78FD282}"/>
              </a:ext>
            </a:extLst>
          </p:cNvPr>
          <p:cNvSpPr/>
          <p:nvPr/>
        </p:nvSpPr>
        <p:spPr>
          <a:xfrm flipH="1">
            <a:off x="6845379" y="1674522"/>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TextBox 2457">
            <a:extLst>
              <a:ext uri="{FF2B5EF4-FFF2-40B4-BE49-F238E27FC236}">
                <a16:creationId xmlns:a16="http://schemas.microsoft.com/office/drawing/2014/main" id="{0145FEFD-E321-5D06-EE91-66F74A3B9448}"/>
              </a:ext>
            </a:extLst>
          </p:cNvPr>
          <p:cNvSpPr txBox="1"/>
          <p:nvPr/>
        </p:nvSpPr>
        <p:spPr>
          <a:xfrm>
            <a:off x="2863100" y="4252840"/>
            <a:ext cx="1336310" cy="307777"/>
          </a:xfrm>
          <a:prstGeom prst="rect">
            <a:avLst/>
          </a:prstGeom>
          <a:noFill/>
        </p:spPr>
        <p:txBody>
          <a:bodyPr wrap="square">
            <a:spAutoFit/>
          </a:bodyPr>
          <a:lstStyle/>
          <a:p>
            <a:r>
              <a:rPr lang="en-US" b="1" dirty="0">
                <a:solidFill>
                  <a:schemeClr val="bg1">
                    <a:lumMod val="50000"/>
                  </a:schemeClr>
                </a:solidFill>
              </a:rPr>
              <a:t>O</a:t>
            </a:r>
            <a:r>
              <a:rPr lang="en-US" sz="1400" b="1" dirty="0">
                <a:solidFill>
                  <a:schemeClr val="bg1">
                    <a:lumMod val="50000"/>
                  </a:schemeClr>
                </a:solidFill>
              </a:rPr>
              <a:t>ct. 31 - 2024</a:t>
            </a:r>
            <a:endParaRPr lang="en-US" b="1" dirty="0">
              <a:solidFill>
                <a:schemeClr val="bg1">
                  <a:lumMod val="50000"/>
                </a:schemeClr>
              </a:solidFill>
            </a:endParaRPr>
          </a:p>
        </p:txBody>
      </p:sp>
    </p:spTree>
    <p:extLst>
      <p:ext uri="{BB962C8B-B14F-4D97-AF65-F5344CB8AC3E}">
        <p14:creationId xmlns:p14="http://schemas.microsoft.com/office/powerpoint/2010/main" val="681341528"/>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0"/>
        <p:cNvGrpSpPr/>
        <p:nvPr/>
      </p:nvGrpSpPr>
      <p:grpSpPr>
        <a:xfrm>
          <a:off x="0" y="0"/>
          <a:ext cx="0" cy="0"/>
          <a:chOff x="0" y="0"/>
          <a:chExt cx="0" cy="0"/>
        </a:xfrm>
      </p:grpSpPr>
      <p:sp>
        <p:nvSpPr>
          <p:cNvPr id="2211" name="Google Shape;2211;p38"/>
          <p:cNvSpPr txBox="1">
            <a:spLocks noGrp="1"/>
          </p:cNvSpPr>
          <p:nvPr>
            <p:ph type="title"/>
          </p:nvPr>
        </p:nvSpPr>
        <p:spPr>
          <a:xfrm>
            <a:off x="1919700" y="590025"/>
            <a:ext cx="5364600" cy="6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754.24 K</a:t>
            </a:r>
            <a:endParaRPr dirty="0"/>
          </a:p>
        </p:txBody>
      </p:sp>
      <p:sp>
        <p:nvSpPr>
          <p:cNvPr id="2212" name="Google Shape;2212;p38"/>
          <p:cNvSpPr txBox="1">
            <a:spLocks noGrp="1"/>
          </p:cNvSpPr>
          <p:nvPr>
            <p:ph type="subTitle" idx="1"/>
          </p:nvPr>
        </p:nvSpPr>
        <p:spPr>
          <a:xfrm>
            <a:off x="1919700" y="1124226"/>
            <a:ext cx="5364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Average of total daily ridership </a:t>
            </a:r>
            <a:endParaRPr dirty="0"/>
          </a:p>
        </p:txBody>
      </p:sp>
      <p:sp>
        <p:nvSpPr>
          <p:cNvPr id="2213" name="Google Shape;2213;p38"/>
          <p:cNvSpPr txBox="1">
            <a:spLocks noGrp="1"/>
          </p:cNvSpPr>
          <p:nvPr>
            <p:ph type="subTitle" idx="3"/>
          </p:nvPr>
        </p:nvSpPr>
        <p:spPr>
          <a:xfrm>
            <a:off x="2492024" y="2115925"/>
            <a:ext cx="5364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Total Ridership  </a:t>
            </a:r>
            <a:endParaRPr dirty="0"/>
          </a:p>
        </p:txBody>
      </p:sp>
      <p:sp>
        <p:nvSpPr>
          <p:cNvPr id="2214" name="Google Shape;2214;p38"/>
          <p:cNvSpPr txBox="1">
            <a:spLocks noGrp="1"/>
          </p:cNvSpPr>
          <p:nvPr>
            <p:ph type="subTitle" idx="5"/>
          </p:nvPr>
        </p:nvSpPr>
        <p:spPr>
          <a:xfrm>
            <a:off x="3064348" y="3107625"/>
            <a:ext cx="5364600" cy="44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Max Ridership at day </a:t>
            </a:r>
          </a:p>
        </p:txBody>
      </p:sp>
      <p:sp>
        <p:nvSpPr>
          <p:cNvPr id="2215" name="Google Shape;2215;p38"/>
          <p:cNvSpPr txBox="1">
            <a:spLocks noGrp="1"/>
          </p:cNvSpPr>
          <p:nvPr>
            <p:ph type="title" idx="2"/>
          </p:nvPr>
        </p:nvSpPr>
        <p:spPr>
          <a:xfrm>
            <a:off x="2492024" y="1581825"/>
            <a:ext cx="5364600" cy="6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6.4 bn</a:t>
            </a:r>
            <a:endParaRPr dirty="0"/>
          </a:p>
        </p:txBody>
      </p:sp>
      <p:sp>
        <p:nvSpPr>
          <p:cNvPr id="2216" name="Google Shape;2216;p38"/>
          <p:cNvSpPr txBox="1">
            <a:spLocks noGrp="1"/>
          </p:cNvSpPr>
          <p:nvPr>
            <p:ph type="title" idx="4"/>
          </p:nvPr>
        </p:nvSpPr>
        <p:spPr>
          <a:xfrm>
            <a:off x="3064348" y="2573525"/>
            <a:ext cx="5364600" cy="63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3/5/2020</a:t>
            </a:r>
            <a:endParaRPr dirty="0"/>
          </a:p>
        </p:txBody>
      </p:sp>
      <p:cxnSp>
        <p:nvCxnSpPr>
          <p:cNvPr id="2217" name="Google Shape;2217;p38"/>
          <p:cNvCxnSpPr>
            <a:endCxn id="2211" idx="1"/>
          </p:cNvCxnSpPr>
          <p:nvPr/>
        </p:nvCxnSpPr>
        <p:spPr>
          <a:xfrm>
            <a:off x="-231900" y="908475"/>
            <a:ext cx="2151600" cy="0"/>
          </a:xfrm>
          <a:prstGeom prst="straightConnector1">
            <a:avLst/>
          </a:prstGeom>
          <a:noFill/>
          <a:ln w="9525" cap="flat" cmpd="sng">
            <a:solidFill>
              <a:schemeClr val="dk1"/>
            </a:solidFill>
            <a:prstDash val="solid"/>
            <a:round/>
            <a:headEnd type="none" w="med" len="med"/>
            <a:tailEnd type="diamond" w="med" len="med"/>
          </a:ln>
        </p:spPr>
      </p:cxnSp>
      <p:cxnSp>
        <p:nvCxnSpPr>
          <p:cNvPr id="2218" name="Google Shape;2218;p38"/>
          <p:cNvCxnSpPr>
            <a:endCxn id="2215" idx="1"/>
          </p:cNvCxnSpPr>
          <p:nvPr/>
        </p:nvCxnSpPr>
        <p:spPr>
          <a:xfrm>
            <a:off x="-113476" y="1891275"/>
            <a:ext cx="2605500" cy="9000"/>
          </a:xfrm>
          <a:prstGeom prst="straightConnector1">
            <a:avLst/>
          </a:prstGeom>
          <a:noFill/>
          <a:ln w="9525" cap="flat" cmpd="sng">
            <a:solidFill>
              <a:schemeClr val="dk1"/>
            </a:solidFill>
            <a:prstDash val="solid"/>
            <a:round/>
            <a:headEnd type="none" w="med" len="med"/>
            <a:tailEnd type="diamond" w="med" len="med"/>
          </a:ln>
        </p:spPr>
      </p:cxnSp>
      <p:cxnSp>
        <p:nvCxnSpPr>
          <p:cNvPr id="2219" name="Google Shape;2219;p38"/>
          <p:cNvCxnSpPr>
            <a:endCxn id="2216" idx="1"/>
          </p:cNvCxnSpPr>
          <p:nvPr/>
        </p:nvCxnSpPr>
        <p:spPr>
          <a:xfrm>
            <a:off x="-1352" y="2891975"/>
            <a:ext cx="3065700" cy="0"/>
          </a:xfrm>
          <a:prstGeom prst="straightConnector1">
            <a:avLst/>
          </a:prstGeom>
          <a:noFill/>
          <a:ln w="9525" cap="flat" cmpd="sng">
            <a:solidFill>
              <a:schemeClr val="dk1"/>
            </a:solidFill>
            <a:prstDash val="solid"/>
            <a:round/>
            <a:headEnd type="none" w="med" len="med"/>
            <a:tailEnd type="diamond" w="med" len="med"/>
          </a:ln>
        </p:spPr>
      </p:cxnSp>
      <p:grpSp>
        <p:nvGrpSpPr>
          <p:cNvPr id="2220" name="Google Shape;2220;p38"/>
          <p:cNvGrpSpPr/>
          <p:nvPr/>
        </p:nvGrpSpPr>
        <p:grpSpPr>
          <a:xfrm>
            <a:off x="5183306" y="3954530"/>
            <a:ext cx="2936882" cy="783834"/>
            <a:chOff x="5219406" y="3885445"/>
            <a:chExt cx="2936882" cy="783834"/>
          </a:xfrm>
        </p:grpSpPr>
        <p:grpSp>
          <p:nvGrpSpPr>
            <p:cNvPr id="2221" name="Google Shape;2221;p38"/>
            <p:cNvGrpSpPr/>
            <p:nvPr/>
          </p:nvGrpSpPr>
          <p:grpSpPr>
            <a:xfrm>
              <a:off x="5219406" y="4100236"/>
              <a:ext cx="207620" cy="568826"/>
              <a:chOff x="6178550" y="415926"/>
              <a:chExt cx="774700" cy="2122487"/>
            </a:xfrm>
          </p:grpSpPr>
          <p:sp>
            <p:nvSpPr>
              <p:cNvPr id="2222" name="Google Shape;2222;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3" name="Google Shape;2223;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4" name="Google Shape;2224;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5" name="Google Shape;2225;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0" name="Google Shape;2230;p38"/>
            <p:cNvGrpSpPr/>
            <p:nvPr/>
          </p:nvGrpSpPr>
          <p:grpSpPr>
            <a:xfrm>
              <a:off x="5588181" y="4223891"/>
              <a:ext cx="162532" cy="445298"/>
              <a:chOff x="6178550" y="415926"/>
              <a:chExt cx="774700" cy="2122487"/>
            </a:xfrm>
          </p:grpSpPr>
          <p:sp>
            <p:nvSpPr>
              <p:cNvPr id="2231" name="Google Shape;2231;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39" name="Google Shape;2239;p38"/>
            <p:cNvGrpSpPr/>
            <p:nvPr/>
          </p:nvGrpSpPr>
          <p:grpSpPr>
            <a:xfrm>
              <a:off x="5908144" y="3885445"/>
              <a:ext cx="286097" cy="783834"/>
              <a:chOff x="6178550" y="415926"/>
              <a:chExt cx="774700" cy="2122487"/>
            </a:xfrm>
          </p:grpSpPr>
          <p:sp>
            <p:nvSpPr>
              <p:cNvPr id="2240" name="Google Shape;2240;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48" name="Google Shape;2248;p38"/>
            <p:cNvGrpSpPr/>
            <p:nvPr/>
          </p:nvGrpSpPr>
          <p:grpSpPr>
            <a:xfrm>
              <a:off x="6318344" y="3885445"/>
              <a:ext cx="286097" cy="783834"/>
              <a:chOff x="6178550" y="415926"/>
              <a:chExt cx="774700" cy="2122487"/>
            </a:xfrm>
          </p:grpSpPr>
          <p:sp>
            <p:nvSpPr>
              <p:cNvPr id="2249" name="Google Shape;2249;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7" name="Google Shape;2257;p38"/>
            <p:cNvGrpSpPr/>
            <p:nvPr/>
          </p:nvGrpSpPr>
          <p:grpSpPr>
            <a:xfrm>
              <a:off x="7722606" y="4223891"/>
              <a:ext cx="162532" cy="445298"/>
              <a:chOff x="6178550" y="415926"/>
              <a:chExt cx="774700" cy="2122487"/>
            </a:xfrm>
          </p:grpSpPr>
          <p:sp>
            <p:nvSpPr>
              <p:cNvPr id="2258" name="Google Shape;2258;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1" name="Google Shape;2261;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2" name="Google Shape;2262;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6" name="Google Shape;2266;p38"/>
            <p:cNvGrpSpPr/>
            <p:nvPr/>
          </p:nvGrpSpPr>
          <p:grpSpPr>
            <a:xfrm>
              <a:off x="7993756" y="4223891"/>
              <a:ext cx="162532" cy="445298"/>
              <a:chOff x="6178550" y="415926"/>
              <a:chExt cx="774700" cy="2122487"/>
            </a:xfrm>
          </p:grpSpPr>
          <p:sp>
            <p:nvSpPr>
              <p:cNvPr id="2267" name="Google Shape;2267;p38"/>
              <p:cNvSpPr/>
              <p:nvPr/>
            </p:nvSpPr>
            <p:spPr>
              <a:xfrm>
                <a:off x="6205538" y="604838"/>
                <a:ext cx="674688" cy="1933575"/>
              </a:xfrm>
              <a:custGeom>
                <a:avLst/>
                <a:gdLst/>
                <a:ahLst/>
                <a:cxnLst/>
                <a:rect l="l" t="t" r="r" b="b"/>
                <a:pathLst>
                  <a:path w="357" h="1021" extrusionOk="0">
                    <a:moveTo>
                      <a:pt x="356" y="591"/>
                    </a:moveTo>
                    <a:cubicBezTo>
                      <a:pt x="199" y="653"/>
                      <a:pt x="199" y="653"/>
                      <a:pt x="199" y="653"/>
                    </a:cubicBezTo>
                    <a:cubicBezTo>
                      <a:pt x="191" y="0"/>
                      <a:pt x="191" y="0"/>
                      <a:pt x="191" y="0"/>
                    </a:cubicBezTo>
                    <a:cubicBezTo>
                      <a:pt x="189" y="183"/>
                      <a:pt x="189" y="183"/>
                      <a:pt x="189" y="183"/>
                    </a:cubicBezTo>
                    <a:cubicBezTo>
                      <a:pt x="133" y="143"/>
                      <a:pt x="133" y="143"/>
                      <a:pt x="133" y="143"/>
                    </a:cubicBezTo>
                    <a:cubicBezTo>
                      <a:pt x="132" y="143"/>
                      <a:pt x="132" y="143"/>
                      <a:pt x="131" y="143"/>
                    </a:cubicBezTo>
                    <a:cubicBezTo>
                      <a:pt x="131" y="144"/>
                      <a:pt x="131" y="144"/>
                      <a:pt x="132" y="145"/>
                    </a:cubicBezTo>
                    <a:cubicBezTo>
                      <a:pt x="189" y="185"/>
                      <a:pt x="189" y="185"/>
                      <a:pt x="189" y="185"/>
                    </a:cubicBezTo>
                    <a:cubicBezTo>
                      <a:pt x="184" y="542"/>
                      <a:pt x="184" y="542"/>
                      <a:pt x="184" y="542"/>
                    </a:cubicBezTo>
                    <a:cubicBezTo>
                      <a:pt x="83" y="467"/>
                      <a:pt x="83" y="467"/>
                      <a:pt x="83" y="467"/>
                    </a:cubicBezTo>
                    <a:cubicBezTo>
                      <a:pt x="83" y="467"/>
                      <a:pt x="82" y="467"/>
                      <a:pt x="82" y="467"/>
                    </a:cubicBezTo>
                    <a:cubicBezTo>
                      <a:pt x="81" y="468"/>
                      <a:pt x="82" y="468"/>
                      <a:pt x="82" y="469"/>
                    </a:cubicBezTo>
                    <a:cubicBezTo>
                      <a:pt x="184" y="545"/>
                      <a:pt x="184" y="545"/>
                      <a:pt x="184" y="545"/>
                    </a:cubicBezTo>
                    <a:cubicBezTo>
                      <a:pt x="180" y="905"/>
                      <a:pt x="180" y="905"/>
                      <a:pt x="180" y="905"/>
                    </a:cubicBezTo>
                    <a:cubicBezTo>
                      <a:pt x="2" y="718"/>
                      <a:pt x="2" y="718"/>
                      <a:pt x="2" y="718"/>
                    </a:cubicBezTo>
                    <a:cubicBezTo>
                      <a:pt x="1" y="718"/>
                      <a:pt x="1" y="718"/>
                      <a:pt x="0" y="718"/>
                    </a:cubicBezTo>
                    <a:cubicBezTo>
                      <a:pt x="0" y="719"/>
                      <a:pt x="0" y="719"/>
                      <a:pt x="0" y="720"/>
                    </a:cubicBezTo>
                    <a:cubicBezTo>
                      <a:pt x="180" y="907"/>
                      <a:pt x="180" y="907"/>
                      <a:pt x="180" y="907"/>
                    </a:cubicBezTo>
                    <a:cubicBezTo>
                      <a:pt x="179" y="1021"/>
                      <a:pt x="179" y="1021"/>
                      <a:pt x="179" y="1021"/>
                    </a:cubicBezTo>
                    <a:cubicBezTo>
                      <a:pt x="203" y="1021"/>
                      <a:pt x="203" y="1021"/>
                      <a:pt x="203" y="1021"/>
                    </a:cubicBezTo>
                    <a:cubicBezTo>
                      <a:pt x="199" y="655"/>
                      <a:pt x="199" y="655"/>
                      <a:pt x="199" y="655"/>
                    </a:cubicBezTo>
                    <a:cubicBezTo>
                      <a:pt x="232" y="642"/>
                      <a:pt x="232" y="642"/>
                      <a:pt x="232" y="642"/>
                    </a:cubicBezTo>
                    <a:cubicBezTo>
                      <a:pt x="344" y="617"/>
                      <a:pt x="344" y="617"/>
                      <a:pt x="344" y="617"/>
                    </a:cubicBezTo>
                    <a:cubicBezTo>
                      <a:pt x="344" y="617"/>
                      <a:pt x="344" y="617"/>
                      <a:pt x="344" y="616"/>
                    </a:cubicBezTo>
                    <a:cubicBezTo>
                      <a:pt x="344" y="616"/>
                      <a:pt x="344" y="615"/>
                      <a:pt x="343" y="615"/>
                    </a:cubicBezTo>
                    <a:cubicBezTo>
                      <a:pt x="244" y="637"/>
                      <a:pt x="244" y="637"/>
                      <a:pt x="244" y="637"/>
                    </a:cubicBezTo>
                    <a:cubicBezTo>
                      <a:pt x="357" y="593"/>
                      <a:pt x="357" y="593"/>
                      <a:pt x="357" y="593"/>
                    </a:cubicBezTo>
                    <a:cubicBezTo>
                      <a:pt x="357" y="593"/>
                      <a:pt x="357" y="592"/>
                      <a:pt x="357" y="591"/>
                    </a:cubicBezTo>
                    <a:cubicBezTo>
                      <a:pt x="357" y="591"/>
                      <a:pt x="356" y="591"/>
                      <a:pt x="356" y="59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8" name="Google Shape;2268;p38"/>
              <p:cNvSpPr/>
              <p:nvPr/>
            </p:nvSpPr>
            <p:spPr>
              <a:xfrm>
                <a:off x="6178550" y="415926"/>
                <a:ext cx="774700" cy="1901824"/>
              </a:xfrm>
              <a:custGeom>
                <a:avLst/>
                <a:gdLst/>
                <a:ahLst/>
                <a:cxnLst/>
                <a:rect l="l" t="t" r="r" b="b"/>
                <a:pathLst>
                  <a:path w="410" h="1005" extrusionOk="0">
                    <a:moveTo>
                      <a:pt x="359" y="866"/>
                    </a:moveTo>
                    <a:cubicBezTo>
                      <a:pt x="379" y="842"/>
                      <a:pt x="379" y="842"/>
                      <a:pt x="379" y="842"/>
                    </a:cubicBezTo>
                    <a:cubicBezTo>
                      <a:pt x="269" y="872"/>
                      <a:pt x="269" y="872"/>
                      <a:pt x="269" y="872"/>
                    </a:cubicBezTo>
                    <a:cubicBezTo>
                      <a:pt x="409" y="816"/>
                      <a:pt x="409" y="816"/>
                      <a:pt x="409" y="816"/>
                    </a:cubicBezTo>
                    <a:cubicBezTo>
                      <a:pt x="385" y="719"/>
                      <a:pt x="385" y="719"/>
                      <a:pt x="385" y="719"/>
                    </a:cubicBezTo>
                    <a:cubicBezTo>
                      <a:pt x="266" y="754"/>
                      <a:pt x="266" y="754"/>
                      <a:pt x="266" y="754"/>
                    </a:cubicBezTo>
                    <a:cubicBezTo>
                      <a:pt x="305" y="763"/>
                      <a:pt x="305" y="763"/>
                      <a:pt x="305" y="763"/>
                    </a:cubicBezTo>
                    <a:cubicBezTo>
                      <a:pt x="206" y="770"/>
                      <a:pt x="206" y="770"/>
                      <a:pt x="206" y="770"/>
                    </a:cubicBezTo>
                    <a:cubicBezTo>
                      <a:pt x="206" y="749"/>
                      <a:pt x="206" y="749"/>
                      <a:pt x="206" y="749"/>
                    </a:cubicBezTo>
                    <a:cubicBezTo>
                      <a:pt x="371" y="662"/>
                      <a:pt x="371" y="662"/>
                      <a:pt x="371" y="662"/>
                    </a:cubicBezTo>
                    <a:cubicBezTo>
                      <a:pt x="361" y="622"/>
                      <a:pt x="361" y="622"/>
                      <a:pt x="361" y="622"/>
                    </a:cubicBezTo>
                    <a:cubicBezTo>
                      <a:pt x="325" y="653"/>
                      <a:pt x="325" y="653"/>
                      <a:pt x="325" y="653"/>
                    </a:cubicBezTo>
                    <a:cubicBezTo>
                      <a:pt x="336" y="631"/>
                      <a:pt x="336" y="631"/>
                      <a:pt x="336" y="631"/>
                    </a:cubicBezTo>
                    <a:cubicBezTo>
                      <a:pt x="230" y="714"/>
                      <a:pt x="230" y="714"/>
                      <a:pt x="230" y="714"/>
                    </a:cubicBezTo>
                    <a:cubicBezTo>
                      <a:pt x="347" y="568"/>
                      <a:pt x="347" y="568"/>
                      <a:pt x="347" y="568"/>
                    </a:cubicBezTo>
                    <a:cubicBezTo>
                      <a:pt x="297" y="365"/>
                      <a:pt x="297" y="365"/>
                      <a:pt x="297" y="365"/>
                    </a:cubicBezTo>
                    <a:cubicBezTo>
                      <a:pt x="205" y="453"/>
                      <a:pt x="205" y="453"/>
                      <a:pt x="205" y="453"/>
                    </a:cubicBezTo>
                    <a:cubicBezTo>
                      <a:pt x="205" y="412"/>
                      <a:pt x="205" y="412"/>
                      <a:pt x="205" y="412"/>
                    </a:cubicBezTo>
                    <a:cubicBezTo>
                      <a:pt x="295" y="357"/>
                      <a:pt x="295" y="357"/>
                      <a:pt x="295" y="357"/>
                    </a:cubicBezTo>
                    <a:cubicBezTo>
                      <a:pt x="257" y="208"/>
                      <a:pt x="257" y="208"/>
                      <a:pt x="257" y="208"/>
                    </a:cubicBezTo>
                    <a:cubicBezTo>
                      <a:pt x="236" y="226"/>
                      <a:pt x="206" y="223"/>
                      <a:pt x="206" y="223"/>
                    </a:cubicBezTo>
                    <a:cubicBezTo>
                      <a:pt x="253" y="189"/>
                      <a:pt x="253" y="189"/>
                      <a:pt x="253" y="189"/>
                    </a:cubicBezTo>
                    <a:cubicBezTo>
                      <a:pt x="206" y="0"/>
                      <a:pt x="206" y="0"/>
                      <a:pt x="206" y="0"/>
                    </a:cubicBezTo>
                    <a:cubicBezTo>
                      <a:pt x="177" y="115"/>
                      <a:pt x="177" y="115"/>
                      <a:pt x="177" y="115"/>
                    </a:cubicBezTo>
                    <a:cubicBezTo>
                      <a:pt x="206" y="151"/>
                      <a:pt x="206" y="151"/>
                      <a:pt x="206" y="151"/>
                    </a:cubicBezTo>
                    <a:cubicBezTo>
                      <a:pt x="173" y="130"/>
                      <a:pt x="173" y="130"/>
                      <a:pt x="173" y="130"/>
                    </a:cubicBezTo>
                    <a:cubicBezTo>
                      <a:pt x="149" y="225"/>
                      <a:pt x="149" y="225"/>
                      <a:pt x="149" y="225"/>
                    </a:cubicBezTo>
                    <a:cubicBezTo>
                      <a:pt x="206" y="269"/>
                      <a:pt x="206" y="269"/>
                      <a:pt x="206" y="269"/>
                    </a:cubicBezTo>
                    <a:cubicBezTo>
                      <a:pt x="206" y="302"/>
                      <a:pt x="206" y="302"/>
                      <a:pt x="206" y="302"/>
                    </a:cubicBezTo>
                    <a:cubicBezTo>
                      <a:pt x="141" y="258"/>
                      <a:pt x="141" y="258"/>
                      <a:pt x="141" y="258"/>
                    </a:cubicBezTo>
                    <a:cubicBezTo>
                      <a:pt x="73" y="529"/>
                      <a:pt x="73" y="529"/>
                      <a:pt x="73" y="529"/>
                    </a:cubicBezTo>
                    <a:cubicBezTo>
                      <a:pt x="114" y="561"/>
                      <a:pt x="206" y="637"/>
                      <a:pt x="206" y="637"/>
                    </a:cubicBezTo>
                    <a:cubicBezTo>
                      <a:pt x="206" y="637"/>
                      <a:pt x="115" y="623"/>
                      <a:pt x="68" y="552"/>
                    </a:cubicBezTo>
                    <a:cubicBezTo>
                      <a:pt x="13" y="771"/>
                      <a:pt x="13" y="771"/>
                      <a:pt x="13" y="771"/>
                    </a:cubicBezTo>
                    <a:cubicBezTo>
                      <a:pt x="60" y="831"/>
                      <a:pt x="60" y="831"/>
                      <a:pt x="60" y="831"/>
                    </a:cubicBezTo>
                    <a:cubicBezTo>
                      <a:pt x="44" y="781"/>
                      <a:pt x="44" y="781"/>
                      <a:pt x="44" y="781"/>
                    </a:cubicBezTo>
                    <a:cubicBezTo>
                      <a:pt x="135" y="908"/>
                      <a:pt x="135" y="908"/>
                      <a:pt x="135" y="908"/>
                    </a:cubicBezTo>
                    <a:cubicBezTo>
                      <a:pt x="98" y="890"/>
                      <a:pt x="98" y="890"/>
                      <a:pt x="98" y="890"/>
                    </a:cubicBezTo>
                    <a:cubicBezTo>
                      <a:pt x="169" y="990"/>
                      <a:pt x="169" y="990"/>
                      <a:pt x="169" y="990"/>
                    </a:cubicBezTo>
                    <a:cubicBezTo>
                      <a:pt x="0" y="839"/>
                      <a:pt x="0" y="839"/>
                      <a:pt x="0" y="839"/>
                    </a:cubicBezTo>
                    <a:cubicBezTo>
                      <a:pt x="10" y="1001"/>
                      <a:pt x="206" y="1005"/>
                      <a:pt x="206" y="1005"/>
                    </a:cubicBezTo>
                    <a:cubicBezTo>
                      <a:pt x="206" y="1005"/>
                      <a:pt x="390" y="1001"/>
                      <a:pt x="410" y="853"/>
                    </a:cubicBezTo>
                    <a:lnTo>
                      <a:pt x="359" y="86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9" name="Google Shape;2269;p38"/>
              <p:cNvSpPr/>
              <p:nvPr/>
            </p:nvSpPr>
            <p:spPr>
              <a:xfrm>
                <a:off x="6565900" y="1274763"/>
                <a:ext cx="215900" cy="165100"/>
              </a:xfrm>
              <a:custGeom>
                <a:avLst/>
                <a:gdLst/>
                <a:ahLst/>
                <a:cxnLst/>
                <a:rect l="l" t="t" r="r" b="b"/>
                <a:pathLst>
                  <a:path w="136" h="104" extrusionOk="0">
                    <a:moveTo>
                      <a:pt x="136" y="0"/>
                    </a:moveTo>
                    <a:lnTo>
                      <a:pt x="0" y="65"/>
                    </a:lnTo>
                    <a:lnTo>
                      <a:pt x="0" y="104"/>
                    </a:lnTo>
                    <a:lnTo>
                      <a:pt x="1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0" name="Google Shape;2270;p38"/>
              <p:cNvSpPr/>
              <p:nvPr/>
            </p:nvSpPr>
            <p:spPr>
              <a:xfrm>
                <a:off x="6254750" y="1595438"/>
                <a:ext cx="311150" cy="238125"/>
              </a:xfrm>
              <a:custGeom>
                <a:avLst/>
                <a:gdLst/>
                <a:ahLst/>
                <a:cxnLst/>
                <a:rect l="l" t="t" r="r" b="b"/>
                <a:pathLst>
                  <a:path w="196" h="150" extrusionOk="0">
                    <a:moveTo>
                      <a:pt x="11" y="0"/>
                    </a:moveTo>
                    <a:lnTo>
                      <a:pt x="196" y="100"/>
                    </a:lnTo>
                    <a:lnTo>
                      <a:pt x="196" y="150"/>
                    </a:lnTo>
                    <a:lnTo>
                      <a:pt x="0" y="45"/>
                    </a:lnTo>
                    <a:lnTo>
                      <a:pt x="1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1" name="Google Shape;2271;p38"/>
              <p:cNvSpPr/>
              <p:nvPr/>
            </p:nvSpPr>
            <p:spPr>
              <a:xfrm>
                <a:off x="6238875" y="1730376"/>
                <a:ext cx="327025" cy="303213"/>
              </a:xfrm>
              <a:custGeom>
                <a:avLst/>
                <a:gdLst/>
                <a:ahLst/>
                <a:cxnLst/>
                <a:rect l="l" t="t" r="r" b="b"/>
                <a:pathLst>
                  <a:path w="206" h="191" extrusionOk="0">
                    <a:moveTo>
                      <a:pt x="0" y="0"/>
                    </a:moveTo>
                    <a:lnTo>
                      <a:pt x="206" y="137"/>
                    </a:lnTo>
                    <a:lnTo>
                      <a:pt x="206" y="19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8"/>
              <p:cNvSpPr/>
              <p:nvPr/>
            </p:nvSpPr>
            <p:spPr>
              <a:xfrm>
                <a:off x="6365875" y="1082676"/>
                <a:ext cx="200025" cy="241300"/>
              </a:xfrm>
              <a:custGeom>
                <a:avLst/>
                <a:gdLst/>
                <a:ahLst/>
                <a:cxnLst/>
                <a:rect l="l" t="t" r="r" b="b"/>
                <a:pathLst>
                  <a:path w="126" h="152" extrusionOk="0">
                    <a:moveTo>
                      <a:pt x="22" y="0"/>
                    </a:moveTo>
                    <a:lnTo>
                      <a:pt x="126" y="71"/>
                    </a:lnTo>
                    <a:lnTo>
                      <a:pt x="126" y="152"/>
                    </a:lnTo>
                    <a:lnTo>
                      <a:pt x="0" y="90"/>
                    </a:lnTo>
                    <a:lnTo>
                      <a:pt x="9" y="46"/>
                    </a:lnTo>
                    <a:lnTo>
                      <a:pt x="96" y="101"/>
                    </a:lnTo>
                    <a:lnTo>
                      <a:pt x="14" y="30"/>
                    </a:lnTo>
                    <a:lnTo>
                      <a:pt x="22"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8"/>
              <p:cNvSpPr/>
              <p:nvPr/>
            </p:nvSpPr>
            <p:spPr>
              <a:xfrm>
                <a:off x="6565900" y="2030413"/>
                <a:ext cx="387350" cy="231775"/>
              </a:xfrm>
              <a:custGeom>
                <a:avLst/>
                <a:gdLst/>
                <a:ahLst/>
                <a:cxnLst/>
                <a:rect l="l" t="t" r="r" b="b"/>
                <a:pathLst>
                  <a:path w="244" h="146" extrusionOk="0">
                    <a:moveTo>
                      <a:pt x="244" y="0"/>
                    </a:moveTo>
                    <a:lnTo>
                      <a:pt x="0" y="106"/>
                    </a:lnTo>
                    <a:lnTo>
                      <a:pt x="0" y="146"/>
                    </a:lnTo>
                    <a:lnTo>
                      <a:pt x="244"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8"/>
              <p:cNvSpPr/>
              <p:nvPr/>
            </p:nvSpPr>
            <p:spPr>
              <a:xfrm>
                <a:off x="6567488" y="898526"/>
                <a:ext cx="131763" cy="147638"/>
              </a:xfrm>
              <a:custGeom>
                <a:avLst/>
                <a:gdLst/>
                <a:ahLst/>
                <a:cxnLst/>
                <a:rect l="l" t="t" r="r" b="b"/>
                <a:pathLst>
                  <a:path w="83" h="93" extrusionOk="0">
                    <a:moveTo>
                      <a:pt x="75" y="0"/>
                    </a:moveTo>
                    <a:lnTo>
                      <a:pt x="0" y="40"/>
                    </a:lnTo>
                    <a:lnTo>
                      <a:pt x="0" y="93"/>
                    </a:lnTo>
                    <a:lnTo>
                      <a:pt x="72" y="56"/>
                    </a:lnTo>
                    <a:lnTo>
                      <a:pt x="18" y="71"/>
                    </a:lnTo>
                    <a:lnTo>
                      <a:pt x="83" y="29"/>
                    </a:lnTo>
                    <a:lnTo>
                      <a:pt x="75"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275" name="Google Shape;2275;p38"/>
          <p:cNvSpPr/>
          <p:nvPr/>
        </p:nvSpPr>
        <p:spPr>
          <a:xfrm flipH="1">
            <a:off x="-738951" y="3384242"/>
            <a:ext cx="1454049" cy="218028"/>
          </a:xfrm>
          <a:custGeom>
            <a:avLst/>
            <a:gdLst/>
            <a:ahLst/>
            <a:cxnLst/>
            <a:rect l="l" t="t" r="r" b="b"/>
            <a:pathLst>
              <a:path w="1653" h="249" extrusionOk="0">
                <a:moveTo>
                  <a:pt x="1653" y="249"/>
                </a:moveTo>
                <a:cubicBezTo>
                  <a:pt x="1606" y="213"/>
                  <a:pt x="1553" y="193"/>
                  <a:pt x="1498" y="193"/>
                </a:cubicBezTo>
                <a:cubicBezTo>
                  <a:pt x="1487" y="193"/>
                  <a:pt x="1477" y="193"/>
                  <a:pt x="1467" y="195"/>
                </a:cubicBezTo>
                <a:cubicBezTo>
                  <a:pt x="1440" y="166"/>
                  <a:pt x="1410" y="144"/>
                  <a:pt x="1379" y="128"/>
                </a:cubicBezTo>
                <a:cubicBezTo>
                  <a:pt x="1351" y="205"/>
                  <a:pt x="1351" y="205"/>
                  <a:pt x="1351" y="205"/>
                </a:cubicBezTo>
                <a:cubicBezTo>
                  <a:pt x="1364" y="121"/>
                  <a:pt x="1364" y="121"/>
                  <a:pt x="1364" y="121"/>
                </a:cubicBezTo>
                <a:cubicBezTo>
                  <a:pt x="1353" y="116"/>
                  <a:pt x="1342" y="112"/>
                  <a:pt x="1331" y="109"/>
                </a:cubicBezTo>
                <a:cubicBezTo>
                  <a:pt x="1331" y="175"/>
                  <a:pt x="1331" y="175"/>
                  <a:pt x="1331" y="175"/>
                </a:cubicBezTo>
                <a:cubicBezTo>
                  <a:pt x="1315" y="105"/>
                  <a:pt x="1315" y="105"/>
                  <a:pt x="1315" y="105"/>
                </a:cubicBezTo>
                <a:cubicBezTo>
                  <a:pt x="1300" y="102"/>
                  <a:pt x="1285" y="101"/>
                  <a:pt x="1270" y="101"/>
                </a:cubicBezTo>
                <a:cubicBezTo>
                  <a:pt x="1242" y="101"/>
                  <a:pt x="1215" y="106"/>
                  <a:pt x="1189" y="116"/>
                </a:cubicBezTo>
                <a:cubicBezTo>
                  <a:pt x="1178" y="96"/>
                  <a:pt x="1166" y="78"/>
                  <a:pt x="1154" y="63"/>
                </a:cubicBezTo>
                <a:cubicBezTo>
                  <a:pt x="1132" y="115"/>
                  <a:pt x="1132" y="115"/>
                  <a:pt x="1132" y="115"/>
                </a:cubicBezTo>
                <a:cubicBezTo>
                  <a:pt x="1147" y="65"/>
                  <a:pt x="1147" y="65"/>
                  <a:pt x="1147" y="65"/>
                </a:cubicBezTo>
                <a:cubicBezTo>
                  <a:pt x="1105" y="134"/>
                  <a:pt x="1105" y="134"/>
                  <a:pt x="1105" y="134"/>
                </a:cubicBezTo>
                <a:cubicBezTo>
                  <a:pt x="1140" y="46"/>
                  <a:pt x="1140" y="46"/>
                  <a:pt x="1140" y="46"/>
                </a:cubicBezTo>
                <a:cubicBezTo>
                  <a:pt x="1127" y="32"/>
                  <a:pt x="1113" y="21"/>
                  <a:pt x="1098" y="13"/>
                </a:cubicBezTo>
                <a:cubicBezTo>
                  <a:pt x="1076" y="71"/>
                  <a:pt x="1076" y="71"/>
                  <a:pt x="1076" y="71"/>
                </a:cubicBezTo>
                <a:cubicBezTo>
                  <a:pt x="1089" y="9"/>
                  <a:pt x="1089" y="9"/>
                  <a:pt x="1089" y="9"/>
                </a:cubicBezTo>
                <a:cubicBezTo>
                  <a:pt x="1086" y="7"/>
                  <a:pt x="1083" y="6"/>
                  <a:pt x="1080" y="5"/>
                </a:cubicBezTo>
                <a:cubicBezTo>
                  <a:pt x="1076" y="40"/>
                  <a:pt x="1076" y="40"/>
                  <a:pt x="1076" y="40"/>
                </a:cubicBezTo>
                <a:cubicBezTo>
                  <a:pt x="1076" y="4"/>
                  <a:pt x="1076" y="4"/>
                  <a:pt x="1076" y="4"/>
                </a:cubicBezTo>
                <a:cubicBezTo>
                  <a:pt x="1067" y="1"/>
                  <a:pt x="1058" y="0"/>
                  <a:pt x="1049" y="0"/>
                </a:cubicBezTo>
                <a:cubicBezTo>
                  <a:pt x="1023" y="0"/>
                  <a:pt x="999" y="10"/>
                  <a:pt x="976" y="29"/>
                </a:cubicBezTo>
                <a:cubicBezTo>
                  <a:pt x="988" y="138"/>
                  <a:pt x="988" y="138"/>
                  <a:pt x="988" y="138"/>
                </a:cubicBezTo>
                <a:cubicBezTo>
                  <a:pt x="970" y="34"/>
                  <a:pt x="970" y="34"/>
                  <a:pt x="970" y="34"/>
                </a:cubicBezTo>
                <a:cubicBezTo>
                  <a:pt x="967" y="37"/>
                  <a:pt x="964" y="40"/>
                  <a:pt x="961" y="43"/>
                </a:cubicBezTo>
                <a:cubicBezTo>
                  <a:pt x="972" y="91"/>
                  <a:pt x="972" y="91"/>
                  <a:pt x="972" y="91"/>
                </a:cubicBezTo>
                <a:cubicBezTo>
                  <a:pt x="957" y="60"/>
                  <a:pt x="957" y="60"/>
                  <a:pt x="957" y="60"/>
                </a:cubicBezTo>
                <a:cubicBezTo>
                  <a:pt x="970" y="146"/>
                  <a:pt x="970" y="146"/>
                  <a:pt x="970" y="146"/>
                </a:cubicBezTo>
                <a:cubicBezTo>
                  <a:pt x="941" y="65"/>
                  <a:pt x="941" y="65"/>
                  <a:pt x="941" y="65"/>
                </a:cubicBezTo>
                <a:cubicBezTo>
                  <a:pt x="929" y="81"/>
                  <a:pt x="918" y="99"/>
                  <a:pt x="908" y="118"/>
                </a:cubicBezTo>
                <a:cubicBezTo>
                  <a:pt x="946" y="171"/>
                  <a:pt x="946" y="171"/>
                  <a:pt x="946" y="171"/>
                </a:cubicBezTo>
                <a:cubicBezTo>
                  <a:pt x="901" y="132"/>
                  <a:pt x="901" y="132"/>
                  <a:pt x="901" y="132"/>
                </a:cubicBezTo>
                <a:cubicBezTo>
                  <a:pt x="896" y="141"/>
                  <a:pt x="892" y="150"/>
                  <a:pt x="888" y="160"/>
                </a:cubicBezTo>
                <a:cubicBezTo>
                  <a:pt x="873" y="157"/>
                  <a:pt x="858" y="155"/>
                  <a:pt x="842" y="155"/>
                </a:cubicBezTo>
                <a:cubicBezTo>
                  <a:pt x="814" y="155"/>
                  <a:pt x="786" y="161"/>
                  <a:pt x="760" y="171"/>
                </a:cubicBezTo>
                <a:cubicBezTo>
                  <a:pt x="757" y="166"/>
                  <a:pt x="754" y="162"/>
                  <a:pt x="752" y="158"/>
                </a:cubicBezTo>
                <a:cubicBezTo>
                  <a:pt x="706" y="188"/>
                  <a:pt x="706" y="188"/>
                  <a:pt x="706" y="188"/>
                </a:cubicBezTo>
                <a:cubicBezTo>
                  <a:pt x="745" y="147"/>
                  <a:pt x="745" y="147"/>
                  <a:pt x="745" y="147"/>
                </a:cubicBezTo>
                <a:cubicBezTo>
                  <a:pt x="734" y="132"/>
                  <a:pt x="723" y="118"/>
                  <a:pt x="711" y="106"/>
                </a:cubicBezTo>
                <a:cubicBezTo>
                  <a:pt x="682" y="168"/>
                  <a:pt x="682" y="168"/>
                  <a:pt x="682" y="168"/>
                </a:cubicBezTo>
                <a:cubicBezTo>
                  <a:pt x="696" y="102"/>
                  <a:pt x="696" y="102"/>
                  <a:pt x="696" y="102"/>
                </a:cubicBezTo>
                <a:cubicBezTo>
                  <a:pt x="680" y="125"/>
                  <a:pt x="680" y="125"/>
                  <a:pt x="680" y="125"/>
                </a:cubicBezTo>
                <a:cubicBezTo>
                  <a:pt x="692" y="88"/>
                  <a:pt x="692" y="88"/>
                  <a:pt x="692" y="88"/>
                </a:cubicBezTo>
                <a:cubicBezTo>
                  <a:pt x="689" y="86"/>
                  <a:pt x="686" y="83"/>
                  <a:pt x="682" y="81"/>
                </a:cubicBezTo>
                <a:cubicBezTo>
                  <a:pt x="665" y="162"/>
                  <a:pt x="665" y="162"/>
                  <a:pt x="665" y="162"/>
                </a:cubicBezTo>
                <a:cubicBezTo>
                  <a:pt x="676" y="77"/>
                  <a:pt x="676" y="77"/>
                  <a:pt x="676" y="77"/>
                </a:cubicBezTo>
                <a:cubicBezTo>
                  <a:pt x="653" y="62"/>
                  <a:pt x="629" y="54"/>
                  <a:pt x="604" y="54"/>
                </a:cubicBezTo>
                <a:cubicBezTo>
                  <a:pt x="595" y="54"/>
                  <a:pt x="585" y="56"/>
                  <a:pt x="577" y="58"/>
                </a:cubicBezTo>
                <a:cubicBezTo>
                  <a:pt x="577" y="86"/>
                  <a:pt x="577" y="86"/>
                  <a:pt x="577" y="86"/>
                </a:cubicBezTo>
                <a:cubicBezTo>
                  <a:pt x="572" y="59"/>
                  <a:pt x="572" y="59"/>
                  <a:pt x="572" y="59"/>
                </a:cubicBezTo>
                <a:cubicBezTo>
                  <a:pt x="569" y="59"/>
                  <a:pt x="566" y="60"/>
                  <a:pt x="563" y="61"/>
                </a:cubicBezTo>
                <a:cubicBezTo>
                  <a:pt x="577" y="110"/>
                  <a:pt x="577" y="110"/>
                  <a:pt x="577" y="110"/>
                </a:cubicBezTo>
                <a:cubicBezTo>
                  <a:pt x="554" y="65"/>
                  <a:pt x="554" y="65"/>
                  <a:pt x="554" y="65"/>
                </a:cubicBezTo>
                <a:cubicBezTo>
                  <a:pt x="540" y="71"/>
                  <a:pt x="526" y="79"/>
                  <a:pt x="513" y="90"/>
                </a:cubicBezTo>
                <a:cubicBezTo>
                  <a:pt x="548" y="159"/>
                  <a:pt x="548" y="159"/>
                  <a:pt x="548" y="159"/>
                </a:cubicBezTo>
                <a:cubicBezTo>
                  <a:pt x="506" y="106"/>
                  <a:pt x="506" y="106"/>
                  <a:pt x="506" y="106"/>
                </a:cubicBezTo>
                <a:cubicBezTo>
                  <a:pt x="521" y="144"/>
                  <a:pt x="521" y="144"/>
                  <a:pt x="521" y="144"/>
                </a:cubicBezTo>
                <a:cubicBezTo>
                  <a:pt x="498" y="104"/>
                  <a:pt x="498" y="104"/>
                  <a:pt x="498" y="104"/>
                </a:cubicBezTo>
                <a:cubicBezTo>
                  <a:pt x="486" y="115"/>
                  <a:pt x="475" y="129"/>
                  <a:pt x="464" y="145"/>
                </a:cubicBezTo>
                <a:cubicBezTo>
                  <a:pt x="438" y="137"/>
                  <a:pt x="410" y="133"/>
                  <a:pt x="382" y="133"/>
                </a:cubicBezTo>
                <a:cubicBezTo>
                  <a:pt x="367" y="133"/>
                  <a:pt x="352" y="134"/>
                  <a:pt x="338" y="137"/>
                </a:cubicBezTo>
                <a:cubicBezTo>
                  <a:pt x="321" y="191"/>
                  <a:pt x="321" y="191"/>
                  <a:pt x="321" y="191"/>
                </a:cubicBezTo>
                <a:cubicBezTo>
                  <a:pt x="321" y="140"/>
                  <a:pt x="321" y="140"/>
                  <a:pt x="321" y="140"/>
                </a:cubicBezTo>
                <a:cubicBezTo>
                  <a:pt x="310" y="142"/>
                  <a:pt x="299" y="145"/>
                  <a:pt x="289" y="149"/>
                </a:cubicBezTo>
                <a:cubicBezTo>
                  <a:pt x="301" y="215"/>
                  <a:pt x="301" y="215"/>
                  <a:pt x="301" y="215"/>
                </a:cubicBezTo>
                <a:cubicBezTo>
                  <a:pt x="274" y="154"/>
                  <a:pt x="274" y="154"/>
                  <a:pt x="274" y="154"/>
                </a:cubicBezTo>
                <a:cubicBezTo>
                  <a:pt x="242" y="167"/>
                  <a:pt x="213" y="184"/>
                  <a:pt x="186" y="207"/>
                </a:cubicBezTo>
                <a:cubicBezTo>
                  <a:pt x="175" y="206"/>
                  <a:pt x="165" y="205"/>
                  <a:pt x="155" y="205"/>
                </a:cubicBezTo>
                <a:cubicBezTo>
                  <a:pt x="99" y="205"/>
                  <a:pt x="47" y="221"/>
                  <a:pt x="0" y="249"/>
                </a:cubicBezTo>
                <a:lnTo>
                  <a:pt x="1653" y="2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81"/>
        <p:cNvGrpSpPr/>
        <p:nvPr/>
      </p:nvGrpSpPr>
      <p:grpSpPr>
        <a:xfrm>
          <a:off x="0" y="0"/>
          <a:ext cx="0" cy="0"/>
          <a:chOff x="0" y="0"/>
          <a:chExt cx="0" cy="0"/>
        </a:xfrm>
      </p:grpSpPr>
      <p:sp>
        <p:nvSpPr>
          <p:cNvPr id="1982" name="Google Shape;1982;p36"/>
          <p:cNvSpPr txBox="1">
            <a:spLocks noGrp="1"/>
          </p:cNvSpPr>
          <p:nvPr>
            <p:ph type="subTitle" idx="2"/>
          </p:nvPr>
        </p:nvSpPr>
        <p:spPr>
          <a:xfrm>
            <a:off x="1612376" y="1697666"/>
            <a:ext cx="2967000" cy="1027800"/>
          </a:xfrm>
          <a:prstGeom prst="rect">
            <a:avLst/>
          </a:prstGeom>
        </p:spPr>
        <p:txBody>
          <a:bodyPr spcFirstLastPara="1" wrap="square" lIns="91425" tIns="91425" rIns="91425" bIns="91425" anchor="t" anchorCtr="0">
            <a:noAutofit/>
          </a:bodyPr>
          <a:lstStyle/>
          <a:p>
            <a:pPr marL="0" indent="0"/>
            <a:r>
              <a:rPr lang="ar-EG" sz="1600" dirty="0">
                <a:solidFill>
                  <a:schemeClr val="bg2">
                    <a:lumMod val="10000"/>
                  </a:schemeClr>
                </a:solidFill>
              </a:rPr>
              <a:t>The day of the record.</a:t>
            </a:r>
          </a:p>
          <a:p>
            <a:pPr marL="0" lvl="0" indent="0" algn="l" rtl="0">
              <a:spcBef>
                <a:spcPts val="0"/>
              </a:spcBef>
              <a:spcAft>
                <a:spcPts val="0"/>
              </a:spcAft>
              <a:buNone/>
            </a:pPr>
            <a:endParaRPr sz="1600" dirty="0"/>
          </a:p>
        </p:txBody>
      </p:sp>
      <p:sp>
        <p:nvSpPr>
          <p:cNvPr id="1983" name="Google Shape;1983;p36"/>
          <p:cNvSpPr txBox="1">
            <a:spLocks noGrp="1"/>
          </p:cNvSpPr>
          <p:nvPr>
            <p:ph type="subTitle" idx="3"/>
          </p:nvPr>
        </p:nvSpPr>
        <p:spPr>
          <a:xfrm>
            <a:off x="5309502" y="1697666"/>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EG" sz="1400" dirty="0">
                <a:solidFill>
                  <a:schemeClr val="bg2">
                    <a:lumMod val="10000"/>
                  </a:schemeClr>
                </a:solidFill>
              </a:rPr>
              <a:t>Number of passengers for each transportation mode.</a:t>
            </a:r>
            <a:endParaRPr sz="1400" dirty="0"/>
          </a:p>
        </p:txBody>
      </p:sp>
      <p:sp>
        <p:nvSpPr>
          <p:cNvPr id="1984" name="Google Shape;1984;p36"/>
          <p:cNvSpPr txBox="1">
            <a:spLocks noGrp="1"/>
          </p:cNvSpPr>
          <p:nvPr>
            <p:ph type="subTitle" idx="4"/>
          </p:nvPr>
        </p:nvSpPr>
        <p:spPr>
          <a:xfrm>
            <a:off x="1612376" y="3146166"/>
            <a:ext cx="29670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ar-EG" sz="1600" dirty="0">
                <a:solidFill>
                  <a:schemeClr val="bg2">
                    <a:lumMod val="10000"/>
                  </a:schemeClr>
                </a:solidFill>
              </a:rPr>
              <a:t>Percentage change compared to the 2019 baseline.</a:t>
            </a:r>
            <a:endParaRPr sz="1600" dirty="0"/>
          </a:p>
        </p:txBody>
      </p:sp>
      <p:sp>
        <p:nvSpPr>
          <p:cNvPr id="1987" name="Google Shape;1987;p36"/>
          <p:cNvSpPr txBox="1">
            <a:spLocks noGrp="1"/>
          </p:cNvSpPr>
          <p:nvPr>
            <p:ph type="subTitle" idx="1"/>
          </p:nvPr>
        </p:nvSpPr>
        <p:spPr>
          <a:xfrm>
            <a:off x="1612375" y="1243741"/>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EG" sz="1800" dirty="0">
                <a:solidFill>
                  <a:schemeClr val="bg2">
                    <a:lumMod val="10000"/>
                  </a:schemeClr>
                </a:solidFill>
              </a:rPr>
              <a:t>Date</a:t>
            </a:r>
            <a:endParaRPr dirty="0"/>
          </a:p>
        </p:txBody>
      </p:sp>
      <p:sp>
        <p:nvSpPr>
          <p:cNvPr id="1988" name="Google Shape;1988;p36"/>
          <p:cNvSpPr txBox="1">
            <a:spLocks noGrp="1"/>
          </p:cNvSpPr>
          <p:nvPr>
            <p:ph type="subTitle" idx="6"/>
          </p:nvPr>
        </p:nvSpPr>
        <p:spPr>
          <a:xfrm>
            <a:off x="1612374" y="2692241"/>
            <a:ext cx="4178825"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EG" sz="1800" dirty="0">
                <a:solidFill>
                  <a:schemeClr val="bg2">
                    <a:lumMod val="10000"/>
                  </a:schemeClr>
                </a:solidFill>
              </a:rPr>
              <a:t>Pre-Pandemic Comparison</a:t>
            </a:r>
            <a:endParaRPr dirty="0"/>
          </a:p>
        </p:txBody>
      </p:sp>
      <p:sp>
        <p:nvSpPr>
          <p:cNvPr id="1989" name="Google Shape;1989;p36"/>
          <p:cNvSpPr txBox="1">
            <a:spLocks noGrp="1"/>
          </p:cNvSpPr>
          <p:nvPr>
            <p:ph type="subTitle" idx="7"/>
          </p:nvPr>
        </p:nvSpPr>
        <p:spPr>
          <a:xfrm>
            <a:off x="5309500" y="1243741"/>
            <a:ext cx="29670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ar-EG" sz="1800" dirty="0">
                <a:solidFill>
                  <a:schemeClr val="bg2">
                    <a:lumMod val="10000"/>
                  </a:schemeClr>
                </a:solidFill>
              </a:rPr>
              <a:t>Ridership Counts</a:t>
            </a:r>
            <a:endParaRPr dirty="0"/>
          </a:p>
        </p:txBody>
      </p:sp>
      <p:grpSp>
        <p:nvGrpSpPr>
          <p:cNvPr id="1991" name="Google Shape;1991;p36"/>
          <p:cNvGrpSpPr/>
          <p:nvPr/>
        </p:nvGrpSpPr>
        <p:grpSpPr>
          <a:xfrm>
            <a:off x="4908074" y="1322394"/>
            <a:ext cx="368608" cy="368594"/>
            <a:chOff x="4851224" y="2280487"/>
            <a:chExt cx="368608" cy="368594"/>
          </a:xfrm>
        </p:grpSpPr>
        <p:sp>
          <p:nvSpPr>
            <p:cNvPr id="1992" name="Google Shape;1992;p36"/>
            <p:cNvSpPr/>
            <p:nvPr/>
          </p:nvSpPr>
          <p:spPr>
            <a:xfrm>
              <a:off x="4851224" y="2280487"/>
              <a:ext cx="184301" cy="368594"/>
            </a:xfrm>
            <a:custGeom>
              <a:avLst/>
              <a:gdLst/>
              <a:ahLst/>
              <a:cxnLst/>
              <a:rect l="l" t="t" r="r" b="b"/>
              <a:pathLst>
                <a:path w="166" h="332" extrusionOk="0">
                  <a:moveTo>
                    <a:pt x="0" y="0"/>
                  </a:moveTo>
                  <a:lnTo>
                    <a:pt x="0" y="69"/>
                  </a:lnTo>
                  <a:lnTo>
                    <a:pt x="10" y="78"/>
                  </a:lnTo>
                  <a:lnTo>
                    <a:pt x="0" y="88"/>
                  </a:lnTo>
                  <a:lnTo>
                    <a:pt x="0" y="147"/>
                  </a:lnTo>
                  <a:lnTo>
                    <a:pt x="10" y="156"/>
                  </a:lnTo>
                  <a:lnTo>
                    <a:pt x="0" y="166"/>
                  </a:lnTo>
                  <a:lnTo>
                    <a:pt x="0" y="185"/>
                  </a:lnTo>
                  <a:lnTo>
                    <a:pt x="10" y="195"/>
                  </a:lnTo>
                  <a:lnTo>
                    <a:pt x="0" y="204"/>
                  </a:lnTo>
                  <a:lnTo>
                    <a:pt x="0" y="332"/>
                  </a:lnTo>
                  <a:lnTo>
                    <a:pt x="157" y="332"/>
                  </a:lnTo>
                  <a:lnTo>
                    <a:pt x="166" y="161"/>
                  </a:lnTo>
                  <a:lnTo>
                    <a:pt x="157"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36"/>
            <p:cNvSpPr/>
            <p:nvPr/>
          </p:nvSpPr>
          <p:spPr>
            <a:xfrm>
              <a:off x="5025532" y="2280487"/>
              <a:ext cx="194293" cy="368594"/>
            </a:xfrm>
            <a:custGeom>
              <a:avLst/>
              <a:gdLst/>
              <a:ahLst/>
              <a:cxnLst/>
              <a:rect l="l" t="t" r="r" b="b"/>
              <a:pathLst>
                <a:path w="175" h="332" extrusionOk="0">
                  <a:moveTo>
                    <a:pt x="175" y="0"/>
                  </a:moveTo>
                  <a:lnTo>
                    <a:pt x="0" y="0"/>
                  </a:lnTo>
                  <a:lnTo>
                    <a:pt x="0" y="332"/>
                  </a:lnTo>
                  <a:lnTo>
                    <a:pt x="175" y="332"/>
                  </a:lnTo>
                  <a:lnTo>
                    <a:pt x="175" y="57"/>
                  </a:lnTo>
                  <a:lnTo>
                    <a:pt x="166" y="47"/>
                  </a:lnTo>
                  <a:lnTo>
                    <a:pt x="175" y="38"/>
                  </a:lnTo>
                  <a:lnTo>
                    <a:pt x="175"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36"/>
            <p:cNvSpPr/>
            <p:nvPr/>
          </p:nvSpPr>
          <p:spPr>
            <a:xfrm>
              <a:off x="4851224" y="2353762"/>
              <a:ext cx="150994" cy="24425"/>
            </a:xfrm>
            <a:custGeom>
              <a:avLst/>
              <a:gdLst/>
              <a:ahLst/>
              <a:cxnLst/>
              <a:rect l="l" t="t" r="r" b="b"/>
              <a:pathLst>
                <a:path w="57" h="9" extrusionOk="0">
                  <a:moveTo>
                    <a:pt x="54" y="9"/>
                  </a:moveTo>
                  <a:cubicBezTo>
                    <a:pt x="53" y="9"/>
                    <a:pt x="1" y="9"/>
                    <a:pt x="0" y="9"/>
                  </a:cubicBezTo>
                  <a:cubicBezTo>
                    <a:pt x="0" y="6"/>
                    <a:pt x="0" y="3"/>
                    <a:pt x="0" y="0"/>
                  </a:cubicBezTo>
                  <a:cubicBezTo>
                    <a:pt x="54" y="0"/>
                    <a:pt x="54" y="0"/>
                    <a:pt x="54" y="0"/>
                  </a:cubicBezTo>
                  <a:cubicBezTo>
                    <a:pt x="57" y="5"/>
                    <a:pt x="57" y="5"/>
                    <a:pt x="57" y="5"/>
                  </a:cubicBezTo>
                  <a:lnTo>
                    <a:pt x="54" y="9"/>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36"/>
            <p:cNvSpPr/>
            <p:nvPr/>
          </p:nvSpPr>
          <p:spPr>
            <a:xfrm>
              <a:off x="5014429" y="2393730"/>
              <a:ext cx="16654" cy="76606"/>
            </a:xfrm>
            <a:custGeom>
              <a:avLst/>
              <a:gdLst/>
              <a:ahLst/>
              <a:cxnLst/>
              <a:rect l="l" t="t" r="r" b="b"/>
              <a:pathLst>
                <a:path w="6" h="29" extrusionOk="0">
                  <a:moveTo>
                    <a:pt x="4" y="27"/>
                  </a:moveTo>
                  <a:cubicBezTo>
                    <a:pt x="2" y="29"/>
                    <a:pt x="2" y="29"/>
                    <a:pt x="2" y="29"/>
                  </a:cubicBezTo>
                  <a:cubicBezTo>
                    <a:pt x="0" y="28"/>
                    <a:pt x="0" y="28"/>
                    <a:pt x="0" y="28"/>
                  </a:cubicBezTo>
                  <a:cubicBezTo>
                    <a:pt x="0" y="24"/>
                    <a:pt x="0" y="5"/>
                    <a:pt x="0" y="1"/>
                  </a:cubicBezTo>
                  <a:cubicBezTo>
                    <a:pt x="2" y="0"/>
                    <a:pt x="2" y="0"/>
                    <a:pt x="2" y="0"/>
                  </a:cubicBezTo>
                  <a:cubicBezTo>
                    <a:pt x="4" y="2"/>
                    <a:pt x="4" y="2"/>
                    <a:pt x="4" y="2"/>
                  </a:cubicBezTo>
                  <a:cubicBezTo>
                    <a:pt x="6" y="15"/>
                    <a:pt x="6" y="15"/>
                    <a:pt x="6" y="15"/>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36"/>
            <p:cNvSpPr/>
            <p:nvPr/>
          </p:nvSpPr>
          <p:spPr>
            <a:xfrm>
              <a:off x="5025532" y="2393730"/>
              <a:ext cx="9993" cy="76606"/>
            </a:xfrm>
            <a:custGeom>
              <a:avLst/>
              <a:gdLst/>
              <a:ahLst/>
              <a:cxnLst/>
              <a:rect l="l" t="t" r="r" b="b"/>
              <a:pathLst>
                <a:path w="4" h="29" extrusionOk="0">
                  <a:moveTo>
                    <a:pt x="4" y="27"/>
                  </a:moveTo>
                  <a:cubicBezTo>
                    <a:pt x="2" y="29"/>
                    <a:pt x="2" y="29"/>
                    <a:pt x="2" y="29"/>
                  </a:cubicBezTo>
                  <a:cubicBezTo>
                    <a:pt x="0" y="27"/>
                    <a:pt x="0" y="27"/>
                    <a:pt x="0" y="27"/>
                  </a:cubicBezTo>
                  <a:cubicBezTo>
                    <a:pt x="0" y="24"/>
                    <a:pt x="0" y="5"/>
                    <a:pt x="0" y="2"/>
                  </a:cubicBezTo>
                  <a:cubicBezTo>
                    <a:pt x="2" y="0"/>
                    <a:pt x="2" y="0"/>
                    <a:pt x="2" y="0"/>
                  </a:cubicBezTo>
                  <a:cubicBezTo>
                    <a:pt x="4" y="1"/>
                    <a:pt x="4" y="1"/>
                    <a:pt x="4" y="1"/>
                  </a:cubicBezTo>
                  <a:lnTo>
                    <a:pt x="4" y="27"/>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36"/>
            <p:cNvSpPr/>
            <p:nvPr/>
          </p:nvSpPr>
          <p:spPr>
            <a:xfrm>
              <a:off x="4962248" y="2512524"/>
              <a:ext cx="47741" cy="47740"/>
            </a:xfrm>
            <a:custGeom>
              <a:avLst/>
              <a:gdLst/>
              <a:ahLst/>
              <a:cxnLst/>
              <a:rect l="l" t="t" r="r" b="b"/>
              <a:pathLst>
                <a:path w="18" h="18" extrusionOk="0">
                  <a:moveTo>
                    <a:pt x="6" y="18"/>
                  </a:moveTo>
                  <a:cubicBezTo>
                    <a:pt x="1" y="17"/>
                    <a:pt x="1" y="17"/>
                    <a:pt x="1" y="17"/>
                  </a:cubicBezTo>
                  <a:cubicBezTo>
                    <a:pt x="0" y="12"/>
                    <a:pt x="0" y="12"/>
                    <a:pt x="0" y="12"/>
                  </a:cubicBezTo>
                  <a:cubicBezTo>
                    <a:pt x="2" y="10"/>
                    <a:pt x="11" y="1"/>
                    <a:pt x="12" y="0"/>
                  </a:cubicBezTo>
                  <a:cubicBezTo>
                    <a:pt x="18" y="0"/>
                    <a:pt x="18" y="0"/>
                    <a:pt x="18" y="0"/>
                  </a:cubicBezTo>
                  <a:cubicBezTo>
                    <a:pt x="18" y="5"/>
                    <a:pt x="18" y="5"/>
                    <a:pt x="18" y="5"/>
                  </a:cubicBezTo>
                  <a:cubicBezTo>
                    <a:pt x="17" y="7"/>
                    <a:pt x="7" y="16"/>
                    <a:pt x="6" y="18"/>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36"/>
            <p:cNvSpPr/>
            <p:nvPr/>
          </p:nvSpPr>
          <p:spPr>
            <a:xfrm>
              <a:off x="5038855" y="2509193"/>
              <a:ext cx="78828" cy="53291"/>
            </a:xfrm>
            <a:custGeom>
              <a:avLst/>
              <a:gdLst/>
              <a:ahLst/>
              <a:cxnLst/>
              <a:rect l="l" t="t" r="r" b="b"/>
              <a:pathLst>
                <a:path w="30" h="20" extrusionOk="0">
                  <a:moveTo>
                    <a:pt x="24" y="20"/>
                  </a:moveTo>
                  <a:cubicBezTo>
                    <a:pt x="18" y="16"/>
                    <a:pt x="5" y="8"/>
                    <a:pt x="1" y="6"/>
                  </a:cubicBezTo>
                  <a:cubicBezTo>
                    <a:pt x="0" y="1"/>
                    <a:pt x="0" y="1"/>
                    <a:pt x="0" y="1"/>
                  </a:cubicBezTo>
                  <a:cubicBezTo>
                    <a:pt x="6" y="0"/>
                    <a:pt x="6" y="0"/>
                    <a:pt x="6" y="0"/>
                  </a:cubicBezTo>
                  <a:cubicBezTo>
                    <a:pt x="12" y="3"/>
                    <a:pt x="26" y="11"/>
                    <a:pt x="30" y="13"/>
                  </a:cubicBezTo>
                  <a:cubicBezTo>
                    <a:pt x="30" y="18"/>
                    <a:pt x="30" y="18"/>
                    <a:pt x="30" y="18"/>
                  </a:cubicBezTo>
                  <a:lnTo>
                    <a:pt x="24" y="2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9" name="Google Shape;1999;p36"/>
            <p:cNvSpPr/>
            <p:nvPr/>
          </p:nvSpPr>
          <p:spPr>
            <a:xfrm>
              <a:off x="5046627" y="2424816"/>
              <a:ext cx="76607" cy="66613"/>
            </a:xfrm>
            <a:custGeom>
              <a:avLst/>
              <a:gdLst/>
              <a:ahLst/>
              <a:cxnLst/>
              <a:rect l="l" t="t" r="r" b="b"/>
              <a:pathLst>
                <a:path w="29" h="25" extrusionOk="0">
                  <a:moveTo>
                    <a:pt x="4" y="25"/>
                  </a:moveTo>
                  <a:cubicBezTo>
                    <a:pt x="0" y="23"/>
                    <a:pt x="0" y="23"/>
                    <a:pt x="0" y="23"/>
                  </a:cubicBezTo>
                  <a:cubicBezTo>
                    <a:pt x="0" y="18"/>
                    <a:pt x="0" y="18"/>
                    <a:pt x="0" y="18"/>
                  </a:cubicBezTo>
                  <a:cubicBezTo>
                    <a:pt x="2" y="16"/>
                    <a:pt x="22" y="2"/>
                    <a:pt x="25" y="0"/>
                  </a:cubicBezTo>
                  <a:cubicBezTo>
                    <a:pt x="29" y="2"/>
                    <a:pt x="29" y="2"/>
                    <a:pt x="29" y="2"/>
                  </a:cubicBezTo>
                  <a:cubicBezTo>
                    <a:pt x="29" y="8"/>
                    <a:pt x="29" y="8"/>
                    <a:pt x="29" y="8"/>
                  </a:cubicBezTo>
                  <a:cubicBezTo>
                    <a:pt x="26" y="9"/>
                    <a:pt x="6" y="24"/>
                    <a:pt x="4" y="25"/>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0" name="Google Shape;2000;p36"/>
            <p:cNvSpPr/>
            <p:nvPr/>
          </p:nvSpPr>
          <p:spPr>
            <a:xfrm>
              <a:off x="4851224" y="2443690"/>
              <a:ext cx="978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1" name="Google Shape;2001;p36"/>
            <p:cNvSpPr/>
            <p:nvPr/>
          </p:nvSpPr>
          <p:spPr>
            <a:xfrm>
              <a:off x="4851224" y="2485878"/>
              <a:ext cx="53400" cy="213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36"/>
            <p:cNvSpPr/>
            <p:nvPr/>
          </p:nvSpPr>
          <p:spPr>
            <a:xfrm>
              <a:off x="5112131" y="2475076"/>
              <a:ext cx="1077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36"/>
            <p:cNvSpPr/>
            <p:nvPr/>
          </p:nvSpPr>
          <p:spPr>
            <a:xfrm>
              <a:off x="4912287" y="2539169"/>
              <a:ext cx="71056" cy="71054"/>
            </a:xfrm>
            <a:custGeom>
              <a:avLst/>
              <a:gdLst/>
              <a:ahLst/>
              <a:cxnLst/>
              <a:rect l="l" t="t" r="r" b="b"/>
              <a:pathLst>
                <a:path w="27" h="27" extrusionOk="0">
                  <a:moveTo>
                    <a:pt x="5" y="22"/>
                  </a:moveTo>
                  <a:cubicBezTo>
                    <a:pt x="0" y="17"/>
                    <a:pt x="0" y="9"/>
                    <a:pt x="5" y="4"/>
                  </a:cubicBezTo>
                  <a:cubicBezTo>
                    <a:pt x="10" y="0"/>
                    <a:pt x="18" y="0"/>
                    <a:pt x="23" y="4"/>
                  </a:cubicBezTo>
                  <a:cubicBezTo>
                    <a:pt x="27" y="9"/>
                    <a:pt x="27" y="17"/>
                    <a:pt x="23" y="22"/>
                  </a:cubicBezTo>
                  <a:cubicBezTo>
                    <a:pt x="23" y="22"/>
                    <a:pt x="23" y="22"/>
                    <a:pt x="23" y="22"/>
                  </a:cubicBezTo>
                  <a:cubicBezTo>
                    <a:pt x="18" y="27"/>
                    <a:pt x="10" y="27"/>
                    <a:pt x="5" y="22"/>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36"/>
            <p:cNvSpPr/>
            <p:nvPr/>
          </p:nvSpPr>
          <p:spPr>
            <a:xfrm>
              <a:off x="4904515" y="2332668"/>
              <a:ext cx="65400" cy="666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36"/>
            <p:cNvSpPr/>
            <p:nvPr/>
          </p:nvSpPr>
          <p:spPr>
            <a:xfrm>
              <a:off x="5112131" y="2388179"/>
              <a:ext cx="63300" cy="65400"/>
            </a:xfrm>
            <a:prstGeom prst="ellipse">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36"/>
            <p:cNvSpPr/>
            <p:nvPr/>
          </p:nvSpPr>
          <p:spPr>
            <a:xfrm>
              <a:off x="5102139" y="2541390"/>
              <a:ext cx="63300" cy="63300"/>
            </a:xfrm>
            <a:prstGeom prst="ellipse">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36"/>
            <p:cNvSpPr/>
            <p:nvPr/>
          </p:nvSpPr>
          <p:spPr>
            <a:xfrm>
              <a:off x="4981122" y="2464784"/>
              <a:ext cx="49961" cy="65503"/>
            </a:xfrm>
            <a:custGeom>
              <a:avLst/>
              <a:gdLst/>
              <a:ahLst/>
              <a:cxnLst/>
              <a:rect l="l" t="t" r="r" b="b"/>
              <a:pathLst>
                <a:path w="19" h="25" extrusionOk="0">
                  <a:moveTo>
                    <a:pt x="8" y="21"/>
                  </a:moveTo>
                  <a:cubicBezTo>
                    <a:pt x="10" y="23"/>
                    <a:pt x="13" y="25"/>
                    <a:pt x="17" y="25"/>
                  </a:cubicBezTo>
                  <a:cubicBezTo>
                    <a:pt x="19" y="12"/>
                    <a:pt x="19" y="12"/>
                    <a:pt x="19" y="12"/>
                  </a:cubicBezTo>
                  <a:cubicBezTo>
                    <a:pt x="17" y="0"/>
                    <a:pt x="17" y="0"/>
                    <a:pt x="17" y="0"/>
                  </a:cubicBezTo>
                  <a:cubicBezTo>
                    <a:pt x="6" y="0"/>
                    <a:pt x="0" y="13"/>
                    <a:pt x="8" y="21"/>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36"/>
            <p:cNvSpPr/>
            <p:nvPr/>
          </p:nvSpPr>
          <p:spPr>
            <a:xfrm>
              <a:off x="5025532" y="2464784"/>
              <a:ext cx="42189" cy="65503"/>
            </a:xfrm>
            <a:custGeom>
              <a:avLst/>
              <a:gdLst/>
              <a:ahLst/>
              <a:cxnLst/>
              <a:rect l="l" t="t" r="r" b="b"/>
              <a:pathLst>
                <a:path w="16" h="25" extrusionOk="0">
                  <a:moveTo>
                    <a:pt x="0" y="0"/>
                  </a:moveTo>
                  <a:cubicBezTo>
                    <a:pt x="0" y="25"/>
                    <a:pt x="0" y="25"/>
                    <a:pt x="0" y="25"/>
                  </a:cubicBezTo>
                  <a:cubicBezTo>
                    <a:pt x="3" y="25"/>
                    <a:pt x="6" y="23"/>
                    <a:pt x="8" y="21"/>
                  </a:cubicBezTo>
                  <a:cubicBezTo>
                    <a:pt x="16" y="13"/>
                    <a:pt x="11" y="0"/>
                    <a:pt x="0"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36"/>
            <p:cNvSpPr/>
            <p:nvPr/>
          </p:nvSpPr>
          <p:spPr>
            <a:xfrm>
              <a:off x="4991115" y="2332668"/>
              <a:ext cx="44410" cy="66613"/>
            </a:xfrm>
            <a:custGeom>
              <a:avLst/>
              <a:gdLst/>
              <a:ahLst/>
              <a:cxnLst/>
              <a:rect l="l" t="t" r="r" b="b"/>
              <a:pathLst>
                <a:path w="17" h="25" extrusionOk="0">
                  <a:moveTo>
                    <a:pt x="0" y="13"/>
                  </a:moveTo>
                  <a:cubicBezTo>
                    <a:pt x="0" y="20"/>
                    <a:pt x="6" y="25"/>
                    <a:pt x="13" y="25"/>
                  </a:cubicBezTo>
                  <a:cubicBezTo>
                    <a:pt x="17" y="13"/>
                    <a:pt x="17" y="13"/>
                    <a:pt x="17" y="13"/>
                  </a:cubicBezTo>
                  <a:cubicBezTo>
                    <a:pt x="13" y="0"/>
                    <a:pt x="13" y="0"/>
                    <a:pt x="13" y="0"/>
                  </a:cubicBezTo>
                  <a:cubicBezTo>
                    <a:pt x="6" y="0"/>
                    <a:pt x="0" y="6"/>
                    <a:pt x="0" y="13"/>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0" name="Google Shape;2010;p36"/>
            <p:cNvSpPr/>
            <p:nvPr/>
          </p:nvSpPr>
          <p:spPr>
            <a:xfrm>
              <a:off x="5025532" y="2332668"/>
              <a:ext cx="31087" cy="66613"/>
            </a:xfrm>
            <a:custGeom>
              <a:avLst/>
              <a:gdLst/>
              <a:ahLst/>
              <a:cxnLst/>
              <a:rect l="l" t="t" r="r" b="b"/>
              <a:pathLst>
                <a:path w="12" h="25" extrusionOk="0">
                  <a:moveTo>
                    <a:pt x="12" y="13"/>
                  </a:moveTo>
                  <a:cubicBezTo>
                    <a:pt x="12" y="6"/>
                    <a:pt x="6" y="0"/>
                    <a:pt x="0" y="0"/>
                  </a:cubicBezTo>
                  <a:cubicBezTo>
                    <a:pt x="0" y="25"/>
                    <a:pt x="0" y="25"/>
                    <a:pt x="0" y="25"/>
                  </a:cubicBezTo>
                  <a:cubicBezTo>
                    <a:pt x="6" y="25"/>
                    <a:pt x="12" y="20"/>
                    <a:pt x="12" y="13"/>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30" name="Google Shape;2030;p36"/>
          <p:cNvGrpSpPr/>
          <p:nvPr/>
        </p:nvGrpSpPr>
        <p:grpSpPr>
          <a:xfrm>
            <a:off x="1154941" y="2770308"/>
            <a:ext cx="302030" cy="369766"/>
            <a:chOff x="1410204" y="3337089"/>
            <a:chExt cx="302030" cy="369766"/>
          </a:xfrm>
        </p:grpSpPr>
        <p:sp>
          <p:nvSpPr>
            <p:cNvPr id="2031" name="Google Shape;2031;p36"/>
            <p:cNvSpPr/>
            <p:nvPr/>
          </p:nvSpPr>
          <p:spPr>
            <a:xfrm>
              <a:off x="1539011" y="3588041"/>
              <a:ext cx="34423" cy="118814"/>
            </a:xfrm>
            <a:custGeom>
              <a:avLst/>
              <a:gdLst/>
              <a:ahLst/>
              <a:cxnLst/>
              <a:rect l="l" t="t" r="r" b="b"/>
              <a:pathLst>
                <a:path w="31" h="107" extrusionOk="0">
                  <a:moveTo>
                    <a:pt x="0" y="7"/>
                  </a:moveTo>
                  <a:lnTo>
                    <a:pt x="0" y="57"/>
                  </a:lnTo>
                  <a:lnTo>
                    <a:pt x="12" y="66"/>
                  </a:lnTo>
                  <a:lnTo>
                    <a:pt x="0" y="78"/>
                  </a:lnTo>
                  <a:lnTo>
                    <a:pt x="0" y="107"/>
                  </a:lnTo>
                  <a:lnTo>
                    <a:pt x="21" y="107"/>
                  </a:lnTo>
                  <a:lnTo>
                    <a:pt x="31" y="57"/>
                  </a:lnTo>
                  <a:lnTo>
                    <a:pt x="21" y="9"/>
                  </a:lnTo>
                  <a:lnTo>
                    <a:pt x="12" y="0"/>
                  </a:lnTo>
                  <a:lnTo>
                    <a:pt x="0" y="7"/>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36"/>
            <p:cNvSpPr/>
            <p:nvPr/>
          </p:nvSpPr>
          <p:spPr>
            <a:xfrm>
              <a:off x="1562329" y="3588041"/>
              <a:ext cx="21098" cy="118814"/>
            </a:xfrm>
            <a:custGeom>
              <a:avLst/>
              <a:gdLst/>
              <a:ahLst/>
              <a:cxnLst/>
              <a:rect l="l" t="t" r="r" b="b"/>
              <a:pathLst>
                <a:path w="19" h="107" extrusionOk="0">
                  <a:moveTo>
                    <a:pt x="19" y="7"/>
                  </a:moveTo>
                  <a:lnTo>
                    <a:pt x="10" y="0"/>
                  </a:lnTo>
                  <a:lnTo>
                    <a:pt x="0" y="9"/>
                  </a:lnTo>
                  <a:lnTo>
                    <a:pt x="0" y="107"/>
                  </a:lnTo>
                  <a:lnTo>
                    <a:pt x="19" y="107"/>
                  </a:lnTo>
                  <a:lnTo>
                    <a:pt x="19" y="78"/>
                  </a:lnTo>
                  <a:lnTo>
                    <a:pt x="10" y="66"/>
                  </a:lnTo>
                  <a:lnTo>
                    <a:pt x="19" y="57"/>
                  </a:lnTo>
                  <a:lnTo>
                    <a:pt x="19" y="7"/>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36"/>
            <p:cNvSpPr/>
            <p:nvPr/>
          </p:nvSpPr>
          <p:spPr>
            <a:xfrm>
              <a:off x="1430191" y="3337089"/>
              <a:ext cx="143243" cy="260946"/>
            </a:xfrm>
            <a:custGeom>
              <a:avLst/>
              <a:gdLst/>
              <a:ahLst/>
              <a:cxnLst/>
              <a:rect l="l" t="t" r="r" b="b"/>
              <a:pathLst>
                <a:path w="54" h="99" extrusionOk="0">
                  <a:moveTo>
                    <a:pt x="0" y="49"/>
                  </a:moveTo>
                  <a:cubicBezTo>
                    <a:pt x="0" y="77"/>
                    <a:pt x="22" y="99"/>
                    <a:pt x="50" y="99"/>
                  </a:cubicBezTo>
                  <a:cubicBezTo>
                    <a:pt x="54" y="49"/>
                    <a:pt x="54" y="49"/>
                    <a:pt x="54" y="49"/>
                  </a:cubicBezTo>
                  <a:cubicBezTo>
                    <a:pt x="50" y="0"/>
                    <a:pt x="50" y="0"/>
                    <a:pt x="50" y="0"/>
                  </a:cubicBezTo>
                  <a:cubicBezTo>
                    <a:pt x="22" y="0"/>
                    <a:pt x="0" y="22"/>
                    <a:pt x="0" y="4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36"/>
            <p:cNvSpPr/>
            <p:nvPr/>
          </p:nvSpPr>
          <p:spPr>
            <a:xfrm>
              <a:off x="1562329" y="3337089"/>
              <a:ext cx="128807" cy="260946"/>
            </a:xfrm>
            <a:custGeom>
              <a:avLst/>
              <a:gdLst/>
              <a:ahLst/>
              <a:cxnLst/>
              <a:rect l="l" t="t" r="r" b="b"/>
              <a:pathLst>
                <a:path w="49" h="99" extrusionOk="0">
                  <a:moveTo>
                    <a:pt x="49" y="49"/>
                  </a:moveTo>
                  <a:cubicBezTo>
                    <a:pt x="49" y="22"/>
                    <a:pt x="27" y="0"/>
                    <a:pt x="0" y="0"/>
                  </a:cubicBezTo>
                  <a:cubicBezTo>
                    <a:pt x="0" y="99"/>
                    <a:pt x="0" y="99"/>
                    <a:pt x="0" y="99"/>
                  </a:cubicBezTo>
                  <a:cubicBezTo>
                    <a:pt x="27" y="99"/>
                    <a:pt x="49" y="77"/>
                    <a:pt x="49" y="4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36"/>
            <p:cNvSpPr/>
            <p:nvPr/>
          </p:nvSpPr>
          <p:spPr>
            <a:xfrm>
              <a:off x="1462393" y="3365959"/>
              <a:ext cx="111041" cy="200984"/>
            </a:xfrm>
            <a:custGeom>
              <a:avLst/>
              <a:gdLst/>
              <a:ahLst/>
              <a:cxnLst/>
              <a:rect l="l" t="t" r="r" b="b"/>
              <a:pathLst>
                <a:path w="42" h="76" extrusionOk="0">
                  <a:moveTo>
                    <a:pt x="0" y="38"/>
                  </a:moveTo>
                  <a:cubicBezTo>
                    <a:pt x="0" y="59"/>
                    <a:pt x="17" y="76"/>
                    <a:pt x="38" y="76"/>
                  </a:cubicBezTo>
                  <a:cubicBezTo>
                    <a:pt x="42" y="38"/>
                    <a:pt x="42" y="38"/>
                    <a:pt x="42" y="38"/>
                  </a:cubicBezTo>
                  <a:cubicBezTo>
                    <a:pt x="38" y="0"/>
                    <a:pt x="38" y="0"/>
                    <a:pt x="38" y="0"/>
                  </a:cubicBezTo>
                  <a:cubicBezTo>
                    <a:pt x="17" y="0"/>
                    <a:pt x="0" y="17"/>
                    <a:pt x="0" y="38"/>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36"/>
            <p:cNvSpPr/>
            <p:nvPr/>
          </p:nvSpPr>
          <p:spPr>
            <a:xfrm>
              <a:off x="1562329" y="3365959"/>
              <a:ext cx="99937" cy="200984"/>
            </a:xfrm>
            <a:custGeom>
              <a:avLst/>
              <a:gdLst/>
              <a:ahLst/>
              <a:cxnLst/>
              <a:rect l="l" t="t" r="r" b="b"/>
              <a:pathLst>
                <a:path w="38" h="76" extrusionOk="0">
                  <a:moveTo>
                    <a:pt x="38" y="38"/>
                  </a:moveTo>
                  <a:cubicBezTo>
                    <a:pt x="38" y="17"/>
                    <a:pt x="21" y="0"/>
                    <a:pt x="0" y="0"/>
                  </a:cubicBezTo>
                  <a:cubicBezTo>
                    <a:pt x="0" y="76"/>
                    <a:pt x="0" y="76"/>
                    <a:pt x="0" y="76"/>
                  </a:cubicBezTo>
                  <a:cubicBezTo>
                    <a:pt x="21" y="76"/>
                    <a:pt x="38" y="59"/>
                    <a:pt x="38" y="38"/>
                  </a:cubicBez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36"/>
            <p:cNvSpPr/>
            <p:nvPr/>
          </p:nvSpPr>
          <p:spPr>
            <a:xfrm>
              <a:off x="1539011" y="3651333"/>
              <a:ext cx="34423" cy="23319"/>
            </a:xfrm>
            <a:custGeom>
              <a:avLst/>
              <a:gdLst/>
              <a:ahLst/>
              <a:cxnLst/>
              <a:rect l="l" t="t" r="r" b="b"/>
              <a:pathLst>
                <a:path w="31" h="21" extrusionOk="0">
                  <a:moveTo>
                    <a:pt x="0" y="0"/>
                  </a:moveTo>
                  <a:lnTo>
                    <a:pt x="0" y="21"/>
                  </a:lnTo>
                  <a:lnTo>
                    <a:pt x="21" y="21"/>
                  </a:lnTo>
                  <a:lnTo>
                    <a:pt x="31" y="9"/>
                  </a:lnTo>
                  <a:lnTo>
                    <a:pt x="21" y="0"/>
                  </a:lnTo>
                  <a:lnTo>
                    <a:pt x="0" y="0"/>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36"/>
            <p:cNvSpPr/>
            <p:nvPr/>
          </p:nvSpPr>
          <p:spPr>
            <a:xfrm>
              <a:off x="1562329" y="3651333"/>
              <a:ext cx="21300" cy="23400"/>
            </a:xfrm>
            <a:prstGeom prst="rect">
              <a:avLst/>
            </a:pr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36"/>
            <p:cNvSpPr/>
            <p:nvPr/>
          </p:nvSpPr>
          <p:spPr>
            <a:xfrm>
              <a:off x="1485711" y="3390388"/>
              <a:ext cx="87722" cy="152126"/>
            </a:xfrm>
            <a:custGeom>
              <a:avLst/>
              <a:gdLst/>
              <a:ahLst/>
              <a:cxnLst/>
              <a:rect l="l" t="t" r="r" b="b"/>
              <a:pathLst>
                <a:path w="33" h="58" extrusionOk="0">
                  <a:moveTo>
                    <a:pt x="0" y="29"/>
                  </a:moveTo>
                  <a:cubicBezTo>
                    <a:pt x="0" y="45"/>
                    <a:pt x="13" y="58"/>
                    <a:pt x="29" y="58"/>
                  </a:cubicBezTo>
                  <a:cubicBezTo>
                    <a:pt x="33" y="29"/>
                    <a:pt x="33" y="29"/>
                    <a:pt x="33" y="29"/>
                  </a:cubicBezTo>
                  <a:cubicBezTo>
                    <a:pt x="29" y="0"/>
                    <a:pt x="29" y="0"/>
                    <a:pt x="29" y="0"/>
                  </a:cubicBezTo>
                  <a:cubicBezTo>
                    <a:pt x="13" y="0"/>
                    <a:pt x="0" y="13"/>
                    <a:pt x="0" y="2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0" name="Google Shape;2040;p36"/>
            <p:cNvSpPr/>
            <p:nvPr/>
          </p:nvSpPr>
          <p:spPr>
            <a:xfrm>
              <a:off x="1562329" y="3390388"/>
              <a:ext cx="76618" cy="152126"/>
            </a:xfrm>
            <a:custGeom>
              <a:avLst/>
              <a:gdLst/>
              <a:ahLst/>
              <a:cxnLst/>
              <a:rect l="l" t="t" r="r" b="b"/>
              <a:pathLst>
                <a:path w="29" h="58" extrusionOk="0">
                  <a:moveTo>
                    <a:pt x="29" y="29"/>
                  </a:moveTo>
                  <a:cubicBezTo>
                    <a:pt x="29" y="13"/>
                    <a:pt x="16" y="0"/>
                    <a:pt x="0" y="0"/>
                  </a:cubicBezTo>
                  <a:cubicBezTo>
                    <a:pt x="0" y="58"/>
                    <a:pt x="0" y="58"/>
                    <a:pt x="0" y="58"/>
                  </a:cubicBezTo>
                  <a:cubicBezTo>
                    <a:pt x="16" y="58"/>
                    <a:pt x="29" y="45"/>
                    <a:pt x="29" y="29"/>
                  </a:cubicBez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1" name="Google Shape;2041;p36"/>
            <p:cNvSpPr/>
            <p:nvPr/>
          </p:nvSpPr>
          <p:spPr>
            <a:xfrm>
              <a:off x="1410204" y="3434805"/>
              <a:ext cx="163230" cy="65514"/>
            </a:xfrm>
            <a:custGeom>
              <a:avLst/>
              <a:gdLst/>
              <a:ahLst/>
              <a:cxnLst/>
              <a:rect l="l" t="t" r="r" b="b"/>
              <a:pathLst>
                <a:path w="62" h="25" extrusionOk="0">
                  <a:moveTo>
                    <a:pt x="0" y="0"/>
                  </a:moveTo>
                  <a:cubicBezTo>
                    <a:pt x="0" y="25"/>
                    <a:pt x="0" y="25"/>
                    <a:pt x="0" y="25"/>
                  </a:cubicBezTo>
                  <a:cubicBezTo>
                    <a:pt x="58" y="25"/>
                    <a:pt x="58" y="25"/>
                    <a:pt x="58" y="25"/>
                  </a:cubicBezTo>
                  <a:cubicBezTo>
                    <a:pt x="62" y="12"/>
                    <a:pt x="62" y="12"/>
                    <a:pt x="62" y="12"/>
                  </a:cubicBezTo>
                  <a:cubicBezTo>
                    <a:pt x="58" y="0"/>
                    <a:pt x="58" y="0"/>
                    <a:pt x="58" y="0"/>
                  </a:cubicBezTo>
                  <a:cubicBezTo>
                    <a:pt x="54" y="0"/>
                    <a:pt x="3" y="0"/>
                    <a:pt x="0" y="0"/>
                  </a:cubicBez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36"/>
            <p:cNvSpPr/>
            <p:nvPr/>
          </p:nvSpPr>
          <p:spPr>
            <a:xfrm>
              <a:off x="1562329" y="3434805"/>
              <a:ext cx="149905" cy="65514"/>
            </a:xfrm>
            <a:custGeom>
              <a:avLst/>
              <a:gdLst/>
              <a:ahLst/>
              <a:cxnLst/>
              <a:rect l="l" t="t" r="r" b="b"/>
              <a:pathLst>
                <a:path w="57" h="25" extrusionOk="0">
                  <a:moveTo>
                    <a:pt x="57" y="0"/>
                  </a:moveTo>
                  <a:cubicBezTo>
                    <a:pt x="54" y="0"/>
                    <a:pt x="3" y="0"/>
                    <a:pt x="0" y="0"/>
                  </a:cubicBezTo>
                  <a:cubicBezTo>
                    <a:pt x="0" y="25"/>
                    <a:pt x="0" y="25"/>
                    <a:pt x="0" y="25"/>
                  </a:cubicBezTo>
                  <a:cubicBezTo>
                    <a:pt x="57" y="25"/>
                    <a:pt x="57" y="25"/>
                    <a:pt x="57" y="25"/>
                  </a:cubicBezTo>
                  <a:cubicBezTo>
                    <a:pt x="57" y="22"/>
                    <a:pt x="57" y="3"/>
                    <a:pt x="57" y="0"/>
                  </a:cubicBez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1" name="Graphic 10" descr="Daily calendar with solid fill">
            <a:extLst>
              <a:ext uri="{FF2B5EF4-FFF2-40B4-BE49-F238E27FC236}">
                <a16:creationId xmlns:a16="http://schemas.microsoft.com/office/drawing/2014/main" id="{847BC4C0-9427-645D-8610-E721DBCECC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8843" y="1289471"/>
            <a:ext cx="583210" cy="583210"/>
          </a:xfrm>
          <a:prstGeom prst="rect">
            <a:avLst/>
          </a:prstGeom>
        </p:spPr>
      </p:pic>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7D1795B9-93F7-1F9F-BC28-F64BDE2F8690}"/>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C3C4001C-379D-958C-87D3-AA58369224B5}"/>
              </a:ext>
            </a:extLst>
          </p:cNvPr>
          <p:cNvSpPr txBox="1">
            <a:spLocks noGrp="1"/>
          </p:cNvSpPr>
          <p:nvPr>
            <p:ph type="title"/>
          </p:nvPr>
        </p:nvSpPr>
        <p:spPr>
          <a:xfrm>
            <a:off x="2111339" y="1764163"/>
            <a:ext cx="5225887"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CONTENT PLAN</a:t>
            </a:r>
          </a:p>
        </p:txBody>
      </p:sp>
      <p:sp>
        <p:nvSpPr>
          <p:cNvPr id="1796" name="Google Shape;1796;p33">
            <a:extLst>
              <a:ext uri="{FF2B5EF4-FFF2-40B4-BE49-F238E27FC236}">
                <a16:creationId xmlns:a16="http://schemas.microsoft.com/office/drawing/2014/main" id="{E5985B41-E75F-E419-9F65-180917BF4144}"/>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cxnSp>
        <p:nvCxnSpPr>
          <p:cNvPr id="1797" name="Google Shape;1797;p33">
            <a:extLst>
              <a:ext uri="{FF2B5EF4-FFF2-40B4-BE49-F238E27FC236}">
                <a16:creationId xmlns:a16="http://schemas.microsoft.com/office/drawing/2014/main" id="{410AA6FF-6D3B-98E8-D80E-7F73F438D461}"/>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F568B9E1-9937-D57D-2EA0-FBEBE6AA3B5D}"/>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73C1C4A2-631B-B8A3-37AB-0467D2651B62}"/>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C873E749-E6F0-C12C-A0CC-D774364AA13E}"/>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25605DDD-EA18-70E7-FE0F-7F5EA7683708}"/>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4ABD48FD-A6D1-57E9-2999-54DF5D3EA5F4}"/>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BF149EC7-9E47-736C-67AC-21AB508482E3}"/>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C57CA36B-4DDE-0E2E-AD61-3FE153012F6C}"/>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1EF9D475-B38E-18C9-BAEE-0DC07606810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5F81CBD5-DBE3-53BF-A45A-7553FC342DF0}"/>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45444120-5E59-684D-FB61-8B6611468174}"/>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C1C06A58-34B6-A643-DAAE-B5007E692B09}"/>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827F9286-2412-42DE-D468-F55407AA403F}"/>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EDBD53BA-1A12-55CA-F1B8-E87F7A3DF5A0}"/>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D29F4DE2-73CF-DC08-957F-FA2B5E65710C}"/>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7811C161-5CDF-08FB-1866-89789674D632}"/>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0A19A45F-E34E-87EC-2575-8228094F34E4}"/>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D7EB8E45-BFF0-634B-C6A2-444A839045DE}"/>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24DFC75C-B9EC-032E-CFC3-7B70F8E5AA7F}"/>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75480594-F02C-AF0F-709A-9DF22D695DDF}"/>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7CD33D46-3619-9223-D60D-ABD39377324D}"/>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3D238A5F-D54C-7EB0-838C-557BABB3325D}"/>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4C99E47A-53AC-E48E-2D24-12DAEA1FF9A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21933307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7"/>
        <p:cNvGrpSpPr/>
        <p:nvPr/>
      </p:nvGrpSpPr>
      <p:grpSpPr>
        <a:xfrm>
          <a:off x="0" y="0"/>
          <a:ext cx="0" cy="0"/>
          <a:chOff x="0" y="0"/>
          <a:chExt cx="0" cy="0"/>
        </a:xfrm>
      </p:grpSpPr>
      <p:sp>
        <p:nvSpPr>
          <p:cNvPr id="1908" name="Google Shape;1908;p35"/>
          <p:cNvSpPr txBox="1">
            <a:spLocks noGrp="1"/>
          </p:cNvSpPr>
          <p:nvPr>
            <p:ph type="subTitle" idx="1"/>
          </p:nvPr>
        </p:nvSpPr>
        <p:spPr>
          <a:xfrm>
            <a:off x="613375" y="2075235"/>
            <a:ext cx="2462700" cy="489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 CLEANING</a:t>
            </a:r>
          </a:p>
        </p:txBody>
      </p:sp>
      <p:sp>
        <p:nvSpPr>
          <p:cNvPr id="1909" name="Google Shape;1909;p35"/>
          <p:cNvSpPr txBox="1">
            <a:spLocks noGrp="1"/>
          </p:cNvSpPr>
          <p:nvPr>
            <p:ph type="subTitle" idx="5"/>
          </p:nvPr>
        </p:nvSpPr>
        <p:spPr>
          <a:xfrm>
            <a:off x="3335607" y="2075235"/>
            <a:ext cx="2462700" cy="6927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Questions and  key insights</a:t>
            </a:r>
            <a:endParaRPr dirty="0"/>
          </a:p>
        </p:txBody>
      </p:sp>
      <p:sp>
        <p:nvSpPr>
          <p:cNvPr id="1910" name="Google Shape;1910;p35"/>
          <p:cNvSpPr txBox="1">
            <a:spLocks noGrp="1"/>
          </p:cNvSpPr>
          <p:nvPr>
            <p:ph type="subTitle" idx="6"/>
          </p:nvPr>
        </p:nvSpPr>
        <p:spPr>
          <a:xfrm>
            <a:off x="5956267" y="2090580"/>
            <a:ext cx="2462700" cy="67742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and visualization</a:t>
            </a:r>
            <a:endParaRPr dirty="0"/>
          </a:p>
        </p:txBody>
      </p:sp>
      <p:sp>
        <p:nvSpPr>
          <p:cNvPr id="1911" name="Google Shape;1911;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CONTENT PLAN</a:t>
            </a:r>
          </a:p>
        </p:txBody>
      </p:sp>
      <p:sp>
        <p:nvSpPr>
          <p:cNvPr id="1913" name="Google Shape;1913;p35"/>
          <p:cNvSpPr txBox="1">
            <a:spLocks noGrp="1"/>
          </p:cNvSpPr>
          <p:nvPr>
            <p:ph type="subTitle" idx="3"/>
          </p:nvPr>
        </p:nvSpPr>
        <p:spPr>
          <a:xfrm>
            <a:off x="3335624" y="2699300"/>
            <a:ext cx="2462700" cy="910800"/>
          </a:xfrm>
          <a:prstGeom prst="rect">
            <a:avLst/>
          </a:prstGeom>
        </p:spPr>
        <p:txBody>
          <a:bodyPr spcFirstLastPara="1" wrap="square" lIns="91425" tIns="91425" rIns="91425" bIns="91425" anchor="t" anchorCtr="0">
            <a:noAutofit/>
          </a:bodyPr>
          <a:lstStyle/>
          <a:p>
            <a:pPr marL="0" indent="0"/>
            <a:r>
              <a:rPr lang="ar-EG" sz="1400" dirty="0"/>
              <a:t>Compare ridership between different transportation modes</a:t>
            </a:r>
          </a:p>
        </p:txBody>
      </p:sp>
      <p:grpSp>
        <p:nvGrpSpPr>
          <p:cNvPr id="1915" name="Google Shape;1915;p35"/>
          <p:cNvGrpSpPr/>
          <p:nvPr/>
        </p:nvGrpSpPr>
        <p:grpSpPr>
          <a:xfrm>
            <a:off x="1199862" y="1481202"/>
            <a:ext cx="366307" cy="345337"/>
            <a:chOff x="7119913" y="3355965"/>
            <a:chExt cx="366307" cy="345337"/>
          </a:xfrm>
        </p:grpSpPr>
        <p:sp>
          <p:nvSpPr>
            <p:cNvPr id="1916" name="Google Shape;1916;p35"/>
            <p:cNvSpPr/>
            <p:nvPr/>
          </p:nvSpPr>
          <p:spPr>
            <a:xfrm>
              <a:off x="7151005" y="3365959"/>
              <a:ext cx="21098" cy="66624"/>
            </a:xfrm>
            <a:custGeom>
              <a:avLst/>
              <a:gdLst/>
              <a:ahLst/>
              <a:cxnLst/>
              <a:rect l="l" t="t" r="r" b="b"/>
              <a:pathLst>
                <a:path w="19" h="60" extrusionOk="0">
                  <a:moveTo>
                    <a:pt x="19" y="48"/>
                  </a:moveTo>
                  <a:lnTo>
                    <a:pt x="10" y="60"/>
                  </a:lnTo>
                  <a:lnTo>
                    <a:pt x="0" y="48"/>
                  </a:lnTo>
                  <a:lnTo>
                    <a:pt x="0" y="10"/>
                  </a:lnTo>
                  <a:lnTo>
                    <a:pt x="10" y="0"/>
                  </a:lnTo>
                  <a:lnTo>
                    <a:pt x="19" y="10"/>
                  </a:lnTo>
                  <a:lnTo>
                    <a:pt x="19" y="4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35"/>
            <p:cNvSpPr/>
            <p:nvPr/>
          </p:nvSpPr>
          <p:spPr>
            <a:xfrm>
              <a:off x="7433048" y="3365959"/>
              <a:ext cx="21098" cy="66624"/>
            </a:xfrm>
            <a:custGeom>
              <a:avLst/>
              <a:gdLst/>
              <a:ahLst/>
              <a:cxnLst/>
              <a:rect l="l" t="t" r="r" b="b"/>
              <a:pathLst>
                <a:path w="19" h="60" extrusionOk="0">
                  <a:moveTo>
                    <a:pt x="0" y="48"/>
                  </a:moveTo>
                  <a:lnTo>
                    <a:pt x="10" y="60"/>
                  </a:lnTo>
                  <a:lnTo>
                    <a:pt x="19" y="48"/>
                  </a:lnTo>
                  <a:lnTo>
                    <a:pt x="19" y="10"/>
                  </a:lnTo>
                  <a:lnTo>
                    <a:pt x="10" y="0"/>
                  </a:lnTo>
                  <a:lnTo>
                    <a:pt x="0" y="10"/>
                  </a:lnTo>
                  <a:lnTo>
                    <a:pt x="0" y="48"/>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35"/>
            <p:cNvSpPr/>
            <p:nvPr/>
          </p:nvSpPr>
          <p:spPr>
            <a:xfrm>
              <a:off x="7119913" y="3419259"/>
              <a:ext cx="194321" cy="282044"/>
            </a:xfrm>
            <a:custGeom>
              <a:avLst/>
              <a:gdLst/>
              <a:ahLst/>
              <a:cxnLst/>
              <a:rect l="l" t="t" r="r" b="b"/>
              <a:pathLst>
                <a:path w="175" h="254" extrusionOk="0">
                  <a:moveTo>
                    <a:pt x="0" y="0"/>
                  </a:moveTo>
                  <a:lnTo>
                    <a:pt x="0" y="254"/>
                  </a:lnTo>
                  <a:lnTo>
                    <a:pt x="164" y="254"/>
                  </a:lnTo>
                  <a:lnTo>
                    <a:pt x="175" y="128"/>
                  </a:lnTo>
                  <a:lnTo>
                    <a:pt x="164" y="0"/>
                  </a:lnTo>
                  <a:lnTo>
                    <a:pt x="0" y="0"/>
                  </a:lnTo>
                  <a:close/>
                </a:path>
              </a:pathLst>
            </a:cu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35"/>
            <p:cNvSpPr/>
            <p:nvPr/>
          </p:nvSpPr>
          <p:spPr>
            <a:xfrm>
              <a:off x="7302020" y="3419259"/>
              <a:ext cx="184200" cy="2820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35"/>
            <p:cNvSpPr/>
            <p:nvPr/>
          </p:nvSpPr>
          <p:spPr>
            <a:xfrm>
              <a:off x="7141011" y="3442577"/>
              <a:ext cx="173224" cy="108820"/>
            </a:xfrm>
            <a:custGeom>
              <a:avLst/>
              <a:gdLst/>
              <a:ahLst/>
              <a:cxnLst/>
              <a:rect l="l" t="t" r="r" b="b"/>
              <a:pathLst>
                <a:path w="156" h="98" extrusionOk="0">
                  <a:moveTo>
                    <a:pt x="0" y="0"/>
                  </a:moveTo>
                  <a:lnTo>
                    <a:pt x="0" y="98"/>
                  </a:lnTo>
                  <a:lnTo>
                    <a:pt x="145" y="98"/>
                  </a:lnTo>
                  <a:lnTo>
                    <a:pt x="156" y="48"/>
                  </a:lnTo>
                  <a:lnTo>
                    <a:pt x="145"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1" name="Google Shape;1921;p35"/>
            <p:cNvSpPr/>
            <p:nvPr/>
          </p:nvSpPr>
          <p:spPr>
            <a:xfrm>
              <a:off x="7302020" y="3442577"/>
              <a:ext cx="33300" cy="1089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2" name="Google Shape;1922;p35"/>
            <p:cNvSpPr/>
            <p:nvPr/>
          </p:nvSpPr>
          <p:spPr>
            <a:xfrm>
              <a:off x="7141011" y="3572495"/>
              <a:ext cx="107700" cy="1077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3" name="Google Shape;1923;p35"/>
            <p:cNvSpPr/>
            <p:nvPr/>
          </p:nvSpPr>
          <p:spPr>
            <a:xfrm>
              <a:off x="7269818" y="3572495"/>
              <a:ext cx="44416" cy="107710"/>
            </a:xfrm>
            <a:custGeom>
              <a:avLst/>
              <a:gdLst/>
              <a:ahLst/>
              <a:cxnLst/>
              <a:rect l="l" t="t" r="r" b="b"/>
              <a:pathLst>
                <a:path w="40" h="97" extrusionOk="0">
                  <a:moveTo>
                    <a:pt x="0" y="0"/>
                  </a:moveTo>
                  <a:lnTo>
                    <a:pt x="0" y="97"/>
                  </a:lnTo>
                  <a:lnTo>
                    <a:pt x="29" y="97"/>
                  </a:lnTo>
                  <a:lnTo>
                    <a:pt x="40" y="47"/>
                  </a:lnTo>
                  <a:lnTo>
                    <a:pt x="29" y="0"/>
                  </a:lnTo>
                  <a:lnTo>
                    <a:pt x="0" y="0"/>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4" name="Google Shape;1924;p35"/>
            <p:cNvSpPr/>
            <p:nvPr/>
          </p:nvSpPr>
          <p:spPr>
            <a:xfrm>
              <a:off x="7302020" y="3572495"/>
              <a:ext cx="163200" cy="107700"/>
            </a:xfrm>
            <a:prstGeom prst="rect">
              <a:avLst/>
            </a:pr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35"/>
            <p:cNvSpPr/>
            <p:nvPr/>
          </p:nvSpPr>
          <p:spPr>
            <a:xfrm>
              <a:off x="7356429" y="3442577"/>
              <a:ext cx="108820" cy="108820"/>
            </a:xfrm>
            <a:custGeom>
              <a:avLst/>
              <a:gdLst/>
              <a:ahLst/>
              <a:cxnLst/>
              <a:rect l="l" t="t" r="r" b="b"/>
              <a:pathLst>
                <a:path w="98" h="98" extrusionOk="0">
                  <a:moveTo>
                    <a:pt x="0" y="98"/>
                  </a:moveTo>
                  <a:lnTo>
                    <a:pt x="48" y="98"/>
                  </a:lnTo>
                  <a:lnTo>
                    <a:pt x="98" y="98"/>
                  </a:lnTo>
                  <a:lnTo>
                    <a:pt x="98" y="0"/>
                  </a:lnTo>
                  <a:lnTo>
                    <a:pt x="0" y="0"/>
                  </a:lnTo>
                  <a:lnTo>
                    <a:pt x="0" y="98"/>
                  </a:lnTo>
                  <a:close/>
                </a:path>
              </a:pathLst>
            </a:custGeom>
            <a:solidFill>
              <a:srgbClr val="A3CED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6" name="Google Shape;1926;p35"/>
            <p:cNvSpPr/>
            <p:nvPr/>
          </p:nvSpPr>
          <p:spPr>
            <a:xfrm>
              <a:off x="7119913" y="3355965"/>
              <a:ext cx="194321" cy="21098"/>
            </a:xfrm>
            <a:custGeom>
              <a:avLst/>
              <a:gdLst/>
              <a:ahLst/>
              <a:cxnLst/>
              <a:rect l="l" t="t" r="r" b="b"/>
              <a:pathLst>
                <a:path w="175" h="19" extrusionOk="0">
                  <a:moveTo>
                    <a:pt x="0" y="0"/>
                  </a:moveTo>
                  <a:lnTo>
                    <a:pt x="0" y="19"/>
                  </a:lnTo>
                  <a:lnTo>
                    <a:pt x="164" y="19"/>
                  </a:lnTo>
                  <a:lnTo>
                    <a:pt x="175" y="9"/>
                  </a:lnTo>
                  <a:lnTo>
                    <a:pt x="164" y="0"/>
                  </a:lnTo>
                  <a:lnTo>
                    <a:pt x="0" y="0"/>
                  </a:lnTo>
                  <a:close/>
                </a:path>
              </a:pathLst>
            </a:cu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7" name="Google Shape;1927;p35"/>
            <p:cNvSpPr/>
            <p:nvPr/>
          </p:nvSpPr>
          <p:spPr>
            <a:xfrm>
              <a:off x="7302020" y="3355965"/>
              <a:ext cx="184200" cy="21300"/>
            </a:xfrm>
            <a:prstGeom prst="rect">
              <a:avLst/>
            </a:prstGeom>
            <a:solidFill>
              <a:srgbClr val="A1B7B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35"/>
            <p:cNvSpPr/>
            <p:nvPr/>
          </p:nvSpPr>
          <p:spPr>
            <a:xfrm>
              <a:off x="7206525" y="3463675"/>
              <a:ext cx="99937" cy="21098"/>
            </a:xfrm>
            <a:custGeom>
              <a:avLst/>
              <a:gdLst/>
              <a:ahLst/>
              <a:cxnLst/>
              <a:rect l="l" t="t" r="r" b="b"/>
              <a:pathLst>
                <a:path w="90" h="19" extrusionOk="0">
                  <a:moveTo>
                    <a:pt x="0" y="0"/>
                  </a:moveTo>
                  <a:lnTo>
                    <a:pt x="0" y="19"/>
                  </a:lnTo>
                  <a:lnTo>
                    <a:pt x="86" y="19"/>
                  </a:lnTo>
                  <a:lnTo>
                    <a:pt x="90" y="10"/>
                  </a:lnTo>
                  <a:lnTo>
                    <a:pt x="86"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9" name="Google Shape;1929;p35"/>
            <p:cNvSpPr/>
            <p:nvPr/>
          </p:nvSpPr>
          <p:spPr>
            <a:xfrm>
              <a:off x="7302020" y="3463675"/>
              <a:ext cx="123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0" name="Google Shape;1930;p35"/>
            <p:cNvSpPr/>
            <p:nvPr/>
          </p:nvSpPr>
          <p:spPr>
            <a:xfrm>
              <a:off x="7206525" y="3505871"/>
              <a:ext cx="103268" cy="21098"/>
            </a:xfrm>
            <a:custGeom>
              <a:avLst/>
              <a:gdLst/>
              <a:ahLst/>
              <a:cxnLst/>
              <a:rect l="l" t="t" r="r" b="b"/>
              <a:pathLst>
                <a:path w="93" h="19" extrusionOk="0">
                  <a:moveTo>
                    <a:pt x="0" y="0"/>
                  </a:moveTo>
                  <a:lnTo>
                    <a:pt x="0" y="19"/>
                  </a:lnTo>
                  <a:lnTo>
                    <a:pt x="86" y="19"/>
                  </a:lnTo>
                  <a:lnTo>
                    <a:pt x="93" y="10"/>
                  </a:lnTo>
                  <a:lnTo>
                    <a:pt x="86"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35"/>
            <p:cNvSpPr/>
            <p:nvPr/>
          </p:nvSpPr>
          <p:spPr>
            <a:xfrm>
              <a:off x="7302020" y="3505871"/>
              <a:ext cx="123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2" name="Google Shape;1932;p35"/>
            <p:cNvSpPr/>
            <p:nvPr/>
          </p:nvSpPr>
          <p:spPr>
            <a:xfrm>
              <a:off x="7162109" y="3463675"/>
              <a:ext cx="21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3" name="Google Shape;1933;p35"/>
            <p:cNvSpPr/>
            <p:nvPr/>
          </p:nvSpPr>
          <p:spPr>
            <a:xfrm>
              <a:off x="7162109" y="3505871"/>
              <a:ext cx="21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4" name="Google Shape;1934;p35"/>
            <p:cNvSpPr/>
            <p:nvPr/>
          </p:nvSpPr>
          <p:spPr>
            <a:xfrm>
              <a:off x="7380858" y="3463675"/>
              <a:ext cx="63294" cy="61073"/>
            </a:xfrm>
            <a:custGeom>
              <a:avLst/>
              <a:gdLst/>
              <a:ahLst/>
              <a:cxnLst/>
              <a:rect l="l" t="t" r="r" b="b"/>
              <a:pathLst>
                <a:path w="57" h="55" extrusionOk="0">
                  <a:moveTo>
                    <a:pt x="7" y="19"/>
                  </a:moveTo>
                  <a:lnTo>
                    <a:pt x="23" y="19"/>
                  </a:lnTo>
                  <a:lnTo>
                    <a:pt x="0" y="41"/>
                  </a:lnTo>
                  <a:lnTo>
                    <a:pt x="14" y="55"/>
                  </a:lnTo>
                  <a:lnTo>
                    <a:pt x="35" y="33"/>
                  </a:lnTo>
                  <a:lnTo>
                    <a:pt x="35" y="48"/>
                  </a:lnTo>
                  <a:lnTo>
                    <a:pt x="57" y="48"/>
                  </a:lnTo>
                  <a:lnTo>
                    <a:pt x="57" y="0"/>
                  </a:lnTo>
                  <a:lnTo>
                    <a:pt x="7" y="0"/>
                  </a:lnTo>
                  <a:lnTo>
                    <a:pt x="7"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35"/>
            <p:cNvSpPr/>
            <p:nvPr/>
          </p:nvSpPr>
          <p:spPr>
            <a:xfrm>
              <a:off x="7302020" y="3593592"/>
              <a:ext cx="12300" cy="21300"/>
            </a:xfrm>
            <a:prstGeom prst="rect">
              <a:avLst/>
            </a:prstGeom>
            <a:solidFill>
              <a:srgbClr val="7EE4FA"/>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35"/>
            <p:cNvSpPr/>
            <p:nvPr/>
          </p:nvSpPr>
          <p:spPr>
            <a:xfrm>
              <a:off x="7290916" y="3635788"/>
              <a:ext cx="23319" cy="23319"/>
            </a:xfrm>
            <a:custGeom>
              <a:avLst/>
              <a:gdLst/>
              <a:ahLst/>
              <a:cxnLst/>
              <a:rect l="l" t="t" r="r" b="b"/>
              <a:pathLst>
                <a:path w="21" h="21" extrusionOk="0">
                  <a:moveTo>
                    <a:pt x="0" y="0"/>
                  </a:moveTo>
                  <a:lnTo>
                    <a:pt x="0" y="21"/>
                  </a:lnTo>
                  <a:lnTo>
                    <a:pt x="10" y="21"/>
                  </a:lnTo>
                  <a:lnTo>
                    <a:pt x="21" y="9"/>
                  </a:lnTo>
                  <a:lnTo>
                    <a:pt x="10"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35"/>
            <p:cNvSpPr/>
            <p:nvPr/>
          </p:nvSpPr>
          <p:spPr>
            <a:xfrm>
              <a:off x="7302020" y="3635788"/>
              <a:ext cx="96600" cy="234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35"/>
            <p:cNvSpPr/>
            <p:nvPr/>
          </p:nvSpPr>
          <p:spPr>
            <a:xfrm>
              <a:off x="7419723" y="3593592"/>
              <a:ext cx="24300" cy="213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35"/>
            <p:cNvSpPr/>
            <p:nvPr/>
          </p:nvSpPr>
          <p:spPr>
            <a:xfrm>
              <a:off x="7419723" y="3635788"/>
              <a:ext cx="24300" cy="23400"/>
            </a:xfrm>
            <a:prstGeom prst="rect">
              <a:avLst/>
            </a:prstGeom>
            <a:solidFill>
              <a:srgbClr val="00819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35"/>
            <p:cNvSpPr/>
            <p:nvPr/>
          </p:nvSpPr>
          <p:spPr>
            <a:xfrm>
              <a:off x="7162109" y="3593592"/>
              <a:ext cx="63294" cy="59962"/>
            </a:xfrm>
            <a:custGeom>
              <a:avLst/>
              <a:gdLst/>
              <a:ahLst/>
              <a:cxnLst/>
              <a:rect l="l" t="t" r="r" b="b"/>
              <a:pathLst>
                <a:path w="57" h="54" extrusionOk="0">
                  <a:moveTo>
                    <a:pt x="50" y="19"/>
                  </a:moveTo>
                  <a:lnTo>
                    <a:pt x="50" y="0"/>
                  </a:lnTo>
                  <a:lnTo>
                    <a:pt x="0" y="0"/>
                  </a:lnTo>
                  <a:lnTo>
                    <a:pt x="0" y="47"/>
                  </a:lnTo>
                  <a:lnTo>
                    <a:pt x="19" y="47"/>
                  </a:lnTo>
                  <a:lnTo>
                    <a:pt x="19" y="33"/>
                  </a:lnTo>
                  <a:lnTo>
                    <a:pt x="42" y="54"/>
                  </a:lnTo>
                  <a:lnTo>
                    <a:pt x="57" y="42"/>
                  </a:lnTo>
                  <a:lnTo>
                    <a:pt x="33" y="19"/>
                  </a:lnTo>
                  <a:lnTo>
                    <a:pt x="50" y="19"/>
                  </a:lnTo>
                  <a:close/>
                </a:path>
              </a:pathLst>
            </a:custGeom>
            <a:solidFill>
              <a:srgbClr val="DF54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35"/>
            <p:cNvSpPr/>
            <p:nvPr/>
          </p:nvSpPr>
          <p:spPr>
            <a:xfrm>
              <a:off x="7290916" y="3593592"/>
              <a:ext cx="23319" cy="21098"/>
            </a:xfrm>
            <a:custGeom>
              <a:avLst/>
              <a:gdLst/>
              <a:ahLst/>
              <a:cxnLst/>
              <a:rect l="l" t="t" r="r" b="b"/>
              <a:pathLst>
                <a:path w="21" h="19" extrusionOk="0">
                  <a:moveTo>
                    <a:pt x="0" y="0"/>
                  </a:moveTo>
                  <a:lnTo>
                    <a:pt x="0" y="19"/>
                  </a:lnTo>
                  <a:lnTo>
                    <a:pt x="10" y="19"/>
                  </a:lnTo>
                  <a:lnTo>
                    <a:pt x="21" y="9"/>
                  </a:lnTo>
                  <a:lnTo>
                    <a:pt x="10" y="0"/>
                  </a:lnTo>
                  <a:lnTo>
                    <a:pt x="0" y="0"/>
                  </a:lnTo>
                  <a:close/>
                </a:path>
              </a:pathLst>
            </a:cu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2" name="Google Shape;1942;p35"/>
            <p:cNvSpPr/>
            <p:nvPr/>
          </p:nvSpPr>
          <p:spPr>
            <a:xfrm>
              <a:off x="7302020" y="3593592"/>
              <a:ext cx="96600" cy="21300"/>
            </a:xfrm>
            <a:prstGeom prst="rect">
              <a:avLst/>
            </a:prstGeom>
            <a:solidFill>
              <a:srgbClr val="0052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Subtitle 1">
            <a:extLst>
              <a:ext uri="{FF2B5EF4-FFF2-40B4-BE49-F238E27FC236}">
                <a16:creationId xmlns:a16="http://schemas.microsoft.com/office/drawing/2014/main" id="{C98783F0-877C-377A-B629-DC6DDB36BE57}"/>
              </a:ext>
            </a:extLst>
          </p:cNvPr>
          <p:cNvSpPr txBox="1">
            <a:spLocks noGrp="1"/>
          </p:cNvSpPr>
          <p:nvPr>
            <p:ph type="subTitle" idx="2"/>
          </p:nvPr>
        </p:nvSpPr>
        <p:spPr>
          <a:xfrm>
            <a:off x="714375" y="2698750"/>
            <a:ext cx="2463800" cy="738633"/>
          </a:xfrm>
          <a:prstGeom prst="rect">
            <a:avLst/>
          </a:prstGeom>
          <a:noFill/>
        </p:spPr>
        <p:txBody>
          <a:bodyPr wrap="square">
            <a:spAutoFit/>
          </a:bodyPr>
          <a:lstStyle/>
          <a:p>
            <a:pPr algn="l"/>
            <a:r>
              <a:rPr lang="ar-EG" sz="1800" dirty="0"/>
              <a:t>Preparing the data for analysis</a:t>
            </a:r>
          </a:p>
        </p:txBody>
      </p:sp>
      <p:sp>
        <p:nvSpPr>
          <p:cNvPr id="6" name="Subtitle 5">
            <a:extLst>
              <a:ext uri="{FF2B5EF4-FFF2-40B4-BE49-F238E27FC236}">
                <a16:creationId xmlns:a16="http://schemas.microsoft.com/office/drawing/2014/main" id="{B0B21BDF-7A4F-3372-ECE9-F014B219BB6D}"/>
              </a:ext>
            </a:extLst>
          </p:cNvPr>
          <p:cNvSpPr txBox="1">
            <a:spLocks noGrp="1"/>
          </p:cNvSpPr>
          <p:nvPr>
            <p:ph type="subTitle" idx="4"/>
          </p:nvPr>
        </p:nvSpPr>
        <p:spPr>
          <a:xfrm>
            <a:off x="5956300" y="2698750"/>
            <a:ext cx="2462213" cy="553968"/>
          </a:xfrm>
          <a:prstGeom prst="rect">
            <a:avLst/>
          </a:prstGeom>
          <a:noFill/>
        </p:spPr>
        <p:txBody>
          <a:bodyPr wrap="square">
            <a:spAutoFit/>
          </a:bodyPr>
          <a:lstStyle/>
          <a:p>
            <a:pPr algn="ctr"/>
            <a:r>
              <a:rPr lang="ar-EG" dirty="0"/>
              <a:t>Develop an interactive dashboard</a:t>
            </a:r>
          </a:p>
        </p:txBody>
      </p:sp>
      <p:grpSp>
        <p:nvGrpSpPr>
          <p:cNvPr id="7" name="Google Shape;4189;p56">
            <a:extLst>
              <a:ext uri="{FF2B5EF4-FFF2-40B4-BE49-F238E27FC236}">
                <a16:creationId xmlns:a16="http://schemas.microsoft.com/office/drawing/2014/main" id="{D21E65B8-740E-6F90-BC93-702E3C3ED22B}"/>
              </a:ext>
            </a:extLst>
          </p:cNvPr>
          <p:cNvGrpSpPr/>
          <p:nvPr/>
        </p:nvGrpSpPr>
        <p:grpSpPr>
          <a:xfrm>
            <a:off x="4155038" y="1486346"/>
            <a:ext cx="823838" cy="458988"/>
            <a:chOff x="4411970" y="1801825"/>
            <a:chExt cx="734586" cy="409262"/>
          </a:xfrm>
        </p:grpSpPr>
        <p:sp>
          <p:nvSpPr>
            <p:cNvPr id="8" name="Google Shape;4190;p56">
              <a:extLst>
                <a:ext uri="{FF2B5EF4-FFF2-40B4-BE49-F238E27FC236}">
                  <a16:creationId xmlns:a16="http://schemas.microsoft.com/office/drawing/2014/main" id="{3F058C2B-AC93-6304-010C-6C0D12CA6E21}"/>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chemeClr val="bg1">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4191;p56">
              <a:extLst>
                <a:ext uri="{FF2B5EF4-FFF2-40B4-BE49-F238E27FC236}">
                  <a16:creationId xmlns:a16="http://schemas.microsoft.com/office/drawing/2014/main" id="{3D63D49E-2195-241D-AF59-7815216BB924}"/>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663;p61">
            <a:extLst>
              <a:ext uri="{FF2B5EF4-FFF2-40B4-BE49-F238E27FC236}">
                <a16:creationId xmlns:a16="http://schemas.microsoft.com/office/drawing/2014/main" id="{23C6B967-E35E-FECE-69C3-E87885C46D39}"/>
              </a:ext>
            </a:extLst>
          </p:cNvPr>
          <p:cNvGrpSpPr/>
          <p:nvPr/>
        </p:nvGrpSpPr>
        <p:grpSpPr>
          <a:xfrm>
            <a:off x="6523090" y="1502300"/>
            <a:ext cx="1334436" cy="575740"/>
            <a:chOff x="4294923" y="2439811"/>
            <a:chExt cx="1334436" cy="967914"/>
          </a:xfrm>
        </p:grpSpPr>
        <p:grpSp>
          <p:nvGrpSpPr>
            <p:cNvPr id="11" name="Google Shape;7664;p61">
              <a:extLst>
                <a:ext uri="{FF2B5EF4-FFF2-40B4-BE49-F238E27FC236}">
                  <a16:creationId xmlns:a16="http://schemas.microsoft.com/office/drawing/2014/main" id="{2DC6C9E3-3995-7D31-D1B6-6D4F6445C7DD}"/>
                </a:ext>
              </a:extLst>
            </p:cNvPr>
            <p:cNvGrpSpPr/>
            <p:nvPr/>
          </p:nvGrpSpPr>
          <p:grpSpPr>
            <a:xfrm>
              <a:off x="4960455" y="2469658"/>
              <a:ext cx="668904" cy="885524"/>
              <a:chOff x="4960455" y="2469658"/>
              <a:chExt cx="668904" cy="885524"/>
            </a:xfrm>
          </p:grpSpPr>
          <p:sp>
            <p:nvSpPr>
              <p:cNvPr id="20" name="Google Shape;7665;p61">
                <a:extLst>
                  <a:ext uri="{FF2B5EF4-FFF2-40B4-BE49-F238E27FC236}">
                    <a16:creationId xmlns:a16="http://schemas.microsoft.com/office/drawing/2014/main" id="{9C53B47A-EC46-45FA-E210-0A63BF4A32E7}"/>
                  </a:ext>
                </a:extLst>
              </p:cNvPr>
              <p:cNvSpPr/>
              <p:nvPr/>
            </p:nvSpPr>
            <p:spPr>
              <a:xfrm>
                <a:off x="4960455" y="3257057"/>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666;p61">
                <a:extLst>
                  <a:ext uri="{FF2B5EF4-FFF2-40B4-BE49-F238E27FC236}">
                    <a16:creationId xmlns:a16="http://schemas.microsoft.com/office/drawing/2014/main" id="{6D871862-EE8E-01DE-B5C1-FB2841754B01}"/>
                  </a:ext>
                </a:extLst>
              </p:cNvPr>
              <p:cNvSpPr/>
              <p:nvPr/>
            </p:nvSpPr>
            <p:spPr>
              <a:xfrm>
                <a:off x="4960455" y="3099584"/>
                <a:ext cx="668904" cy="98124"/>
              </a:xfrm>
              <a:custGeom>
                <a:avLst/>
                <a:gdLst/>
                <a:ahLst/>
                <a:cxnLst/>
                <a:rect l="l" t="t" r="r" b="b"/>
                <a:pathLst>
                  <a:path w="42851" h="6286" extrusionOk="0">
                    <a:moveTo>
                      <a:pt x="0" y="0"/>
                    </a:moveTo>
                    <a:lnTo>
                      <a:pt x="0" y="6285"/>
                    </a:lnTo>
                    <a:lnTo>
                      <a:pt x="42851" y="6285"/>
                    </a:lnTo>
                    <a:lnTo>
                      <a:pt x="42851"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667;p61">
                <a:extLst>
                  <a:ext uri="{FF2B5EF4-FFF2-40B4-BE49-F238E27FC236}">
                    <a16:creationId xmlns:a16="http://schemas.microsoft.com/office/drawing/2014/main" id="{76D74DFC-846A-5AE9-A658-AB59321631C7}"/>
                  </a:ext>
                </a:extLst>
              </p:cNvPr>
              <p:cNvSpPr/>
              <p:nvPr/>
            </p:nvSpPr>
            <p:spPr>
              <a:xfrm>
                <a:off x="4960455" y="2942094"/>
                <a:ext cx="668904" cy="98124"/>
              </a:xfrm>
              <a:custGeom>
                <a:avLst/>
                <a:gdLst/>
                <a:ahLst/>
                <a:cxnLst/>
                <a:rect l="l" t="t" r="r" b="b"/>
                <a:pathLst>
                  <a:path w="42851" h="6286" extrusionOk="0">
                    <a:moveTo>
                      <a:pt x="0" y="1"/>
                    </a:moveTo>
                    <a:lnTo>
                      <a:pt x="0" y="6286"/>
                    </a:lnTo>
                    <a:lnTo>
                      <a:pt x="42851" y="6286"/>
                    </a:lnTo>
                    <a:lnTo>
                      <a:pt x="42851"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668;p61">
                <a:extLst>
                  <a:ext uri="{FF2B5EF4-FFF2-40B4-BE49-F238E27FC236}">
                    <a16:creationId xmlns:a16="http://schemas.microsoft.com/office/drawing/2014/main" id="{E9CE23B8-0F85-708F-7EA3-9ABCD50E6143}"/>
                  </a:ext>
                </a:extLst>
              </p:cNvPr>
              <p:cNvSpPr/>
              <p:nvPr/>
            </p:nvSpPr>
            <p:spPr>
              <a:xfrm>
                <a:off x="4960455" y="2784621"/>
                <a:ext cx="618094" cy="98124"/>
              </a:xfrm>
              <a:custGeom>
                <a:avLst/>
                <a:gdLst/>
                <a:ahLst/>
                <a:cxnLst/>
                <a:rect l="l" t="t" r="r" b="b"/>
                <a:pathLst>
                  <a:path w="39596" h="6286" extrusionOk="0">
                    <a:moveTo>
                      <a:pt x="0" y="0"/>
                    </a:moveTo>
                    <a:lnTo>
                      <a:pt x="0" y="6285"/>
                    </a:lnTo>
                    <a:lnTo>
                      <a:pt x="39596" y="6285"/>
                    </a:lnTo>
                    <a:lnTo>
                      <a:pt x="3959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669;p61">
                <a:extLst>
                  <a:ext uri="{FF2B5EF4-FFF2-40B4-BE49-F238E27FC236}">
                    <a16:creationId xmlns:a16="http://schemas.microsoft.com/office/drawing/2014/main" id="{6F3E0F2D-1EC7-2116-BC1C-8DCB4BD8CA34}"/>
                  </a:ext>
                </a:extLst>
              </p:cNvPr>
              <p:cNvSpPr/>
              <p:nvPr/>
            </p:nvSpPr>
            <p:spPr>
              <a:xfrm>
                <a:off x="4960455" y="2627131"/>
                <a:ext cx="516519" cy="98140"/>
              </a:xfrm>
              <a:custGeom>
                <a:avLst/>
                <a:gdLst/>
                <a:ahLst/>
                <a:cxnLst/>
                <a:rect l="l" t="t" r="r" b="b"/>
                <a:pathLst>
                  <a:path w="33089" h="6287" extrusionOk="0">
                    <a:moveTo>
                      <a:pt x="0" y="1"/>
                    </a:moveTo>
                    <a:lnTo>
                      <a:pt x="0" y="6286"/>
                    </a:lnTo>
                    <a:lnTo>
                      <a:pt x="33089" y="6286"/>
                    </a:lnTo>
                    <a:lnTo>
                      <a:pt x="3308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670;p61">
                <a:extLst>
                  <a:ext uri="{FF2B5EF4-FFF2-40B4-BE49-F238E27FC236}">
                    <a16:creationId xmlns:a16="http://schemas.microsoft.com/office/drawing/2014/main" id="{72F1EE2E-2956-EAF4-92C6-0C38AB480E51}"/>
                  </a:ext>
                </a:extLst>
              </p:cNvPr>
              <p:cNvSpPr/>
              <p:nvPr/>
            </p:nvSpPr>
            <p:spPr>
              <a:xfrm>
                <a:off x="4960455" y="2469658"/>
                <a:ext cx="313293" cy="98078"/>
              </a:xfrm>
              <a:custGeom>
                <a:avLst/>
                <a:gdLst/>
                <a:ahLst/>
                <a:cxnLst/>
                <a:rect l="l" t="t" r="r" b="b"/>
                <a:pathLst>
                  <a:path w="20070" h="6283" extrusionOk="0">
                    <a:moveTo>
                      <a:pt x="0" y="1"/>
                    </a:moveTo>
                    <a:lnTo>
                      <a:pt x="0" y="6283"/>
                    </a:lnTo>
                    <a:lnTo>
                      <a:pt x="20069" y="6283"/>
                    </a:lnTo>
                    <a:lnTo>
                      <a:pt x="20069" y="1"/>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7671;p61">
              <a:extLst>
                <a:ext uri="{FF2B5EF4-FFF2-40B4-BE49-F238E27FC236}">
                  <a16:creationId xmlns:a16="http://schemas.microsoft.com/office/drawing/2014/main" id="{F9926399-9644-DBA4-2974-15EF82BDA124}"/>
                </a:ext>
              </a:extLst>
            </p:cNvPr>
            <p:cNvGrpSpPr/>
            <p:nvPr/>
          </p:nvGrpSpPr>
          <p:grpSpPr>
            <a:xfrm>
              <a:off x="4294923" y="2469658"/>
              <a:ext cx="668951" cy="885524"/>
              <a:chOff x="4294923" y="2469658"/>
              <a:chExt cx="668951" cy="885524"/>
            </a:xfrm>
          </p:grpSpPr>
          <p:sp>
            <p:nvSpPr>
              <p:cNvPr id="14" name="Google Shape;7672;p61">
                <a:extLst>
                  <a:ext uri="{FF2B5EF4-FFF2-40B4-BE49-F238E27FC236}">
                    <a16:creationId xmlns:a16="http://schemas.microsoft.com/office/drawing/2014/main" id="{F38E875E-FAEA-54C0-AD0B-042861B70F25}"/>
                  </a:ext>
                </a:extLst>
              </p:cNvPr>
              <p:cNvSpPr/>
              <p:nvPr/>
            </p:nvSpPr>
            <p:spPr>
              <a:xfrm>
                <a:off x="4294923" y="3257057"/>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673;p61">
                <a:extLst>
                  <a:ext uri="{FF2B5EF4-FFF2-40B4-BE49-F238E27FC236}">
                    <a16:creationId xmlns:a16="http://schemas.microsoft.com/office/drawing/2014/main" id="{5FA52359-6550-15D3-2C46-8CDC3CB0312A}"/>
                  </a:ext>
                </a:extLst>
              </p:cNvPr>
              <p:cNvSpPr/>
              <p:nvPr/>
            </p:nvSpPr>
            <p:spPr>
              <a:xfrm>
                <a:off x="4294923" y="3099584"/>
                <a:ext cx="668951" cy="98124"/>
              </a:xfrm>
              <a:custGeom>
                <a:avLst/>
                <a:gdLst/>
                <a:ahLst/>
                <a:cxnLst/>
                <a:rect l="l" t="t" r="r" b="b"/>
                <a:pathLst>
                  <a:path w="42854" h="6286" extrusionOk="0">
                    <a:moveTo>
                      <a:pt x="0" y="0"/>
                    </a:moveTo>
                    <a:lnTo>
                      <a:pt x="0" y="6285"/>
                    </a:lnTo>
                    <a:lnTo>
                      <a:pt x="42854" y="6285"/>
                    </a:lnTo>
                    <a:lnTo>
                      <a:pt x="42854"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674;p61">
                <a:extLst>
                  <a:ext uri="{FF2B5EF4-FFF2-40B4-BE49-F238E27FC236}">
                    <a16:creationId xmlns:a16="http://schemas.microsoft.com/office/drawing/2014/main" id="{4A4858AD-BF18-94BA-87D7-C6327119A7BF}"/>
                  </a:ext>
                </a:extLst>
              </p:cNvPr>
              <p:cNvSpPr/>
              <p:nvPr/>
            </p:nvSpPr>
            <p:spPr>
              <a:xfrm>
                <a:off x="4294923" y="2942094"/>
                <a:ext cx="668951" cy="98124"/>
              </a:xfrm>
              <a:custGeom>
                <a:avLst/>
                <a:gdLst/>
                <a:ahLst/>
                <a:cxnLst/>
                <a:rect l="l" t="t" r="r" b="b"/>
                <a:pathLst>
                  <a:path w="42854" h="6286" extrusionOk="0">
                    <a:moveTo>
                      <a:pt x="0" y="1"/>
                    </a:moveTo>
                    <a:lnTo>
                      <a:pt x="0" y="6286"/>
                    </a:lnTo>
                    <a:lnTo>
                      <a:pt x="42854" y="6286"/>
                    </a:lnTo>
                    <a:lnTo>
                      <a:pt x="42854"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675;p61">
                <a:extLst>
                  <a:ext uri="{FF2B5EF4-FFF2-40B4-BE49-F238E27FC236}">
                    <a16:creationId xmlns:a16="http://schemas.microsoft.com/office/drawing/2014/main" id="{A2072DD8-01B6-D6F8-EDC5-67EA837B073A}"/>
                  </a:ext>
                </a:extLst>
              </p:cNvPr>
              <p:cNvSpPr/>
              <p:nvPr/>
            </p:nvSpPr>
            <p:spPr>
              <a:xfrm>
                <a:off x="4447355" y="2784621"/>
                <a:ext cx="516519" cy="98124"/>
              </a:xfrm>
              <a:custGeom>
                <a:avLst/>
                <a:gdLst/>
                <a:ahLst/>
                <a:cxnLst/>
                <a:rect l="l" t="t" r="r" b="b"/>
                <a:pathLst>
                  <a:path w="33089" h="6286" extrusionOk="0">
                    <a:moveTo>
                      <a:pt x="0" y="0"/>
                    </a:moveTo>
                    <a:lnTo>
                      <a:pt x="0" y="6285"/>
                    </a:lnTo>
                    <a:lnTo>
                      <a:pt x="33089" y="6285"/>
                    </a:lnTo>
                    <a:lnTo>
                      <a:pt x="33089" y="0"/>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676;p61">
                <a:extLst>
                  <a:ext uri="{FF2B5EF4-FFF2-40B4-BE49-F238E27FC236}">
                    <a16:creationId xmlns:a16="http://schemas.microsoft.com/office/drawing/2014/main" id="{F8D48354-D46D-CB26-9C82-0ED35A29637E}"/>
                  </a:ext>
                </a:extLst>
              </p:cNvPr>
              <p:cNvSpPr/>
              <p:nvPr/>
            </p:nvSpPr>
            <p:spPr>
              <a:xfrm>
                <a:off x="4548960" y="2627131"/>
                <a:ext cx="414914" cy="98140"/>
              </a:xfrm>
              <a:custGeom>
                <a:avLst/>
                <a:gdLst/>
                <a:ahLst/>
                <a:cxnLst/>
                <a:rect l="l" t="t" r="r" b="b"/>
                <a:pathLst>
                  <a:path w="26580" h="6287" extrusionOk="0">
                    <a:moveTo>
                      <a:pt x="1" y="1"/>
                    </a:moveTo>
                    <a:lnTo>
                      <a:pt x="1" y="6286"/>
                    </a:lnTo>
                    <a:lnTo>
                      <a:pt x="26580" y="6286"/>
                    </a:lnTo>
                    <a:lnTo>
                      <a:pt x="26580"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677;p61">
                <a:extLst>
                  <a:ext uri="{FF2B5EF4-FFF2-40B4-BE49-F238E27FC236}">
                    <a16:creationId xmlns:a16="http://schemas.microsoft.com/office/drawing/2014/main" id="{836F1F84-A7EC-688E-10FE-3818213C9CA1}"/>
                  </a:ext>
                </a:extLst>
              </p:cNvPr>
              <p:cNvSpPr/>
              <p:nvPr/>
            </p:nvSpPr>
            <p:spPr>
              <a:xfrm>
                <a:off x="4650534" y="2469658"/>
                <a:ext cx="313340" cy="98078"/>
              </a:xfrm>
              <a:custGeom>
                <a:avLst/>
                <a:gdLst/>
                <a:ahLst/>
                <a:cxnLst/>
                <a:rect l="l" t="t" r="r" b="b"/>
                <a:pathLst>
                  <a:path w="20073" h="6283" extrusionOk="0">
                    <a:moveTo>
                      <a:pt x="1" y="1"/>
                    </a:moveTo>
                    <a:lnTo>
                      <a:pt x="1" y="6283"/>
                    </a:lnTo>
                    <a:lnTo>
                      <a:pt x="20073" y="6283"/>
                    </a:lnTo>
                    <a:lnTo>
                      <a:pt x="20073" y="1"/>
                    </a:ln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7678;p61">
              <a:extLst>
                <a:ext uri="{FF2B5EF4-FFF2-40B4-BE49-F238E27FC236}">
                  <a16:creationId xmlns:a16="http://schemas.microsoft.com/office/drawing/2014/main" id="{E0293901-BE09-C5E1-C91B-EC6254A9F357}"/>
                </a:ext>
              </a:extLst>
            </p:cNvPr>
            <p:cNvSpPr/>
            <p:nvPr/>
          </p:nvSpPr>
          <p:spPr>
            <a:xfrm>
              <a:off x="4963437" y="2439811"/>
              <a:ext cx="16" cy="967914"/>
            </a:xfrm>
            <a:custGeom>
              <a:avLst/>
              <a:gdLst/>
              <a:ahLst/>
              <a:cxnLst/>
              <a:rect l="l" t="t" r="r" b="b"/>
              <a:pathLst>
                <a:path w="1" h="62006" fill="none" extrusionOk="0">
                  <a:moveTo>
                    <a:pt x="1" y="0"/>
                  </a:moveTo>
                  <a:lnTo>
                    <a:pt x="1" y="62006"/>
                  </a:lnTo>
                </a:path>
              </a:pathLst>
            </a:custGeom>
            <a:noFill/>
            <a:ln w="9525" cap="flat" cmpd="sng">
              <a:solidFill>
                <a:srgbClr val="F2F2F2"/>
              </a:solidFill>
              <a:prstDash val="solid"/>
              <a:miter lim="2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2"/>
        <p:cNvGrpSpPr/>
        <p:nvPr/>
      </p:nvGrpSpPr>
      <p:grpSpPr>
        <a:xfrm>
          <a:off x="0" y="0"/>
          <a:ext cx="0" cy="0"/>
          <a:chOff x="0" y="0"/>
          <a:chExt cx="0" cy="0"/>
        </a:xfrm>
      </p:grpSpPr>
      <p:sp>
        <p:nvSpPr>
          <p:cNvPr id="2079" name="Google Shape;2079;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cleaning</a:t>
            </a:r>
            <a:endParaRPr dirty="0"/>
          </a:p>
        </p:txBody>
      </p:sp>
      <p:sp>
        <p:nvSpPr>
          <p:cNvPr id="26" name="TextBox 25">
            <a:extLst>
              <a:ext uri="{FF2B5EF4-FFF2-40B4-BE49-F238E27FC236}">
                <a16:creationId xmlns:a16="http://schemas.microsoft.com/office/drawing/2014/main" id="{7EEF2ADB-E85E-C945-9EFC-6BA4012D9AF2}"/>
              </a:ext>
            </a:extLst>
          </p:cNvPr>
          <p:cNvSpPr txBox="1"/>
          <p:nvPr/>
        </p:nvSpPr>
        <p:spPr>
          <a:xfrm>
            <a:off x="720000" y="1099669"/>
            <a:ext cx="9370142" cy="400110"/>
          </a:xfrm>
          <a:prstGeom prst="rect">
            <a:avLst/>
          </a:prstGeom>
          <a:noFill/>
        </p:spPr>
        <p:txBody>
          <a:bodyPr wrap="square">
            <a:spAutoFit/>
          </a:bodyPr>
          <a:lstStyle/>
          <a:p>
            <a:r>
              <a:rPr lang="en-US" sz="2000" dirty="0">
                <a:solidFill>
                  <a:schemeClr val="bg2">
                    <a:lumMod val="10000"/>
                  </a:schemeClr>
                </a:solidFill>
              </a:rPr>
              <a:t>No missing values present ( blank or null cells) </a:t>
            </a:r>
          </a:p>
        </p:txBody>
      </p:sp>
      <p:sp>
        <p:nvSpPr>
          <p:cNvPr id="27" name="TextBox 26">
            <a:extLst>
              <a:ext uri="{FF2B5EF4-FFF2-40B4-BE49-F238E27FC236}">
                <a16:creationId xmlns:a16="http://schemas.microsoft.com/office/drawing/2014/main" id="{446A1F5D-28F2-1E62-052C-45357EDE27D2}"/>
              </a:ext>
            </a:extLst>
          </p:cNvPr>
          <p:cNvSpPr txBox="1"/>
          <p:nvPr/>
        </p:nvSpPr>
        <p:spPr>
          <a:xfrm>
            <a:off x="600663" y="1581723"/>
            <a:ext cx="8065817" cy="3600986"/>
          </a:xfrm>
          <a:prstGeom prst="rect">
            <a:avLst/>
          </a:prstGeom>
          <a:noFill/>
        </p:spPr>
        <p:txBody>
          <a:bodyPr wrap="square">
            <a:spAutoFit/>
          </a:bodyPr>
          <a:lstStyle/>
          <a:p>
            <a:r>
              <a:rPr lang="en-US" sz="1800" b="1" dirty="0">
                <a:solidFill>
                  <a:schemeClr val="bg1">
                    <a:lumMod val="75000"/>
                  </a:schemeClr>
                </a:solidFill>
              </a:rPr>
              <a:t>Observations at Dataset </a:t>
            </a:r>
          </a:p>
          <a:p>
            <a:endParaRPr lang="en-US" sz="1800" b="1" dirty="0">
              <a:solidFill>
                <a:schemeClr val="bg1">
                  <a:lumMod val="75000"/>
                </a:schemeClr>
              </a:solidFill>
            </a:endParaRPr>
          </a:p>
          <a:p>
            <a:pPr marL="457200" indent="-457200">
              <a:buAutoNum type="arabicPeriod"/>
            </a:pPr>
            <a:r>
              <a:rPr lang="en-US" sz="1800" dirty="0">
                <a:solidFill>
                  <a:schemeClr val="bg2">
                    <a:lumMod val="10000"/>
                  </a:schemeClr>
                </a:solidFill>
              </a:rPr>
              <a:t>( Staten Island Railway) there values equals zero</a:t>
            </a:r>
          </a:p>
          <a:p>
            <a:r>
              <a:rPr lang="en-US" sz="1800" dirty="0">
                <a:solidFill>
                  <a:schemeClr val="bg2">
                    <a:lumMod val="10000"/>
                  </a:schemeClr>
                </a:solidFill>
              </a:rPr>
              <a:t> </a:t>
            </a:r>
            <a:r>
              <a:rPr lang="en-US" sz="1800" b="1" dirty="0">
                <a:solidFill>
                  <a:schemeClr val="tx1"/>
                </a:solidFill>
              </a:rPr>
              <a:t>this due to repairs at line of railway leading to stop for a period</a:t>
            </a:r>
            <a:r>
              <a:rPr lang="en-US" sz="1800" dirty="0">
                <a:solidFill>
                  <a:schemeClr val="bg1">
                    <a:lumMod val="75000"/>
                  </a:schemeClr>
                </a:solidFill>
              </a:rPr>
              <a:t> </a:t>
            </a:r>
          </a:p>
          <a:p>
            <a:r>
              <a:rPr lang="en-US" sz="1800" dirty="0">
                <a:solidFill>
                  <a:schemeClr val="bg2">
                    <a:lumMod val="10000"/>
                  </a:schemeClr>
                </a:solidFill>
              </a:rPr>
              <a:t>  </a:t>
            </a:r>
          </a:p>
          <a:p>
            <a:endParaRPr lang="en-US" sz="1800" dirty="0">
              <a:solidFill>
                <a:schemeClr val="bg2">
                  <a:lumMod val="10000"/>
                </a:schemeClr>
              </a:solidFill>
            </a:endParaRPr>
          </a:p>
          <a:p>
            <a:r>
              <a:rPr lang="en-US" sz="1800" dirty="0">
                <a:solidFill>
                  <a:schemeClr val="bg2">
                    <a:lumMod val="10000"/>
                  </a:schemeClr>
                </a:solidFill>
              </a:rPr>
              <a:t>2.     At columns % there is a percents above 100% like 107% </a:t>
            </a:r>
          </a:p>
          <a:p>
            <a:r>
              <a:rPr lang="en-US" sz="1600" b="1" dirty="0">
                <a:solidFill>
                  <a:schemeClr val="tx1"/>
                </a:solidFill>
              </a:rPr>
              <a:t>Due to it indicates that the number of passengers exceeded the normal number on that day at pre pandemic 2019.</a:t>
            </a:r>
          </a:p>
          <a:p>
            <a:endParaRPr lang="en-US" sz="1800" b="1" dirty="0">
              <a:solidFill>
                <a:schemeClr val="bg1">
                  <a:lumMod val="75000"/>
                </a:schemeClr>
              </a:solidFill>
            </a:endParaRPr>
          </a:p>
          <a:p>
            <a:r>
              <a:rPr lang="en-US" sz="1600" dirty="0">
                <a:solidFill>
                  <a:schemeClr val="bg2">
                    <a:lumMod val="10000"/>
                  </a:schemeClr>
                </a:solidFill>
              </a:rPr>
              <a:t> </a:t>
            </a:r>
          </a:p>
          <a:p>
            <a:endParaRPr lang="en-US" sz="1800" dirty="0">
              <a:solidFill>
                <a:schemeClr val="bg2">
                  <a:lumMod val="10000"/>
                </a:schemeClr>
              </a:solidFill>
            </a:endParaRPr>
          </a:p>
          <a:p>
            <a:endParaRPr lang="en-US" sz="1800" dirty="0">
              <a:solidFill>
                <a:schemeClr val="bg2">
                  <a:lumMod val="10000"/>
                </a:schemeClr>
              </a:solidFill>
            </a:endParaRP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48CE59C1-FE61-87BE-439E-537E8B532254}"/>
            </a:ext>
          </a:extLst>
        </p:cNvPr>
        <p:cNvGrpSpPr/>
        <p:nvPr/>
      </p:nvGrpSpPr>
      <p:grpSpPr>
        <a:xfrm>
          <a:off x="0" y="0"/>
          <a:ext cx="0" cy="0"/>
          <a:chOff x="0" y="0"/>
          <a:chExt cx="0" cy="0"/>
        </a:xfrm>
      </p:grpSpPr>
      <p:sp>
        <p:nvSpPr>
          <p:cNvPr id="2079" name="Google Shape;2079;p37">
            <a:extLst>
              <a:ext uri="{FF2B5EF4-FFF2-40B4-BE49-F238E27FC236}">
                <a16:creationId xmlns:a16="http://schemas.microsoft.com/office/drawing/2014/main" id="{1F9E6EB3-77C3-448D-FB29-C9CBEABFF75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Questions and  key insights</a:t>
            </a:r>
          </a:p>
        </p:txBody>
      </p:sp>
      <p:sp>
        <p:nvSpPr>
          <p:cNvPr id="2" name="TextBox 1">
            <a:extLst>
              <a:ext uri="{FF2B5EF4-FFF2-40B4-BE49-F238E27FC236}">
                <a16:creationId xmlns:a16="http://schemas.microsoft.com/office/drawing/2014/main" id="{1932F1DE-DD99-89D6-BE10-5A7CC2D07298}"/>
              </a:ext>
            </a:extLst>
          </p:cNvPr>
          <p:cNvSpPr txBox="1"/>
          <p:nvPr/>
        </p:nvSpPr>
        <p:spPr>
          <a:xfrm>
            <a:off x="619545" y="1017725"/>
            <a:ext cx="10024277" cy="1631216"/>
          </a:xfrm>
          <a:prstGeom prst="rect">
            <a:avLst/>
          </a:prstGeom>
          <a:noFill/>
        </p:spPr>
        <p:txBody>
          <a:bodyPr wrap="square">
            <a:spAutoFit/>
          </a:bodyPr>
          <a:lstStyle/>
          <a:p>
            <a:r>
              <a:rPr lang="en-US" sz="1600" b="1" dirty="0">
                <a:solidFill>
                  <a:schemeClr val="bg1">
                    <a:lumMod val="75000"/>
                  </a:schemeClr>
                </a:solidFill>
              </a:rPr>
              <a:t>Descriptive Analysis – Ridership Trends</a:t>
            </a:r>
            <a:endParaRPr lang="en-US" sz="1600" dirty="0">
              <a:solidFill>
                <a:schemeClr val="bg1">
                  <a:lumMod val="75000"/>
                </a:schemeClr>
              </a:solidFill>
            </a:endParaRP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What is the overall trend of total MTA ridership from 2020 to 2024?</a:t>
            </a: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What was the average daily total ridership for each year?</a:t>
            </a: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Which date had the highest total ridership since March 2020? </a:t>
            </a:r>
          </a:p>
        </p:txBody>
      </p:sp>
      <p:sp>
        <p:nvSpPr>
          <p:cNvPr id="3" name="TextBox 2">
            <a:extLst>
              <a:ext uri="{FF2B5EF4-FFF2-40B4-BE49-F238E27FC236}">
                <a16:creationId xmlns:a16="http://schemas.microsoft.com/office/drawing/2014/main" id="{819B1AE7-7FBA-520E-CABC-D98D57E2FE87}"/>
              </a:ext>
            </a:extLst>
          </p:cNvPr>
          <p:cNvSpPr txBox="1"/>
          <p:nvPr/>
        </p:nvSpPr>
        <p:spPr>
          <a:xfrm>
            <a:off x="720000" y="2804314"/>
            <a:ext cx="10540182" cy="2062103"/>
          </a:xfrm>
          <a:prstGeom prst="rect">
            <a:avLst/>
          </a:prstGeom>
          <a:noFill/>
        </p:spPr>
        <p:txBody>
          <a:bodyPr wrap="square">
            <a:spAutoFit/>
          </a:bodyPr>
          <a:lstStyle/>
          <a:p>
            <a:r>
              <a:rPr lang="en-US" sz="1600" b="1" dirty="0">
                <a:solidFill>
                  <a:schemeClr val="bg1">
                    <a:lumMod val="75000"/>
                  </a:schemeClr>
                </a:solidFill>
              </a:rPr>
              <a:t>Descriptive Analysis – Usage Patterns</a:t>
            </a:r>
            <a:endParaRPr lang="en-US" sz="1600" dirty="0">
              <a:solidFill>
                <a:schemeClr val="bg1">
                  <a:lumMod val="75000"/>
                </a:schemeClr>
              </a:solidFill>
            </a:endParaRPr>
          </a:p>
          <a:p>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How do transportation ridership levels compare on seasons of each year?</a:t>
            </a:r>
          </a:p>
          <a:p>
            <a:pPr>
              <a:buFont typeface="Arial" panose="020B0604020202020204" pitchFamily="34" charset="0"/>
              <a:buChar char="•"/>
            </a:pPr>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How did MTA ridership change month by month after the start of COVID-19?</a:t>
            </a:r>
          </a:p>
          <a:p>
            <a:r>
              <a:rPr lang="en-US" dirty="0">
                <a:solidFill>
                  <a:schemeClr val="tx1">
                    <a:lumMod val="50000"/>
                  </a:schemeClr>
                </a:solidFill>
              </a:rPr>
              <a:t>{statistically significant drop in ridership during major COVID outbreak months?}</a:t>
            </a:r>
          </a:p>
          <a:p>
            <a:endParaRPr lang="en-US" dirty="0">
              <a:solidFill>
                <a:schemeClr val="tx1">
                  <a:lumMod val="50000"/>
                </a:schemeClr>
              </a:solidFill>
            </a:endParaRPr>
          </a:p>
          <a:p>
            <a:pPr>
              <a:buFont typeface="Arial" panose="020B0604020202020204" pitchFamily="34" charset="0"/>
              <a:buChar char="•"/>
            </a:pPr>
            <a:r>
              <a:rPr lang="en-US" dirty="0">
                <a:solidFill>
                  <a:schemeClr val="tx1">
                    <a:lumMod val="50000"/>
                  </a:schemeClr>
                </a:solidFill>
              </a:rPr>
              <a:t>Which transportations are affected by pandemic period { least &amp; most }  ? </a:t>
            </a:r>
          </a:p>
          <a:p>
            <a:pPr>
              <a:buFont typeface="Arial" panose="020B0604020202020204" pitchFamily="34" charset="0"/>
              <a:buChar char="•"/>
            </a:pPr>
            <a:r>
              <a:rPr lang="en-US" dirty="0">
                <a:solidFill>
                  <a:schemeClr val="tx1">
                    <a:lumMod val="50000"/>
                  </a:schemeClr>
                </a:solidFill>
              </a:rPr>
              <a:t>And which recovered  quickly ? </a:t>
            </a:r>
          </a:p>
        </p:txBody>
      </p:sp>
      <p:pic>
        <p:nvPicPr>
          <p:cNvPr id="4" name="Graphic 3" descr="Question mark with solid fill">
            <a:extLst>
              <a:ext uri="{FF2B5EF4-FFF2-40B4-BE49-F238E27FC236}">
                <a16:creationId xmlns:a16="http://schemas.microsoft.com/office/drawing/2014/main" id="{16D0D0CC-8EF8-8841-C104-5A02E23DB5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06558">
            <a:off x="6073184" y="-523616"/>
            <a:ext cx="3905494" cy="3905494"/>
          </a:xfrm>
          <a:prstGeom prst="rect">
            <a:avLst/>
          </a:prstGeom>
        </p:spPr>
      </p:pic>
    </p:spTree>
    <p:extLst>
      <p:ext uri="{BB962C8B-B14F-4D97-AF65-F5344CB8AC3E}">
        <p14:creationId xmlns:p14="http://schemas.microsoft.com/office/powerpoint/2010/main" val="2141006195"/>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7F5219DE-457E-3505-C927-7AA52A8EEFA2}"/>
            </a:ext>
          </a:extLst>
        </p:cNvPr>
        <p:cNvGrpSpPr/>
        <p:nvPr/>
      </p:nvGrpSpPr>
      <p:grpSpPr>
        <a:xfrm>
          <a:off x="0" y="0"/>
          <a:ext cx="0" cy="0"/>
          <a:chOff x="0" y="0"/>
          <a:chExt cx="0" cy="0"/>
        </a:xfrm>
      </p:grpSpPr>
      <p:pic>
        <p:nvPicPr>
          <p:cNvPr id="6" name="Graphic 5" descr="Question mark with solid fill">
            <a:extLst>
              <a:ext uri="{FF2B5EF4-FFF2-40B4-BE49-F238E27FC236}">
                <a16:creationId xmlns:a16="http://schemas.microsoft.com/office/drawing/2014/main" id="{EF245F5B-AC3A-363F-6366-185C0CA3A5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906558">
            <a:off x="6073184" y="-523616"/>
            <a:ext cx="3905494" cy="3905494"/>
          </a:xfrm>
          <a:prstGeom prst="rect">
            <a:avLst/>
          </a:prstGeom>
        </p:spPr>
      </p:pic>
      <p:sp>
        <p:nvSpPr>
          <p:cNvPr id="2079" name="Google Shape;2079;p37">
            <a:extLst>
              <a:ext uri="{FF2B5EF4-FFF2-40B4-BE49-F238E27FC236}">
                <a16:creationId xmlns:a16="http://schemas.microsoft.com/office/drawing/2014/main" id="{83FD6F15-E844-1293-4B31-068CEBF3ACCB}"/>
              </a:ext>
            </a:extLst>
          </p:cNvPr>
          <p:cNvSpPr txBox="1">
            <a:spLocks noGrp="1"/>
          </p:cNvSpPr>
          <p:nvPr>
            <p:ph type="title"/>
          </p:nvPr>
        </p:nvSpPr>
        <p:spPr>
          <a:xfrm>
            <a:off x="5168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Questions and  key insights</a:t>
            </a:r>
          </a:p>
        </p:txBody>
      </p:sp>
      <p:sp>
        <p:nvSpPr>
          <p:cNvPr id="2" name="TextBox 1">
            <a:extLst>
              <a:ext uri="{FF2B5EF4-FFF2-40B4-BE49-F238E27FC236}">
                <a16:creationId xmlns:a16="http://schemas.microsoft.com/office/drawing/2014/main" id="{6DF8F4BC-C787-54DA-909D-0048CB23950D}"/>
              </a:ext>
            </a:extLst>
          </p:cNvPr>
          <p:cNvSpPr txBox="1"/>
          <p:nvPr/>
        </p:nvSpPr>
        <p:spPr>
          <a:xfrm>
            <a:off x="720001" y="1162506"/>
            <a:ext cx="6361520" cy="2062103"/>
          </a:xfrm>
          <a:prstGeom prst="rect">
            <a:avLst/>
          </a:prstGeom>
          <a:noFill/>
        </p:spPr>
        <p:txBody>
          <a:bodyPr wrap="square">
            <a:spAutoFit/>
          </a:bodyPr>
          <a:lstStyle/>
          <a:p>
            <a:r>
              <a:rPr lang="en-US" sz="1600" b="1" dirty="0">
                <a:solidFill>
                  <a:schemeClr val="bg1">
                    <a:lumMod val="75000"/>
                  </a:schemeClr>
                </a:solidFill>
              </a:rPr>
              <a:t>Inferential Analysis – Behavioral Differences</a:t>
            </a:r>
            <a:endParaRPr lang="en-US" sz="1600" dirty="0">
              <a:solidFill>
                <a:schemeClr val="bg1">
                  <a:lumMod val="75000"/>
                </a:schemeClr>
              </a:solidFill>
            </a:endParaRPr>
          </a:p>
          <a:p>
            <a:pPr>
              <a:buFont typeface="Arial" panose="020B0604020202020204" pitchFamily="34" charset="0"/>
              <a:buChar char="•"/>
            </a:pP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Is there a significant difference between weekday and weekend total ridership? </a:t>
            </a:r>
          </a:p>
          <a:p>
            <a:pPr>
              <a:buFont typeface="Arial" panose="020B0604020202020204" pitchFamily="34" charset="0"/>
              <a:buChar char="•"/>
            </a:pPr>
            <a:endParaRPr lang="en-US" sz="1600" dirty="0">
              <a:solidFill>
                <a:schemeClr val="tx1">
                  <a:lumMod val="50000"/>
                </a:schemeClr>
              </a:solidFill>
            </a:endParaRPr>
          </a:p>
          <a:p>
            <a:pPr>
              <a:buFont typeface="Arial" panose="020B0604020202020204" pitchFamily="34" charset="0"/>
              <a:buChar char="•"/>
            </a:pPr>
            <a:r>
              <a:rPr lang="en-US" sz="1600" dirty="0">
                <a:solidFill>
                  <a:schemeClr val="tx1">
                    <a:lumMod val="50000"/>
                  </a:schemeClr>
                </a:solidFill>
              </a:rPr>
              <a:t>Has subway ridership recovered more quickly than bus or rail ridership post-COVID?</a:t>
            </a:r>
          </a:p>
          <a:p>
            <a:pPr>
              <a:buFont typeface="Arial" panose="020B0604020202020204" pitchFamily="34" charset="0"/>
              <a:buChar char="•"/>
            </a:pPr>
            <a:endParaRPr lang="en-US" sz="1600" dirty="0">
              <a:solidFill>
                <a:schemeClr val="tx1">
                  <a:lumMod val="50000"/>
                </a:schemeClr>
              </a:solidFill>
            </a:endParaRPr>
          </a:p>
        </p:txBody>
      </p:sp>
    </p:spTree>
    <p:extLst>
      <p:ext uri="{BB962C8B-B14F-4D97-AF65-F5344CB8AC3E}">
        <p14:creationId xmlns:p14="http://schemas.microsoft.com/office/powerpoint/2010/main" val="14801309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A7921FF5-BC73-12E1-36F1-B05D8BAB09AE}"/>
            </a:ext>
          </a:extLst>
        </p:cNvPr>
        <p:cNvGrpSpPr/>
        <p:nvPr/>
      </p:nvGrpSpPr>
      <p:grpSpPr>
        <a:xfrm>
          <a:off x="0" y="0"/>
          <a:ext cx="0" cy="0"/>
          <a:chOff x="0" y="0"/>
          <a:chExt cx="0" cy="0"/>
        </a:xfrm>
      </p:grpSpPr>
      <p:sp>
        <p:nvSpPr>
          <p:cNvPr id="2079" name="Google Shape;2079;p37">
            <a:extLst>
              <a:ext uri="{FF2B5EF4-FFF2-40B4-BE49-F238E27FC236}">
                <a16:creationId xmlns:a16="http://schemas.microsoft.com/office/drawing/2014/main" id="{DEAF4A51-9EA5-DBA5-077F-33DD364F9C3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preparation</a:t>
            </a:r>
            <a:endParaRPr dirty="0"/>
          </a:p>
        </p:txBody>
      </p:sp>
      <p:sp>
        <p:nvSpPr>
          <p:cNvPr id="27" name="TextBox 26">
            <a:extLst>
              <a:ext uri="{FF2B5EF4-FFF2-40B4-BE49-F238E27FC236}">
                <a16:creationId xmlns:a16="http://schemas.microsoft.com/office/drawing/2014/main" id="{8C75CA14-1582-DDB9-C3CD-1A496A2D10ED}"/>
              </a:ext>
            </a:extLst>
          </p:cNvPr>
          <p:cNvSpPr txBox="1"/>
          <p:nvPr/>
        </p:nvSpPr>
        <p:spPr>
          <a:xfrm>
            <a:off x="539091" y="1195148"/>
            <a:ext cx="8065817" cy="3139321"/>
          </a:xfrm>
          <a:prstGeom prst="rect">
            <a:avLst/>
          </a:prstGeom>
          <a:noFill/>
        </p:spPr>
        <p:txBody>
          <a:bodyPr wrap="square">
            <a:spAutoFit/>
          </a:bodyPr>
          <a:lstStyle/>
          <a:p>
            <a:r>
              <a:rPr lang="en-US" sz="1800" dirty="0">
                <a:solidFill>
                  <a:schemeClr val="tx1">
                    <a:lumMod val="50000"/>
                  </a:schemeClr>
                </a:solidFill>
              </a:rPr>
              <a:t>Duplicated the original dataset to create separate tables for clearer analysis.</a:t>
            </a:r>
          </a:p>
          <a:p>
            <a:endParaRPr lang="en-US" sz="1800" dirty="0">
              <a:solidFill>
                <a:schemeClr val="tx1">
                  <a:lumMod val="50000"/>
                </a:schemeClr>
              </a:solidFill>
            </a:endParaRPr>
          </a:p>
          <a:p>
            <a:r>
              <a:rPr lang="en-US" sz="1800" dirty="0">
                <a:solidFill>
                  <a:schemeClr val="tx1">
                    <a:lumMod val="50000"/>
                  </a:schemeClr>
                </a:solidFill>
              </a:rPr>
              <a:t>Applied Unpivot transformation to convert wide-format data into a tidy structure.</a:t>
            </a:r>
          </a:p>
          <a:p>
            <a:r>
              <a:rPr lang="en-US" sz="1800" dirty="0">
                <a:solidFill>
                  <a:schemeClr val="tx1">
                    <a:lumMod val="50000"/>
                  </a:schemeClr>
                </a:solidFill>
              </a:rPr>
              <a:t>Organized the data into three distinct categories:</a:t>
            </a:r>
          </a:p>
          <a:p>
            <a:pPr marL="342900" indent="-342900">
              <a:buAutoNum type="arabicPeriod"/>
            </a:pPr>
            <a:r>
              <a:rPr lang="en-US" sz="1800" dirty="0">
                <a:solidFill>
                  <a:schemeClr val="tx1">
                    <a:lumMod val="50000"/>
                  </a:schemeClr>
                </a:solidFill>
              </a:rPr>
              <a:t>Transportation – duplicated twice: once for ridership counts and once for recovery ratios.</a:t>
            </a:r>
          </a:p>
          <a:p>
            <a:pPr marL="342900" indent="-342900">
              <a:buAutoNum type="arabicPeriod"/>
            </a:pPr>
            <a:r>
              <a:rPr lang="en-US" sz="1800" dirty="0">
                <a:solidFill>
                  <a:schemeClr val="tx1">
                    <a:lumMod val="50000"/>
                  </a:schemeClr>
                </a:solidFill>
              </a:rPr>
              <a:t>Access – duplicated twice: once for counts and once for ratios.</a:t>
            </a:r>
          </a:p>
          <a:p>
            <a:pPr marL="342900" indent="-342900">
              <a:buAutoNum type="arabicPeriod"/>
            </a:pPr>
            <a:endParaRPr lang="en-US" sz="1800" dirty="0">
              <a:solidFill>
                <a:schemeClr val="tx1">
                  <a:lumMod val="50000"/>
                </a:schemeClr>
              </a:solidFill>
            </a:endParaRPr>
          </a:p>
          <a:p>
            <a:pPr marL="342900" indent="-342900">
              <a:buAutoNum type="arabicPeriod"/>
            </a:pPr>
            <a:r>
              <a:rPr lang="en-US" sz="1800" dirty="0">
                <a:solidFill>
                  <a:schemeClr val="tx1">
                    <a:lumMod val="50000"/>
                  </a:schemeClr>
                </a:solidFill>
              </a:rPr>
              <a:t>Bridges – duplicated twice: once for counts and once for ratios.</a:t>
            </a:r>
          </a:p>
          <a:p>
            <a:endParaRPr lang="en-US" sz="1800" dirty="0">
              <a:solidFill>
                <a:schemeClr val="bg2">
                  <a:lumMod val="10000"/>
                </a:schemeClr>
              </a:solidFill>
            </a:endParaRPr>
          </a:p>
        </p:txBody>
      </p:sp>
    </p:spTree>
    <p:extLst>
      <p:ext uri="{BB962C8B-B14F-4D97-AF65-F5344CB8AC3E}">
        <p14:creationId xmlns:p14="http://schemas.microsoft.com/office/powerpoint/2010/main" val="3815268387"/>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1A22D3BD-EE9A-A847-90AB-5BF3EC57354D}"/>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86AB205C-7609-FDA3-F723-42B0DB453D5A}"/>
              </a:ext>
            </a:extLst>
          </p:cNvPr>
          <p:cNvSpPr txBox="1">
            <a:spLocks noGrp="1"/>
          </p:cNvSpPr>
          <p:nvPr>
            <p:ph type="title"/>
          </p:nvPr>
        </p:nvSpPr>
        <p:spPr>
          <a:xfrm>
            <a:off x="1800137" y="1779875"/>
            <a:ext cx="64002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Analysis and visualization </a:t>
            </a:r>
            <a:endParaRPr dirty="0"/>
          </a:p>
        </p:txBody>
      </p:sp>
      <p:sp>
        <p:nvSpPr>
          <p:cNvPr id="1796" name="Google Shape;1796;p33">
            <a:extLst>
              <a:ext uri="{FF2B5EF4-FFF2-40B4-BE49-F238E27FC236}">
                <a16:creationId xmlns:a16="http://schemas.microsoft.com/office/drawing/2014/main" id="{64EDD51D-7925-3D61-D492-1CB1EFBE4732}"/>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cxnSp>
        <p:nvCxnSpPr>
          <p:cNvPr id="1797" name="Google Shape;1797;p33">
            <a:extLst>
              <a:ext uri="{FF2B5EF4-FFF2-40B4-BE49-F238E27FC236}">
                <a16:creationId xmlns:a16="http://schemas.microsoft.com/office/drawing/2014/main" id="{6AA8DF38-778E-4A1C-D165-D54936DBCED2}"/>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EB697D44-01FC-33A7-A4A3-4D474724C3A8}"/>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B2209317-FC85-78B6-3BE1-00C7DCE8FAE1}"/>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4ED3FE61-5AD2-59B8-9440-4DC2F9807D05}"/>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C7EABA92-73FA-C812-A79D-6A4FB945E90C}"/>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B00E5C88-829D-287A-F3F4-60F9CCAFDFEC}"/>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945176D2-151A-6051-ACDA-B6C57C02D45F}"/>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15C29694-807D-7C84-8ACC-16D475177A4D}"/>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9FB27035-583D-1B27-EF26-D00D35F90700}"/>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951633C5-A615-C7C7-C436-99773E50167D}"/>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2E008FA6-8AE7-2FA6-36A1-F94B4FA0CD2C}"/>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F99B3745-3526-E1C9-0112-702A67134EC5}"/>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375A332E-67EB-F85C-C121-1A2294FA9F5F}"/>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73A90F05-BCA8-1AEE-1188-55F4AF3644F0}"/>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1CD8DD76-D7EF-6B76-3540-0AF8662F5396}"/>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6FB552CE-29F7-E74B-DBE0-BE26BF216017}"/>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93E53189-5483-7B3B-4380-D2153594E032}"/>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FB4C54AA-E878-A318-1E94-0BD0EB7A51AC}"/>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97B77042-BE4F-73A8-CB1D-22D45CB489F4}"/>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40099A09-224B-EA0A-552B-AA81D387E0FD}"/>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8FFDB564-8588-5D28-C7B4-9DAF171F3328}"/>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EF227D96-C378-09F1-BD8C-A655336A43D3}"/>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C897090B-3BD6-9952-9966-987EA230A9CB}"/>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9" name="Google Shape;2504;p46" title="Gráfico">
            <a:hlinkClick r:id="rId3"/>
            <a:extLst>
              <a:ext uri="{FF2B5EF4-FFF2-40B4-BE49-F238E27FC236}">
                <a16:creationId xmlns:a16="http://schemas.microsoft.com/office/drawing/2014/main" id="{6FD1FA6A-79E9-C557-02A9-4B27A9677F5F}"/>
              </a:ext>
            </a:extLst>
          </p:cNvPr>
          <p:cNvPicPr preferRelativeResize="0"/>
          <p:nvPr/>
        </p:nvPicPr>
        <p:blipFill>
          <a:blip r:embed="rId4">
            <a:alphaModFix/>
          </a:blip>
          <a:stretch>
            <a:fillRect/>
          </a:stretch>
        </p:blipFill>
        <p:spPr>
          <a:xfrm>
            <a:off x="0" y="3238501"/>
            <a:ext cx="5547360" cy="1956536"/>
          </a:xfrm>
          <a:prstGeom prst="rect">
            <a:avLst/>
          </a:prstGeom>
          <a:noFill/>
          <a:ln>
            <a:noFill/>
          </a:ln>
        </p:spPr>
      </p:pic>
    </p:spTree>
    <p:extLst>
      <p:ext uri="{BB962C8B-B14F-4D97-AF65-F5344CB8AC3E}">
        <p14:creationId xmlns:p14="http://schemas.microsoft.com/office/powerpoint/2010/main" val="3289742768"/>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9"/>
        <p:cNvGrpSpPr/>
        <p:nvPr/>
      </p:nvGrpSpPr>
      <p:grpSpPr>
        <a:xfrm>
          <a:off x="0" y="0"/>
          <a:ext cx="0" cy="0"/>
          <a:chOff x="0" y="0"/>
          <a:chExt cx="0" cy="0"/>
        </a:xfrm>
      </p:grpSpPr>
      <p:sp>
        <p:nvSpPr>
          <p:cNvPr id="1770" name="Google Shape;1770;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Member </a:t>
            </a:r>
            <a:endParaRPr dirty="0"/>
          </a:p>
        </p:txBody>
      </p:sp>
      <p:sp>
        <p:nvSpPr>
          <p:cNvPr id="1777" name="Google Shape;1777;p31"/>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Omar Muhammed</a:t>
            </a:r>
          </a:p>
          <a:p>
            <a:pPr marL="0" lvl="0" indent="0" algn="l" rtl="0">
              <a:spcBef>
                <a:spcPts val="0"/>
              </a:spcBef>
              <a:spcAft>
                <a:spcPts val="0"/>
              </a:spcAft>
              <a:buNone/>
            </a:pPr>
            <a:r>
              <a:rPr lang="en-US" dirty="0" err="1"/>
              <a:t>hani</a:t>
            </a:r>
            <a:endParaRPr dirty="0"/>
          </a:p>
        </p:txBody>
      </p:sp>
      <p:sp>
        <p:nvSpPr>
          <p:cNvPr id="1778" name="Google Shape;1778;p31"/>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Nada Rasmy muhammed</a:t>
            </a:r>
            <a:endParaRPr dirty="0"/>
          </a:p>
        </p:txBody>
      </p:sp>
      <p:sp>
        <p:nvSpPr>
          <p:cNvPr id="1779" name="Google Shape;1779;p31"/>
          <p:cNvSpPr txBox="1">
            <a:spLocks noGrp="1"/>
          </p:cNvSpPr>
          <p:nvPr>
            <p:ph type="subTitle" idx="9"/>
          </p:nvPr>
        </p:nvSpPr>
        <p:spPr>
          <a:xfrm>
            <a:off x="5966124" y="1942550"/>
            <a:ext cx="3096595"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Hend </a:t>
            </a:r>
            <a:r>
              <a:rPr lang="en-US" dirty="0" err="1"/>
              <a:t>abdelnasser</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80" name="Google Shape;1780;p31"/>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Bassant ali </a:t>
            </a:r>
            <a:endParaRPr dirty="0"/>
          </a:p>
        </p:txBody>
      </p:sp>
      <p:sp>
        <p:nvSpPr>
          <p:cNvPr id="1781" name="Google Shape;1781;p31"/>
          <p:cNvSpPr txBox="1">
            <a:spLocks noGrp="1"/>
          </p:cNvSpPr>
          <p:nvPr>
            <p:ph type="subTitle" idx="14"/>
          </p:nvPr>
        </p:nvSpPr>
        <p:spPr>
          <a:xfrm>
            <a:off x="3419250" y="3158600"/>
            <a:ext cx="281899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Rahma muhammed muhammed</a:t>
            </a:r>
            <a:endParaRPr dirty="0"/>
          </a:p>
        </p:txBody>
      </p:sp>
      <p:sp>
        <p:nvSpPr>
          <p:cNvPr id="6" name="Google Shape;1779;p31">
            <a:extLst>
              <a:ext uri="{FF2B5EF4-FFF2-40B4-BE49-F238E27FC236}">
                <a16:creationId xmlns:a16="http://schemas.microsoft.com/office/drawing/2014/main" id="{0594AB81-8B8C-9497-4C03-1C82A1BAA7B5}"/>
              </a:ext>
            </a:extLst>
          </p:cNvPr>
          <p:cNvSpPr txBox="1">
            <a:spLocks/>
          </p:cNvSpPr>
          <p:nvPr/>
        </p:nvSpPr>
        <p:spPr>
          <a:xfrm>
            <a:off x="5966123" y="3172556"/>
            <a:ext cx="3096595" cy="6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2pPr>
            <a:lvl3pPr marL="1371600" marR="0" lvl="2"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3pPr>
            <a:lvl4pPr marL="1828800" marR="0" lvl="3"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4pPr>
            <a:lvl5pPr marL="2286000" marR="0" lvl="4"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5pPr>
            <a:lvl6pPr marL="2743200" marR="0" lvl="5"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6pPr>
            <a:lvl7pPr marL="3200400" marR="0" lvl="6"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7pPr>
            <a:lvl8pPr marL="3657600" marR="0" lvl="7"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8pPr>
            <a:lvl9pPr marL="4114800" marR="0" lvl="8"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9pPr>
          </a:lstStyle>
          <a:p>
            <a:pPr marL="0" indent="0"/>
            <a:r>
              <a:rPr lang="en-US" dirty="0"/>
              <a:t>Mahmoud </a:t>
            </a:r>
            <a:r>
              <a:rPr lang="en-US" dirty="0" err="1"/>
              <a:t>fathi</a:t>
            </a:r>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77">
                                            <p:txEl>
                                              <p:pRg st="0" end="0"/>
                                            </p:txEl>
                                          </p:spTgt>
                                        </p:tgtEl>
                                        <p:attrNameLst>
                                          <p:attrName>style.visibility</p:attrName>
                                        </p:attrNameLst>
                                      </p:cBhvr>
                                      <p:to>
                                        <p:strVal val="visible"/>
                                      </p:to>
                                    </p:set>
                                    <p:animEffect transition="in" filter="fade">
                                      <p:cBhvr>
                                        <p:cTn id="7" dur="1000"/>
                                        <p:tgtEl>
                                          <p:spTgt spid="1777">
                                            <p:txEl>
                                              <p:pRg st="0" end="0"/>
                                            </p:txEl>
                                          </p:spTgt>
                                        </p:tgtEl>
                                      </p:cBhvr>
                                    </p:animEffect>
                                    <p:anim calcmode="lin" valueType="num">
                                      <p:cBhvr>
                                        <p:cTn id="8" dur="1000" fill="hold"/>
                                        <p:tgtEl>
                                          <p:spTgt spid="177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77">
                                            <p:txEl>
                                              <p:pRg st="1" end="1"/>
                                            </p:txEl>
                                          </p:spTgt>
                                        </p:tgtEl>
                                        <p:attrNameLst>
                                          <p:attrName>style.visibility</p:attrName>
                                        </p:attrNameLst>
                                      </p:cBhvr>
                                      <p:to>
                                        <p:strVal val="visible"/>
                                      </p:to>
                                    </p:set>
                                    <p:animEffect transition="in" filter="fade">
                                      <p:cBhvr>
                                        <p:cTn id="14" dur="1000"/>
                                        <p:tgtEl>
                                          <p:spTgt spid="1777">
                                            <p:txEl>
                                              <p:pRg st="1" end="1"/>
                                            </p:txEl>
                                          </p:spTgt>
                                        </p:tgtEl>
                                      </p:cBhvr>
                                    </p:animEffect>
                                    <p:anim calcmode="lin" valueType="num">
                                      <p:cBhvr>
                                        <p:cTn id="15" dur="1000" fill="hold"/>
                                        <p:tgtEl>
                                          <p:spTgt spid="1777">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777">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78">
                                            <p:txEl>
                                              <p:pRg st="0" end="0"/>
                                            </p:txEl>
                                          </p:spTgt>
                                        </p:tgtEl>
                                        <p:attrNameLst>
                                          <p:attrName>style.visibility</p:attrName>
                                        </p:attrNameLst>
                                      </p:cBhvr>
                                      <p:to>
                                        <p:strVal val="visible"/>
                                      </p:to>
                                    </p:set>
                                    <p:animEffect transition="in" filter="fade">
                                      <p:cBhvr>
                                        <p:cTn id="19" dur="1000"/>
                                        <p:tgtEl>
                                          <p:spTgt spid="1778">
                                            <p:txEl>
                                              <p:pRg st="0" end="0"/>
                                            </p:txEl>
                                          </p:spTgt>
                                        </p:tgtEl>
                                      </p:cBhvr>
                                    </p:animEffect>
                                    <p:anim calcmode="lin" valueType="num">
                                      <p:cBhvr>
                                        <p:cTn id="20" dur="1000" fill="hold"/>
                                        <p:tgtEl>
                                          <p:spTgt spid="1778">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1778">
                                            <p:txEl>
                                              <p:pRg st="0" end="0"/>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780">
                                            <p:txEl>
                                              <p:pRg st="0" end="0"/>
                                            </p:txEl>
                                          </p:spTgt>
                                        </p:tgtEl>
                                        <p:attrNameLst>
                                          <p:attrName>style.visibility</p:attrName>
                                        </p:attrNameLst>
                                      </p:cBhvr>
                                      <p:to>
                                        <p:strVal val="visible"/>
                                      </p:to>
                                    </p:set>
                                    <p:animEffect transition="in" filter="fade">
                                      <p:cBhvr>
                                        <p:cTn id="24" dur="1000"/>
                                        <p:tgtEl>
                                          <p:spTgt spid="1780">
                                            <p:txEl>
                                              <p:pRg st="0" end="0"/>
                                            </p:txEl>
                                          </p:spTgt>
                                        </p:tgtEl>
                                      </p:cBhvr>
                                    </p:animEffect>
                                    <p:anim calcmode="lin" valueType="num">
                                      <p:cBhvr>
                                        <p:cTn id="25" dur="1000" fill="hold"/>
                                        <p:tgtEl>
                                          <p:spTgt spid="1780">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780">
                                            <p:txEl>
                                              <p:pRg st="0" end="0"/>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781">
                                            <p:txEl>
                                              <p:pRg st="0" end="0"/>
                                            </p:txEl>
                                          </p:spTgt>
                                        </p:tgtEl>
                                        <p:attrNameLst>
                                          <p:attrName>style.visibility</p:attrName>
                                        </p:attrNameLst>
                                      </p:cBhvr>
                                      <p:to>
                                        <p:strVal val="visible"/>
                                      </p:to>
                                    </p:set>
                                    <p:animEffect transition="in" filter="fade">
                                      <p:cBhvr>
                                        <p:cTn id="29" dur="1000"/>
                                        <p:tgtEl>
                                          <p:spTgt spid="1781">
                                            <p:txEl>
                                              <p:pRg st="0" end="0"/>
                                            </p:txEl>
                                          </p:spTgt>
                                        </p:tgtEl>
                                      </p:cBhvr>
                                    </p:animEffect>
                                    <p:anim calcmode="lin" valueType="num">
                                      <p:cBhvr>
                                        <p:cTn id="30" dur="1000" fill="hold"/>
                                        <p:tgtEl>
                                          <p:spTgt spid="1781">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1781">
                                            <p:txEl>
                                              <p:pRg st="0" end="0"/>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7" grpId="0" build="p"/>
      <p:bldP spid="1778" grpId="0" build="p"/>
      <p:bldP spid="1780" grpId="0" build="p"/>
      <p:bldP spid="1781" grpId="0" build="p"/>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9B142FED-EC43-5272-825F-C16809E2F918}"/>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29252C04-AFF6-5B1A-2E72-89B0AACC87F8}"/>
              </a:ext>
            </a:extLst>
          </p:cNvPr>
          <p:cNvGrpSpPr/>
          <p:nvPr/>
        </p:nvGrpSpPr>
        <p:grpSpPr>
          <a:xfrm>
            <a:off x="210760" y="487680"/>
            <a:ext cx="3070860" cy="2084070"/>
            <a:chOff x="922020" y="487680"/>
            <a:chExt cx="3070860" cy="2084070"/>
          </a:xfrm>
        </p:grpSpPr>
        <p:grpSp>
          <p:nvGrpSpPr>
            <p:cNvPr id="19" name="Google Shape;2420;p42">
              <a:extLst>
                <a:ext uri="{FF2B5EF4-FFF2-40B4-BE49-F238E27FC236}">
                  <a16:creationId xmlns:a16="http://schemas.microsoft.com/office/drawing/2014/main" id="{9262C5FC-2BA3-0EBB-3A59-47437F8B54C5}"/>
                </a:ext>
              </a:extLst>
            </p:cNvPr>
            <p:cNvGrpSpPr/>
            <p:nvPr/>
          </p:nvGrpSpPr>
          <p:grpSpPr>
            <a:xfrm>
              <a:off x="922020" y="487680"/>
              <a:ext cx="3070860" cy="2084070"/>
              <a:chOff x="5186401" y="494525"/>
              <a:chExt cx="1834973" cy="3724678"/>
            </a:xfrm>
          </p:grpSpPr>
          <p:sp>
            <p:nvSpPr>
              <p:cNvPr id="20" name="Google Shape;2421;p42">
                <a:extLst>
                  <a:ext uri="{FF2B5EF4-FFF2-40B4-BE49-F238E27FC236}">
                    <a16:creationId xmlns:a16="http://schemas.microsoft.com/office/drawing/2014/main" id="{2EB4D02B-356C-7A7B-78D1-2FA1500DEA76}"/>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C639EC07-444B-2B9F-EAA0-564B420ACA78}"/>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3AAFBD39-2B96-6CE7-3174-E3A5FB29B5CE}"/>
                </a:ext>
              </a:extLst>
            </p:cNvPr>
            <p:cNvPicPr>
              <a:picLocks noChangeAspect="1"/>
            </p:cNvPicPr>
            <p:nvPr/>
          </p:nvPicPr>
          <p:blipFill>
            <a:blip r:embed="rId3"/>
            <a:srcRect l="2627" t="1302" r="5657" b="4203"/>
            <a:stretch/>
          </p:blipFill>
          <p:spPr>
            <a:xfrm>
              <a:off x="1123950" y="700770"/>
              <a:ext cx="2659380" cy="1630680"/>
            </a:xfrm>
            <a:prstGeom prst="roundRect">
              <a:avLst>
                <a:gd name="adj" fmla="val 0"/>
              </a:avLst>
            </a:prstGeom>
            <a:ln>
              <a:solidFill>
                <a:schemeClr val="tx1">
                  <a:lumMod val="50000"/>
                </a:schemeClr>
              </a:solidFill>
            </a:ln>
          </p:spPr>
        </p:pic>
      </p:grpSp>
      <p:sp>
        <p:nvSpPr>
          <p:cNvPr id="22" name="TextBox 21">
            <a:extLst>
              <a:ext uri="{FF2B5EF4-FFF2-40B4-BE49-F238E27FC236}">
                <a16:creationId xmlns:a16="http://schemas.microsoft.com/office/drawing/2014/main" id="{8C05EA0A-DD40-CE2D-A849-821134FC9FE8}"/>
              </a:ext>
            </a:extLst>
          </p:cNvPr>
          <p:cNvSpPr txBox="1"/>
          <p:nvPr/>
        </p:nvSpPr>
        <p:spPr>
          <a:xfrm>
            <a:off x="3453790" y="686515"/>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50D59E82-5628-AB0D-BB93-57101B9685C5}"/>
              </a:ext>
            </a:extLst>
          </p:cNvPr>
          <p:cNvSpPr txBox="1"/>
          <p:nvPr/>
        </p:nvSpPr>
        <p:spPr>
          <a:xfrm>
            <a:off x="3453790" y="222631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2E7A793D-129A-E163-9FB7-D7F0B9B8EC0D}"/>
              </a:ext>
            </a:extLst>
          </p:cNvPr>
          <p:cNvSpPr txBox="1"/>
          <p:nvPr/>
        </p:nvSpPr>
        <p:spPr>
          <a:xfrm>
            <a:off x="3453790" y="3599102"/>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sp>
        <p:nvSpPr>
          <p:cNvPr id="26" name="TextBox 25">
            <a:extLst>
              <a:ext uri="{FF2B5EF4-FFF2-40B4-BE49-F238E27FC236}">
                <a16:creationId xmlns:a16="http://schemas.microsoft.com/office/drawing/2014/main" id="{0FAF49FF-998B-9443-1770-3C5E4F3DB7AF}"/>
              </a:ext>
            </a:extLst>
          </p:cNvPr>
          <p:cNvSpPr txBox="1"/>
          <p:nvPr/>
        </p:nvSpPr>
        <p:spPr>
          <a:xfrm>
            <a:off x="3926900" y="708602"/>
            <a:ext cx="5224720" cy="138499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Steady Growth Post-2020:</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2020, daily ridership was at its lowest, averaging 1.8M. This is likely due to the COVID-19 pandemic, which reduced public transportation usage.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There was a strong recovery in 2021, with ridership rising to 3.3M, showing a (</a:t>
            </a:r>
            <a:r>
              <a:rPr lang="en-US" b="1" dirty="0">
                <a:solidFill>
                  <a:schemeClr val="bg1"/>
                </a:solidFill>
                <a:latin typeface="Times New Roman" panose="02020603050405020304" pitchFamily="18" charset="0"/>
                <a:cs typeface="Times New Roman" panose="02020603050405020304" pitchFamily="18" charset="0"/>
              </a:rPr>
              <a:t>double) </a:t>
            </a:r>
            <a:r>
              <a:rPr lang="en-US" dirty="0">
                <a:latin typeface="Times New Roman" panose="02020603050405020304" pitchFamily="18" charset="0"/>
                <a:cs typeface="Times New Roman" panose="02020603050405020304" pitchFamily="18" charset="0"/>
              </a:rPr>
              <a:t>increase compared to 2020.</a:t>
            </a:r>
          </a:p>
        </p:txBody>
      </p:sp>
      <p:sp>
        <p:nvSpPr>
          <p:cNvPr id="29" name="TextBox 28">
            <a:extLst>
              <a:ext uri="{FF2B5EF4-FFF2-40B4-BE49-F238E27FC236}">
                <a16:creationId xmlns:a16="http://schemas.microsoft.com/office/drawing/2014/main" id="{40EB4BB3-B3FD-4A84-95C5-A9C6CA8E7678}"/>
              </a:ext>
            </a:extLst>
          </p:cNvPr>
          <p:cNvSpPr txBox="1"/>
          <p:nvPr/>
        </p:nvSpPr>
        <p:spPr>
          <a:xfrm>
            <a:off x="3866082" y="2327934"/>
            <a:ext cx="5285680"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Continued Recovery and Stabilization: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Ridership continued to increase in 2022 to 4.2M, marking a 1/3 increase from 2021.</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2023 and 2024, ridership plateaued at 4.7M, suggesting the system has reached pre-pandemic or maximum capacity levels.</a:t>
            </a:r>
          </a:p>
        </p:txBody>
      </p:sp>
      <p:sp>
        <p:nvSpPr>
          <p:cNvPr id="31" name="TextBox 30">
            <a:extLst>
              <a:ext uri="{FF2B5EF4-FFF2-40B4-BE49-F238E27FC236}">
                <a16:creationId xmlns:a16="http://schemas.microsoft.com/office/drawing/2014/main" id="{80D95F48-1DEB-F39F-4D1A-F3C309C51F2F}"/>
              </a:ext>
            </a:extLst>
          </p:cNvPr>
          <p:cNvSpPr txBox="1"/>
          <p:nvPr/>
        </p:nvSpPr>
        <p:spPr>
          <a:xfrm>
            <a:off x="3866082" y="3731822"/>
            <a:ext cx="4266073"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Possible Saturation Point:</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further growth between 2023 and 2024 may indicate the system has hit a saturation point, or that external factors (like infrastructure limits or rider behavior) have stabilized demand.</a:t>
            </a:r>
          </a:p>
        </p:txBody>
      </p:sp>
      <p:cxnSp>
        <p:nvCxnSpPr>
          <p:cNvPr id="33" name="Connector: Elbow 32">
            <a:extLst>
              <a:ext uri="{FF2B5EF4-FFF2-40B4-BE49-F238E27FC236}">
                <a16:creationId xmlns:a16="http://schemas.microsoft.com/office/drawing/2014/main" id="{C50288DE-0AD6-4F81-323C-52E405AEE9EA}"/>
              </a:ext>
            </a:extLst>
          </p:cNvPr>
          <p:cNvCxnSpPr>
            <a:stCxn id="22" idx="1"/>
          </p:cNvCxnSpPr>
          <p:nvPr/>
        </p:nvCxnSpPr>
        <p:spPr>
          <a:xfrm rot="10800000" flipV="1">
            <a:off x="3072070" y="978902"/>
            <a:ext cx="381720" cy="292387"/>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0E0E7C38-0364-E0B7-BD27-10FBCE91A702}"/>
              </a:ext>
            </a:extLst>
          </p:cNvPr>
          <p:cNvCxnSpPr>
            <a:stCxn id="23" idx="1"/>
          </p:cNvCxnSpPr>
          <p:nvPr/>
        </p:nvCxnSpPr>
        <p:spPr>
          <a:xfrm rot="10800000">
            <a:off x="3072070" y="2226317"/>
            <a:ext cx="381720" cy="29238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536201E-A5A9-2F62-F4EF-CBCEA70A06B5}"/>
              </a:ext>
            </a:extLst>
          </p:cNvPr>
          <p:cNvCxnSpPr>
            <a:stCxn id="24" idx="1"/>
          </p:cNvCxnSpPr>
          <p:nvPr/>
        </p:nvCxnSpPr>
        <p:spPr>
          <a:xfrm rot="10800000">
            <a:off x="2819400" y="2327934"/>
            <a:ext cx="634390" cy="1563556"/>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293264"/>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AE5193E9-7A3A-86F2-EA9E-A843D28828A3}"/>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75047FEE-400A-ED86-A24C-A8B06BB3D59A}"/>
              </a:ext>
            </a:extLst>
          </p:cNvPr>
          <p:cNvGrpSpPr/>
          <p:nvPr/>
        </p:nvGrpSpPr>
        <p:grpSpPr>
          <a:xfrm>
            <a:off x="210760" y="487680"/>
            <a:ext cx="3182212" cy="2084070"/>
            <a:chOff x="5186401" y="494525"/>
            <a:chExt cx="1834973" cy="3724678"/>
          </a:xfrm>
        </p:grpSpPr>
        <p:sp>
          <p:nvSpPr>
            <p:cNvPr id="20" name="Google Shape;2421;p42">
              <a:extLst>
                <a:ext uri="{FF2B5EF4-FFF2-40B4-BE49-F238E27FC236}">
                  <a16:creationId xmlns:a16="http://schemas.microsoft.com/office/drawing/2014/main" id="{849B3D82-FDE9-EC38-7380-8ECF4AF74076}"/>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C597F3B8-40EA-E373-B5F7-1B2FF8DD47C3}"/>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BFE588DF-794D-19F3-5C71-1EBD3A9EE858}"/>
              </a:ext>
            </a:extLst>
          </p:cNvPr>
          <p:cNvSpPr txBox="1"/>
          <p:nvPr/>
        </p:nvSpPr>
        <p:spPr>
          <a:xfrm>
            <a:off x="3453790" y="686515"/>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03D96D88-758A-423D-56ED-32474F5447AB}"/>
              </a:ext>
            </a:extLst>
          </p:cNvPr>
          <p:cNvSpPr txBox="1"/>
          <p:nvPr/>
        </p:nvSpPr>
        <p:spPr>
          <a:xfrm>
            <a:off x="3453790" y="222631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80D7B3A9-8839-66F0-5F56-4D349153D8BD}"/>
              </a:ext>
            </a:extLst>
          </p:cNvPr>
          <p:cNvSpPr txBox="1"/>
          <p:nvPr/>
        </p:nvSpPr>
        <p:spPr>
          <a:xfrm>
            <a:off x="3926900" y="708602"/>
            <a:ext cx="5224720" cy="138499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Fall Has the Highest Ridership:</a:t>
            </a:r>
            <a:endParaRPr lang="en-US" dirty="0">
              <a:latin typeface="Times New Roman" panose="02020603050405020304" pitchFamily="18" charset="0"/>
              <a:cs typeface="Times New Roman" panose="02020603050405020304" pitchFamily="18" charset="0"/>
            </a:endParaRPr>
          </a:p>
          <a:p>
            <a:endParaRPr lang="ar-E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Fall season leads in ridership with 1.8 billion passengers, indicating it's the peak season for public transportation usage.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could be due to a return to work and school routines after summer vacations.</a:t>
            </a:r>
          </a:p>
        </p:txBody>
      </p:sp>
      <p:sp>
        <p:nvSpPr>
          <p:cNvPr id="29" name="TextBox 28">
            <a:extLst>
              <a:ext uri="{FF2B5EF4-FFF2-40B4-BE49-F238E27FC236}">
                <a16:creationId xmlns:a16="http://schemas.microsoft.com/office/drawing/2014/main" id="{96C41B1E-3FC0-C540-1E4C-B64E963807B4}"/>
              </a:ext>
            </a:extLst>
          </p:cNvPr>
          <p:cNvSpPr txBox="1"/>
          <p:nvPr/>
        </p:nvSpPr>
        <p:spPr>
          <a:xfrm>
            <a:off x="3866082" y="2327934"/>
            <a:ext cx="5285680" cy="181588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Gradual Decline Through Seasons: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Fall, there's a steady decrease:</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Spring: 1.7B</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Summer: 1.6B</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Winter: 1.3B (the lowest)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pattern shows a seasonal trend, where colder months (Winter) result in lower ridership, possibly due to weather conditions or holiday periods.</a:t>
            </a:r>
          </a:p>
        </p:txBody>
      </p:sp>
      <p:cxnSp>
        <p:nvCxnSpPr>
          <p:cNvPr id="33" name="Connector: Elbow 32">
            <a:extLst>
              <a:ext uri="{FF2B5EF4-FFF2-40B4-BE49-F238E27FC236}">
                <a16:creationId xmlns:a16="http://schemas.microsoft.com/office/drawing/2014/main" id="{845FD544-6E60-5A35-2BC2-E757C2EE5192}"/>
              </a:ext>
            </a:extLst>
          </p:cNvPr>
          <p:cNvCxnSpPr>
            <a:cxnSpLocks/>
            <a:stCxn id="22" idx="1"/>
          </p:cNvCxnSpPr>
          <p:nvPr/>
        </p:nvCxnSpPr>
        <p:spPr>
          <a:xfrm rot="10800000" flipV="1">
            <a:off x="3278056" y="978902"/>
            <a:ext cx="175735" cy="265863"/>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56341864-7C67-70A9-DAA1-D0F997F71211}"/>
              </a:ext>
            </a:extLst>
          </p:cNvPr>
          <p:cNvCxnSpPr>
            <a:cxnSpLocks/>
            <a:stCxn id="23" idx="1"/>
          </p:cNvCxnSpPr>
          <p:nvPr/>
        </p:nvCxnSpPr>
        <p:spPr>
          <a:xfrm rot="10800000">
            <a:off x="3217236" y="2269207"/>
            <a:ext cx="236555" cy="249499"/>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DA89A89-D60F-64DA-CEB9-5374A0254289}"/>
              </a:ext>
            </a:extLst>
          </p:cNvPr>
          <p:cNvPicPr>
            <a:picLocks noChangeAspect="1"/>
          </p:cNvPicPr>
          <p:nvPr/>
        </p:nvPicPr>
        <p:blipFill>
          <a:blip r:embed="rId3"/>
          <a:stretch>
            <a:fillRect/>
          </a:stretch>
        </p:blipFill>
        <p:spPr>
          <a:xfrm>
            <a:off x="367020" y="686515"/>
            <a:ext cx="2850215" cy="1582691"/>
          </a:xfrm>
          <a:prstGeom prst="rect">
            <a:avLst/>
          </a:prstGeom>
          <a:ln>
            <a:solidFill>
              <a:schemeClr val="tx1">
                <a:lumMod val="50000"/>
              </a:schemeClr>
            </a:solidFill>
          </a:ln>
        </p:spPr>
      </p:pic>
    </p:spTree>
    <p:extLst>
      <p:ext uri="{BB962C8B-B14F-4D97-AF65-F5344CB8AC3E}">
        <p14:creationId xmlns:p14="http://schemas.microsoft.com/office/powerpoint/2010/main" val="1195853630"/>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CA45CED6-7D6C-6025-CF67-5DC540F9FE64}"/>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23EA8A68-8632-B888-2665-F6F004F49E40}"/>
              </a:ext>
            </a:extLst>
          </p:cNvPr>
          <p:cNvGrpSpPr/>
          <p:nvPr/>
        </p:nvGrpSpPr>
        <p:grpSpPr>
          <a:xfrm>
            <a:off x="1531620" y="487680"/>
            <a:ext cx="6332220" cy="2084070"/>
            <a:chOff x="5178848" y="494525"/>
            <a:chExt cx="4990398" cy="3724678"/>
          </a:xfrm>
        </p:grpSpPr>
        <p:sp>
          <p:nvSpPr>
            <p:cNvPr id="20" name="Google Shape;2421;p42">
              <a:extLst>
                <a:ext uri="{FF2B5EF4-FFF2-40B4-BE49-F238E27FC236}">
                  <a16:creationId xmlns:a16="http://schemas.microsoft.com/office/drawing/2014/main" id="{ADB00E10-4A20-1768-9BB3-A302AE797073}"/>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A27DF46D-C075-7BF2-322B-EBDDA57BB4F5}"/>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AD30301C-24F5-99E9-DA35-E4F62BEC9C36}"/>
              </a:ext>
            </a:extLst>
          </p:cNvPr>
          <p:cNvSpPr txBox="1"/>
          <p:nvPr/>
        </p:nvSpPr>
        <p:spPr>
          <a:xfrm>
            <a:off x="1390603" y="2765799"/>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FE4CF761-F777-C8AB-D8D9-946A8FFCBF82}"/>
              </a:ext>
            </a:extLst>
          </p:cNvPr>
          <p:cNvSpPr txBox="1"/>
          <p:nvPr/>
        </p:nvSpPr>
        <p:spPr>
          <a:xfrm>
            <a:off x="3562990" y="2760706"/>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A3800D60-2D84-CEAA-E0B8-A1BD1F3180DF}"/>
              </a:ext>
            </a:extLst>
          </p:cNvPr>
          <p:cNvSpPr txBox="1"/>
          <p:nvPr/>
        </p:nvSpPr>
        <p:spPr>
          <a:xfrm>
            <a:off x="6265570" y="2760708"/>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cxnSp>
        <p:nvCxnSpPr>
          <p:cNvPr id="33" name="Connector: Elbow 32">
            <a:extLst>
              <a:ext uri="{FF2B5EF4-FFF2-40B4-BE49-F238E27FC236}">
                <a16:creationId xmlns:a16="http://schemas.microsoft.com/office/drawing/2014/main" id="{AF8325DD-CE45-6223-D7B5-16E14820CDD2}"/>
              </a:ext>
            </a:extLst>
          </p:cNvPr>
          <p:cNvCxnSpPr>
            <a:cxnSpLocks/>
            <a:stCxn id="22" idx="1"/>
          </p:cNvCxnSpPr>
          <p:nvPr/>
        </p:nvCxnSpPr>
        <p:spPr>
          <a:xfrm rot="10800000" flipH="1">
            <a:off x="1390603" y="2598227"/>
            <a:ext cx="412292" cy="459961"/>
          </a:xfrm>
          <a:prstGeom prst="bentConnector4">
            <a:avLst>
              <a:gd name="adj1" fmla="val -55446"/>
              <a:gd name="adj2" fmla="val 81784"/>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A16B7AC-EEE8-1587-FD5D-64AF7204FFBF}"/>
              </a:ext>
            </a:extLst>
          </p:cNvPr>
          <p:cNvCxnSpPr>
            <a:cxnSpLocks/>
            <a:stCxn id="23" idx="1"/>
          </p:cNvCxnSpPr>
          <p:nvPr/>
        </p:nvCxnSpPr>
        <p:spPr>
          <a:xfrm rot="10800000">
            <a:off x="3390900" y="2487702"/>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53EE7C4E-27D8-0E57-5B1A-08A7A6023785}"/>
              </a:ext>
            </a:extLst>
          </p:cNvPr>
          <p:cNvCxnSpPr>
            <a:cxnSpLocks/>
            <a:stCxn id="24" idx="1"/>
          </p:cNvCxnSpPr>
          <p:nvPr/>
        </p:nvCxnSpPr>
        <p:spPr>
          <a:xfrm rot="10800000">
            <a:off x="5859780" y="2418034"/>
            <a:ext cx="405790" cy="635062"/>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8305E456-C4DF-C3A6-6309-83408E051408}"/>
              </a:ext>
            </a:extLst>
          </p:cNvPr>
          <p:cNvPicPr>
            <a:picLocks noChangeAspect="1"/>
          </p:cNvPicPr>
          <p:nvPr/>
        </p:nvPicPr>
        <p:blipFill>
          <a:blip r:embed="rId3"/>
          <a:stretch>
            <a:fillRect/>
          </a:stretch>
        </p:blipFill>
        <p:spPr>
          <a:xfrm>
            <a:off x="1691639" y="587585"/>
            <a:ext cx="6014973" cy="1730544"/>
          </a:xfrm>
          <a:prstGeom prst="rect">
            <a:avLst/>
          </a:prstGeom>
          <a:ln>
            <a:solidFill>
              <a:schemeClr val="bg2">
                <a:lumMod val="10000"/>
              </a:schemeClr>
            </a:solidFill>
          </a:ln>
        </p:spPr>
      </p:pic>
      <p:sp>
        <p:nvSpPr>
          <p:cNvPr id="10" name="Rectangle 1">
            <a:extLst>
              <a:ext uri="{FF2B5EF4-FFF2-40B4-BE49-F238E27FC236}">
                <a16:creationId xmlns:a16="http://schemas.microsoft.com/office/drawing/2014/main" id="{197D5D5F-6FD0-225E-6CAA-DB9298A402B7}"/>
              </a:ext>
            </a:extLst>
          </p:cNvPr>
          <p:cNvSpPr>
            <a:spLocks noChangeArrowheads="1"/>
          </p:cNvSpPr>
          <p:nvPr/>
        </p:nvSpPr>
        <p:spPr bwMode="auto">
          <a:xfrm>
            <a:off x="639575" y="3386364"/>
            <a:ext cx="2326640"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September and October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ridership months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all services — aligning with back-to-school/work seasons.</a:t>
            </a:r>
          </a:p>
        </p:txBody>
      </p:sp>
      <p:sp>
        <p:nvSpPr>
          <p:cNvPr id="12" name="Rectangle 2">
            <a:extLst>
              <a:ext uri="{FF2B5EF4-FFF2-40B4-BE49-F238E27FC236}">
                <a16:creationId xmlns:a16="http://schemas.microsoft.com/office/drawing/2014/main" id="{2CE45DC0-C3C3-D2E9-F8D1-AE433A69E090}"/>
              </a:ext>
            </a:extLst>
          </p:cNvPr>
          <p:cNvSpPr>
            <a:spLocks noChangeArrowheads="1"/>
          </p:cNvSpPr>
          <p:nvPr/>
        </p:nvSpPr>
        <p:spPr bwMode="auto">
          <a:xfrm>
            <a:off x="3322864" y="3386364"/>
            <a:ext cx="246888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April and December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consistently low months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likely due to holidays (spring break, year-end vacations).</a:t>
            </a:r>
          </a:p>
        </p:txBody>
      </p:sp>
      <p:sp>
        <p:nvSpPr>
          <p:cNvPr id="13" name="Rectangle 3">
            <a:extLst>
              <a:ext uri="{FF2B5EF4-FFF2-40B4-BE49-F238E27FC236}">
                <a16:creationId xmlns:a16="http://schemas.microsoft.com/office/drawing/2014/main" id="{BBFF1775-5A47-16D6-254B-F4315733B0A3}"/>
              </a:ext>
            </a:extLst>
          </p:cNvPr>
          <p:cNvSpPr>
            <a:spLocks noChangeArrowheads="1"/>
          </p:cNvSpPr>
          <p:nvPr/>
        </p:nvSpPr>
        <p:spPr bwMode="auto">
          <a:xfrm>
            <a:off x="6034937" y="3386364"/>
            <a:ext cx="270256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Subways dominate</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ridership, showing how critical they are to daily transportation.</a:t>
            </a:r>
          </a:p>
        </p:txBody>
      </p:sp>
    </p:spTree>
    <p:extLst>
      <p:ext uri="{BB962C8B-B14F-4D97-AF65-F5344CB8AC3E}">
        <p14:creationId xmlns:p14="http://schemas.microsoft.com/office/powerpoint/2010/main" val="10257478"/>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CB16D8DC-4492-84D0-8478-17B1F1FC7AC0}"/>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CF6DB498-1F9A-B94C-9E70-38A884129D0E}"/>
              </a:ext>
            </a:extLst>
          </p:cNvPr>
          <p:cNvGrpSpPr/>
          <p:nvPr/>
        </p:nvGrpSpPr>
        <p:grpSpPr>
          <a:xfrm>
            <a:off x="700086" y="487680"/>
            <a:ext cx="2692886" cy="2084070"/>
            <a:chOff x="5186401" y="494525"/>
            <a:chExt cx="1834973" cy="3724678"/>
          </a:xfrm>
        </p:grpSpPr>
        <p:sp>
          <p:nvSpPr>
            <p:cNvPr id="20" name="Google Shape;2421;p42">
              <a:extLst>
                <a:ext uri="{FF2B5EF4-FFF2-40B4-BE49-F238E27FC236}">
                  <a16:creationId xmlns:a16="http://schemas.microsoft.com/office/drawing/2014/main" id="{0480C2B5-EC09-6B81-3D48-7C9CBD8B7CBD}"/>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24F3E97D-D851-7421-EF8E-283FFCABBB4B}"/>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DEA1B821-A406-A87A-7104-B7528DADA2D1}"/>
              </a:ext>
            </a:extLst>
          </p:cNvPr>
          <p:cNvSpPr txBox="1"/>
          <p:nvPr/>
        </p:nvSpPr>
        <p:spPr>
          <a:xfrm>
            <a:off x="3453790" y="686515"/>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B1BB81D0-C0EB-9C1D-1C6B-72FD758128EF}"/>
              </a:ext>
            </a:extLst>
          </p:cNvPr>
          <p:cNvSpPr txBox="1"/>
          <p:nvPr/>
        </p:nvSpPr>
        <p:spPr>
          <a:xfrm>
            <a:off x="3453790" y="222631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2E4C6C19-AB82-3426-3A8C-4883D6E8EE67}"/>
              </a:ext>
            </a:extLst>
          </p:cNvPr>
          <p:cNvSpPr txBox="1"/>
          <p:nvPr/>
        </p:nvSpPr>
        <p:spPr>
          <a:xfrm>
            <a:off x="3926900" y="708602"/>
            <a:ext cx="5224720" cy="160043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passengers travel on weekdays:</a:t>
            </a:r>
            <a:endParaRPr lang="ar-EG" dirty="0">
              <a:latin typeface="Times New Roman" panose="02020603050405020304" pitchFamily="18" charset="0"/>
              <a:cs typeface="Times New Roman" panose="02020603050405020304" pitchFamily="18" charset="0"/>
            </a:endParaRPr>
          </a:p>
          <a:p>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73.77% of the total passengers use transportation on weekdays.</a:t>
            </a:r>
            <a:endParaRPr lang="ar-EG" dirty="0">
              <a:latin typeface="Times New Roman" panose="02020603050405020304" pitchFamily="18" charset="0"/>
              <a:cs typeface="Times New Roman" panose="02020603050405020304" pitchFamily="18" charset="0"/>
            </a:endParaRPr>
          </a:p>
          <a:p>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suggests that public transport is more heavily used during the regular working days (Monday to Friday), likely due to commuting to work, school, or university.</a:t>
            </a:r>
          </a:p>
        </p:txBody>
      </p:sp>
      <p:sp>
        <p:nvSpPr>
          <p:cNvPr id="29" name="TextBox 28">
            <a:extLst>
              <a:ext uri="{FF2B5EF4-FFF2-40B4-BE49-F238E27FC236}">
                <a16:creationId xmlns:a16="http://schemas.microsoft.com/office/drawing/2014/main" id="{65F13D2D-1FF7-91E6-D9D7-81781BB21C86}"/>
              </a:ext>
            </a:extLst>
          </p:cNvPr>
          <p:cNvSpPr txBox="1"/>
          <p:nvPr/>
        </p:nvSpPr>
        <p:spPr>
          <a:xfrm>
            <a:off x="3866082" y="2432133"/>
            <a:ext cx="5285680" cy="116955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Fewer passengers travel on weekends:</a:t>
            </a:r>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Only 26.23% of the total passengers use transportation on weekends.</a:t>
            </a:r>
            <a:endParaRPr lang="ar-E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lower percentage indicates reduced demand during weekends, possibly because people stay home or travel less for work-related reasons.</a:t>
            </a:r>
          </a:p>
        </p:txBody>
      </p:sp>
      <p:cxnSp>
        <p:nvCxnSpPr>
          <p:cNvPr id="33" name="Connector: Elbow 32">
            <a:extLst>
              <a:ext uri="{FF2B5EF4-FFF2-40B4-BE49-F238E27FC236}">
                <a16:creationId xmlns:a16="http://schemas.microsoft.com/office/drawing/2014/main" id="{0A562740-FB59-6205-A2F0-40B3E414A815}"/>
              </a:ext>
            </a:extLst>
          </p:cNvPr>
          <p:cNvCxnSpPr>
            <a:cxnSpLocks/>
            <a:stCxn id="22" idx="1"/>
          </p:cNvCxnSpPr>
          <p:nvPr/>
        </p:nvCxnSpPr>
        <p:spPr>
          <a:xfrm rot="10800000" flipV="1">
            <a:off x="3278056" y="978902"/>
            <a:ext cx="175735" cy="265863"/>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B6BAF6C2-9A0E-8FDB-ABB2-151549460DA0}"/>
              </a:ext>
            </a:extLst>
          </p:cNvPr>
          <p:cNvCxnSpPr>
            <a:cxnSpLocks/>
            <a:stCxn id="23" idx="1"/>
          </p:cNvCxnSpPr>
          <p:nvPr/>
        </p:nvCxnSpPr>
        <p:spPr>
          <a:xfrm rot="10800000">
            <a:off x="3217236" y="2269207"/>
            <a:ext cx="236555" cy="249499"/>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3B2FBDB-9A19-A6B8-285A-8F6B62A44646}"/>
              </a:ext>
            </a:extLst>
          </p:cNvPr>
          <p:cNvPicPr>
            <a:picLocks noChangeAspect="1"/>
          </p:cNvPicPr>
          <p:nvPr/>
        </p:nvPicPr>
        <p:blipFill>
          <a:blip r:embed="rId3"/>
          <a:stretch>
            <a:fillRect/>
          </a:stretch>
        </p:blipFill>
        <p:spPr>
          <a:xfrm>
            <a:off x="929086" y="650825"/>
            <a:ext cx="2257740" cy="1590897"/>
          </a:xfrm>
          <a:prstGeom prst="rect">
            <a:avLst/>
          </a:prstGeom>
          <a:ln>
            <a:solidFill>
              <a:schemeClr val="bg2">
                <a:lumMod val="10000"/>
              </a:schemeClr>
            </a:solidFill>
          </a:ln>
        </p:spPr>
      </p:pic>
    </p:spTree>
    <p:extLst>
      <p:ext uri="{BB962C8B-B14F-4D97-AF65-F5344CB8AC3E}">
        <p14:creationId xmlns:p14="http://schemas.microsoft.com/office/powerpoint/2010/main" val="4219850657"/>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F3A2157D-DBBD-A9D5-0AAE-AAE0CE789570}"/>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0DA2F760-6690-F550-4620-FDB8D4BD74D9}"/>
              </a:ext>
            </a:extLst>
          </p:cNvPr>
          <p:cNvGrpSpPr/>
          <p:nvPr/>
        </p:nvGrpSpPr>
        <p:grpSpPr>
          <a:xfrm>
            <a:off x="639575" y="487680"/>
            <a:ext cx="7762745" cy="2084070"/>
            <a:chOff x="5178848" y="494525"/>
            <a:chExt cx="4990398" cy="3724678"/>
          </a:xfrm>
        </p:grpSpPr>
        <p:sp>
          <p:nvSpPr>
            <p:cNvPr id="20" name="Google Shape;2421;p42">
              <a:extLst>
                <a:ext uri="{FF2B5EF4-FFF2-40B4-BE49-F238E27FC236}">
                  <a16:creationId xmlns:a16="http://schemas.microsoft.com/office/drawing/2014/main" id="{9580DE98-FC8D-510E-92AC-C9B012267039}"/>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7962B887-2090-C912-9CF6-2057B97D8B22}"/>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5080756E-7BA1-C3B1-6140-09AE2AAAABFD}"/>
              </a:ext>
            </a:extLst>
          </p:cNvPr>
          <p:cNvSpPr txBox="1"/>
          <p:nvPr/>
        </p:nvSpPr>
        <p:spPr>
          <a:xfrm>
            <a:off x="1375678" y="2571750"/>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67F6B96B-63C0-7FC0-6567-A75C7DB9CF05}"/>
              </a:ext>
            </a:extLst>
          </p:cNvPr>
          <p:cNvSpPr txBox="1"/>
          <p:nvPr/>
        </p:nvSpPr>
        <p:spPr>
          <a:xfrm>
            <a:off x="4855256" y="2571749"/>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cxnSp>
        <p:nvCxnSpPr>
          <p:cNvPr id="33" name="Connector: Elbow 32">
            <a:extLst>
              <a:ext uri="{FF2B5EF4-FFF2-40B4-BE49-F238E27FC236}">
                <a16:creationId xmlns:a16="http://schemas.microsoft.com/office/drawing/2014/main" id="{BB7416F8-535F-A4C1-218A-3BDAB169D857}"/>
              </a:ext>
            </a:extLst>
          </p:cNvPr>
          <p:cNvCxnSpPr>
            <a:cxnSpLocks/>
          </p:cNvCxnSpPr>
          <p:nvPr/>
        </p:nvCxnSpPr>
        <p:spPr>
          <a:xfrm rot="5400000" flipH="1" flipV="1">
            <a:off x="1318632" y="2492283"/>
            <a:ext cx="392698" cy="163535"/>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97B7D804-9FE9-3D48-804A-3A2E73E2468B}"/>
              </a:ext>
            </a:extLst>
          </p:cNvPr>
          <p:cNvCxnSpPr>
            <a:cxnSpLocks/>
            <a:stCxn id="23" idx="3"/>
          </p:cNvCxnSpPr>
          <p:nvPr/>
        </p:nvCxnSpPr>
        <p:spPr>
          <a:xfrm flipV="1">
            <a:off x="5267548" y="2337348"/>
            <a:ext cx="182800" cy="526789"/>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CA1C51B1-631F-2A12-E17A-38B177AB263B}"/>
              </a:ext>
            </a:extLst>
          </p:cNvPr>
          <p:cNvPicPr>
            <a:picLocks noChangeAspect="1"/>
          </p:cNvPicPr>
          <p:nvPr/>
        </p:nvPicPr>
        <p:blipFill>
          <a:blip r:embed="rId3"/>
          <a:stretch>
            <a:fillRect/>
          </a:stretch>
        </p:blipFill>
        <p:spPr>
          <a:xfrm>
            <a:off x="888864" y="576538"/>
            <a:ext cx="7336880" cy="1717115"/>
          </a:xfrm>
          <a:prstGeom prst="rect">
            <a:avLst/>
          </a:prstGeom>
          <a:ln>
            <a:solidFill>
              <a:schemeClr val="tx1">
                <a:lumMod val="50000"/>
              </a:schemeClr>
            </a:solidFill>
          </a:ln>
        </p:spPr>
      </p:pic>
      <p:sp>
        <p:nvSpPr>
          <p:cNvPr id="5" name="TextBox 4">
            <a:extLst>
              <a:ext uri="{FF2B5EF4-FFF2-40B4-BE49-F238E27FC236}">
                <a16:creationId xmlns:a16="http://schemas.microsoft.com/office/drawing/2014/main" id="{0B8A4D0D-EBC2-32CF-9B56-52DB8B2E2051}"/>
              </a:ext>
            </a:extLst>
          </p:cNvPr>
          <p:cNvSpPr txBox="1"/>
          <p:nvPr/>
        </p:nvSpPr>
        <p:spPr>
          <a:xfrm>
            <a:off x="639574" y="3073997"/>
            <a:ext cx="3709223" cy="13849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Sharp Drop in Early 2020:</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transportation types (buses, LIRR, Metro-North, Staten Island Railway, and subways) experienced a major drop in ridership around early 2020, likely due to the COVID-19 pandemic. Ridership dropped close to 0%.</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BAC0188-CE17-F554-9B00-F800F09258BD}"/>
              </a:ext>
            </a:extLst>
          </p:cNvPr>
          <p:cNvSpPr txBox="1"/>
          <p:nvPr/>
        </p:nvSpPr>
        <p:spPr>
          <a:xfrm>
            <a:off x="4672456" y="3073997"/>
            <a:ext cx="4060370" cy="1169551"/>
          </a:xfrm>
          <a:prstGeom prst="rect">
            <a:avLst/>
          </a:prstGeom>
          <a:noFill/>
        </p:spPr>
        <p:txBody>
          <a:bodyPr wrap="square">
            <a:spAutoFit/>
          </a:bodyPr>
          <a:lstStyle/>
          <a:p>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Buses Recovered Faster:</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Buses (blue line) showed a faster and higher recovery in ridership compared to other services. They consistently maintained the highest percentage of ridership over time</a:t>
            </a:r>
            <a:endParaRPr lang="en-US" dirty="0"/>
          </a:p>
        </p:txBody>
      </p:sp>
    </p:spTree>
    <p:extLst>
      <p:ext uri="{BB962C8B-B14F-4D97-AF65-F5344CB8AC3E}">
        <p14:creationId xmlns:p14="http://schemas.microsoft.com/office/powerpoint/2010/main" val="4165094935"/>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416965F0-DFE6-9F03-F314-4A4958E70A85}"/>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E4EA9459-F2B0-90F7-CE33-2665F87D4FAB}"/>
              </a:ext>
            </a:extLst>
          </p:cNvPr>
          <p:cNvGrpSpPr/>
          <p:nvPr/>
        </p:nvGrpSpPr>
        <p:grpSpPr>
          <a:xfrm>
            <a:off x="639575" y="487680"/>
            <a:ext cx="7762745" cy="2084070"/>
            <a:chOff x="5178848" y="494525"/>
            <a:chExt cx="4990398" cy="3724678"/>
          </a:xfrm>
        </p:grpSpPr>
        <p:sp>
          <p:nvSpPr>
            <p:cNvPr id="20" name="Google Shape;2421;p42">
              <a:extLst>
                <a:ext uri="{FF2B5EF4-FFF2-40B4-BE49-F238E27FC236}">
                  <a16:creationId xmlns:a16="http://schemas.microsoft.com/office/drawing/2014/main" id="{C823663F-C3D3-FA5F-31C8-5EFD98428D13}"/>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6F41C5EF-9FF4-04BE-702A-B7AD724B6302}"/>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BC56B85C-9440-8489-B31C-24055B47F691}"/>
              </a:ext>
            </a:extLst>
          </p:cNvPr>
          <p:cNvSpPr txBox="1"/>
          <p:nvPr/>
        </p:nvSpPr>
        <p:spPr>
          <a:xfrm>
            <a:off x="3590040" y="2601009"/>
            <a:ext cx="412292" cy="584775"/>
          </a:xfrm>
          <a:prstGeom prst="rect">
            <a:avLst/>
          </a:prstGeom>
          <a:noFill/>
        </p:spPr>
        <p:txBody>
          <a:bodyPr wrap="none" rtlCol="0">
            <a:spAutoFit/>
          </a:bodyPr>
          <a:lstStyle/>
          <a:p>
            <a:r>
              <a:rPr lang="ar-EG" sz="3200" b="1" dirty="0">
                <a:solidFill>
                  <a:schemeClr val="bg1"/>
                </a:solidFill>
              </a:rPr>
              <a:t>4</a:t>
            </a:r>
            <a:endParaRPr lang="en-US" sz="3200" b="1" dirty="0">
              <a:solidFill>
                <a:schemeClr val="bg1"/>
              </a:solidFill>
            </a:endParaRPr>
          </a:p>
        </p:txBody>
      </p:sp>
      <p:sp>
        <p:nvSpPr>
          <p:cNvPr id="24" name="TextBox 23">
            <a:extLst>
              <a:ext uri="{FF2B5EF4-FFF2-40B4-BE49-F238E27FC236}">
                <a16:creationId xmlns:a16="http://schemas.microsoft.com/office/drawing/2014/main" id="{FFE08E68-1013-90EB-A5F4-35DF7A0685B3}"/>
              </a:ext>
            </a:extLst>
          </p:cNvPr>
          <p:cNvSpPr txBox="1"/>
          <p:nvPr/>
        </p:nvSpPr>
        <p:spPr>
          <a:xfrm>
            <a:off x="6314314" y="2630126"/>
            <a:ext cx="412292" cy="584775"/>
          </a:xfrm>
          <a:prstGeom prst="rect">
            <a:avLst/>
          </a:prstGeom>
          <a:noFill/>
        </p:spPr>
        <p:txBody>
          <a:bodyPr wrap="none" rtlCol="0">
            <a:spAutoFit/>
          </a:bodyPr>
          <a:lstStyle/>
          <a:p>
            <a:r>
              <a:rPr lang="ar-EG" sz="3200" b="1" dirty="0">
                <a:solidFill>
                  <a:schemeClr val="bg1"/>
                </a:solidFill>
              </a:rPr>
              <a:t>5</a:t>
            </a:r>
            <a:endParaRPr lang="en-US" b="1" dirty="0">
              <a:solidFill>
                <a:schemeClr val="bg1"/>
              </a:solidFill>
            </a:endParaRPr>
          </a:p>
        </p:txBody>
      </p:sp>
      <p:cxnSp>
        <p:nvCxnSpPr>
          <p:cNvPr id="35" name="Connector: Elbow 34">
            <a:extLst>
              <a:ext uri="{FF2B5EF4-FFF2-40B4-BE49-F238E27FC236}">
                <a16:creationId xmlns:a16="http://schemas.microsoft.com/office/drawing/2014/main" id="{92099DDA-0020-CE68-3F06-693476A85AA6}"/>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F39B471B-FA65-4A69-66CA-B60EEF1BD5FD}"/>
              </a:ext>
            </a:extLst>
          </p:cNvPr>
          <p:cNvCxnSpPr>
            <a:cxnSpLocks/>
            <a:stCxn id="24" idx="1"/>
          </p:cNvCxnSpPr>
          <p:nvPr/>
        </p:nvCxnSpPr>
        <p:spPr>
          <a:xfrm rot="10800000">
            <a:off x="5908524" y="2287453"/>
            <a:ext cx="405790" cy="498821"/>
          </a:xfrm>
          <a:prstGeom prst="bentConnector2">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3">
            <a:extLst>
              <a:ext uri="{FF2B5EF4-FFF2-40B4-BE49-F238E27FC236}">
                <a16:creationId xmlns:a16="http://schemas.microsoft.com/office/drawing/2014/main" id="{07F6A5EA-01A5-CAB9-3849-22CF910853D5}"/>
              </a:ext>
            </a:extLst>
          </p:cNvPr>
          <p:cNvSpPr>
            <a:spLocks noChangeArrowheads="1"/>
          </p:cNvSpPr>
          <p:nvPr/>
        </p:nvSpPr>
        <p:spPr bwMode="auto">
          <a:xfrm>
            <a:off x="6196774" y="3086160"/>
            <a:ext cx="270256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Subtle Fluctuations:</a:t>
            </a:r>
            <a:endParaRPr kumimoji="0" lang="ar-EG"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some ups and downs, possibly due to waves of COVID variants or seasonal changes, but the overall trend is upward.</a:t>
            </a:r>
          </a:p>
        </p:txBody>
      </p:sp>
      <p:pic>
        <p:nvPicPr>
          <p:cNvPr id="2" name="Picture 1">
            <a:extLst>
              <a:ext uri="{FF2B5EF4-FFF2-40B4-BE49-F238E27FC236}">
                <a16:creationId xmlns:a16="http://schemas.microsoft.com/office/drawing/2014/main" id="{04A367E6-3A5B-C696-0D02-C05214EE0B1C}"/>
              </a:ext>
            </a:extLst>
          </p:cNvPr>
          <p:cNvPicPr>
            <a:picLocks noChangeAspect="1"/>
          </p:cNvPicPr>
          <p:nvPr/>
        </p:nvPicPr>
        <p:blipFill>
          <a:blip r:embed="rId3"/>
          <a:stretch>
            <a:fillRect/>
          </a:stretch>
        </p:blipFill>
        <p:spPr>
          <a:xfrm>
            <a:off x="888864" y="576538"/>
            <a:ext cx="7336880" cy="1717115"/>
          </a:xfrm>
          <a:prstGeom prst="rect">
            <a:avLst/>
          </a:prstGeom>
          <a:ln>
            <a:solidFill>
              <a:schemeClr val="tx1">
                <a:lumMod val="50000"/>
              </a:schemeClr>
            </a:solidFill>
          </a:ln>
        </p:spPr>
      </p:pic>
      <p:sp>
        <p:nvSpPr>
          <p:cNvPr id="7" name="TextBox 6">
            <a:extLst>
              <a:ext uri="{FF2B5EF4-FFF2-40B4-BE49-F238E27FC236}">
                <a16:creationId xmlns:a16="http://schemas.microsoft.com/office/drawing/2014/main" id="{7AD02D01-2B00-B7EE-F12F-D5C73A76A898}"/>
              </a:ext>
            </a:extLst>
          </p:cNvPr>
          <p:cNvSpPr txBox="1"/>
          <p:nvPr/>
        </p:nvSpPr>
        <p:spPr>
          <a:xfrm>
            <a:off x="3467164" y="3096627"/>
            <a:ext cx="2702560" cy="1600438"/>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Post-2021 Trends:</a:t>
            </a:r>
            <a:endParaRPr kumimoji="0" lang="ar-EG"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From mid-2021 to early 2022, ridership percentages became more stable and slowly increased. Most modes were approaching or surpassing 50% of pre-pandemic levels, but not fully recovered</a:t>
            </a:r>
            <a:endParaRPr lang="en-US" dirty="0"/>
          </a:p>
        </p:txBody>
      </p:sp>
      <p:sp>
        <p:nvSpPr>
          <p:cNvPr id="3" name="TextBox 2">
            <a:extLst>
              <a:ext uri="{FF2B5EF4-FFF2-40B4-BE49-F238E27FC236}">
                <a16:creationId xmlns:a16="http://schemas.microsoft.com/office/drawing/2014/main" id="{CA956AAF-1F46-D0F2-9D08-CDE07AB07AA1}"/>
              </a:ext>
            </a:extLst>
          </p:cNvPr>
          <p:cNvSpPr txBox="1"/>
          <p:nvPr/>
        </p:nvSpPr>
        <p:spPr>
          <a:xfrm>
            <a:off x="608967" y="2637366"/>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cxnSp>
        <p:nvCxnSpPr>
          <p:cNvPr id="4" name="Connector: Elbow 3">
            <a:extLst>
              <a:ext uri="{FF2B5EF4-FFF2-40B4-BE49-F238E27FC236}">
                <a16:creationId xmlns:a16="http://schemas.microsoft.com/office/drawing/2014/main" id="{89DAED51-55EA-7404-5073-C6ED2237BE92}"/>
              </a:ext>
            </a:extLst>
          </p:cNvPr>
          <p:cNvCxnSpPr>
            <a:cxnSpLocks/>
          </p:cNvCxnSpPr>
          <p:nvPr/>
        </p:nvCxnSpPr>
        <p:spPr>
          <a:xfrm rot="5400000" flipH="1" flipV="1">
            <a:off x="821402" y="2627836"/>
            <a:ext cx="559433" cy="44403"/>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363EB18E-7ADF-BEAB-B9E3-A73863F81625}"/>
              </a:ext>
            </a:extLst>
          </p:cNvPr>
          <p:cNvSpPr>
            <a:spLocks noChangeArrowheads="1"/>
          </p:cNvSpPr>
          <p:nvPr/>
        </p:nvSpPr>
        <p:spPr bwMode="auto">
          <a:xfrm>
            <a:off x="75722" y="3208413"/>
            <a:ext cx="331517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Gradual Recovery for Rail Services:</a:t>
            </a:r>
            <a:endParaRPr kumimoji="0" lang="ar-EG"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LIRR (red), Metro-North (orange), and Subways (purple) had a slower recovery. The Staten Island Railway (pink) remained the lowest in ridership throughout the entire period</a:t>
            </a:r>
          </a:p>
        </p:txBody>
      </p:sp>
    </p:spTree>
    <p:extLst>
      <p:ext uri="{BB962C8B-B14F-4D97-AF65-F5344CB8AC3E}">
        <p14:creationId xmlns:p14="http://schemas.microsoft.com/office/powerpoint/2010/main" val="1756892821"/>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6B829372-3219-30DF-5403-D23B920A4433}"/>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8E31D3A1-A74A-ABBF-F261-9D1712278AF8}"/>
              </a:ext>
            </a:extLst>
          </p:cNvPr>
          <p:cNvGrpSpPr/>
          <p:nvPr/>
        </p:nvGrpSpPr>
        <p:grpSpPr>
          <a:xfrm>
            <a:off x="152399" y="487680"/>
            <a:ext cx="3713683" cy="2084070"/>
            <a:chOff x="5186401" y="494525"/>
            <a:chExt cx="1834973" cy="3724678"/>
          </a:xfrm>
        </p:grpSpPr>
        <p:sp>
          <p:nvSpPr>
            <p:cNvPr id="20" name="Google Shape;2421;p42">
              <a:extLst>
                <a:ext uri="{FF2B5EF4-FFF2-40B4-BE49-F238E27FC236}">
                  <a16:creationId xmlns:a16="http://schemas.microsoft.com/office/drawing/2014/main" id="{346493FE-4AD6-D409-52BC-E0A8C51B2568}"/>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A37F6D40-A93B-93BA-FB50-106D830A4FA9}"/>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6EF57DCC-FF19-ED4D-1A28-41E5E5A1E500}"/>
              </a:ext>
            </a:extLst>
          </p:cNvPr>
          <p:cNvSpPr txBox="1"/>
          <p:nvPr/>
        </p:nvSpPr>
        <p:spPr>
          <a:xfrm>
            <a:off x="4247802" y="641106"/>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05C3EF18-7E90-39AD-59C6-653098ADEC7E}"/>
              </a:ext>
            </a:extLst>
          </p:cNvPr>
          <p:cNvSpPr txBox="1"/>
          <p:nvPr/>
        </p:nvSpPr>
        <p:spPr>
          <a:xfrm>
            <a:off x="4247802" y="256286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A1CE1EE2-52DD-97B7-3C56-AD4E3ACB2464}"/>
              </a:ext>
            </a:extLst>
          </p:cNvPr>
          <p:cNvSpPr txBox="1"/>
          <p:nvPr/>
        </p:nvSpPr>
        <p:spPr>
          <a:xfrm>
            <a:off x="4896200" y="844045"/>
            <a:ext cx="3563762"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Overall Trend :</a:t>
            </a:r>
          </a:p>
          <a:p>
            <a:r>
              <a:rPr lang="en-US" dirty="0">
                <a:latin typeface="Times New Roman" panose="02020603050405020304" pitchFamily="18" charset="0"/>
                <a:cs typeface="Times New Roman" panose="02020603050405020304" pitchFamily="18" charset="0"/>
              </a:rPr>
              <a:t>There's a gradual increase in the percentage of all transportation modes affected from 2020 to 2024.</a:t>
            </a:r>
          </a:p>
        </p:txBody>
      </p:sp>
      <p:sp>
        <p:nvSpPr>
          <p:cNvPr id="29" name="TextBox 28">
            <a:extLst>
              <a:ext uri="{FF2B5EF4-FFF2-40B4-BE49-F238E27FC236}">
                <a16:creationId xmlns:a16="http://schemas.microsoft.com/office/drawing/2014/main" id="{E9EA2CAD-BB3A-34F3-A254-6AA66A487653}"/>
              </a:ext>
            </a:extLst>
          </p:cNvPr>
          <p:cNvSpPr txBox="1"/>
          <p:nvPr/>
        </p:nvSpPr>
        <p:spPr>
          <a:xfrm>
            <a:off x="4896200" y="2456393"/>
            <a:ext cx="3859180" cy="1384995"/>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Most Affected Mode:</a:t>
            </a:r>
          </a:p>
          <a:p>
            <a:r>
              <a:rPr lang="en-US" dirty="0">
                <a:latin typeface="Times New Roman" panose="02020603050405020304" pitchFamily="18" charset="0"/>
                <a:cs typeface="Times New Roman" panose="02020603050405020304" pitchFamily="18" charset="0"/>
              </a:rPr>
              <a:t>Buses (Blue) consistently show the highest percentage affected, especially in 2024, reaching nearly or above 100%.Subways (Pink) also show a strong increase and are among the most affected in recent years.</a:t>
            </a:r>
          </a:p>
        </p:txBody>
      </p:sp>
      <p:cxnSp>
        <p:nvCxnSpPr>
          <p:cNvPr id="33" name="Connector: Elbow 32">
            <a:extLst>
              <a:ext uri="{FF2B5EF4-FFF2-40B4-BE49-F238E27FC236}">
                <a16:creationId xmlns:a16="http://schemas.microsoft.com/office/drawing/2014/main" id="{1B1DCA00-3A91-5395-5C1B-4225108D614A}"/>
              </a:ext>
            </a:extLst>
          </p:cNvPr>
          <p:cNvCxnSpPr>
            <a:stCxn id="22" idx="1"/>
          </p:cNvCxnSpPr>
          <p:nvPr/>
        </p:nvCxnSpPr>
        <p:spPr>
          <a:xfrm rot="10800000" flipV="1">
            <a:off x="3866082" y="933493"/>
            <a:ext cx="381720" cy="292387"/>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5C3A4ED-0114-E238-C77E-85B51226113C}"/>
              </a:ext>
            </a:extLst>
          </p:cNvPr>
          <p:cNvCxnSpPr>
            <a:stCxn id="23" idx="1"/>
          </p:cNvCxnSpPr>
          <p:nvPr/>
        </p:nvCxnSpPr>
        <p:spPr>
          <a:xfrm rot="10800000">
            <a:off x="3866082" y="2562867"/>
            <a:ext cx="381720" cy="29238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E51882A7-4A3D-9395-92EB-ABB83E259606}"/>
              </a:ext>
            </a:extLst>
          </p:cNvPr>
          <p:cNvPicPr>
            <a:picLocks noChangeAspect="1"/>
          </p:cNvPicPr>
          <p:nvPr/>
        </p:nvPicPr>
        <p:blipFill>
          <a:blip r:embed="rId3"/>
          <a:stretch>
            <a:fillRect/>
          </a:stretch>
        </p:blipFill>
        <p:spPr>
          <a:xfrm>
            <a:off x="251460" y="670501"/>
            <a:ext cx="3520440" cy="1604388"/>
          </a:xfrm>
          <a:prstGeom prst="rect">
            <a:avLst/>
          </a:prstGeom>
          <a:ln>
            <a:solidFill>
              <a:schemeClr val="tx1">
                <a:lumMod val="50000"/>
              </a:schemeClr>
            </a:solidFill>
          </a:ln>
        </p:spPr>
      </p:pic>
    </p:spTree>
    <p:extLst>
      <p:ext uri="{BB962C8B-B14F-4D97-AF65-F5344CB8AC3E}">
        <p14:creationId xmlns:p14="http://schemas.microsoft.com/office/powerpoint/2010/main" val="3124998694"/>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D72301CF-29A3-0858-EFA8-7AA8D54CBDDA}"/>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4BC7270A-C654-F2CF-BAF6-B8715A3B6F96}"/>
              </a:ext>
            </a:extLst>
          </p:cNvPr>
          <p:cNvGrpSpPr/>
          <p:nvPr/>
        </p:nvGrpSpPr>
        <p:grpSpPr>
          <a:xfrm>
            <a:off x="81776" y="487680"/>
            <a:ext cx="3992135" cy="2084070"/>
            <a:chOff x="5186401" y="494525"/>
            <a:chExt cx="1834973" cy="3724678"/>
          </a:xfrm>
        </p:grpSpPr>
        <p:sp>
          <p:nvSpPr>
            <p:cNvPr id="20" name="Google Shape;2421;p42">
              <a:extLst>
                <a:ext uri="{FF2B5EF4-FFF2-40B4-BE49-F238E27FC236}">
                  <a16:creationId xmlns:a16="http://schemas.microsoft.com/office/drawing/2014/main" id="{8F45F82D-48C0-75ED-26C8-FE710B55B5CC}"/>
                </a:ext>
              </a:extLst>
            </p:cNvPr>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8E65E578-041B-7591-B1EE-84115B56CBE0}"/>
                </a:ext>
              </a:extLst>
            </p:cNvPr>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TextBox 21">
            <a:extLst>
              <a:ext uri="{FF2B5EF4-FFF2-40B4-BE49-F238E27FC236}">
                <a16:creationId xmlns:a16="http://schemas.microsoft.com/office/drawing/2014/main" id="{FFAE0122-4911-6C45-CC96-A72B89DA5989}"/>
              </a:ext>
            </a:extLst>
          </p:cNvPr>
          <p:cNvSpPr txBox="1"/>
          <p:nvPr/>
        </p:nvSpPr>
        <p:spPr>
          <a:xfrm>
            <a:off x="4247802" y="641106"/>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943AFD25-0960-3BD0-EAB1-C45D125EA98C}"/>
              </a:ext>
            </a:extLst>
          </p:cNvPr>
          <p:cNvSpPr txBox="1"/>
          <p:nvPr/>
        </p:nvSpPr>
        <p:spPr>
          <a:xfrm>
            <a:off x="4247802" y="2562867"/>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6" name="TextBox 25">
            <a:extLst>
              <a:ext uri="{FF2B5EF4-FFF2-40B4-BE49-F238E27FC236}">
                <a16:creationId xmlns:a16="http://schemas.microsoft.com/office/drawing/2014/main" id="{53E25D25-7FBA-7162-235F-7CBC7C2E8E46}"/>
              </a:ext>
            </a:extLst>
          </p:cNvPr>
          <p:cNvSpPr txBox="1"/>
          <p:nvPr/>
        </p:nvSpPr>
        <p:spPr>
          <a:xfrm>
            <a:off x="4896200" y="844045"/>
            <a:ext cx="3563762"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Sharp decline in early 2020: All metrics (traffic, number of passers, and passenger %) dropped significantly at the start, indicating the impact of the pandemic.</a:t>
            </a:r>
          </a:p>
        </p:txBody>
      </p:sp>
      <p:sp>
        <p:nvSpPr>
          <p:cNvPr id="29" name="TextBox 28">
            <a:extLst>
              <a:ext uri="{FF2B5EF4-FFF2-40B4-BE49-F238E27FC236}">
                <a16:creationId xmlns:a16="http://schemas.microsoft.com/office/drawing/2014/main" id="{72ABC447-3E0F-B220-D939-22E7DFCAB5BB}"/>
              </a:ext>
            </a:extLst>
          </p:cNvPr>
          <p:cNvSpPr txBox="1"/>
          <p:nvPr/>
        </p:nvSpPr>
        <p:spPr>
          <a:xfrm>
            <a:off x="4896200" y="2456393"/>
            <a:ext cx="3859180"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Gradual recovery: From mid-2020 onward, all values showed a steady recovery, though at different rates.</a:t>
            </a:r>
          </a:p>
        </p:txBody>
      </p:sp>
      <p:cxnSp>
        <p:nvCxnSpPr>
          <p:cNvPr id="33" name="Connector: Elbow 32">
            <a:extLst>
              <a:ext uri="{FF2B5EF4-FFF2-40B4-BE49-F238E27FC236}">
                <a16:creationId xmlns:a16="http://schemas.microsoft.com/office/drawing/2014/main" id="{24BB6337-15EF-9DDB-E9FF-9908A939F166}"/>
              </a:ext>
            </a:extLst>
          </p:cNvPr>
          <p:cNvCxnSpPr>
            <a:stCxn id="22" idx="1"/>
          </p:cNvCxnSpPr>
          <p:nvPr/>
        </p:nvCxnSpPr>
        <p:spPr>
          <a:xfrm rot="10800000" flipV="1">
            <a:off x="3866082" y="933493"/>
            <a:ext cx="381720" cy="292387"/>
          </a:xfrm>
          <a:prstGeom prst="bentConnector3">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20517E2D-17D7-9D2A-4BE7-88FD707746CC}"/>
              </a:ext>
            </a:extLst>
          </p:cNvPr>
          <p:cNvCxnSpPr>
            <a:stCxn id="23" idx="1"/>
          </p:cNvCxnSpPr>
          <p:nvPr/>
        </p:nvCxnSpPr>
        <p:spPr>
          <a:xfrm rot="10800000">
            <a:off x="3866082" y="2562867"/>
            <a:ext cx="381720" cy="292388"/>
          </a:xfrm>
          <a:prstGeom prst="bentConnector3">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C34FF15-AC36-B5DF-B9AB-A7A2D8EB204D}"/>
              </a:ext>
            </a:extLst>
          </p:cNvPr>
          <p:cNvPicPr>
            <a:picLocks noChangeAspect="1"/>
          </p:cNvPicPr>
          <p:nvPr/>
        </p:nvPicPr>
        <p:blipFill>
          <a:blip r:embed="rId3"/>
          <a:stretch>
            <a:fillRect/>
          </a:stretch>
        </p:blipFill>
        <p:spPr>
          <a:xfrm>
            <a:off x="230459" y="641106"/>
            <a:ext cx="3693144" cy="1629375"/>
          </a:xfrm>
          <a:prstGeom prst="rect">
            <a:avLst/>
          </a:prstGeom>
        </p:spPr>
      </p:pic>
    </p:spTree>
    <p:extLst>
      <p:ext uri="{BB962C8B-B14F-4D97-AF65-F5344CB8AC3E}">
        <p14:creationId xmlns:p14="http://schemas.microsoft.com/office/powerpoint/2010/main" val="416488627"/>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7AE4D46F-5412-8104-7264-C0AB9500295C}"/>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4F8DE7E7-8C95-DD84-68EE-1E3A371E96EB}"/>
              </a:ext>
            </a:extLst>
          </p:cNvPr>
          <p:cNvGrpSpPr/>
          <p:nvPr/>
        </p:nvGrpSpPr>
        <p:grpSpPr>
          <a:xfrm>
            <a:off x="996904" y="586740"/>
            <a:ext cx="7096854" cy="1856426"/>
            <a:chOff x="5178848" y="494525"/>
            <a:chExt cx="4990398" cy="3724678"/>
          </a:xfrm>
        </p:grpSpPr>
        <p:sp>
          <p:nvSpPr>
            <p:cNvPr id="20" name="Google Shape;2421;p42">
              <a:extLst>
                <a:ext uri="{FF2B5EF4-FFF2-40B4-BE49-F238E27FC236}">
                  <a16:creationId xmlns:a16="http://schemas.microsoft.com/office/drawing/2014/main" id="{4B6DA23A-9D17-139F-5EC6-8BFE803EE6EB}"/>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B07C5578-61BD-E7FC-2BD7-8C80A95734F9}"/>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A9229EC2-0159-1466-2ACD-B7C52A22F79B}"/>
              </a:ext>
            </a:extLst>
          </p:cNvPr>
          <p:cNvSpPr txBox="1"/>
          <p:nvPr/>
        </p:nvSpPr>
        <p:spPr>
          <a:xfrm>
            <a:off x="3590040" y="2601009"/>
            <a:ext cx="412292" cy="584775"/>
          </a:xfrm>
          <a:prstGeom prst="rect">
            <a:avLst/>
          </a:prstGeom>
          <a:noFill/>
        </p:spPr>
        <p:txBody>
          <a:bodyPr wrap="none" rtlCol="0">
            <a:spAutoFit/>
          </a:bodyPr>
          <a:lstStyle/>
          <a:p>
            <a:r>
              <a:rPr lang="en-US" sz="3200" b="1" dirty="0">
                <a:solidFill>
                  <a:schemeClr val="bg1"/>
                </a:solidFill>
              </a:rPr>
              <a:t>2</a:t>
            </a:r>
          </a:p>
        </p:txBody>
      </p:sp>
      <p:cxnSp>
        <p:nvCxnSpPr>
          <p:cNvPr id="35" name="Connector: Elbow 34">
            <a:extLst>
              <a:ext uri="{FF2B5EF4-FFF2-40B4-BE49-F238E27FC236}">
                <a16:creationId xmlns:a16="http://schemas.microsoft.com/office/drawing/2014/main" id="{BF4F552B-9FCE-1006-5181-D1CC297D800D}"/>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FC69B04-005E-386F-2138-1A283105B473}"/>
              </a:ext>
            </a:extLst>
          </p:cNvPr>
          <p:cNvSpPr txBox="1"/>
          <p:nvPr/>
        </p:nvSpPr>
        <p:spPr>
          <a:xfrm>
            <a:off x="3605280" y="3178788"/>
            <a:ext cx="3403421" cy="1169551"/>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b="1" dirty="0">
                <a:solidFill>
                  <a:schemeClr val="tx1"/>
                </a:solidFill>
                <a:latin typeface="Times New Roman" panose="02020603050405020304" pitchFamily="18" charset="0"/>
                <a:cs typeface="Times New Roman" panose="02020603050405020304" pitchFamily="18" charset="0"/>
              </a:rPr>
              <a:t>Steady Recovery (2021–2022):After the initial drop, there's a gradual recovery from mid-2020 into 2021.The values stabilize around the 50%–75% range through 2021 and early 2022.</a:t>
            </a:r>
            <a:endParaRPr lang="en-US" dirty="0"/>
          </a:p>
        </p:txBody>
      </p:sp>
      <p:sp>
        <p:nvSpPr>
          <p:cNvPr id="3" name="TextBox 2">
            <a:extLst>
              <a:ext uri="{FF2B5EF4-FFF2-40B4-BE49-F238E27FC236}">
                <a16:creationId xmlns:a16="http://schemas.microsoft.com/office/drawing/2014/main" id="{427CE79E-3FCA-3A12-7678-FAA84BDF1D23}"/>
              </a:ext>
            </a:extLst>
          </p:cNvPr>
          <p:cNvSpPr txBox="1"/>
          <p:nvPr/>
        </p:nvSpPr>
        <p:spPr>
          <a:xfrm>
            <a:off x="608967" y="2637366"/>
            <a:ext cx="412292" cy="584775"/>
          </a:xfrm>
          <a:prstGeom prst="rect">
            <a:avLst/>
          </a:prstGeom>
          <a:noFill/>
        </p:spPr>
        <p:txBody>
          <a:bodyPr wrap="none" rtlCol="0">
            <a:spAutoFit/>
          </a:bodyPr>
          <a:lstStyle/>
          <a:p>
            <a:r>
              <a:rPr lang="en-US" sz="3200" b="1" dirty="0">
                <a:solidFill>
                  <a:schemeClr val="bg1"/>
                </a:solidFill>
              </a:rPr>
              <a:t>1</a:t>
            </a:r>
            <a:endParaRPr lang="en-US" b="1" dirty="0">
              <a:solidFill>
                <a:schemeClr val="bg1"/>
              </a:solidFill>
            </a:endParaRPr>
          </a:p>
        </p:txBody>
      </p:sp>
      <p:cxnSp>
        <p:nvCxnSpPr>
          <p:cNvPr id="4" name="Connector: Elbow 3">
            <a:extLst>
              <a:ext uri="{FF2B5EF4-FFF2-40B4-BE49-F238E27FC236}">
                <a16:creationId xmlns:a16="http://schemas.microsoft.com/office/drawing/2014/main" id="{A1FA0D44-B3D6-ADF8-F244-43EA85479AD3}"/>
              </a:ext>
            </a:extLst>
          </p:cNvPr>
          <p:cNvCxnSpPr>
            <a:cxnSpLocks/>
          </p:cNvCxnSpPr>
          <p:nvPr/>
        </p:nvCxnSpPr>
        <p:spPr>
          <a:xfrm rot="5400000" flipH="1" flipV="1">
            <a:off x="821402" y="2627836"/>
            <a:ext cx="559433" cy="44403"/>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6879ECFC-6643-EB38-7591-9A69E81EF478}"/>
              </a:ext>
            </a:extLst>
          </p:cNvPr>
          <p:cNvSpPr>
            <a:spLocks noChangeArrowheads="1"/>
          </p:cNvSpPr>
          <p:nvPr/>
        </p:nvSpPr>
        <p:spPr bwMode="auto">
          <a:xfrm>
            <a:off x="229852" y="3096627"/>
            <a:ext cx="324709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Times New Roman" panose="02020603050405020304" pitchFamily="18" charset="0"/>
                <a:cs typeface="Times New Roman" panose="02020603050405020304" pitchFamily="18" charset="0"/>
              </a:rPr>
              <a:t>Sharp Decline in 2020:There was a steep drop in average scheduled Access-A-Ride trips around early 2020.This is likely due to the COVID-19 pandemic, as mentioned in the annotation, where demand dropped sharply.</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4851056-DB8C-1442-639A-DCF9B47E0F50}"/>
              </a:ext>
            </a:extLst>
          </p:cNvPr>
          <p:cNvPicPr>
            <a:picLocks noChangeAspect="1"/>
          </p:cNvPicPr>
          <p:nvPr/>
        </p:nvPicPr>
        <p:blipFill>
          <a:blip r:embed="rId3"/>
          <a:stretch>
            <a:fillRect/>
          </a:stretch>
        </p:blipFill>
        <p:spPr>
          <a:xfrm>
            <a:off x="1294741" y="721591"/>
            <a:ext cx="6554517" cy="1481362"/>
          </a:xfrm>
          <a:prstGeom prst="rect">
            <a:avLst/>
          </a:prstGeom>
        </p:spPr>
      </p:pic>
    </p:spTree>
    <p:extLst>
      <p:ext uri="{BB962C8B-B14F-4D97-AF65-F5344CB8AC3E}">
        <p14:creationId xmlns:p14="http://schemas.microsoft.com/office/powerpoint/2010/main" val="507280495"/>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27115160-DAD8-7A48-CA22-77EA1F82964E}"/>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69FD4781-141D-083C-E7E4-DD8AD7506CC4}"/>
              </a:ext>
            </a:extLst>
          </p:cNvPr>
          <p:cNvGrpSpPr/>
          <p:nvPr/>
        </p:nvGrpSpPr>
        <p:grpSpPr>
          <a:xfrm>
            <a:off x="1857963" y="541020"/>
            <a:ext cx="5480098" cy="1902146"/>
            <a:chOff x="5178848" y="494525"/>
            <a:chExt cx="4990398" cy="3724678"/>
          </a:xfrm>
        </p:grpSpPr>
        <p:sp>
          <p:nvSpPr>
            <p:cNvPr id="20" name="Google Shape;2421;p42">
              <a:extLst>
                <a:ext uri="{FF2B5EF4-FFF2-40B4-BE49-F238E27FC236}">
                  <a16:creationId xmlns:a16="http://schemas.microsoft.com/office/drawing/2014/main" id="{3B5DC453-9D2E-22BE-38D9-059C5A0CE164}"/>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18E78406-672A-2412-FEDC-C8BB00D087BD}"/>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DA119BF0-9B80-CB95-2342-A65274303FF0}"/>
              </a:ext>
            </a:extLst>
          </p:cNvPr>
          <p:cNvSpPr txBox="1"/>
          <p:nvPr/>
        </p:nvSpPr>
        <p:spPr>
          <a:xfrm>
            <a:off x="3590040" y="2601009"/>
            <a:ext cx="412292" cy="584775"/>
          </a:xfrm>
          <a:prstGeom prst="rect">
            <a:avLst/>
          </a:prstGeom>
          <a:noFill/>
        </p:spPr>
        <p:txBody>
          <a:bodyPr wrap="none" rtlCol="0">
            <a:spAutoFit/>
          </a:bodyPr>
          <a:lstStyle/>
          <a:p>
            <a:r>
              <a:rPr lang="en-US" sz="3200" b="1" dirty="0">
                <a:solidFill>
                  <a:schemeClr val="bg1"/>
                </a:solidFill>
              </a:rPr>
              <a:t>2</a:t>
            </a:r>
          </a:p>
        </p:txBody>
      </p:sp>
      <p:cxnSp>
        <p:nvCxnSpPr>
          <p:cNvPr id="35" name="Connector: Elbow 34">
            <a:extLst>
              <a:ext uri="{FF2B5EF4-FFF2-40B4-BE49-F238E27FC236}">
                <a16:creationId xmlns:a16="http://schemas.microsoft.com/office/drawing/2014/main" id="{3B12510B-73F7-DB72-5739-D1F74385C76D}"/>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F7E94439-14AF-CBAF-EFB3-80B6243A13BC}"/>
              </a:ext>
            </a:extLst>
          </p:cNvPr>
          <p:cNvSpPr txBox="1"/>
          <p:nvPr/>
        </p:nvSpPr>
        <p:spPr>
          <a:xfrm>
            <a:off x="3408858" y="3207341"/>
            <a:ext cx="3136721" cy="738664"/>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recovery after the drop: Traffic levels rose quickly after the 2020 dip, approaching pre-pandemic levels.</a:t>
            </a:r>
            <a:endParaRPr lang="en-US" dirty="0"/>
          </a:p>
        </p:txBody>
      </p:sp>
      <p:sp>
        <p:nvSpPr>
          <p:cNvPr id="3" name="TextBox 2">
            <a:extLst>
              <a:ext uri="{FF2B5EF4-FFF2-40B4-BE49-F238E27FC236}">
                <a16:creationId xmlns:a16="http://schemas.microsoft.com/office/drawing/2014/main" id="{3C8CA8A6-35BB-F89E-0076-493064B2879A}"/>
              </a:ext>
            </a:extLst>
          </p:cNvPr>
          <p:cNvSpPr txBox="1"/>
          <p:nvPr/>
        </p:nvSpPr>
        <p:spPr>
          <a:xfrm>
            <a:off x="608967" y="2637366"/>
            <a:ext cx="412292" cy="584775"/>
          </a:xfrm>
          <a:prstGeom prst="rect">
            <a:avLst/>
          </a:prstGeom>
          <a:noFill/>
        </p:spPr>
        <p:txBody>
          <a:bodyPr wrap="none" rtlCol="0">
            <a:spAutoFit/>
          </a:bodyPr>
          <a:lstStyle/>
          <a:p>
            <a:r>
              <a:rPr lang="en-US" sz="3200" b="1" dirty="0">
                <a:solidFill>
                  <a:schemeClr val="bg1"/>
                </a:solidFill>
              </a:rPr>
              <a:t>1</a:t>
            </a:r>
            <a:endParaRPr lang="en-US" b="1" dirty="0">
              <a:solidFill>
                <a:schemeClr val="bg1"/>
              </a:solidFill>
            </a:endParaRPr>
          </a:p>
        </p:txBody>
      </p:sp>
      <p:cxnSp>
        <p:nvCxnSpPr>
          <p:cNvPr id="4" name="Connector: Elbow 3">
            <a:extLst>
              <a:ext uri="{FF2B5EF4-FFF2-40B4-BE49-F238E27FC236}">
                <a16:creationId xmlns:a16="http://schemas.microsoft.com/office/drawing/2014/main" id="{D2EEDBAD-E99A-3422-08BC-026C636EF70E}"/>
              </a:ext>
            </a:extLst>
          </p:cNvPr>
          <p:cNvCxnSpPr>
            <a:cxnSpLocks/>
          </p:cNvCxnSpPr>
          <p:nvPr/>
        </p:nvCxnSpPr>
        <p:spPr>
          <a:xfrm flipV="1">
            <a:off x="1078916" y="2148840"/>
            <a:ext cx="855836" cy="780914"/>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77C262BC-4C2A-C150-4469-7CA70886557B}"/>
              </a:ext>
            </a:extLst>
          </p:cNvPr>
          <p:cNvSpPr>
            <a:spLocks noChangeArrowheads="1"/>
          </p:cNvSpPr>
          <p:nvPr/>
        </p:nvSpPr>
        <p:spPr bwMode="auto">
          <a:xfrm>
            <a:off x="260827" y="3142919"/>
            <a:ext cx="3031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Times New Roman" panose="02020603050405020304" pitchFamily="18" charset="0"/>
                <a:cs typeface="Times New Roman" panose="02020603050405020304" pitchFamily="18" charset="0"/>
              </a:rPr>
              <a:t>Sharp drop in traffic in 2020: There is a significant decrease in traffic at the beginning of the chart, reflecting the impact of the COVID-19 pandemic.</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D0F5100-2B3F-2D24-3B18-6AF58889C09B}"/>
              </a:ext>
            </a:extLst>
          </p:cNvPr>
          <p:cNvPicPr>
            <a:picLocks noChangeAspect="1"/>
          </p:cNvPicPr>
          <p:nvPr/>
        </p:nvPicPr>
        <p:blipFill>
          <a:blip r:embed="rId3"/>
          <a:stretch>
            <a:fillRect/>
          </a:stretch>
        </p:blipFill>
        <p:spPr>
          <a:xfrm>
            <a:off x="2006850" y="604731"/>
            <a:ext cx="5182323" cy="1619476"/>
          </a:xfrm>
          <a:prstGeom prst="rect">
            <a:avLst/>
          </a:prstGeom>
        </p:spPr>
      </p:pic>
    </p:spTree>
    <p:extLst>
      <p:ext uri="{BB962C8B-B14F-4D97-AF65-F5344CB8AC3E}">
        <p14:creationId xmlns:p14="http://schemas.microsoft.com/office/powerpoint/2010/main" val="10307488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69">
          <a:extLst>
            <a:ext uri="{FF2B5EF4-FFF2-40B4-BE49-F238E27FC236}">
              <a16:creationId xmlns:a16="http://schemas.microsoft.com/office/drawing/2014/main" id="{9C1AF907-9570-AB31-3919-E7F98BB07E39}"/>
            </a:ext>
          </a:extLst>
        </p:cNvPr>
        <p:cNvGrpSpPr/>
        <p:nvPr/>
      </p:nvGrpSpPr>
      <p:grpSpPr>
        <a:xfrm>
          <a:off x="0" y="0"/>
          <a:ext cx="0" cy="0"/>
          <a:chOff x="0" y="0"/>
          <a:chExt cx="0" cy="0"/>
        </a:xfrm>
      </p:grpSpPr>
      <p:sp>
        <p:nvSpPr>
          <p:cNvPr id="1770" name="Google Shape;1770;p31">
            <a:extLst>
              <a:ext uri="{FF2B5EF4-FFF2-40B4-BE49-F238E27FC236}">
                <a16:creationId xmlns:a16="http://schemas.microsoft.com/office/drawing/2014/main" id="{51DE1DE9-6A8C-78AE-CB92-AED620AD9EF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a:t>
            </a:r>
            <a:endParaRPr dirty="0"/>
          </a:p>
        </p:txBody>
      </p:sp>
      <p:sp>
        <p:nvSpPr>
          <p:cNvPr id="1771" name="Google Shape;1771;p31">
            <a:extLst>
              <a:ext uri="{FF2B5EF4-FFF2-40B4-BE49-F238E27FC236}">
                <a16:creationId xmlns:a16="http://schemas.microsoft.com/office/drawing/2014/main" id="{C6C97000-2532-9C99-91B1-64FB1379D56E}"/>
              </a:ext>
            </a:extLst>
          </p:cNvPr>
          <p:cNvSpPr txBox="1">
            <a:spLocks noGrp="1"/>
          </p:cNvSpPr>
          <p:nvPr>
            <p:ph type="title" idx="2"/>
          </p:nvPr>
        </p:nvSpPr>
        <p:spPr>
          <a:xfrm>
            <a:off x="872375"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1772" name="Google Shape;1772;p31">
            <a:extLst>
              <a:ext uri="{FF2B5EF4-FFF2-40B4-BE49-F238E27FC236}">
                <a16:creationId xmlns:a16="http://schemas.microsoft.com/office/drawing/2014/main" id="{2BC3DF22-5A49-A8AD-4A00-FA38F44B3556}"/>
              </a:ext>
            </a:extLst>
          </p:cNvPr>
          <p:cNvSpPr txBox="1">
            <a:spLocks noGrp="1"/>
          </p:cNvSpPr>
          <p:nvPr>
            <p:ph type="title" idx="3"/>
          </p:nvPr>
        </p:nvSpPr>
        <p:spPr>
          <a:xfrm>
            <a:off x="872375"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a:p>
        </p:txBody>
      </p:sp>
      <p:sp>
        <p:nvSpPr>
          <p:cNvPr id="1773" name="Google Shape;1773;p31">
            <a:extLst>
              <a:ext uri="{FF2B5EF4-FFF2-40B4-BE49-F238E27FC236}">
                <a16:creationId xmlns:a16="http://schemas.microsoft.com/office/drawing/2014/main" id="{6333FEB4-2168-4802-6474-C3849D742D5F}"/>
              </a:ext>
            </a:extLst>
          </p:cNvPr>
          <p:cNvSpPr txBox="1">
            <a:spLocks noGrp="1"/>
          </p:cNvSpPr>
          <p:nvPr>
            <p:ph type="title" idx="4"/>
          </p:nvPr>
        </p:nvSpPr>
        <p:spPr>
          <a:xfrm>
            <a:off x="3419250"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774" name="Google Shape;1774;p31">
            <a:extLst>
              <a:ext uri="{FF2B5EF4-FFF2-40B4-BE49-F238E27FC236}">
                <a16:creationId xmlns:a16="http://schemas.microsoft.com/office/drawing/2014/main" id="{9D4A3A9E-D59F-8FC6-A164-57A92DAFD88F}"/>
              </a:ext>
            </a:extLst>
          </p:cNvPr>
          <p:cNvSpPr txBox="1">
            <a:spLocks noGrp="1"/>
          </p:cNvSpPr>
          <p:nvPr>
            <p:ph type="title" idx="5"/>
          </p:nvPr>
        </p:nvSpPr>
        <p:spPr>
          <a:xfrm>
            <a:off x="3535065" y="2787191"/>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05</a:t>
            </a:r>
            <a:endParaRPr dirty="0"/>
          </a:p>
        </p:txBody>
      </p:sp>
      <p:sp>
        <p:nvSpPr>
          <p:cNvPr id="1775" name="Google Shape;1775;p31">
            <a:extLst>
              <a:ext uri="{FF2B5EF4-FFF2-40B4-BE49-F238E27FC236}">
                <a16:creationId xmlns:a16="http://schemas.microsoft.com/office/drawing/2014/main" id="{CA6DB692-B99E-0561-2CD9-6260E06FA368}"/>
              </a:ext>
            </a:extLst>
          </p:cNvPr>
          <p:cNvSpPr txBox="1">
            <a:spLocks noGrp="1"/>
          </p:cNvSpPr>
          <p:nvPr>
            <p:ph type="title" idx="6"/>
          </p:nvPr>
        </p:nvSpPr>
        <p:spPr>
          <a:xfrm>
            <a:off x="5966125" y="1571283"/>
            <a:ext cx="7347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a:p>
        </p:txBody>
      </p:sp>
      <p:sp>
        <p:nvSpPr>
          <p:cNvPr id="1777" name="Google Shape;1777;p31">
            <a:extLst>
              <a:ext uri="{FF2B5EF4-FFF2-40B4-BE49-F238E27FC236}">
                <a16:creationId xmlns:a16="http://schemas.microsoft.com/office/drawing/2014/main" id="{5CD4454C-DE11-3387-1AEE-89102F559DA8}"/>
              </a:ext>
            </a:extLst>
          </p:cNvPr>
          <p:cNvSpPr txBox="1">
            <a:spLocks noGrp="1"/>
          </p:cNvSpPr>
          <p:nvPr>
            <p:ph type="subTitle" idx="1"/>
          </p:nvPr>
        </p:nvSpPr>
        <p:spPr>
          <a:xfrm>
            <a:off x="872375"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About MTA</a:t>
            </a:r>
            <a:endParaRPr dirty="0"/>
          </a:p>
        </p:txBody>
      </p:sp>
      <p:sp>
        <p:nvSpPr>
          <p:cNvPr id="1778" name="Google Shape;1778;p31">
            <a:extLst>
              <a:ext uri="{FF2B5EF4-FFF2-40B4-BE49-F238E27FC236}">
                <a16:creationId xmlns:a16="http://schemas.microsoft.com/office/drawing/2014/main" id="{836CD128-179C-5A24-D685-EEBBB45A1DD9}"/>
              </a:ext>
            </a:extLst>
          </p:cNvPr>
          <p:cNvSpPr txBox="1">
            <a:spLocks noGrp="1"/>
          </p:cNvSpPr>
          <p:nvPr>
            <p:ph type="subTitle" idx="8"/>
          </p:nvPr>
        </p:nvSpPr>
        <p:spPr>
          <a:xfrm>
            <a:off x="3419250" y="194255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p:txBody>
      </p:sp>
      <p:sp>
        <p:nvSpPr>
          <p:cNvPr id="1779" name="Google Shape;1779;p31">
            <a:extLst>
              <a:ext uri="{FF2B5EF4-FFF2-40B4-BE49-F238E27FC236}">
                <a16:creationId xmlns:a16="http://schemas.microsoft.com/office/drawing/2014/main" id="{08080214-385C-351C-BCB1-27E4371DC43B}"/>
              </a:ext>
            </a:extLst>
          </p:cNvPr>
          <p:cNvSpPr txBox="1">
            <a:spLocks noGrp="1"/>
          </p:cNvSpPr>
          <p:nvPr>
            <p:ph type="subTitle" idx="9"/>
          </p:nvPr>
        </p:nvSpPr>
        <p:spPr>
          <a:xfrm>
            <a:off x="5966124" y="1942550"/>
            <a:ext cx="3096595"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PROJECT OVERVIEW </a:t>
            </a:r>
            <a:endParaRPr dirty="0"/>
          </a:p>
        </p:txBody>
      </p:sp>
      <p:sp>
        <p:nvSpPr>
          <p:cNvPr id="1780" name="Google Shape;1780;p31">
            <a:extLst>
              <a:ext uri="{FF2B5EF4-FFF2-40B4-BE49-F238E27FC236}">
                <a16:creationId xmlns:a16="http://schemas.microsoft.com/office/drawing/2014/main" id="{33F4EF8B-6A90-08BE-6F8A-4E6A85ED9B6D}"/>
              </a:ext>
            </a:extLst>
          </p:cNvPr>
          <p:cNvSpPr txBox="1">
            <a:spLocks noGrp="1"/>
          </p:cNvSpPr>
          <p:nvPr>
            <p:ph type="subTitle" idx="13"/>
          </p:nvPr>
        </p:nvSpPr>
        <p:spPr>
          <a:xfrm>
            <a:off x="872375" y="3158600"/>
            <a:ext cx="230550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Content plan</a:t>
            </a:r>
            <a:endParaRPr dirty="0"/>
          </a:p>
        </p:txBody>
      </p:sp>
      <p:sp>
        <p:nvSpPr>
          <p:cNvPr id="1781" name="Google Shape;1781;p31">
            <a:extLst>
              <a:ext uri="{FF2B5EF4-FFF2-40B4-BE49-F238E27FC236}">
                <a16:creationId xmlns:a16="http://schemas.microsoft.com/office/drawing/2014/main" id="{E031C183-6FFB-47EC-02D4-BD5423DD3689}"/>
              </a:ext>
            </a:extLst>
          </p:cNvPr>
          <p:cNvSpPr txBox="1">
            <a:spLocks noGrp="1"/>
          </p:cNvSpPr>
          <p:nvPr>
            <p:ph type="subTitle" idx="14"/>
          </p:nvPr>
        </p:nvSpPr>
        <p:spPr>
          <a:xfrm>
            <a:off x="3419250" y="3158600"/>
            <a:ext cx="2818990" cy="6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Analysis and visualization</a:t>
            </a:r>
            <a:endParaRPr dirty="0"/>
          </a:p>
        </p:txBody>
      </p:sp>
      <p:sp>
        <p:nvSpPr>
          <p:cNvPr id="6" name="Google Shape;1779;p31">
            <a:extLst>
              <a:ext uri="{FF2B5EF4-FFF2-40B4-BE49-F238E27FC236}">
                <a16:creationId xmlns:a16="http://schemas.microsoft.com/office/drawing/2014/main" id="{D09169F7-B8F3-50A1-6DF2-4A8EAB0F14C3}"/>
              </a:ext>
            </a:extLst>
          </p:cNvPr>
          <p:cNvSpPr txBox="1">
            <a:spLocks/>
          </p:cNvSpPr>
          <p:nvPr/>
        </p:nvSpPr>
        <p:spPr>
          <a:xfrm>
            <a:off x="5714590" y="3158600"/>
            <a:ext cx="3096595" cy="678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2pPr>
            <a:lvl3pPr marL="1371600" marR="0" lvl="2"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3pPr>
            <a:lvl4pPr marL="1828800" marR="0" lvl="3"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4pPr>
            <a:lvl5pPr marL="2286000" marR="0" lvl="4"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5pPr>
            <a:lvl6pPr marL="2743200" marR="0" lvl="5"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6pPr>
            <a:lvl7pPr marL="3200400" marR="0" lvl="6"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7pPr>
            <a:lvl8pPr marL="3657600" marR="0" lvl="7"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8pPr>
            <a:lvl9pPr marL="4114800" marR="0" lvl="8" indent="-304800" algn="l" rtl="0">
              <a:lnSpc>
                <a:spcPct val="100000"/>
              </a:lnSpc>
              <a:spcBef>
                <a:spcPts val="0"/>
              </a:spcBef>
              <a:spcAft>
                <a:spcPts val="0"/>
              </a:spcAft>
              <a:buClr>
                <a:schemeClr val="dk1"/>
              </a:buClr>
              <a:buSzPts val="2000"/>
              <a:buFont typeface="Sora ExtraBold"/>
              <a:buNone/>
              <a:defRPr sz="2000" b="0" i="0" u="none" strike="noStrike" cap="none">
                <a:solidFill>
                  <a:schemeClr val="dk1"/>
                </a:solidFill>
                <a:latin typeface="Sora ExtraBold"/>
                <a:ea typeface="Sora ExtraBold"/>
                <a:cs typeface="Sora ExtraBold"/>
                <a:sym typeface="Sora ExtraBold"/>
              </a:defRPr>
            </a:lvl9pPr>
          </a:lstStyle>
          <a:p>
            <a:pPr marL="0" indent="0"/>
            <a:r>
              <a:rPr lang="en-US" dirty="0"/>
              <a:t>RECOMMENDATIONS</a:t>
            </a:r>
          </a:p>
        </p:txBody>
      </p:sp>
      <p:sp>
        <p:nvSpPr>
          <p:cNvPr id="7" name="Google Shape;1774;p31">
            <a:extLst>
              <a:ext uri="{FF2B5EF4-FFF2-40B4-BE49-F238E27FC236}">
                <a16:creationId xmlns:a16="http://schemas.microsoft.com/office/drawing/2014/main" id="{1D8F1F7A-5D08-A752-F299-5CF6666194C9}"/>
              </a:ext>
            </a:extLst>
          </p:cNvPr>
          <p:cNvSpPr txBox="1">
            <a:spLocks/>
          </p:cNvSpPr>
          <p:nvPr/>
        </p:nvSpPr>
        <p:spPr>
          <a:xfrm>
            <a:off x="6024005" y="2762607"/>
            <a:ext cx="7347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Sora ExtraBold"/>
              <a:buNone/>
              <a:defRPr sz="2200" b="0" i="0" u="none" strike="noStrike" cap="none">
                <a:solidFill>
                  <a:schemeClr val="lt1"/>
                </a:solidFill>
                <a:latin typeface="Sora ExtraBold"/>
                <a:ea typeface="Sora ExtraBold"/>
                <a:cs typeface="Sora ExtraBold"/>
                <a:sym typeface="Sora ExtraBold"/>
              </a:defRPr>
            </a:lvl1pPr>
            <a:lvl2pPr marR="0" lvl="1"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2pPr>
            <a:lvl3pPr marR="0" lvl="2"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3pPr>
            <a:lvl4pPr marR="0" lvl="3"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4pPr>
            <a:lvl5pPr marR="0" lvl="4"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5pPr>
            <a:lvl6pPr marR="0" lvl="5"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6pPr>
            <a:lvl7pPr marR="0" lvl="6"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7pPr>
            <a:lvl8pPr marR="0" lvl="7"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8pPr>
            <a:lvl9pPr marR="0" lvl="8" algn="l" rtl="0">
              <a:lnSpc>
                <a:spcPct val="100000"/>
              </a:lnSpc>
              <a:spcBef>
                <a:spcPts val="0"/>
              </a:spcBef>
              <a:spcAft>
                <a:spcPts val="0"/>
              </a:spcAft>
              <a:buClr>
                <a:schemeClr val="dk1"/>
              </a:buClr>
              <a:buSzPts val="3000"/>
              <a:buFont typeface="Sora ExtraBold"/>
              <a:buNone/>
              <a:defRPr sz="3000" b="0" i="0" u="none" strike="noStrike" cap="none">
                <a:solidFill>
                  <a:schemeClr val="dk1"/>
                </a:solidFill>
                <a:latin typeface="Sora ExtraBold"/>
                <a:ea typeface="Sora ExtraBold"/>
                <a:cs typeface="Sora ExtraBold"/>
                <a:sym typeface="Sora ExtraBold"/>
              </a:defRPr>
            </a:lvl9pPr>
          </a:lstStyle>
          <a:p>
            <a:r>
              <a:rPr lang="en" dirty="0"/>
              <a:t>06</a:t>
            </a:r>
          </a:p>
        </p:txBody>
      </p:sp>
    </p:spTree>
    <p:extLst>
      <p:ext uri="{BB962C8B-B14F-4D97-AF65-F5344CB8AC3E}">
        <p14:creationId xmlns:p14="http://schemas.microsoft.com/office/powerpoint/2010/main" val="32334424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71"/>
                                        </p:tgtEl>
                                        <p:attrNameLst>
                                          <p:attrName>style.visibility</p:attrName>
                                        </p:attrNameLst>
                                      </p:cBhvr>
                                      <p:to>
                                        <p:strVal val="visible"/>
                                      </p:to>
                                    </p:set>
                                    <p:animEffect transition="in" filter="fade">
                                      <p:cBhvr>
                                        <p:cTn id="7" dur="1000"/>
                                        <p:tgtEl>
                                          <p:spTgt spid="1771"/>
                                        </p:tgtEl>
                                      </p:cBhvr>
                                    </p:animEffect>
                                    <p:anim calcmode="lin" valueType="num">
                                      <p:cBhvr>
                                        <p:cTn id="8" dur="1000" fill="hold"/>
                                        <p:tgtEl>
                                          <p:spTgt spid="1771"/>
                                        </p:tgtEl>
                                        <p:attrNameLst>
                                          <p:attrName>ppt_x</p:attrName>
                                        </p:attrNameLst>
                                      </p:cBhvr>
                                      <p:tavLst>
                                        <p:tav tm="0">
                                          <p:val>
                                            <p:strVal val="#ppt_x"/>
                                          </p:val>
                                        </p:tav>
                                        <p:tav tm="100000">
                                          <p:val>
                                            <p:strVal val="#ppt_x"/>
                                          </p:val>
                                        </p:tav>
                                      </p:tavLst>
                                    </p:anim>
                                    <p:anim calcmode="lin" valueType="num">
                                      <p:cBhvr>
                                        <p:cTn id="9" dur="1000" fill="hold"/>
                                        <p:tgtEl>
                                          <p:spTgt spid="177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72"/>
                                        </p:tgtEl>
                                        <p:attrNameLst>
                                          <p:attrName>style.visibility</p:attrName>
                                        </p:attrNameLst>
                                      </p:cBhvr>
                                      <p:to>
                                        <p:strVal val="visible"/>
                                      </p:to>
                                    </p:set>
                                    <p:animEffect transition="in" filter="fade">
                                      <p:cBhvr>
                                        <p:cTn id="12" dur="1000"/>
                                        <p:tgtEl>
                                          <p:spTgt spid="1772"/>
                                        </p:tgtEl>
                                      </p:cBhvr>
                                    </p:animEffect>
                                    <p:anim calcmode="lin" valueType="num">
                                      <p:cBhvr>
                                        <p:cTn id="13" dur="1000" fill="hold"/>
                                        <p:tgtEl>
                                          <p:spTgt spid="1772"/>
                                        </p:tgtEl>
                                        <p:attrNameLst>
                                          <p:attrName>ppt_x</p:attrName>
                                        </p:attrNameLst>
                                      </p:cBhvr>
                                      <p:tavLst>
                                        <p:tav tm="0">
                                          <p:val>
                                            <p:strVal val="#ppt_x"/>
                                          </p:val>
                                        </p:tav>
                                        <p:tav tm="100000">
                                          <p:val>
                                            <p:strVal val="#ppt_x"/>
                                          </p:val>
                                        </p:tav>
                                      </p:tavLst>
                                    </p:anim>
                                    <p:anim calcmode="lin" valueType="num">
                                      <p:cBhvr>
                                        <p:cTn id="14" dur="1000" fill="hold"/>
                                        <p:tgtEl>
                                          <p:spTgt spid="177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773"/>
                                        </p:tgtEl>
                                        <p:attrNameLst>
                                          <p:attrName>style.visibility</p:attrName>
                                        </p:attrNameLst>
                                      </p:cBhvr>
                                      <p:to>
                                        <p:strVal val="visible"/>
                                      </p:to>
                                    </p:set>
                                    <p:animEffect transition="in" filter="fade">
                                      <p:cBhvr>
                                        <p:cTn id="17" dur="1000"/>
                                        <p:tgtEl>
                                          <p:spTgt spid="1773"/>
                                        </p:tgtEl>
                                      </p:cBhvr>
                                    </p:animEffect>
                                    <p:anim calcmode="lin" valueType="num">
                                      <p:cBhvr>
                                        <p:cTn id="18" dur="1000" fill="hold"/>
                                        <p:tgtEl>
                                          <p:spTgt spid="1773"/>
                                        </p:tgtEl>
                                        <p:attrNameLst>
                                          <p:attrName>ppt_x</p:attrName>
                                        </p:attrNameLst>
                                      </p:cBhvr>
                                      <p:tavLst>
                                        <p:tav tm="0">
                                          <p:val>
                                            <p:strVal val="#ppt_x"/>
                                          </p:val>
                                        </p:tav>
                                        <p:tav tm="100000">
                                          <p:val>
                                            <p:strVal val="#ppt_x"/>
                                          </p:val>
                                        </p:tav>
                                      </p:tavLst>
                                    </p:anim>
                                    <p:anim calcmode="lin" valueType="num">
                                      <p:cBhvr>
                                        <p:cTn id="19" dur="1000" fill="hold"/>
                                        <p:tgtEl>
                                          <p:spTgt spid="177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774"/>
                                        </p:tgtEl>
                                        <p:attrNameLst>
                                          <p:attrName>style.visibility</p:attrName>
                                        </p:attrNameLst>
                                      </p:cBhvr>
                                      <p:to>
                                        <p:strVal val="visible"/>
                                      </p:to>
                                    </p:set>
                                    <p:animEffect transition="in" filter="fade">
                                      <p:cBhvr>
                                        <p:cTn id="22" dur="1000"/>
                                        <p:tgtEl>
                                          <p:spTgt spid="1774"/>
                                        </p:tgtEl>
                                      </p:cBhvr>
                                    </p:animEffect>
                                    <p:anim calcmode="lin" valueType="num">
                                      <p:cBhvr>
                                        <p:cTn id="23" dur="1000" fill="hold"/>
                                        <p:tgtEl>
                                          <p:spTgt spid="1774"/>
                                        </p:tgtEl>
                                        <p:attrNameLst>
                                          <p:attrName>ppt_x</p:attrName>
                                        </p:attrNameLst>
                                      </p:cBhvr>
                                      <p:tavLst>
                                        <p:tav tm="0">
                                          <p:val>
                                            <p:strVal val="#ppt_x"/>
                                          </p:val>
                                        </p:tav>
                                        <p:tav tm="100000">
                                          <p:val>
                                            <p:strVal val="#ppt_x"/>
                                          </p:val>
                                        </p:tav>
                                      </p:tavLst>
                                    </p:anim>
                                    <p:anim calcmode="lin" valueType="num">
                                      <p:cBhvr>
                                        <p:cTn id="24" dur="1000" fill="hold"/>
                                        <p:tgtEl>
                                          <p:spTgt spid="1774"/>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775"/>
                                        </p:tgtEl>
                                        <p:attrNameLst>
                                          <p:attrName>style.visibility</p:attrName>
                                        </p:attrNameLst>
                                      </p:cBhvr>
                                      <p:to>
                                        <p:strVal val="visible"/>
                                      </p:to>
                                    </p:set>
                                    <p:animEffect transition="in" filter="fade">
                                      <p:cBhvr>
                                        <p:cTn id="27" dur="1000"/>
                                        <p:tgtEl>
                                          <p:spTgt spid="1775"/>
                                        </p:tgtEl>
                                      </p:cBhvr>
                                    </p:animEffect>
                                    <p:anim calcmode="lin" valueType="num">
                                      <p:cBhvr>
                                        <p:cTn id="28" dur="1000" fill="hold"/>
                                        <p:tgtEl>
                                          <p:spTgt spid="1775"/>
                                        </p:tgtEl>
                                        <p:attrNameLst>
                                          <p:attrName>ppt_x</p:attrName>
                                        </p:attrNameLst>
                                      </p:cBhvr>
                                      <p:tavLst>
                                        <p:tav tm="0">
                                          <p:val>
                                            <p:strVal val="#ppt_x"/>
                                          </p:val>
                                        </p:tav>
                                        <p:tav tm="100000">
                                          <p:val>
                                            <p:strVal val="#ppt_x"/>
                                          </p:val>
                                        </p:tav>
                                      </p:tavLst>
                                    </p:anim>
                                    <p:anim calcmode="lin" valueType="num">
                                      <p:cBhvr>
                                        <p:cTn id="29" dur="1000" fill="hold"/>
                                        <p:tgtEl>
                                          <p:spTgt spid="177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77">
                                            <p:txEl>
                                              <p:pRg st="0" end="0"/>
                                            </p:txEl>
                                          </p:spTgt>
                                        </p:tgtEl>
                                        <p:attrNameLst>
                                          <p:attrName>style.visibility</p:attrName>
                                        </p:attrNameLst>
                                      </p:cBhvr>
                                      <p:to>
                                        <p:strVal val="visible"/>
                                      </p:to>
                                    </p:set>
                                    <p:animEffect transition="in" filter="fade">
                                      <p:cBhvr>
                                        <p:cTn id="32" dur="1000"/>
                                        <p:tgtEl>
                                          <p:spTgt spid="1777">
                                            <p:txEl>
                                              <p:pRg st="0" end="0"/>
                                            </p:txEl>
                                          </p:spTgt>
                                        </p:tgtEl>
                                      </p:cBhvr>
                                    </p:animEffect>
                                    <p:anim calcmode="lin" valueType="num">
                                      <p:cBhvr>
                                        <p:cTn id="33" dur="1000" fill="hold"/>
                                        <p:tgtEl>
                                          <p:spTgt spid="1777">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1777">
                                            <p:txEl>
                                              <p:pRg st="0" end="0"/>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778">
                                            <p:txEl>
                                              <p:pRg st="0" end="0"/>
                                            </p:txEl>
                                          </p:spTgt>
                                        </p:tgtEl>
                                        <p:attrNameLst>
                                          <p:attrName>style.visibility</p:attrName>
                                        </p:attrNameLst>
                                      </p:cBhvr>
                                      <p:to>
                                        <p:strVal val="visible"/>
                                      </p:to>
                                    </p:set>
                                    <p:animEffect transition="in" filter="fade">
                                      <p:cBhvr>
                                        <p:cTn id="37" dur="1000"/>
                                        <p:tgtEl>
                                          <p:spTgt spid="1778">
                                            <p:txEl>
                                              <p:pRg st="0" end="0"/>
                                            </p:txEl>
                                          </p:spTgt>
                                        </p:tgtEl>
                                      </p:cBhvr>
                                    </p:animEffect>
                                    <p:anim calcmode="lin" valueType="num">
                                      <p:cBhvr>
                                        <p:cTn id="38" dur="1000" fill="hold"/>
                                        <p:tgtEl>
                                          <p:spTgt spid="1778">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1778">
                                            <p:txEl>
                                              <p:pRg st="0" end="0"/>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779">
                                            <p:txEl>
                                              <p:pRg st="0" end="0"/>
                                            </p:txEl>
                                          </p:spTgt>
                                        </p:tgtEl>
                                        <p:attrNameLst>
                                          <p:attrName>style.visibility</p:attrName>
                                        </p:attrNameLst>
                                      </p:cBhvr>
                                      <p:to>
                                        <p:strVal val="visible"/>
                                      </p:to>
                                    </p:set>
                                    <p:animEffect transition="in" filter="fade">
                                      <p:cBhvr>
                                        <p:cTn id="42" dur="1000"/>
                                        <p:tgtEl>
                                          <p:spTgt spid="1779">
                                            <p:txEl>
                                              <p:pRg st="0" end="0"/>
                                            </p:txEl>
                                          </p:spTgt>
                                        </p:tgtEl>
                                      </p:cBhvr>
                                    </p:animEffect>
                                    <p:anim calcmode="lin" valueType="num">
                                      <p:cBhvr>
                                        <p:cTn id="43" dur="1000" fill="hold"/>
                                        <p:tgtEl>
                                          <p:spTgt spid="1779">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779">
                                            <p:txEl>
                                              <p:pRg st="0" end="0"/>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80">
                                            <p:txEl>
                                              <p:pRg st="0" end="0"/>
                                            </p:txEl>
                                          </p:spTgt>
                                        </p:tgtEl>
                                        <p:attrNameLst>
                                          <p:attrName>style.visibility</p:attrName>
                                        </p:attrNameLst>
                                      </p:cBhvr>
                                      <p:to>
                                        <p:strVal val="visible"/>
                                      </p:to>
                                    </p:set>
                                    <p:animEffect transition="in" filter="fade">
                                      <p:cBhvr>
                                        <p:cTn id="47" dur="1000"/>
                                        <p:tgtEl>
                                          <p:spTgt spid="1780">
                                            <p:txEl>
                                              <p:pRg st="0" end="0"/>
                                            </p:txEl>
                                          </p:spTgt>
                                        </p:tgtEl>
                                      </p:cBhvr>
                                    </p:animEffect>
                                    <p:anim calcmode="lin" valueType="num">
                                      <p:cBhvr>
                                        <p:cTn id="48" dur="1000" fill="hold"/>
                                        <p:tgtEl>
                                          <p:spTgt spid="1780">
                                            <p:txEl>
                                              <p:pRg st="0" end="0"/>
                                            </p:txEl>
                                          </p:spTgt>
                                        </p:tgtEl>
                                        <p:attrNameLst>
                                          <p:attrName>ppt_x</p:attrName>
                                        </p:attrNameLst>
                                      </p:cBhvr>
                                      <p:tavLst>
                                        <p:tav tm="0">
                                          <p:val>
                                            <p:strVal val="#ppt_x"/>
                                          </p:val>
                                        </p:tav>
                                        <p:tav tm="100000">
                                          <p:val>
                                            <p:strVal val="#ppt_x"/>
                                          </p:val>
                                        </p:tav>
                                      </p:tavLst>
                                    </p:anim>
                                    <p:anim calcmode="lin" valueType="num">
                                      <p:cBhvr>
                                        <p:cTn id="49" dur="1000" fill="hold"/>
                                        <p:tgtEl>
                                          <p:spTgt spid="1780">
                                            <p:txEl>
                                              <p:pRg st="0" end="0"/>
                                            </p:txEl>
                                          </p:spTgt>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781">
                                            <p:txEl>
                                              <p:pRg st="0" end="0"/>
                                            </p:txEl>
                                          </p:spTgt>
                                        </p:tgtEl>
                                        <p:attrNameLst>
                                          <p:attrName>style.visibility</p:attrName>
                                        </p:attrNameLst>
                                      </p:cBhvr>
                                      <p:to>
                                        <p:strVal val="visible"/>
                                      </p:to>
                                    </p:set>
                                    <p:animEffect transition="in" filter="fade">
                                      <p:cBhvr>
                                        <p:cTn id="52" dur="1000"/>
                                        <p:tgtEl>
                                          <p:spTgt spid="1781">
                                            <p:txEl>
                                              <p:pRg st="0" end="0"/>
                                            </p:txEl>
                                          </p:spTgt>
                                        </p:tgtEl>
                                      </p:cBhvr>
                                    </p:animEffect>
                                    <p:anim calcmode="lin" valueType="num">
                                      <p:cBhvr>
                                        <p:cTn id="53" dur="1000" fill="hold"/>
                                        <p:tgtEl>
                                          <p:spTgt spid="1781">
                                            <p:txEl>
                                              <p:pRg st="0" end="0"/>
                                            </p:txEl>
                                          </p:spTgt>
                                        </p:tgtEl>
                                        <p:attrNameLst>
                                          <p:attrName>ppt_x</p:attrName>
                                        </p:attrNameLst>
                                      </p:cBhvr>
                                      <p:tavLst>
                                        <p:tav tm="0">
                                          <p:val>
                                            <p:strVal val="#ppt_x"/>
                                          </p:val>
                                        </p:tav>
                                        <p:tav tm="100000">
                                          <p:val>
                                            <p:strVal val="#ppt_x"/>
                                          </p:val>
                                        </p:tav>
                                      </p:tavLst>
                                    </p:anim>
                                    <p:anim calcmode="lin" valueType="num">
                                      <p:cBhvr>
                                        <p:cTn id="54" dur="1000" fill="hold"/>
                                        <p:tgtEl>
                                          <p:spTgt spid="1781">
                                            <p:txEl>
                                              <p:pRg st="0" end="0"/>
                                            </p:txEl>
                                          </p:spTgt>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gtEl>
                                        <p:attrNameLst>
                                          <p:attrName>style.visibility</p:attrName>
                                        </p:attrNameLst>
                                      </p:cBhvr>
                                      <p:to>
                                        <p:strVal val="visible"/>
                                      </p:to>
                                    </p:set>
                                    <p:animEffect transition="in" filter="fade">
                                      <p:cBhvr>
                                        <p:cTn id="62" dur="1000"/>
                                        <p:tgtEl>
                                          <p:spTgt spid="7"/>
                                        </p:tgtEl>
                                      </p:cBhvr>
                                    </p:animEffect>
                                    <p:anim calcmode="lin" valueType="num">
                                      <p:cBhvr>
                                        <p:cTn id="63" dur="1000" fill="hold"/>
                                        <p:tgtEl>
                                          <p:spTgt spid="7"/>
                                        </p:tgtEl>
                                        <p:attrNameLst>
                                          <p:attrName>ppt_x</p:attrName>
                                        </p:attrNameLst>
                                      </p:cBhvr>
                                      <p:tavLst>
                                        <p:tav tm="0">
                                          <p:val>
                                            <p:strVal val="#ppt_x"/>
                                          </p:val>
                                        </p:tav>
                                        <p:tav tm="100000">
                                          <p:val>
                                            <p:strVal val="#ppt_x"/>
                                          </p:val>
                                        </p:tav>
                                      </p:tavLst>
                                    </p:anim>
                                    <p:anim calcmode="lin" valueType="num">
                                      <p:cBhvr>
                                        <p:cTn id="6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0"/>
      <p:bldP spid="1772" grpId="0"/>
      <p:bldP spid="1773" grpId="0"/>
      <p:bldP spid="1774" grpId="0"/>
      <p:bldP spid="1775" grpId="0"/>
      <p:bldP spid="1777" grpId="0" build="p"/>
      <p:bldP spid="1778" grpId="0" build="p"/>
      <p:bldP spid="1779" grpId="0" build="p"/>
      <p:bldP spid="1780" grpId="0" build="p"/>
      <p:bldP spid="1781" grpId="0" build="p"/>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C8142E2C-09E3-E344-C008-294778D64F9C}"/>
            </a:ext>
          </a:extLst>
        </p:cNvPr>
        <p:cNvGrpSpPr/>
        <p:nvPr/>
      </p:nvGrpSpPr>
      <p:grpSpPr>
        <a:xfrm>
          <a:off x="0" y="0"/>
          <a:ext cx="0" cy="0"/>
          <a:chOff x="0" y="0"/>
          <a:chExt cx="0" cy="0"/>
        </a:xfrm>
      </p:grpSpPr>
      <p:grpSp>
        <p:nvGrpSpPr>
          <p:cNvPr id="19" name="Google Shape;2420;p42">
            <a:extLst>
              <a:ext uri="{FF2B5EF4-FFF2-40B4-BE49-F238E27FC236}">
                <a16:creationId xmlns:a16="http://schemas.microsoft.com/office/drawing/2014/main" id="{79CA079C-C935-5356-DF24-8E512DE39E08}"/>
              </a:ext>
            </a:extLst>
          </p:cNvPr>
          <p:cNvGrpSpPr/>
          <p:nvPr/>
        </p:nvGrpSpPr>
        <p:grpSpPr>
          <a:xfrm>
            <a:off x="2750819" y="541020"/>
            <a:ext cx="3672841" cy="1902146"/>
            <a:chOff x="5178848" y="494525"/>
            <a:chExt cx="4990398" cy="3724678"/>
          </a:xfrm>
        </p:grpSpPr>
        <p:sp>
          <p:nvSpPr>
            <p:cNvPr id="20" name="Google Shape;2421;p42">
              <a:extLst>
                <a:ext uri="{FF2B5EF4-FFF2-40B4-BE49-F238E27FC236}">
                  <a16:creationId xmlns:a16="http://schemas.microsoft.com/office/drawing/2014/main" id="{30582F33-4841-BFA4-E8C2-2CE86BE75532}"/>
                </a:ext>
              </a:extLst>
            </p:cNvPr>
            <p:cNvSpPr/>
            <p:nvPr/>
          </p:nvSpPr>
          <p:spPr>
            <a:xfrm>
              <a:off x="5178848" y="494525"/>
              <a:ext cx="4990398"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solidFill>
              <a:schemeClr val="accent5"/>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422;p42">
              <a:extLst>
                <a:ext uri="{FF2B5EF4-FFF2-40B4-BE49-F238E27FC236}">
                  <a16:creationId xmlns:a16="http://schemas.microsoft.com/office/drawing/2014/main" id="{B43A07F8-7BAC-D9DB-D0D5-1047D30EAA6B}"/>
                </a:ext>
              </a:extLst>
            </p:cNvPr>
            <p:cNvSpPr/>
            <p:nvPr/>
          </p:nvSpPr>
          <p:spPr>
            <a:xfrm>
              <a:off x="7563378" y="3915203"/>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TextBox 22">
            <a:extLst>
              <a:ext uri="{FF2B5EF4-FFF2-40B4-BE49-F238E27FC236}">
                <a16:creationId xmlns:a16="http://schemas.microsoft.com/office/drawing/2014/main" id="{D261C8B1-0775-A81D-B99A-1A74B677B10C}"/>
              </a:ext>
            </a:extLst>
          </p:cNvPr>
          <p:cNvSpPr txBox="1"/>
          <p:nvPr/>
        </p:nvSpPr>
        <p:spPr>
          <a:xfrm>
            <a:off x="3590040" y="2601009"/>
            <a:ext cx="412292" cy="584775"/>
          </a:xfrm>
          <a:prstGeom prst="rect">
            <a:avLst/>
          </a:prstGeom>
          <a:noFill/>
        </p:spPr>
        <p:txBody>
          <a:bodyPr wrap="none" rtlCol="0">
            <a:spAutoFit/>
          </a:bodyPr>
          <a:lstStyle/>
          <a:p>
            <a:r>
              <a:rPr lang="en-US" sz="3200" b="1" dirty="0">
                <a:solidFill>
                  <a:schemeClr val="bg1"/>
                </a:solidFill>
              </a:rPr>
              <a:t>2</a:t>
            </a:r>
          </a:p>
        </p:txBody>
      </p:sp>
      <p:cxnSp>
        <p:nvCxnSpPr>
          <p:cNvPr id="35" name="Connector: Elbow 34">
            <a:extLst>
              <a:ext uri="{FF2B5EF4-FFF2-40B4-BE49-F238E27FC236}">
                <a16:creationId xmlns:a16="http://schemas.microsoft.com/office/drawing/2014/main" id="{BFA4CADA-EF28-3DAC-2361-AE848B94F1B9}"/>
              </a:ext>
            </a:extLst>
          </p:cNvPr>
          <p:cNvCxnSpPr>
            <a:cxnSpLocks/>
          </p:cNvCxnSpPr>
          <p:nvPr/>
        </p:nvCxnSpPr>
        <p:spPr>
          <a:xfrm rot="10800000">
            <a:off x="3390900" y="2337033"/>
            <a:ext cx="172090" cy="565393"/>
          </a:xfrm>
          <a:prstGeom prst="bentConnector2">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229A290-3276-01F9-D307-CA332BABC9C1}"/>
              </a:ext>
            </a:extLst>
          </p:cNvPr>
          <p:cNvSpPr txBox="1"/>
          <p:nvPr/>
        </p:nvSpPr>
        <p:spPr>
          <a:xfrm>
            <a:off x="3408858" y="3207341"/>
            <a:ext cx="3136721" cy="954107"/>
          </a:xfrm>
          <a:prstGeom prst="rect">
            <a:avLst/>
          </a:prstGeom>
          <a:noFill/>
        </p:spPr>
        <p:txBody>
          <a:bodyPr wrap="square">
            <a:spAutoFit/>
          </a:bodyPr>
          <a:lstStyle/>
          <a:p>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Higher traffic on weekdays: Weekday traffic is significantly higher at 1.04 billion compared to 0.42 billion on weekends.</a:t>
            </a:r>
            <a:endParaRPr lang="en-US" dirty="0"/>
          </a:p>
        </p:txBody>
      </p:sp>
      <p:sp>
        <p:nvSpPr>
          <p:cNvPr id="3" name="TextBox 2">
            <a:extLst>
              <a:ext uri="{FF2B5EF4-FFF2-40B4-BE49-F238E27FC236}">
                <a16:creationId xmlns:a16="http://schemas.microsoft.com/office/drawing/2014/main" id="{C0DEBF74-0FD8-10F1-4D51-7FF2730B8A84}"/>
              </a:ext>
            </a:extLst>
          </p:cNvPr>
          <p:cNvSpPr txBox="1"/>
          <p:nvPr/>
        </p:nvSpPr>
        <p:spPr>
          <a:xfrm>
            <a:off x="608967" y="2637366"/>
            <a:ext cx="412292" cy="584775"/>
          </a:xfrm>
          <a:prstGeom prst="rect">
            <a:avLst/>
          </a:prstGeom>
          <a:noFill/>
        </p:spPr>
        <p:txBody>
          <a:bodyPr wrap="none" rtlCol="0">
            <a:spAutoFit/>
          </a:bodyPr>
          <a:lstStyle/>
          <a:p>
            <a:r>
              <a:rPr lang="en-US" sz="3200" b="1" dirty="0">
                <a:solidFill>
                  <a:schemeClr val="bg1"/>
                </a:solidFill>
              </a:rPr>
              <a:t>1</a:t>
            </a:r>
            <a:endParaRPr lang="en-US" b="1" dirty="0">
              <a:solidFill>
                <a:schemeClr val="bg1"/>
              </a:solidFill>
            </a:endParaRPr>
          </a:p>
        </p:txBody>
      </p:sp>
      <p:cxnSp>
        <p:nvCxnSpPr>
          <p:cNvPr id="4" name="Connector: Elbow 3">
            <a:extLst>
              <a:ext uri="{FF2B5EF4-FFF2-40B4-BE49-F238E27FC236}">
                <a16:creationId xmlns:a16="http://schemas.microsoft.com/office/drawing/2014/main" id="{B9E6A517-DB9A-BC66-34AC-002520DFDA22}"/>
              </a:ext>
            </a:extLst>
          </p:cNvPr>
          <p:cNvCxnSpPr>
            <a:cxnSpLocks/>
          </p:cNvCxnSpPr>
          <p:nvPr/>
        </p:nvCxnSpPr>
        <p:spPr>
          <a:xfrm flipV="1">
            <a:off x="1078916" y="1957716"/>
            <a:ext cx="1514176" cy="972038"/>
          </a:xfrm>
          <a:prstGeom prst="bentConnector3">
            <a:avLst>
              <a:gd name="adj1" fmla="val 50000"/>
            </a:avLst>
          </a:prstGeom>
          <a:ln>
            <a:solidFill>
              <a:schemeClr val="bg2">
                <a:lumMod val="1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3">
            <a:extLst>
              <a:ext uri="{FF2B5EF4-FFF2-40B4-BE49-F238E27FC236}">
                <a16:creationId xmlns:a16="http://schemas.microsoft.com/office/drawing/2014/main" id="{B3C3239A-77CC-C4E3-8453-AAE99570E0C7}"/>
              </a:ext>
            </a:extLst>
          </p:cNvPr>
          <p:cNvSpPr>
            <a:spLocks noChangeArrowheads="1"/>
          </p:cNvSpPr>
          <p:nvPr/>
        </p:nvSpPr>
        <p:spPr bwMode="auto">
          <a:xfrm>
            <a:off x="342456" y="3185784"/>
            <a:ext cx="303101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dirty="0">
                <a:solidFill>
                  <a:schemeClr val="tx1"/>
                </a:solidFill>
                <a:latin typeface="Times New Roman" panose="02020603050405020304" pitchFamily="18" charset="0"/>
                <a:cs typeface="Times New Roman" panose="02020603050405020304" pitchFamily="18" charset="0"/>
              </a:rPr>
              <a:t>Weekday traffic more than double: The volume of traffic on weekdays is more than 2.4 times that of weekend traffic, highlighting a strong weekday commuting pattern.</a:t>
            </a:r>
            <a:endPar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143AC98E-15DE-5D99-50E0-413F7C54A82D}"/>
              </a:ext>
            </a:extLst>
          </p:cNvPr>
          <p:cNvPicPr>
            <a:picLocks noChangeAspect="1"/>
          </p:cNvPicPr>
          <p:nvPr/>
        </p:nvPicPr>
        <p:blipFill>
          <a:blip r:embed="rId3"/>
          <a:stretch>
            <a:fillRect/>
          </a:stretch>
        </p:blipFill>
        <p:spPr>
          <a:xfrm>
            <a:off x="3006880" y="648579"/>
            <a:ext cx="3259053" cy="1511323"/>
          </a:xfrm>
          <a:prstGeom prst="rect">
            <a:avLst/>
          </a:prstGeom>
        </p:spPr>
      </p:pic>
    </p:spTree>
    <p:extLst>
      <p:ext uri="{BB962C8B-B14F-4D97-AF65-F5344CB8AC3E}">
        <p14:creationId xmlns:p14="http://schemas.microsoft.com/office/powerpoint/2010/main" val="2835616028"/>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2F435292-EE2A-CDA8-89EC-E489491F1456}"/>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9D77C28F-93B3-64BF-A583-970888CEEAD0}"/>
              </a:ext>
            </a:extLst>
          </p:cNvPr>
          <p:cNvSpPr txBox="1"/>
          <p:nvPr/>
        </p:nvSpPr>
        <p:spPr>
          <a:xfrm>
            <a:off x="421805" y="821294"/>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408284AE-B16F-C7F4-674B-5C45B2456796}"/>
              </a:ext>
            </a:extLst>
          </p:cNvPr>
          <p:cNvSpPr txBox="1"/>
          <p:nvPr/>
        </p:nvSpPr>
        <p:spPr>
          <a:xfrm>
            <a:off x="417553" y="1761460"/>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F31ABBA3-B7EA-28FD-A3A7-5FAA6A57DE7C}"/>
              </a:ext>
            </a:extLst>
          </p:cNvPr>
          <p:cNvSpPr txBox="1"/>
          <p:nvPr/>
        </p:nvSpPr>
        <p:spPr>
          <a:xfrm>
            <a:off x="437944" y="2504878"/>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sp>
        <p:nvSpPr>
          <p:cNvPr id="26" name="TextBox 25">
            <a:extLst>
              <a:ext uri="{FF2B5EF4-FFF2-40B4-BE49-F238E27FC236}">
                <a16:creationId xmlns:a16="http://schemas.microsoft.com/office/drawing/2014/main" id="{AD1BB0B2-91DD-C036-EF01-98A5F9F61387}"/>
              </a:ext>
            </a:extLst>
          </p:cNvPr>
          <p:cNvSpPr txBox="1"/>
          <p:nvPr/>
        </p:nvSpPr>
        <p:spPr>
          <a:xfrm>
            <a:off x="917417" y="928354"/>
            <a:ext cx="8017161"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COVID-19 Impact: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Ridership dropped sharply in 2020 due to the pandemic but showed a strong recovery from 2021 onward.</a:t>
            </a:r>
          </a:p>
        </p:txBody>
      </p:sp>
      <p:sp>
        <p:nvSpPr>
          <p:cNvPr id="29" name="TextBox 28">
            <a:extLst>
              <a:ext uri="{FF2B5EF4-FFF2-40B4-BE49-F238E27FC236}">
                <a16:creationId xmlns:a16="http://schemas.microsoft.com/office/drawing/2014/main" id="{D6169F6F-5103-F6D4-3D5E-34BB895FD40D}"/>
              </a:ext>
            </a:extLst>
          </p:cNvPr>
          <p:cNvSpPr txBox="1"/>
          <p:nvPr/>
        </p:nvSpPr>
        <p:spPr>
          <a:xfrm>
            <a:off x="850236" y="1837027"/>
            <a:ext cx="8293764"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Post-Pandemic Stabilization: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Ridership plateaued  in 2023 and 2024, suggesting a new post-COVID baseline</a:t>
            </a:r>
            <a:r>
              <a:rPr lang="en-US" dirty="0"/>
              <a:t>.</a:t>
            </a:r>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DAEB212-010A-D398-A81B-E99DA5E24BCB}"/>
              </a:ext>
            </a:extLst>
          </p:cNvPr>
          <p:cNvSpPr txBox="1"/>
          <p:nvPr/>
        </p:nvSpPr>
        <p:spPr>
          <a:xfrm>
            <a:off x="917417" y="2607013"/>
            <a:ext cx="7942103"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Seasonal Trends: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Fall consistently shows the highest ridership, while Winter is the lowest across all years.</a:t>
            </a:r>
          </a:p>
        </p:txBody>
      </p:sp>
      <p:sp>
        <p:nvSpPr>
          <p:cNvPr id="4" name="TextBox 3">
            <a:extLst>
              <a:ext uri="{FF2B5EF4-FFF2-40B4-BE49-F238E27FC236}">
                <a16:creationId xmlns:a16="http://schemas.microsoft.com/office/drawing/2014/main" id="{CF9D8C04-C528-92E8-E700-8B00505BBF1B}"/>
              </a:ext>
            </a:extLst>
          </p:cNvPr>
          <p:cNvSpPr txBox="1"/>
          <p:nvPr/>
        </p:nvSpPr>
        <p:spPr>
          <a:xfrm>
            <a:off x="834097" y="3438930"/>
            <a:ext cx="8141506"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Subway Dominance: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Subways remain the most-used mode of transport throughout the year, showing system reliance.</a:t>
            </a:r>
          </a:p>
        </p:txBody>
      </p:sp>
      <p:sp>
        <p:nvSpPr>
          <p:cNvPr id="5" name="TextBox 4">
            <a:extLst>
              <a:ext uri="{FF2B5EF4-FFF2-40B4-BE49-F238E27FC236}">
                <a16:creationId xmlns:a16="http://schemas.microsoft.com/office/drawing/2014/main" id="{8A6FEACD-7496-1D9F-040F-A0AF98A11E1A}"/>
              </a:ext>
            </a:extLst>
          </p:cNvPr>
          <p:cNvSpPr txBox="1"/>
          <p:nvPr/>
        </p:nvSpPr>
        <p:spPr>
          <a:xfrm>
            <a:off x="388208" y="3350202"/>
            <a:ext cx="412292" cy="584775"/>
          </a:xfrm>
          <a:prstGeom prst="rect">
            <a:avLst/>
          </a:prstGeom>
          <a:noFill/>
        </p:spPr>
        <p:txBody>
          <a:bodyPr wrap="none" rtlCol="0">
            <a:spAutoFit/>
          </a:bodyPr>
          <a:lstStyle/>
          <a:p>
            <a:r>
              <a:rPr lang="ar-EG" sz="3200" b="1" dirty="0">
                <a:solidFill>
                  <a:schemeClr val="bg1"/>
                </a:solidFill>
              </a:rPr>
              <a:t>4</a:t>
            </a:r>
            <a:endParaRPr lang="en-US" b="1" dirty="0">
              <a:solidFill>
                <a:schemeClr val="bg1"/>
              </a:solidFill>
            </a:endParaRPr>
          </a:p>
        </p:txBody>
      </p:sp>
      <p:sp>
        <p:nvSpPr>
          <p:cNvPr id="2" name="TextBox 1">
            <a:extLst>
              <a:ext uri="{FF2B5EF4-FFF2-40B4-BE49-F238E27FC236}">
                <a16:creationId xmlns:a16="http://schemas.microsoft.com/office/drawing/2014/main" id="{C721C16A-DF58-6421-AAD9-987590F602DA}"/>
              </a:ext>
            </a:extLst>
          </p:cNvPr>
          <p:cNvSpPr txBox="1"/>
          <p:nvPr/>
        </p:nvSpPr>
        <p:spPr>
          <a:xfrm>
            <a:off x="834097" y="4284335"/>
            <a:ext cx="8141506" cy="523220"/>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Monthly Peaks: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Ridership peaks in September and October and drops in April and December.</a:t>
            </a:r>
          </a:p>
        </p:txBody>
      </p:sp>
      <p:sp>
        <p:nvSpPr>
          <p:cNvPr id="3" name="TextBox 2">
            <a:extLst>
              <a:ext uri="{FF2B5EF4-FFF2-40B4-BE49-F238E27FC236}">
                <a16:creationId xmlns:a16="http://schemas.microsoft.com/office/drawing/2014/main" id="{AA512B3E-7CC9-D7A8-DE9C-E95BCC7AFAF9}"/>
              </a:ext>
            </a:extLst>
          </p:cNvPr>
          <p:cNvSpPr txBox="1"/>
          <p:nvPr/>
        </p:nvSpPr>
        <p:spPr>
          <a:xfrm>
            <a:off x="398368" y="4188462"/>
            <a:ext cx="412292" cy="584775"/>
          </a:xfrm>
          <a:prstGeom prst="rect">
            <a:avLst/>
          </a:prstGeom>
          <a:noFill/>
        </p:spPr>
        <p:txBody>
          <a:bodyPr wrap="none" rtlCol="0">
            <a:spAutoFit/>
          </a:bodyPr>
          <a:lstStyle/>
          <a:p>
            <a:r>
              <a:rPr lang="en-US" sz="3200" b="1" dirty="0">
                <a:solidFill>
                  <a:schemeClr val="bg1"/>
                </a:solidFill>
              </a:rPr>
              <a:t>5</a:t>
            </a:r>
            <a:endParaRPr lang="en-US" b="1" dirty="0">
              <a:solidFill>
                <a:schemeClr val="bg1"/>
              </a:solidFill>
            </a:endParaRPr>
          </a:p>
        </p:txBody>
      </p:sp>
      <p:sp>
        <p:nvSpPr>
          <p:cNvPr id="6" name="TextBox 5">
            <a:extLst>
              <a:ext uri="{FF2B5EF4-FFF2-40B4-BE49-F238E27FC236}">
                <a16:creationId xmlns:a16="http://schemas.microsoft.com/office/drawing/2014/main" id="{BCA47A76-A8BF-8AD1-461E-7B3A7A95E9AC}"/>
              </a:ext>
            </a:extLst>
          </p:cNvPr>
          <p:cNvSpPr txBox="1"/>
          <p:nvPr/>
        </p:nvSpPr>
        <p:spPr>
          <a:xfrm>
            <a:off x="3780758" y="421184"/>
            <a:ext cx="1582484" cy="400110"/>
          </a:xfrm>
          <a:prstGeom prst="rect">
            <a:avLst/>
          </a:prstGeom>
          <a:noFill/>
        </p:spPr>
        <p:txBody>
          <a:bodyPr wrap="none" rtlCol="0">
            <a:spAutoFit/>
          </a:bodyPr>
          <a:lstStyle/>
          <a:p>
            <a:r>
              <a:rPr lang="en-US" sz="2000" b="1" dirty="0">
                <a:solidFill>
                  <a:schemeClr val="bg1"/>
                </a:solidFill>
              </a:rPr>
              <a:t>Conclusion</a:t>
            </a:r>
            <a:endParaRPr lang="en-US" b="1" dirty="0">
              <a:solidFill>
                <a:schemeClr val="bg1"/>
              </a:solidFill>
            </a:endParaRPr>
          </a:p>
        </p:txBody>
      </p:sp>
    </p:spTree>
    <p:extLst>
      <p:ext uri="{BB962C8B-B14F-4D97-AF65-F5344CB8AC3E}">
        <p14:creationId xmlns:p14="http://schemas.microsoft.com/office/powerpoint/2010/main" val="563312417"/>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C26611EE-8543-3EE2-1966-A30F7BC42A7E}"/>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D3BCD815-2CE7-4F85-AB0E-BBCB27D2BF08}"/>
              </a:ext>
            </a:extLst>
          </p:cNvPr>
          <p:cNvSpPr txBox="1">
            <a:spLocks noGrp="1"/>
          </p:cNvSpPr>
          <p:nvPr>
            <p:ph type="title"/>
          </p:nvPr>
        </p:nvSpPr>
        <p:spPr>
          <a:xfrm>
            <a:off x="1800137" y="1779875"/>
            <a:ext cx="64002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RECOMMENDATIONS</a:t>
            </a:r>
            <a:endParaRPr dirty="0"/>
          </a:p>
        </p:txBody>
      </p:sp>
      <p:sp>
        <p:nvSpPr>
          <p:cNvPr id="1796" name="Google Shape;1796;p33">
            <a:extLst>
              <a:ext uri="{FF2B5EF4-FFF2-40B4-BE49-F238E27FC236}">
                <a16:creationId xmlns:a16="http://schemas.microsoft.com/office/drawing/2014/main" id="{C4A4CD88-0B0C-08DF-0DAF-E7C0E1A9F472}"/>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cxnSp>
        <p:nvCxnSpPr>
          <p:cNvPr id="1797" name="Google Shape;1797;p33">
            <a:extLst>
              <a:ext uri="{FF2B5EF4-FFF2-40B4-BE49-F238E27FC236}">
                <a16:creationId xmlns:a16="http://schemas.microsoft.com/office/drawing/2014/main" id="{F5090950-5FFA-8A4E-89C6-A374BED56B2E}"/>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382DFD43-CA22-200D-3E1F-7341E0576DDF}"/>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2B0B8C31-4596-5ED3-798D-440881E0FF26}"/>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DC9CDE92-5F93-D40F-33D7-3AA732AF78EC}"/>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93E1D8D4-FF06-BAC5-B56C-342299B9B89A}"/>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A9D893E7-02B2-9F81-2663-F253350DBEBB}"/>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22D905AA-070A-6C14-8308-AE697956CA79}"/>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B8427184-62C7-8228-A4F1-52B8F8BC4F93}"/>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217CD718-0EF7-5F3C-13EA-1809C284610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4A750B87-AA13-3EC9-007E-04FB1E6C03DF}"/>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590DD280-D661-0571-4AB1-37A524992193}"/>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48C34AC8-68BE-C6DE-0F87-FDEE6FF21331}"/>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9B9D350D-ED6E-C976-485D-E39B64336BE0}"/>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4D6B48E9-217C-632F-B356-57590D3F8AE6}"/>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07FB7E4E-C566-E4EE-87F6-C8B1F90194EC}"/>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C3D4D202-79FE-89DE-201A-4A5B1E7E9CE6}"/>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EDE3FA79-7846-A76E-BFCC-25341ED5C273}"/>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06FA918D-2CF2-1397-946B-7E19240CE4DB}"/>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8D00D1B4-5331-44BD-C14E-754D2E7CE414}"/>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D2EABD87-0554-112A-2F3B-C71539780954}"/>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1728CB13-C540-2496-4B67-C1FC0CD3A433}"/>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F333E9BB-6EDF-C640-E88E-6C99C7559404}"/>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AF243AE2-99FF-6EE0-5EB3-2ED138DDC5CC}"/>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4053048222"/>
      </p:ext>
    </p:extLst>
  </p:cSld>
  <p:clrMapOvr>
    <a:masterClrMapping/>
  </p:clrMapOvr>
  <p:transition spd="slow">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216C663A-23D3-EA01-836E-342B6E28244F}"/>
            </a:ext>
          </a:extLst>
        </p:cNvPr>
        <p:cNvGrpSpPr/>
        <p:nvPr/>
      </p:nvGrpSpPr>
      <p:grpSpPr>
        <a:xfrm>
          <a:off x="0" y="0"/>
          <a:ext cx="0" cy="0"/>
          <a:chOff x="0" y="0"/>
          <a:chExt cx="0" cy="0"/>
        </a:xfrm>
      </p:grpSpPr>
      <p:sp>
        <p:nvSpPr>
          <p:cNvPr id="22" name="TextBox 21">
            <a:extLst>
              <a:ext uri="{FF2B5EF4-FFF2-40B4-BE49-F238E27FC236}">
                <a16:creationId xmlns:a16="http://schemas.microsoft.com/office/drawing/2014/main" id="{23B34C22-36C5-BB86-93AA-2770F9408D1F}"/>
              </a:ext>
            </a:extLst>
          </p:cNvPr>
          <p:cNvSpPr txBox="1"/>
          <p:nvPr/>
        </p:nvSpPr>
        <p:spPr>
          <a:xfrm>
            <a:off x="397162" y="418611"/>
            <a:ext cx="412292" cy="584775"/>
          </a:xfrm>
          <a:prstGeom prst="rect">
            <a:avLst/>
          </a:prstGeom>
          <a:noFill/>
        </p:spPr>
        <p:txBody>
          <a:bodyPr wrap="none" rtlCol="0">
            <a:spAutoFit/>
          </a:bodyPr>
          <a:lstStyle/>
          <a:p>
            <a:r>
              <a:rPr lang="ar-EG" sz="3200" b="1" dirty="0">
                <a:solidFill>
                  <a:schemeClr val="bg1"/>
                </a:solidFill>
              </a:rPr>
              <a:t>1</a:t>
            </a:r>
            <a:endParaRPr lang="en-US" sz="3200" b="1" dirty="0">
              <a:solidFill>
                <a:schemeClr val="bg1"/>
              </a:solidFill>
            </a:endParaRPr>
          </a:p>
        </p:txBody>
      </p:sp>
      <p:sp>
        <p:nvSpPr>
          <p:cNvPr id="23" name="TextBox 22">
            <a:extLst>
              <a:ext uri="{FF2B5EF4-FFF2-40B4-BE49-F238E27FC236}">
                <a16:creationId xmlns:a16="http://schemas.microsoft.com/office/drawing/2014/main" id="{DA4806EE-31E2-6F1C-0C8A-DCFE300DA7E9}"/>
              </a:ext>
            </a:extLst>
          </p:cNvPr>
          <p:cNvSpPr txBox="1"/>
          <p:nvPr/>
        </p:nvSpPr>
        <p:spPr>
          <a:xfrm>
            <a:off x="397162" y="1484484"/>
            <a:ext cx="412292" cy="584775"/>
          </a:xfrm>
          <a:prstGeom prst="rect">
            <a:avLst/>
          </a:prstGeom>
          <a:noFill/>
        </p:spPr>
        <p:txBody>
          <a:bodyPr wrap="none" rtlCol="0">
            <a:spAutoFit/>
          </a:bodyPr>
          <a:lstStyle/>
          <a:p>
            <a:r>
              <a:rPr lang="ar-EG" sz="3200" b="1" dirty="0">
                <a:solidFill>
                  <a:schemeClr val="bg1"/>
                </a:solidFill>
              </a:rPr>
              <a:t>2</a:t>
            </a:r>
            <a:endParaRPr lang="en-US" sz="3200" b="1" dirty="0">
              <a:solidFill>
                <a:schemeClr val="bg1"/>
              </a:solidFill>
            </a:endParaRPr>
          </a:p>
        </p:txBody>
      </p:sp>
      <p:sp>
        <p:nvSpPr>
          <p:cNvPr id="24" name="TextBox 23">
            <a:extLst>
              <a:ext uri="{FF2B5EF4-FFF2-40B4-BE49-F238E27FC236}">
                <a16:creationId xmlns:a16="http://schemas.microsoft.com/office/drawing/2014/main" id="{BD0C76A2-9BBA-76CE-15E9-964A75C4C440}"/>
              </a:ext>
            </a:extLst>
          </p:cNvPr>
          <p:cNvSpPr txBox="1"/>
          <p:nvPr/>
        </p:nvSpPr>
        <p:spPr>
          <a:xfrm>
            <a:off x="397162" y="2489467"/>
            <a:ext cx="412292" cy="584775"/>
          </a:xfrm>
          <a:prstGeom prst="rect">
            <a:avLst/>
          </a:prstGeom>
          <a:noFill/>
        </p:spPr>
        <p:txBody>
          <a:bodyPr wrap="none" rtlCol="0">
            <a:spAutoFit/>
          </a:bodyPr>
          <a:lstStyle/>
          <a:p>
            <a:r>
              <a:rPr lang="ar-EG" sz="3200" b="1" dirty="0">
                <a:solidFill>
                  <a:schemeClr val="bg1"/>
                </a:solidFill>
              </a:rPr>
              <a:t>3</a:t>
            </a:r>
            <a:endParaRPr lang="en-US" b="1" dirty="0">
              <a:solidFill>
                <a:schemeClr val="bg1"/>
              </a:solidFill>
            </a:endParaRPr>
          </a:p>
        </p:txBody>
      </p:sp>
      <p:sp>
        <p:nvSpPr>
          <p:cNvPr id="26" name="TextBox 25">
            <a:extLst>
              <a:ext uri="{FF2B5EF4-FFF2-40B4-BE49-F238E27FC236}">
                <a16:creationId xmlns:a16="http://schemas.microsoft.com/office/drawing/2014/main" id="{4DB37A93-9C66-872D-5BDD-99477D38A7E0}"/>
              </a:ext>
            </a:extLst>
          </p:cNvPr>
          <p:cNvSpPr txBox="1"/>
          <p:nvPr/>
        </p:nvSpPr>
        <p:spPr>
          <a:xfrm>
            <a:off x="979589" y="452844"/>
            <a:ext cx="8017161" cy="95410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Adjust Services Based on the New Post-COVID Baseline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ridership has stabilized in 2023–2024, align service levels with the current demand, rather than aiming to return to pre-COVID numbers.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service quality and reliability to retain and satisfy existing riders.</a:t>
            </a:r>
          </a:p>
        </p:txBody>
      </p:sp>
      <p:sp>
        <p:nvSpPr>
          <p:cNvPr id="29" name="TextBox 28">
            <a:extLst>
              <a:ext uri="{FF2B5EF4-FFF2-40B4-BE49-F238E27FC236}">
                <a16:creationId xmlns:a16="http://schemas.microsoft.com/office/drawing/2014/main" id="{A18931F9-1476-6B29-C40E-51CC6522430D}"/>
              </a:ext>
            </a:extLst>
          </p:cNvPr>
          <p:cNvSpPr txBox="1"/>
          <p:nvPr/>
        </p:nvSpPr>
        <p:spPr>
          <a:xfrm>
            <a:off x="917417" y="1544054"/>
            <a:ext cx="8293764" cy="95410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Seasonal Resource Planning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Allocate more staff, trains, and buses during Fall and early Autumn months, when ridership peaks.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 maintenance and cost-saving operations during Winter and April, when ridership drops.</a:t>
            </a:r>
          </a:p>
          <a:p>
            <a:endParaRPr lang="en-US"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45AC1499-D0F0-F01D-8DA5-B32BC53EAEE1}"/>
              </a:ext>
            </a:extLst>
          </p:cNvPr>
          <p:cNvSpPr txBox="1"/>
          <p:nvPr/>
        </p:nvSpPr>
        <p:spPr>
          <a:xfrm>
            <a:off x="917417" y="2483828"/>
            <a:ext cx="7942103"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Improve Pandemic Readiness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crisis response strategies to minimize service disruption and passenger loss in case of future events like pandemics or natural disasters.</a:t>
            </a:r>
          </a:p>
        </p:txBody>
      </p:sp>
      <p:sp>
        <p:nvSpPr>
          <p:cNvPr id="4" name="TextBox 3">
            <a:extLst>
              <a:ext uri="{FF2B5EF4-FFF2-40B4-BE49-F238E27FC236}">
                <a16:creationId xmlns:a16="http://schemas.microsoft.com/office/drawing/2014/main" id="{4E13A2AF-F5DD-C055-EA96-B08BB807B1EB}"/>
              </a:ext>
            </a:extLst>
          </p:cNvPr>
          <p:cNvSpPr txBox="1"/>
          <p:nvPr/>
        </p:nvSpPr>
        <p:spPr>
          <a:xfrm>
            <a:off x="917417" y="3601582"/>
            <a:ext cx="8141506" cy="73866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Promote Off-Peak Usage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Launch marketing campaigns, fare discounts, or flexible ticketing to encourage ridership during low-demand months (e.g., Winter, April, July).</a:t>
            </a:r>
          </a:p>
        </p:txBody>
      </p:sp>
      <p:sp>
        <p:nvSpPr>
          <p:cNvPr id="5" name="TextBox 4">
            <a:extLst>
              <a:ext uri="{FF2B5EF4-FFF2-40B4-BE49-F238E27FC236}">
                <a16:creationId xmlns:a16="http://schemas.microsoft.com/office/drawing/2014/main" id="{F6F12DBC-32DB-F828-92D0-5E378B6E2E18}"/>
              </a:ext>
            </a:extLst>
          </p:cNvPr>
          <p:cNvSpPr txBox="1"/>
          <p:nvPr/>
        </p:nvSpPr>
        <p:spPr>
          <a:xfrm>
            <a:off x="397162" y="3578791"/>
            <a:ext cx="412292" cy="584775"/>
          </a:xfrm>
          <a:prstGeom prst="rect">
            <a:avLst/>
          </a:prstGeom>
          <a:noFill/>
        </p:spPr>
        <p:txBody>
          <a:bodyPr wrap="none" rtlCol="0">
            <a:spAutoFit/>
          </a:bodyPr>
          <a:lstStyle/>
          <a:p>
            <a:r>
              <a:rPr lang="ar-EG" sz="3200" b="1" dirty="0">
                <a:solidFill>
                  <a:schemeClr val="bg1"/>
                </a:solidFill>
              </a:rPr>
              <a:t>4</a:t>
            </a:r>
            <a:endParaRPr lang="en-US" b="1" dirty="0">
              <a:solidFill>
                <a:schemeClr val="bg1"/>
              </a:solidFill>
            </a:endParaRPr>
          </a:p>
        </p:txBody>
      </p:sp>
    </p:spTree>
    <p:extLst>
      <p:ext uri="{BB962C8B-B14F-4D97-AF65-F5344CB8AC3E}">
        <p14:creationId xmlns:p14="http://schemas.microsoft.com/office/powerpoint/2010/main" val="3587547971"/>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7CCE6FD9-3C33-AE21-46A9-78A20423026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1C96404-9705-5D75-BEE8-9D029304C5A6}"/>
              </a:ext>
            </a:extLst>
          </p:cNvPr>
          <p:cNvSpPr txBox="1"/>
          <p:nvPr/>
        </p:nvSpPr>
        <p:spPr>
          <a:xfrm>
            <a:off x="2421411" y="1859280"/>
            <a:ext cx="4301177" cy="923330"/>
          </a:xfrm>
          <a:prstGeom prst="rect">
            <a:avLst/>
          </a:prstGeom>
          <a:noFill/>
        </p:spPr>
        <p:txBody>
          <a:bodyPr wrap="none" rtlCol="0">
            <a:spAutoFit/>
          </a:bodyPr>
          <a:lstStyle/>
          <a:p>
            <a:r>
              <a:rPr lang="en-US" sz="5400" b="1" dirty="0">
                <a:solidFill>
                  <a:schemeClr val="bg1"/>
                </a:solidFill>
              </a:rPr>
              <a:t>THANK YOU</a:t>
            </a:r>
          </a:p>
        </p:txBody>
      </p:sp>
    </p:spTree>
    <p:extLst>
      <p:ext uri="{BB962C8B-B14F-4D97-AF65-F5344CB8AC3E}">
        <p14:creationId xmlns:p14="http://schemas.microsoft.com/office/powerpoint/2010/main" val="56374376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5" name="Google Shape;1795;p33"/>
          <p:cNvSpPr txBox="1">
            <a:spLocks noGrp="1"/>
          </p:cNvSpPr>
          <p:nvPr>
            <p:ph type="title"/>
          </p:nvPr>
        </p:nvSpPr>
        <p:spPr>
          <a:xfrm>
            <a:off x="2567186" y="1813680"/>
            <a:ext cx="427676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MTA Transport </a:t>
            </a:r>
            <a:endParaRPr dirty="0"/>
          </a:p>
        </p:txBody>
      </p:sp>
      <p:sp>
        <p:nvSpPr>
          <p:cNvPr id="1796" name="Google Shape;1796;p33"/>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cxnSp>
        <p:nvCxnSpPr>
          <p:cNvPr id="1797" name="Google Shape;1797;p33"/>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p:cNvGrpSpPr/>
          <p:nvPr/>
        </p:nvGrpSpPr>
        <p:grpSpPr>
          <a:xfrm>
            <a:off x="6155878" y="3623594"/>
            <a:ext cx="771265" cy="984895"/>
            <a:chOff x="5958353" y="3536019"/>
            <a:chExt cx="771265" cy="984895"/>
          </a:xfrm>
        </p:grpSpPr>
        <p:grpSp>
          <p:nvGrpSpPr>
            <p:cNvPr id="1799" name="Google Shape;1799;p33"/>
            <p:cNvGrpSpPr/>
            <p:nvPr/>
          </p:nvGrpSpPr>
          <p:grpSpPr>
            <a:xfrm>
              <a:off x="6466976" y="3536019"/>
              <a:ext cx="262642" cy="905380"/>
              <a:chOff x="1539875" y="3257551"/>
              <a:chExt cx="511176" cy="1762125"/>
            </a:xfrm>
          </p:grpSpPr>
          <p:sp>
            <p:nvSpPr>
              <p:cNvPr id="1800" name="Google Shape;1800;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p:cNvGrpSpPr/>
            <p:nvPr/>
          </p:nvGrpSpPr>
          <p:grpSpPr>
            <a:xfrm>
              <a:off x="6221460" y="3978354"/>
              <a:ext cx="142363" cy="490752"/>
              <a:chOff x="1539875" y="3257551"/>
              <a:chExt cx="511176" cy="1762125"/>
            </a:xfrm>
          </p:grpSpPr>
          <p:sp>
            <p:nvSpPr>
              <p:cNvPr id="1807" name="Google Shape;1807;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p:cNvGrpSpPr/>
            <p:nvPr/>
          </p:nvGrpSpPr>
          <p:grpSpPr>
            <a:xfrm flipH="1">
              <a:off x="5958353" y="3926549"/>
              <a:ext cx="172369" cy="594365"/>
              <a:chOff x="1539875" y="3257551"/>
              <a:chExt cx="511176" cy="1762125"/>
            </a:xfrm>
          </p:grpSpPr>
          <p:sp>
            <p:nvSpPr>
              <p:cNvPr id="1814" name="Google Shape;1814;p33"/>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20" name="Google Shape;1820;p33"/>
          <p:cNvGrpSpPr/>
          <p:nvPr/>
        </p:nvGrpSpPr>
        <p:grpSpPr>
          <a:xfrm>
            <a:off x="-47199" y="3215348"/>
            <a:ext cx="2776112" cy="1418574"/>
            <a:chOff x="-46" y="2299799"/>
            <a:chExt cx="3480146" cy="1778330"/>
          </a:xfrm>
        </p:grpSpPr>
        <p:sp>
          <p:nvSpPr>
            <p:cNvPr id="1821" name="Google Shape;1821;p33"/>
            <p:cNvSpPr/>
            <p:nvPr/>
          </p:nvSpPr>
          <p:spPr>
            <a:xfrm flipH="1">
              <a:off x="138" y="2416729"/>
              <a:ext cx="3479961" cy="1476449"/>
            </a:xfrm>
            <a:custGeom>
              <a:avLst/>
              <a:gdLst/>
              <a:ahLst/>
              <a:cxnLst/>
              <a:rect l="l" t="t" r="r" b="b"/>
              <a:pathLst>
                <a:path w="2432" h="1031" extrusionOk="0">
                  <a:moveTo>
                    <a:pt x="2432" y="0"/>
                  </a:moveTo>
                  <a:cubicBezTo>
                    <a:pt x="1493" y="0"/>
                    <a:pt x="1493" y="0"/>
                    <a:pt x="1493" y="0"/>
                  </a:cubicBezTo>
                  <a:cubicBezTo>
                    <a:pt x="1493" y="18"/>
                    <a:pt x="1493" y="18"/>
                    <a:pt x="1493" y="18"/>
                  </a:cubicBezTo>
                  <a:cubicBezTo>
                    <a:pt x="1493" y="18"/>
                    <a:pt x="1262" y="18"/>
                    <a:pt x="1104" y="127"/>
                  </a:cubicBezTo>
                  <a:cubicBezTo>
                    <a:pt x="1079" y="146"/>
                    <a:pt x="1079" y="146"/>
                    <a:pt x="1079" y="146"/>
                  </a:cubicBezTo>
                  <a:cubicBezTo>
                    <a:pt x="1325" y="87"/>
                    <a:pt x="1325" y="87"/>
                    <a:pt x="1325" y="87"/>
                  </a:cubicBezTo>
                  <a:cubicBezTo>
                    <a:pt x="1376" y="109"/>
                    <a:pt x="1376" y="109"/>
                    <a:pt x="1376" y="109"/>
                  </a:cubicBezTo>
                  <a:cubicBezTo>
                    <a:pt x="1132" y="326"/>
                    <a:pt x="1132" y="326"/>
                    <a:pt x="1132" y="326"/>
                  </a:cubicBezTo>
                  <a:cubicBezTo>
                    <a:pt x="1132" y="326"/>
                    <a:pt x="637" y="428"/>
                    <a:pt x="384" y="565"/>
                  </a:cubicBezTo>
                  <a:cubicBezTo>
                    <a:pt x="384" y="565"/>
                    <a:pt x="0" y="819"/>
                    <a:pt x="34" y="875"/>
                  </a:cubicBezTo>
                  <a:cubicBezTo>
                    <a:pt x="67" y="931"/>
                    <a:pt x="284" y="1031"/>
                    <a:pt x="284" y="1031"/>
                  </a:cubicBezTo>
                  <a:cubicBezTo>
                    <a:pt x="1117" y="1031"/>
                    <a:pt x="1117" y="1031"/>
                    <a:pt x="1117" y="1031"/>
                  </a:cubicBezTo>
                  <a:cubicBezTo>
                    <a:pt x="1197" y="948"/>
                    <a:pt x="1197" y="948"/>
                    <a:pt x="1197" y="948"/>
                  </a:cubicBezTo>
                  <a:cubicBezTo>
                    <a:pt x="2432" y="948"/>
                    <a:pt x="2432" y="948"/>
                    <a:pt x="2432" y="948"/>
                  </a:cubicBezTo>
                  <a:cubicBezTo>
                    <a:pt x="2432" y="0"/>
                    <a:pt x="2432" y="0"/>
                    <a:pt x="2432" y="0"/>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2" name="Google Shape;1822;p33"/>
            <p:cNvSpPr/>
            <p:nvPr/>
          </p:nvSpPr>
          <p:spPr>
            <a:xfrm flipH="1">
              <a:off x="137" y="3589512"/>
              <a:ext cx="3434586" cy="303667"/>
            </a:xfrm>
            <a:custGeom>
              <a:avLst/>
              <a:gdLst/>
              <a:ahLst/>
              <a:cxnLst/>
              <a:rect l="l" t="t" r="r" b="b"/>
              <a:pathLst>
                <a:path w="2400" h="212" extrusionOk="0">
                  <a:moveTo>
                    <a:pt x="1165" y="129"/>
                  </a:moveTo>
                  <a:cubicBezTo>
                    <a:pt x="2400" y="129"/>
                    <a:pt x="2400" y="129"/>
                    <a:pt x="2400" y="129"/>
                  </a:cubicBezTo>
                  <a:cubicBezTo>
                    <a:pt x="2400" y="0"/>
                    <a:pt x="2400" y="0"/>
                    <a:pt x="2400" y="0"/>
                  </a:cubicBezTo>
                  <a:cubicBezTo>
                    <a:pt x="1222" y="0"/>
                    <a:pt x="1222" y="0"/>
                    <a:pt x="1222" y="0"/>
                  </a:cubicBezTo>
                  <a:cubicBezTo>
                    <a:pt x="903" y="121"/>
                    <a:pt x="903" y="121"/>
                    <a:pt x="903" y="121"/>
                  </a:cubicBezTo>
                  <a:cubicBezTo>
                    <a:pt x="903" y="121"/>
                    <a:pt x="552" y="121"/>
                    <a:pt x="305" y="121"/>
                  </a:cubicBezTo>
                  <a:cubicBezTo>
                    <a:pt x="58" y="121"/>
                    <a:pt x="3" y="48"/>
                    <a:pt x="3" y="48"/>
                  </a:cubicBezTo>
                  <a:cubicBezTo>
                    <a:pt x="3" y="48"/>
                    <a:pt x="2" y="48"/>
                    <a:pt x="0" y="50"/>
                  </a:cubicBezTo>
                  <a:cubicBezTo>
                    <a:pt x="0" y="52"/>
                    <a:pt x="0" y="54"/>
                    <a:pt x="2" y="56"/>
                  </a:cubicBezTo>
                  <a:cubicBezTo>
                    <a:pt x="35" y="112"/>
                    <a:pt x="252" y="212"/>
                    <a:pt x="252" y="212"/>
                  </a:cubicBezTo>
                  <a:cubicBezTo>
                    <a:pt x="1085" y="212"/>
                    <a:pt x="1085" y="212"/>
                    <a:pt x="1085" y="212"/>
                  </a:cubicBezTo>
                  <a:lnTo>
                    <a:pt x="1165" y="12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3" name="Google Shape;1823;p33"/>
            <p:cNvSpPr/>
            <p:nvPr/>
          </p:nvSpPr>
          <p:spPr>
            <a:xfrm flipH="1">
              <a:off x="135" y="3774504"/>
              <a:ext cx="1834224" cy="280980"/>
            </a:xfrm>
            <a:custGeom>
              <a:avLst/>
              <a:gdLst/>
              <a:ahLst/>
              <a:cxnLst/>
              <a:rect l="l" t="t" r="r" b="b"/>
              <a:pathLst>
                <a:path w="1051" h="161" extrusionOk="0">
                  <a:moveTo>
                    <a:pt x="30" y="161"/>
                  </a:moveTo>
                  <a:lnTo>
                    <a:pt x="1051" y="161"/>
                  </a:lnTo>
                  <a:lnTo>
                    <a:pt x="1051" y="0"/>
                  </a:lnTo>
                  <a:lnTo>
                    <a:pt x="93" y="0"/>
                  </a:lnTo>
                  <a:lnTo>
                    <a:pt x="0" y="90"/>
                  </a:lnTo>
                  <a:lnTo>
                    <a:pt x="30" y="16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4" name="Google Shape;1824;p33"/>
            <p:cNvSpPr/>
            <p:nvPr/>
          </p:nvSpPr>
          <p:spPr>
            <a:xfrm flipH="1">
              <a:off x="1450398" y="3783230"/>
              <a:ext cx="2967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5" name="Google Shape;1825;p33"/>
            <p:cNvSpPr/>
            <p:nvPr/>
          </p:nvSpPr>
          <p:spPr>
            <a:xfrm flipH="1">
              <a:off x="1474865" y="3805918"/>
              <a:ext cx="2478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6" name="Google Shape;1826;p33"/>
            <p:cNvSpPr/>
            <p:nvPr/>
          </p:nvSpPr>
          <p:spPr>
            <a:xfrm flipH="1">
              <a:off x="1487061"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7" name="Google Shape;1827;p33"/>
            <p:cNvSpPr/>
            <p:nvPr/>
          </p:nvSpPr>
          <p:spPr>
            <a:xfrm flipH="1">
              <a:off x="1141440"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8" name="Google Shape;1828;p33"/>
            <p:cNvSpPr/>
            <p:nvPr/>
          </p:nvSpPr>
          <p:spPr>
            <a:xfrm flipH="1">
              <a:off x="1165907"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9" name="Google Shape;1829;p33"/>
            <p:cNvSpPr/>
            <p:nvPr/>
          </p:nvSpPr>
          <p:spPr>
            <a:xfrm flipH="1">
              <a:off x="1179903"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09" y="21"/>
                    <a:pt x="135" y="46"/>
                    <a:pt x="135" y="78"/>
                  </a:cubicBezTo>
                  <a:cubicBezTo>
                    <a:pt x="135" y="109"/>
                    <a:pt x="109"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0" name="Google Shape;1830;p33"/>
            <p:cNvSpPr/>
            <p:nvPr/>
          </p:nvSpPr>
          <p:spPr>
            <a:xfrm flipH="1">
              <a:off x="307226"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1" name="Google Shape;1831;p33"/>
            <p:cNvSpPr/>
            <p:nvPr/>
          </p:nvSpPr>
          <p:spPr>
            <a:xfrm flipH="1">
              <a:off x="331693"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2" name="Google Shape;1832;p33"/>
            <p:cNvSpPr/>
            <p:nvPr/>
          </p:nvSpPr>
          <p:spPr>
            <a:xfrm flipH="1">
              <a:off x="345689"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3" name="Google Shape;1833;p33"/>
            <p:cNvSpPr/>
            <p:nvPr/>
          </p:nvSpPr>
          <p:spPr>
            <a:xfrm flipH="1">
              <a:off x="68" y="3783230"/>
              <a:ext cx="298500" cy="2949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4" name="Google Shape;1834;p33"/>
            <p:cNvSpPr/>
            <p:nvPr/>
          </p:nvSpPr>
          <p:spPr>
            <a:xfrm flipH="1">
              <a:off x="24535" y="3805918"/>
              <a:ext cx="249600" cy="249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5" name="Google Shape;1835;p33"/>
            <p:cNvSpPr/>
            <p:nvPr/>
          </p:nvSpPr>
          <p:spPr>
            <a:xfrm flipH="1">
              <a:off x="36785" y="3819880"/>
              <a:ext cx="223388" cy="223387"/>
            </a:xfrm>
            <a:custGeom>
              <a:avLst/>
              <a:gdLst/>
              <a:ahLst/>
              <a:cxnLst/>
              <a:rect l="l" t="t" r="r" b="b"/>
              <a:pathLst>
                <a:path w="156" h="156" extrusionOk="0">
                  <a:moveTo>
                    <a:pt x="78" y="0"/>
                  </a:moveTo>
                  <a:cubicBezTo>
                    <a:pt x="35" y="0"/>
                    <a:pt x="0" y="35"/>
                    <a:pt x="0" y="78"/>
                  </a:cubicBezTo>
                  <a:cubicBezTo>
                    <a:pt x="0" y="121"/>
                    <a:pt x="35" y="156"/>
                    <a:pt x="78" y="156"/>
                  </a:cubicBezTo>
                  <a:cubicBezTo>
                    <a:pt x="121" y="156"/>
                    <a:pt x="156" y="121"/>
                    <a:pt x="156" y="78"/>
                  </a:cubicBezTo>
                  <a:cubicBezTo>
                    <a:pt x="156" y="35"/>
                    <a:pt x="121" y="0"/>
                    <a:pt x="78" y="0"/>
                  </a:cubicBezTo>
                  <a:close/>
                  <a:moveTo>
                    <a:pt x="78" y="135"/>
                  </a:moveTo>
                  <a:cubicBezTo>
                    <a:pt x="47" y="135"/>
                    <a:pt x="21" y="109"/>
                    <a:pt x="21" y="78"/>
                  </a:cubicBezTo>
                  <a:cubicBezTo>
                    <a:pt x="21" y="46"/>
                    <a:pt x="47" y="21"/>
                    <a:pt x="78" y="21"/>
                  </a:cubicBezTo>
                  <a:cubicBezTo>
                    <a:pt x="110" y="21"/>
                    <a:pt x="135" y="46"/>
                    <a:pt x="135" y="78"/>
                  </a:cubicBezTo>
                  <a:cubicBezTo>
                    <a:pt x="135" y="109"/>
                    <a:pt x="110" y="135"/>
                    <a:pt x="78" y="1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6" name="Google Shape;1836;p33"/>
            <p:cNvSpPr/>
            <p:nvPr/>
          </p:nvSpPr>
          <p:spPr>
            <a:xfrm flipH="1">
              <a:off x="115321" y="3893179"/>
              <a:ext cx="1518339" cy="172777"/>
            </a:xfrm>
            <a:custGeom>
              <a:avLst/>
              <a:gdLst/>
              <a:ahLst/>
              <a:cxnLst/>
              <a:rect l="l" t="t" r="r" b="b"/>
              <a:pathLst>
                <a:path w="1061" h="121" extrusionOk="0">
                  <a:moveTo>
                    <a:pt x="714" y="14"/>
                  </a:moveTo>
                  <a:cubicBezTo>
                    <a:pt x="702" y="0"/>
                    <a:pt x="702" y="0"/>
                    <a:pt x="702" y="0"/>
                  </a:cubicBezTo>
                  <a:cubicBezTo>
                    <a:pt x="359" y="0"/>
                    <a:pt x="359" y="0"/>
                    <a:pt x="359" y="0"/>
                  </a:cubicBezTo>
                  <a:cubicBezTo>
                    <a:pt x="347" y="14"/>
                    <a:pt x="347" y="14"/>
                    <a:pt x="347" y="14"/>
                  </a:cubicBezTo>
                  <a:cubicBezTo>
                    <a:pt x="21" y="14"/>
                    <a:pt x="21" y="14"/>
                    <a:pt x="21" y="14"/>
                  </a:cubicBezTo>
                  <a:cubicBezTo>
                    <a:pt x="16" y="14"/>
                    <a:pt x="11" y="16"/>
                    <a:pt x="7" y="19"/>
                  </a:cubicBezTo>
                  <a:cubicBezTo>
                    <a:pt x="3" y="23"/>
                    <a:pt x="0" y="28"/>
                    <a:pt x="0" y="35"/>
                  </a:cubicBezTo>
                  <a:cubicBezTo>
                    <a:pt x="0" y="39"/>
                    <a:pt x="1" y="43"/>
                    <a:pt x="3" y="46"/>
                  </a:cubicBezTo>
                  <a:cubicBezTo>
                    <a:pt x="7" y="52"/>
                    <a:pt x="13" y="56"/>
                    <a:pt x="21" y="56"/>
                  </a:cubicBezTo>
                  <a:cubicBezTo>
                    <a:pt x="222" y="56"/>
                    <a:pt x="222" y="56"/>
                    <a:pt x="222" y="56"/>
                  </a:cubicBezTo>
                  <a:cubicBezTo>
                    <a:pt x="292" y="121"/>
                    <a:pt x="292" y="121"/>
                    <a:pt x="292" y="121"/>
                  </a:cubicBezTo>
                  <a:cubicBezTo>
                    <a:pt x="769" y="121"/>
                    <a:pt x="769" y="121"/>
                    <a:pt x="769" y="121"/>
                  </a:cubicBezTo>
                  <a:cubicBezTo>
                    <a:pt x="839" y="56"/>
                    <a:pt x="839" y="56"/>
                    <a:pt x="839" y="56"/>
                  </a:cubicBezTo>
                  <a:cubicBezTo>
                    <a:pt x="1040" y="56"/>
                    <a:pt x="1040" y="56"/>
                    <a:pt x="1040" y="56"/>
                  </a:cubicBezTo>
                  <a:cubicBezTo>
                    <a:pt x="1047" y="56"/>
                    <a:pt x="1053" y="53"/>
                    <a:pt x="1057" y="48"/>
                  </a:cubicBezTo>
                  <a:cubicBezTo>
                    <a:pt x="1059" y="45"/>
                    <a:pt x="1061" y="40"/>
                    <a:pt x="1061" y="35"/>
                  </a:cubicBezTo>
                  <a:cubicBezTo>
                    <a:pt x="1061" y="30"/>
                    <a:pt x="1060" y="26"/>
                    <a:pt x="1057" y="23"/>
                  </a:cubicBezTo>
                  <a:cubicBezTo>
                    <a:pt x="1054" y="17"/>
                    <a:pt x="1047" y="14"/>
                    <a:pt x="1040" y="14"/>
                  </a:cubicBezTo>
                  <a:lnTo>
                    <a:pt x="714" y="1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7" name="Google Shape;1837;p33"/>
            <p:cNvSpPr/>
            <p:nvPr/>
          </p:nvSpPr>
          <p:spPr>
            <a:xfrm flipH="1">
              <a:off x="1457296"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8" name="Google Shape;1838;p33"/>
            <p:cNvSpPr/>
            <p:nvPr/>
          </p:nvSpPr>
          <p:spPr>
            <a:xfrm flipH="1">
              <a:off x="1340367"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9" name="Google Shape;1839;p33"/>
            <p:cNvSpPr/>
            <p:nvPr/>
          </p:nvSpPr>
          <p:spPr>
            <a:xfrm flipH="1">
              <a:off x="1291607"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0" name="Google Shape;1840;p33"/>
            <p:cNvSpPr/>
            <p:nvPr/>
          </p:nvSpPr>
          <p:spPr>
            <a:xfrm flipH="1">
              <a:off x="312679" y="3758797"/>
              <a:ext cx="1098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1" name="Google Shape;1841;p33"/>
            <p:cNvSpPr/>
            <p:nvPr/>
          </p:nvSpPr>
          <p:spPr>
            <a:xfrm flipH="1">
              <a:off x="195504" y="3758797"/>
              <a:ext cx="108300" cy="153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2" name="Google Shape;1842;p33"/>
            <p:cNvSpPr/>
            <p:nvPr/>
          </p:nvSpPr>
          <p:spPr>
            <a:xfrm flipH="1">
              <a:off x="146745" y="3758797"/>
              <a:ext cx="324600" cy="4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3" name="Google Shape;1843;p33"/>
            <p:cNvSpPr/>
            <p:nvPr/>
          </p:nvSpPr>
          <p:spPr>
            <a:xfrm flipH="1">
              <a:off x="-46" y="2416729"/>
              <a:ext cx="1344000" cy="261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4" name="Google Shape;1844;p33"/>
            <p:cNvSpPr/>
            <p:nvPr/>
          </p:nvSpPr>
          <p:spPr>
            <a:xfrm flipH="1">
              <a:off x="490383" y="2299799"/>
              <a:ext cx="769800" cy="768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5" name="Google Shape;1845;p33"/>
            <p:cNvSpPr/>
            <p:nvPr/>
          </p:nvSpPr>
          <p:spPr>
            <a:xfrm flipH="1">
              <a:off x="572808" y="2376589"/>
              <a:ext cx="642000" cy="402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6" name="Google Shape;1846;p33"/>
            <p:cNvSpPr/>
            <p:nvPr/>
          </p:nvSpPr>
          <p:spPr>
            <a:xfrm flipH="1">
              <a:off x="530681" y="3956006"/>
              <a:ext cx="685871" cy="66318"/>
            </a:xfrm>
            <a:custGeom>
              <a:avLst/>
              <a:gdLst/>
              <a:ahLst/>
              <a:cxnLst/>
              <a:rect l="l" t="t" r="r" b="b"/>
              <a:pathLst>
                <a:path w="393" h="38" extrusionOk="0">
                  <a:moveTo>
                    <a:pt x="0" y="0"/>
                  </a:moveTo>
                  <a:lnTo>
                    <a:pt x="34" y="38"/>
                  </a:lnTo>
                  <a:lnTo>
                    <a:pt x="359" y="38"/>
                  </a:lnTo>
                  <a:lnTo>
                    <a:pt x="393"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7" name="Google Shape;1847;p33"/>
            <p:cNvSpPr/>
            <p:nvPr/>
          </p:nvSpPr>
          <p:spPr>
            <a:xfrm flipH="1">
              <a:off x="131" y="3713421"/>
              <a:ext cx="3328134" cy="342062"/>
            </a:xfrm>
            <a:custGeom>
              <a:avLst/>
              <a:gdLst/>
              <a:ahLst/>
              <a:cxnLst/>
              <a:rect l="l" t="t" r="r" b="b"/>
              <a:pathLst>
                <a:path w="2326" h="239" extrusionOk="0">
                  <a:moveTo>
                    <a:pt x="1081" y="239"/>
                  </a:moveTo>
                  <a:cubicBezTo>
                    <a:pt x="1044" y="152"/>
                    <a:pt x="1044" y="152"/>
                    <a:pt x="1044" y="152"/>
                  </a:cubicBezTo>
                  <a:cubicBezTo>
                    <a:pt x="1158" y="42"/>
                    <a:pt x="1158" y="42"/>
                    <a:pt x="1158" y="42"/>
                  </a:cubicBezTo>
                  <a:cubicBezTo>
                    <a:pt x="2326" y="42"/>
                    <a:pt x="2326" y="42"/>
                    <a:pt x="2326" y="42"/>
                  </a:cubicBezTo>
                  <a:cubicBezTo>
                    <a:pt x="2326" y="0"/>
                    <a:pt x="2326" y="0"/>
                    <a:pt x="2326" y="0"/>
                  </a:cubicBezTo>
                  <a:cubicBezTo>
                    <a:pt x="1010" y="0"/>
                    <a:pt x="1010" y="0"/>
                    <a:pt x="1010" y="0"/>
                  </a:cubicBezTo>
                  <a:cubicBezTo>
                    <a:pt x="880" y="125"/>
                    <a:pt x="880" y="125"/>
                    <a:pt x="880" y="125"/>
                  </a:cubicBezTo>
                  <a:cubicBezTo>
                    <a:pt x="178" y="125"/>
                    <a:pt x="178" y="125"/>
                    <a:pt x="178" y="125"/>
                  </a:cubicBezTo>
                  <a:cubicBezTo>
                    <a:pt x="178" y="125"/>
                    <a:pt x="88" y="239"/>
                    <a:pt x="0" y="239"/>
                  </a:cubicBezTo>
                  <a:lnTo>
                    <a:pt x="1081" y="23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8" name="Google Shape;1848;p33"/>
            <p:cNvSpPr/>
            <p:nvPr/>
          </p:nvSpPr>
          <p:spPr>
            <a:xfrm flipH="1">
              <a:off x="135" y="3210800"/>
              <a:ext cx="2947672" cy="530545"/>
            </a:xfrm>
            <a:custGeom>
              <a:avLst/>
              <a:gdLst/>
              <a:ahLst/>
              <a:cxnLst/>
              <a:rect l="l" t="t" r="r" b="b"/>
              <a:pathLst>
                <a:path w="1689" h="304" extrusionOk="0">
                  <a:moveTo>
                    <a:pt x="1689" y="184"/>
                  </a:moveTo>
                  <a:lnTo>
                    <a:pt x="709" y="184"/>
                  </a:lnTo>
                  <a:lnTo>
                    <a:pt x="453" y="304"/>
                  </a:lnTo>
                  <a:lnTo>
                    <a:pt x="0" y="304"/>
                  </a:lnTo>
                  <a:lnTo>
                    <a:pt x="447" y="288"/>
                  </a:lnTo>
                  <a:lnTo>
                    <a:pt x="960" y="0"/>
                  </a:lnTo>
                  <a:lnTo>
                    <a:pt x="1689" y="0"/>
                  </a:lnTo>
                  <a:lnTo>
                    <a:pt x="1689" y="1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49" name="Google Shape;1849;p33"/>
            <p:cNvSpPr/>
            <p:nvPr/>
          </p:nvSpPr>
          <p:spPr>
            <a:xfrm flipH="1">
              <a:off x="2129398" y="3497015"/>
              <a:ext cx="694500" cy="42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33"/>
            <p:cNvSpPr/>
            <p:nvPr/>
          </p:nvSpPr>
          <p:spPr>
            <a:xfrm flipH="1">
              <a:off x="135" y="2554600"/>
              <a:ext cx="769641" cy="394418"/>
            </a:xfrm>
            <a:custGeom>
              <a:avLst/>
              <a:gdLst/>
              <a:ahLst/>
              <a:cxnLst/>
              <a:rect l="l" t="t" r="r" b="b"/>
              <a:pathLst>
                <a:path w="538" h="276" extrusionOk="0">
                  <a:moveTo>
                    <a:pt x="46" y="0"/>
                  </a:moveTo>
                  <a:cubicBezTo>
                    <a:pt x="538" y="0"/>
                    <a:pt x="538" y="0"/>
                    <a:pt x="538" y="0"/>
                  </a:cubicBezTo>
                  <a:cubicBezTo>
                    <a:pt x="538" y="276"/>
                    <a:pt x="538" y="276"/>
                    <a:pt x="538" y="276"/>
                  </a:cubicBezTo>
                  <a:cubicBezTo>
                    <a:pt x="46" y="276"/>
                    <a:pt x="46" y="276"/>
                    <a:pt x="46" y="276"/>
                  </a:cubicBezTo>
                  <a:cubicBezTo>
                    <a:pt x="34" y="276"/>
                    <a:pt x="24" y="272"/>
                    <a:pt x="16" y="265"/>
                  </a:cubicBezTo>
                  <a:cubicBezTo>
                    <a:pt x="6" y="256"/>
                    <a:pt x="0" y="244"/>
                    <a:pt x="0" y="230"/>
                  </a:cubicBezTo>
                  <a:cubicBezTo>
                    <a:pt x="0" y="46"/>
                    <a:pt x="0" y="46"/>
                    <a:pt x="0" y="46"/>
                  </a:cubicBezTo>
                  <a:cubicBezTo>
                    <a:pt x="0" y="32"/>
                    <a:pt x="6" y="20"/>
                    <a:pt x="15" y="12"/>
                  </a:cubicBezTo>
                  <a:cubicBezTo>
                    <a:pt x="23" y="5"/>
                    <a:pt x="34" y="0"/>
                    <a:pt x="4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1" name="Google Shape;1851;p33"/>
            <p:cNvSpPr/>
            <p:nvPr/>
          </p:nvSpPr>
          <p:spPr>
            <a:xfrm flipH="1">
              <a:off x="135" y="2554600"/>
              <a:ext cx="769641" cy="83770"/>
            </a:xfrm>
            <a:custGeom>
              <a:avLst/>
              <a:gdLst/>
              <a:ahLst/>
              <a:cxnLst/>
              <a:rect l="l" t="t" r="r" b="b"/>
              <a:pathLst>
                <a:path w="538" h="59" extrusionOk="0">
                  <a:moveTo>
                    <a:pt x="46" y="0"/>
                  </a:moveTo>
                  <a:cubicBezTo>
                    <a:pt x="34" y="0"/>
                    <a:pt x="23" y="5"/>
                    <a:pt x="15" y="12"/>
                  </a:cubicBezTo>
                  <a:cubicBezTo>
                    <a:pt x="6" y="20"/>
                    <a:pt x="0" y="32"/>
                    <a:pt x="0" y="46"/>
                  </a:cubicBezTo>
                  <a:cubicBezTo>
                    <a:pt x="0" y="59"/>
                    <a:pt x="0" y="59"/>
                    <a:pt x="0" y="59"/>
                  </a:cubicBezTo>
                  <a:cubicBezTo>
                    <a:pt x="0" y="46"/>
                    <a:pt x="6" y="34"/>
                    <a:pt x="15" y="25"/>
                  </a:cubicBezTo>
                  <a:cubicBezTo>
                    <a:pt x="23" y="18"/>
                    <a:pt x="34" y="14"/>
                    <a:pt x="46" y="14"/>
                  </a:cubicBezTo>
                  <a:cubicBezTo>
                    <a:pt x="538" y="14"/>
                    <a:pt x="538" y="14"/>
                    <a:pt x="538" y="14"/>
                  </a:cubicBezTo>
                  <a:cubicBezTo>
                    <a:pt x="538" y="0"/>
                    <a:pt x="538" y="0"/>
                    <a:pt x="538" y="0"/>
                  </a:cubicBezTo>
                  <a:lnTo>
                    <a:pt x="46"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2" name="Google Shape;1852;p33"/>
            <p:cNvSpPr/>
            <p:nvPr/>
          </p:nvSpPr>
          <p:spPr>
            <a:xfrm flipH="1">
              <a:off x="1511496" y="2540639"/>
              <a:ext cx="1486923" cy="731244"/>
            </a:xfrm>
            <a:custGeom>
              <a:avLst/>
              <a:gdLst/>
              <a:ahLst/>
              <a:cxnLst/>
              <a:rect l="l" t="t" r="r" b="b"/>
              <a:pathLst>
                <a:path w="1039" h="510" extrusionOk="0">
                  <a:moveTo>
                    <a:pt x="988" y="0"/>
                  </a:moveTo>
                  <a:cubicBezTo>
                    <a:pt x="742" y="59"/>
                    <a:pt x="742" y="59"/>
                    <a:pt x="742" y="59"/>
                  </a:cubicBezTo>
                  <a:cubicBezTo>
                    <a:pt x="415" y="213"/>
                    <a:pt x="11" y="503"/>
                    <a:pt x="0" y="510"/>
                  </a:cubicBezTo>
                  <a:cubicBezTo>
                    <a:pt x="28" y="491"/>
                    <a:pt x="47" y="479"/>
                    <a:pt x="47" y="478"/>
                  </a:cubicBezTo>
                  <a:cubicBezTo>
                    <a:pt x="47" y="478"/>
                    <a:pt x="47" y="478"/>
                    <a:pt x="47" y="478"/>
                  </a:cubicBezTo>
                  <a:cubicBezTo>
                    <a:pt x="300" y="341"/>
                    <a:pt x="795" y="239"/>
                    <a:pt x="795" y="239"/>
                  </a:cubicBezTo>
                  <a:cubicBezTo>
                    <a:pt x="1039" y="22"/>
                    <a:pt x="1039" y="22"/>
                    <a:pt x="1039" y="22"/>
                  </a:cubicBezTo>
                  <a:cubicBezTo>
                    <a:pt x="988" y="0"/>
                    <a:pt x="988" y="0"/>
                    <a:pt x="988" y="0"/>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33"/>
            <p:cNvSpPr/>
            <p:nvPr/>
          </p:nvSpPr>
          <p:spPr>
            <a:xfrm flipH="1">
              <a:off x="2930355" y="3224762"/>
              <a:ext cx="68064" cy="48866"/>
            </a:xfrm>
            <a:custGeom>
              <a:avLst/>
              <a:gdLst/>
              <a:ahLst/>
              <a:cxnLst/>
              <a:rect l="l" t="t" r="r" b="b"/>
              <a:pathLst>
                <a:path w="47" h="33" extrusionOk="0">
                  <a:moveTo>
                    <a:pt x="47" y="0"/>
                  </a:moveTo>
                  <a:cubicBezTo>
                    <a:pt x="47" y="1"/>
                    <a:pt x="28" y="13"/>
                    <a:pt x="0" y="32"/>
                  </a:cubicBezTo>
                  <a:cubicBezTo>
                    <a:pt x="0" y="33"/>
                    <a:pt x="0" y="33"/>
                    <a:pt x="0" y="33"/>
                  </a:cubicBezTo>
                  <a:cubicBezTo>
                    <a:pt x="28" y="13"/>
                    <a:pt x="47" y="1"/>
                    <a:pt x="47" y="0"/>
                  </a:cubicBezTo>
                </a:path>
              </a:pathLst>
            </a:custGeom>
            <a:solidFill>
              <a:srgbClr val="2FCBE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33"/>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5" name="Google Shape;1855;p33"/>
            <p:cNvSpPr/>
            <p:nvPr/>
          </p:nvSpPr>
          <p:spPr>
            <a:xfrm flipH="1">
              <a:off x="1511494" y="2516206"/>
              <a:ext cx="425833" cy="109949"/>
            </a:xfrm>
            <a:custGeom>
              <a:avLst/>
              <a:gdLst/>
              <a:ahLst/>
              <a:cxnLst/>
              <a:rect l="l" t="t" r="r" b="b"/>
              <a:pathLst>
                <a:path w="244" h="63" extrusionOk="0">
                  <a:moveTo>
                    <a:pt x="189" y="0"/>
                  </a:moveTo>
                  <a:lnTo>
                    <a:pt x="0" y="63"/>
                  </a:lnTo>
                  <a:lnTo>
                    <a:pt x="202" y="14"/>
                  </a:lnTo>
                  <a:lnTo>
                    <a:pt x="244" y="32"/>
                  </a:lnTo>
                  <a:lnTo>
                    <a:pt x="189" y="0"/>
                  </a:lnTo>
                </a:path>
              </a:pathLst>
            </a:cu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6" name="Google Shape;1856;p33"/>
            <p:cNvSpPr/>
            <p:nvPr/>
          </p:nvSpPr>
          <p:spPr>
            <a:xfrm flipH="1">
              <a:off x="1511494" y="2512656"/>
              <a:ext cx="425833" cy="366495"/>
            </a:xfrm>
            <a:custGeom>
              <a:avLst/>
              <a:gdLst/>
              <a:ahLst/>
              <a:cxnLst/>
              <a:rect l="l" t="t" r="r" b="b"/>
              <a:pathLst>
                <a:path w="244" h="210" extrusionOk="0">
                  <a:moveTo>
                    <a:pt x="0" y="63"/>
                  </a:moveTo>
                  <a:lnTo>
                    <a:pt x="189" y="11"/>
                  </a:lnTo>
                  <a:lnTo>
                    <a:pt x="228" y="36"/>
                  </a:lnTo>
                  <a:lnTo>
                    <a:pt x="44" y="210"/>
                  </a:lnTo>
                  <a:lnTo>
                    <a:pt x="244" y="32"/>
                  </a:lnTo>
                  <a:lnTo>
                    <a:pt x="189" y="0"/>
                  </a:lnTo>
                  <a:lnTo>
                    <a:pt x="0" y="6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7" name="Google Shape;1857;p33"/>
            <p:cNvSpPr/>
            <p:nvPr/>
          </p:nvSpPr>
          <p:spPr>
            <a:xfrm flipH="1">
              <a:off x="136" y="2577289"/>
              <a:ext cx="1853421" cy="465972"/>
            </a:xfrm>
            <a:custGeom>
              <a:avLst/>
              <a:gdLst/>
              <a:ahLst/>
              <a:cxnLst/>
              <a:rect l="l" t="t" r="r" b="b"/>
              <a:pathLst>
                <a:path w="1062" h="267" extrusionOk="0">
                  <a:moveTo>
                    <a:pt x="1062" y="236"/>
                  </a:moveTo>
                  <a:lnTo>
                    <a:pt x="1062" y="234"/>
                  </a:lnTo>
                  <a:lnTo>
                    <a:pt x="599" y="234"/>
                  </a:lnTo>
                  <a:lnTo>
                    <a:pt x="599" y="0"/>
                  </a:lnTo>
                  <a:lnTo>
                    <a:pt x="263" y="0"/>
                  </a:lnTo>
                  <a:lnTo>
                    <a:pt x="0" y="236"/>
                  </a:lnTo>
                  <a:lnTo>
                    <a:pt x="597" y="236"/>
                  </a:lnTo>
                  <a:lnTo>
                    <a:pt x="597" y="267"/>
                  </a:lnTo>
                  <a:lnTo>
                    <a:pt x="1062" y="267"/>
                  </a:lnTo>
                  <a:lnTo>
                    <a:pt x="1062" y="265"/>
                  </a:lnTo>
                  <a:lnTo>
                    <a:pt x="599" y="265"/>
                  </a:lnTo>
                  <a:lnTo>
                    <a:pt x="599" y="236"/>
                  </a:lnTo>
                  <a:lnTo>
                    <a:pt x="1062" y="236"/>
                  </a:lnTo>
                  <a:close/>
                  <a:moveTo>
                    <a:pt x="597" y="234"/>
                  </a:moveTo>
                  <a:lnTo>
                    <a:pt x="7" y="234"/>
                  </a:lnTo>
                  <a:lnTo>
                    <a:pt x="264" y="2"/>
                  </a:lnTo>
                  <a:lnTo>
                    <a:pt x="597" y="2"/>
                  </a:lnTo>
                  <a:lnTo>
                    <a:pt x="597" y="23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33"/>
            <p:cNvSpPr/>
            <p:nvPr/>
          </p:nvSpPr>
          <p:spPr>
            <a:xfrm flipH="1">
              <a:off x="872625" y="3041515"/>
              <a:ext cx="1284600" cy="69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Graphic 1" descr="A school bus">
            <a:extLst>
              <a:ext uri="{FF2B5EF4-FFF2-40B4-BE49-F238E27FC236}">
                <a16:creationId xmlns:a16="http://schemas.microsoft.com/office/drawing/2014/main" id="{4137DC90-9CDE-A308-67A3-2B1D8486AF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7133" y="2630028"/>
            <a:ext cx="3488723" cy="2842076"/>
          </a:xfrm>
          <a:prstGeom prst="rect">
            <a:avLst/>
          </a:prstGeom>
        </p:spPr>
      </p:pic>
      <p:grpSp>
        <p:nvGrpSpPr>
          <p:cNvPr id="3" name="Google Shape;4177;p56">
            <a:extLst>
              <a:ext uri="{FF2B5EF4-FFF2-40B4-BE49-F238E27FC236}">
                <a16:creationId xmlns:a16="http://schemas.microsoft.com/office/drawing/2014/main" id="{A93192DF-6ECC-443A-75F5-1812FB61869A}"/>
              </a:ext>
            </a:extLst>
          </p:cNvPr>
          <p:cNvGrpSpPr/>
          <p:nvPr/>
        </p:nvGrpSpPr>
        <p:grpSpPr>
          <a:xfrm>
            <a:off x="-580086" y="4571988"/>
            <a:ext cx="8955942" cy="208778"/>
            <a:chOff x="-2762195" y="3733725"/>
            <a:chExt cx="11664420" cy="351300"/>
          </a:xfrm>
          <a:solidFill>
            <a:schemeClr val="accent6">
              <a:lumMod val="75000"/>
            </a:schemeClr>
          </a:solidFill>
        </p:grpSpPr>
        <p:sp>
          <p:nvSpPr>
            <p:cNvPr id="4" name="Google Shape;4178;p56">
              <a:extLst>
                <a:ext uri="{FF2B5EF4-FFF2-40B4-BE49-F238E27FC236}">
                  <a16:creationId xmlns:a16="http://schemas.microsoft.com/office/drawing/2014/main" id="{FBC084A2-BC74-107A-CF1C-D76168B51A6D}"/>
                </a:ext>
              </a:extLst>
            </p:cNvPr>
            <p:cNvSpPr/>
            <p:nvPr/>
          </p:nvSpPr>
          <p:spPr>
            <a:xfrm>
              <a:off x="-2762195" y="3733735"/>
              <a:ext cx="10979514" cy="35129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79;p56">
              <a:extLst>
                <a:ext uri="{FF2B5EF4-FFF2-40B4-BE49-F238E27FC236}">
                  <a16:creationId xmlns:a16="http://schemas.microsoft.com/office/drawing/2014/main" id="{D3D3DABA-1AE0-BC3D-52FC-F16346C36877}"/>
                </a:ext>
              </a:extLst>
            </p:cNvPr>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80;p56">
              <a:extLst>
                <a:ext uri="{FF2B5EF4-FFF2-40B4-BE49-F238E27FC236}">
                  <a16:creationId xmlns:a16="http://schemas.microsoft.com/office/drawing/2014/main" id="{90D8E2BB-F238-7078-DBCE-6C47E2EB955A}"/>
                </a:ext>
              </a:extLst>
            </p:cNvPr>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81;p56">
              <a:extLst>
                <a:ext uri="{FF2B5EF4-FFF2-40B4-BE49-F238E27FC236}">
                  <a16:creationId xmlns:a16="http://schemas.microsoft.com/office/drawing/2014/main" id="{2076AE86-A44D-2EE6-42A9-123012AE7734}"/>
                </a:ext>
              </a:extLst>
            </p:cNvPr>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6"/>
        <p:cNvGrpSpPr/>
        <p:nvPr/>
      </p:nvGrpSpPr>
      <p:grpSpPr>
        <a:xfrm>
          <a:off x="0" y="0"/>
          <a:ext cx="0" cy="0"/>
          <a:chOff x="0" y="0"/>
          <a:chExt cx="0" cy="0"/>
        </a:xfrm>
      </p:grpSpPr>
      <p:sp>
        <p:nvSpPr>
          <p:cNvPr id="1787" name="Google Shape;1787;p32"/>
          <p:cNvSpPr txBox="1">
            <a:spLocks noGrp="1"/>
          </p:cNvSpPr>
          <p:nvPr>
            <p:ph type="title"/>
          </p:nvPr>
        </p:nvSpPr>
        <p:spPr>
          <a:xfrm>
            <a:off x="641341" y="1393750"/>
            <a:ext cx="378949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MTA Daily ridership</a:t>
            </a:r>
            <a:endParaRPr dirty="0"/>
          </a:p>
        </p:txBody>
      </p:sp>
      <p:sp>
        <p:nvSpPr>
          <p:cNvPr id="1788" name="Google Shape;1788;p32"/>
          <p:cNvSpPr txBox="1">
            <a:spLocks noGrp="1"/>
          </p:cNvSpPr>
          <p:nvPr>
            <p:ph type="body" idx="1"/>
          </p:nvPr>
        </p:nvSpPr>
        <p:spPr>
          <a:xfrm>
            <a:off x="322222" y="1966450"/>
            <a:ext cx="3789498" cy="1864770"/>
          </a:xfrm>
          <a:prstGeom prst="rect">
            <a:avLst/>
          </a:prstGeom>
        </p:spPr>
        <p:txBody>
          <a:bodyPr spcFirstLastPara="1" wrap="square" lIns="91425" tIns="91425" rIns="91425" bIns="91425" anchor="t" anchorCtr="0">
            <a:noAutofit/>
          </a:bodyPr>
          <a:lstStyle/>
          <a:p>
            <a:pPr marL="152400" indent="0" algn="ctr">
              <a:buNone/>
            </a:pPr>
            <a:r>
              <a:rPr lang="ar-EG" sz="1400" dirty="0">
                <a:solidFill>
                  <a:schemeClr val="tx1">
                    <a:lumMod val="50000"/>
                  </a:schemeClr>
                </a:solidFill>
              </a:rPr>
              <a:t>The Metropolitan Transportation Authority (MTA) is the biggest public transportation system in the U.S. It runs the subways, buses, and trains in New York City and nearby areas. Every day, millions of people use MTA services to travel.</a:t>
            </a:r>
          </a:p>
        </p:txBody>
      </p:sp>
      <p:cxnSp>
        <p:nvCxnSpPr>
          <p:cNvPr id="1790" name="Google Shape;1790;p32"/>
          <p:cNvCxnSpPr/>
          <p:nvPr/>
        </p:nvCxnSpPr>
        <p:spPr>
          <a:xfrm>
            <a:off x="872800" y="-323750"/>
            <a:ext cx="0" cy="1717500"/>
          </a:xfrm>
          <a:prstGeom prst="straightConnector1">
            <a:avLst/>
          </a:prstGeom>
          <a:noFill/>
          <a:ln w="9525" cap="flat" cmpd="sng">
            <a:solidFill>
              <a:schemeClr val="dk1"/>
            </a:solidFill>
            <a:prstDash val="solid"/>
            <a:round/>
            <a:headEnd type="none" w="med" len="med"/>
            <a:tailEnd type="diamond" w="med" len="med"/>
          </a:ln>
        </p:spPr>
      </p:cxnSp>
      <p:pic>
        <p:nvPicPr>
          <p:cNvPr id="8" name="Picture Placeholder 7">
            <a:extLst>
              <a:ext uri="{FF2B5EF4-FFF2-40B4-BE49-F238E27FC236}">
                <a16:creationId xmlns:a16="http://schemas.microsoft.com/office/drawing/2014/main" id="{DD83B46D-B0B5-B66D-B3CA-11ACC21B1CEC}"/>
              </a:ext>
            </a:extLst>
          </p:cNvPr>
          <p:cNvPicPr>
            <a:picLocks noGrp="1" noChangeAspect="1"/>
          </p:cNvPicPr>
          <p:nvPr>
            <p:ph type="pic" idx="2"/>
          </p:nvPr>
        </p:nvPicPr>
        <p:blipFill>
          <a:blip r:embed="rId3"/>
          <a:srcRect l="26509" r="26509"/>
          <a:stretch/>
        </p:blipFill>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87"/>
                                        </p:tgtEl>
                                        <p:attrNameLst>
                                          <p:attrName>style.visibility</p:attrName>
                                        </p:attrNameLst>
                                      </p:cBhvr>
                                      <p:to>
                                        <p:strVal val="visible"/>
                                      </p:to>
                                    </p:set>
                                    <p:animEffect transition="in" filter="fade">
                                      <p:cBhvr>
                                        <p:cTn id="7" dur="1000"/>
                                        <p:tgtEl>
                                          <p:spTgt spid="1787"/>
                                        </p:tgtEl>
                                      </p:cBhvr>
                                    </p:animEffect>
                                    <p:anim calcmode="lin" valueType="num">
                                      <p:cBhvr>
                                        <p:cTn id="8" dur="1000" fill="hold"/>
                                        <p:tgtEl>
                                          <p:spTgt spid="1787"/>
                                        </p:tgtEl>
                                        <p:attrNameLst>
                                          <p:attrName>ppt_x</p:attrName>
                                        </p:attrNameLst>
                                      </p:cBhvr>
                                      <p:tavLst>
                                        <p:tav tm="0">
                                          <p:val>
                                            <p:strVal val="#ppt_x"/>
                                          </p:val>
                                        </p:tav>
                                        <p:tav tm="100000">
                                          <p:val>
                                            <p:strVal val="#ppt_x"/>
                                          </p:val>
                                        </p:tav>
                                      </p:tavLst>
                                    </p:anim>
                                    <p:anim calcmode="lin" valueType="num">
                                      <p:cBhvr>
                                        <p:cTn id="9" dur="1000" fill="hold"/>
                                        <p:tgtEl>
                                          <p:spTgt spid="178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88">
                                            <p:txEl>
                                              <p:pRg st="0" end="0"/>
                                            </p:txEl>
                                          </p:spTgt>
                                        </p:tgtEl>
                                        <p:attrNameLst>
                                          <p:attrName>style.visibility</p:attrName>
                                        </p:attrNameLst>
                                      </p:cBhvr>
                                      <p:to>
                                        <p:strVal val="visible"/>
                                      </p:to>
                                    </p:set>
                                    <p:animEffect transition="in" filter="fade">
                                      <p:cBhvr>
                                        <p:cTn id="14" dur="1000"/>
                                        <p:tgtEl>
                                          <p:spTgt spid="1788">
                                            <p:txEl>
                                              <p:pRg st="0" end="0"/>
                                            </p:txEl>
                                          </p:spTgt>
                                        </p:tgtEl>
                                      </p:cBhvr>
                                    </p:animEffect>
                                    <p:anim calcmode="lin" valueType="num">
                                      <p:cBhvr>
                                        <p:cTn id="15" dur="1000" fill="hold"/>
                                        <p:tgtEl>
                                          <p:spTgt spid="178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78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7" grpId="0"/>
      <p:bldP spid="178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6740FF70-7A3D-DBB1-73FE-F995E969E0B3}"/>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BA7E612C-EC88-C753-9C1E-A21E455F513A}"/>
              </a:ext>
            </a:extLst>
          </p:cNvPr>
          <p:cNvSpPr txBox="1">
            <a:spLocks noGrp="1"/>
          </p:cNvSpPr>
          <p:nvPr>
            <p:ph type="title"/>
          </p:nvPr>
        </p:nvSpPr>
        <p:spPr>
          <a:xfrm>
            <a:off x="3048600" y="1831775"/>
            <a:ext cx="30468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Objectives</a:t>
            </a:r>
            <a:r>
              <a:rPr lang="en-US" dirty="0"/>
              <a:t> </a:t>
            </a:r>
            <a:endParaRPr dirty="0"/>
          </a:p>
        </p:txBody>
      </p:sp>
      <p:sp>
        <p:nvSpPr>
          <p:cNvPr id="1796" name="Google Shape;1796;p33">
            <a:extLst>
              <a:ext uri="{FF2B5EF4-FFF2-40B4-BE49-F238E27FC236}">
                <a16:creationId xmlns:a16="http://schemas.microsoft.com/office/drawing/2014/main" id="{70565C4D-C18D-9DB0-162E-4994C874DD7D}"/>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cxnSp>
        <p:nvCxnSpPr>
          <p:cNvPr id="1797" name="Google Shape;1797;p33">
            <a:extLst>
              <a:ext uri="{FF2B5EF4-FFF2-40B4-BE49-F238E27FC236}">
                <a16:creationId xmlns:a16="http://schemas.microsoft.com/office/drawing/2014/main" id="{ED1EDD92-798D-5134-8D4B-AB46A31AF17A}"/>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D8C594D8-16E7-0B51-7E32-52D0D3E1BC7B}"/>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F6E3E484-7FAA-546E-53AE-4637B6858A17}"/>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5653A76B-F722-9379-50DC-73D2F7A6D765}"/>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86BC33EF-9C89-E07E-296E-E08AEBEC7A91}"/>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952ED5AE-FE08-DFCA-CC9F-3DBD416C4DA3}"/>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58CBE9D4-2C9E-5183-2180-2C54AABBBC87}"/>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73779F29-9699-6013-971B-11AFAA720BEE}"/>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85206713-23DF-4FF0-FA8D-EA879796B5CB}"/>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5A42F2C4-D339-F3C8-E9B2-84305AE21D0D}"/>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0649305D-0440-0477-EB39-63C8E6D86E3F}"/>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43BA4EAC-7EF0-71A5-A643-8FE86F2F38EB}"/>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4E7BEE83-7ADA-69AA-3CE8-E1065B7A3796}"/>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E4927BB1-DCF4-F699-4A4D-0B50ABAFE36C}"/>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F3CBB1E0-1F37-E931-5749-393F963D3A12}"/>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79D372E0-397B-7F74-B23E-7E638B2CC1A7}"/>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84C42F0E-18CA-8FDB-5825-5ED83413446B}"/>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28760867-F59A-79D6-6EFB-4735D20960F6}"/>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9CE1E3EA-B243-6291-83A8-C3E87ECA980D}"/>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99B7DE34-B16B-A582-5EBD-74DDA52D7102}"/>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EBDAB39D-4F1D-5073-EA16-89183CCF993F}"/>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3B164FFC-8968-B831-3F5B-E7E7EA6841C5}"/>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241E28FE-AD72-CF74-6019-EA6BE2C10C63}"/>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 name="Graphic 1" descr="A school bus">
            <a:extLst>
              <a:ext uri="{FF2B5EF4-FFF2-40B4-BE49-F238E27FC236}">
                <a16:creationId xmlns:a16="http://schemas.microsoft.com/office/drawing/2014/main" id="{1099B272-78F7-3CDC-89EE-5D7C785795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22761" y="2642195"/>
            <a:ext cx="3488723" cy="2842076"/>
          </a:xfrm>
          <a:prstGeom prst="rect">
            <a:avLst/>
          </a:prstGeom>
        </p:spPr>
      </p:pic>
      <p:grpSp>
        <p:nvGrpSpPr>
          <p:cNvPr id="3" name="Google Shape;4177;p56">
            <a:extLst>
              <a:ext uri="{FF2B5EF4-FFF2-40B4-BE49-F238E27FC236}">
                <a16:creationId xmlns:a16="http://schemas.microsoft.com/office/drawing/2014/main" id="{4235C91B-FA20-0B91-885F-2D03DEB5D700}"/>
              </a:ext>
            </a:extLst>
          </p:cNvPr>
          <p:cNvGrpSpPr/>
          <p:nvPr/>
        </p:nvGrpSpPr>
        <p:grpSpPr>
          <a:xfrm>
            <a:off x="-580086" y="4571988"/>
            <a:ext cx="5609286" cy="193052"/>
            <a:chOff x="-2762195" y="3733725"/>
            <a:chExt cx="11664420" cy="351300"/>
          </a:xfrm>
          <a:solidFill>
            <a:schemeClr val="accent6">
              <a:lumMod val="75000"/>
            </a:schemeClr>
          </a:solidFill>
        </p:grpSpPr>
        <p:sp>
          <p:nvSpPr>
            <p:cNvPr id="4" name="Google Shape;4178;p56">
              <a:extLst>
                <a:ext uri="{FF2B5EF4-FFF2-40B4-BE49-F238E27FC236}">
                  <a16:creationId xmlns:a16="http://schemas.microsoft.com/office/drawing/2014/main" id="{8270620E-40E0-5FB8-6B24-CA805A26737E}"/>
                </a:ext>
              </a:extLst>
            </p:cNvPr>
            <p:cNvSpPr/>
            <p:nvPr/>
          </p:nvSpPr>
          <p:spPr>
            <a:xfrm>
              <a:off x="-2762195" y="3733735"/>
              <a:ext cx="10979514" cy="351290"/>
            </a:xfrm>
            <a:prstGeom prst="homePlate">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179;p56">
              <a:extLst>
                <a:ext uri="{FF2B5EF4-FFF2-40B4-BE49-F238E27FC236}">
                  <a16:creationId xmlns:a16="http://schemas.microsoft.com/office/drawing/2014/main" id="{68F71C31-E60D-3886-30D0-81BC49FABEF1}"/>
                </a:ext>
              </a:extLst>
            </p:cNvPr>
            <p:cNvSpPr/>
            <p:nvPr/>
          </p:nvSpPr>
          <p:spPr>
            <a:xfrm>
              <a:off x="80985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180;p56">
              <a:extLst>
                <a:ext uri="{FF2B5EF4-FFF2-40B4-BE49-F238E27FC236}">
                  <a16:creationId xmlns:a16="http://schemas.microsoft.com/office/drawing/2014/main" id="{49F0AF30-1D57-2B9C-A0CE-0DB7CBF8262B}"/>
                </a:ext>
              </a:extLst>
            </p:cNvPr>
            <p:cNvSpPr/>
            <p:nvPr/>
          </p:nvSpPr>
          <p:spPr>
            <a:xfrm>
              <a:off x="83271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181;p56">
              <a:extLst>
                <a:ext uri="{FF2B5EF4-FFF2-40B4-BE49-F238E27FC236}">
                  <a16:creationId xmlns:a16="http://schemas.microsoft.com/office/drawing/2014/main" id="{62F1043C-4AF6-E275-F1E5-78BA274D1008}"/>
                </a:ext>
              </a:extLst>
            </p:cNvPr>
            <p:cNvSpPr/>
            <p:nvPr/>
          </p:nvSpPr>
          <p:spPr>
            <a:xfrm>
              <a:off x="8555725" y="3733725"/>
              <a:ext cx="346500" cy="351300"/>
            </a:xfrm>
            <a:prstGeom prst="chevron">
              <a:avLst>
                <a:gd name="adj" fmla="val 50000"/>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822168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2"/>
        <p:cNvGrpSpPr/>
        <p:nvPr/>
      </p:nvGrpSpPr>
      <p:grpSpPr>
        <a:xfrm>
          <a:off x="0" y="0"/>
          <a:ext cx="0" cy="0"/>
          <a:chOff x="0" y="0"/>
          <a:chExt cx="0" cy="0"/>
        </a:xfrm>
      </p:grpSpPr>
      <p:sp>
        <p:nvSpPr>
          <p:cNvPr id="1863" name="Google Shape;186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Objectives</a:t>
            </a:r>
            <a:endParaRPr dirty="0"/>
          </a:p>
        </p:txBody>
      </p:sp>
      <p:sp>
        <p:nvSpPr>
          <p:cNvPr id="1865" name="Google Shape;1865;p34"/>
          <p:cNvSpPr txBox="1">
            <a:spLocks noGrp="1"/>
          </p:cNvSpPr>
          <p:nvPr>
            <p:ph type="subTitle" idx="1"/>
          </p:nvPr>
        </p:nvSpPr>
        <p:spPr>
          <a:xfrm>
            <a:off x="576178" y="1883566"/>
            <a:ext cx="3934721" cy="2017625"/>
          </a:xfrm>
          <a:prstGeom prst="rect">
            <a:avLst/>
          </a:prstGeom>
        </p:spPr>
        <p:txBody>
          <a:bodyPr spcFirstLastPara="1" wrap="square" lIns="91425" tIns="91425" rIns="91425" bIns="91425" anchor="b" anchorCtr="0">
            <a:noAutofit/>
          </a:bodyPr>
          <a:lstStyle/>
          <a:p>
            <a:r>
              <a:rPr lang="ar-EG" sz="1800" dirty="0">
                <a:solidFill>
                  <a:schemeClr val="tx1">
                    <a:lumMod val="50000"/>
                  </a:schemeClr>
                </a:solidFill>
              </a:rPr>
              <a:t>Analyze ridership patterns across different MTA services.</a:t>
            </a:r>
          </a:p>
          <a:p>
            <a:endParaRPr lang="en-US" sz="1800" dirty="0">
              <a:solidFill>
                <a:schemeClr val="tx1">
                  <a:lumMod val="50000"/>
                </a:schemeClr>
              </a:solidFill>
            </a:endParaRPr>
          </a:p>
          <a:p>
            <a:pPr marL="0" lvl="0" indent="0" algn="ctr" rtl="0">
              <a:spcBef>
                <a:spcPts val="0"/>
              </a:spcBef>
              <a:spcAft>
                <a:spcPts val="0"/>
              </a:spcAft>
              <a:buNone/>
            </a:pPr>
            <a:endParaRPr dirty="0"/>
          </a:p>
        </p:txBody>
      </p:sp>
      <p:sp>
        <p:nvSpPr>
          <p:cNvPr id="1866" name="Google Shape;1866;p34"/>
          <p:cNvSpPr txBox="1">
            <a:spLocks noGrp="1"/>
          </p:cNvSpPr>
          <p:nvPr>
            <p:ph type="subTitle" idx="2"/>
          </p:nvPr>
        </p:nvSpPr>
        <p:spPr>
          <a:xfrm>
            <a:off x="4633103" y="2194560"/>
            <a:ext cx="3832602" cy="1169167"/>
          </a:xfrm>
          <a:prstGeom prst="rect">
            <a:avLst/>
          </a:prstGeom>
        </p:spPr>
        <p:txBody>
          <a:bodyPr spcFirstLastPara="1" wrap="square" lIns="91425" tIns="91425" rIns="91425" bIns="91425" anchor="b" anchorCtr="0">
            <a:noAutofit/>
          </a:bodyPr>
          <a:lstStyle/>
          <a:p>
            <a:r>
              <a:rPr lang="ar-EG" sz="1800" dirty="0">
                <a:solidFill>
                  <a:schemeClr val="tx1">
                    <a:lumMod val="50000"/>
                  </a:schemeClr>
                </a:solidFill>
              </a:rPr>
              <a:t>Understand the impact of COVID-19 on public transportation.</a:t>
            </a:r>
          </a:p>
        </p:txBody>
      </p:sp>
      <p:grpSp>
        <p:nvGrpSpPr>
          <p:cNvPr id="8" name="Google Shape;7658;p61">
            <a:extLst>
              <a:ext uri="{FF2B5EF4-FFF2-40B4-BE49-F238E27FC236}">
                <a16:creationId xmlns:a16="http://schemas.microsoft.com/office/drawing/2014/main" id="{B4ACF0A1-7AFE-9BC8-9441-74FFCE6683E4}"/>
              </a:ext>
            </a:extLst>
          </p:cNvPr>
          <p:cNvGrpSpPr/>
          <p:nvPr/>
        </p:nvGrpSpPr>
        <p:grpSpPr>
          <a:xfrm>
            <a:off x="1828182" y="1507947"/>
            <a:ext cx="1430711" cy="751237"/>
            <a:chOff x="5159450" y="1919950"/>
            <a:chExt cx="1541050" cy="862500"/>
          </a:xfrm>
        </p:grpSpPr>
        <p:sp>
          <p:nvSpPr>
            <p:cNvPr id="9" name="Google Shape;7659;p61">
              <a:extLst>
                <a:ext uri="{FF2B5EF4-FFF2-40B4-BE49-F238E27FC236}">
                  <a16:creationId xmlns:a16="http://schemas.microsoft.com/office/drawing/2014/main" id="{B48ACAE8-5622-961C-2590-C2610D9BD231}"/>
                </a:ext>
              </a:extLst>
            </p:cNvPr>
            <p:cNvSpPr/>
            <p:nvPr/>
          </p:nvSpPr>
          <p:spPr>
            <a:xfrm>
              <a:off x="5216414" y="2060033"/>
              <a:ext cx="1436820" cy="600250"/>
            </a:xfrm>
            <a:custGeom>
              <a:avLst/>
              <a:gdLst/>
              <a:ahLst/>
              <a:cxnLst/>
              <a:rect l="l" t="t" r="r" b="b"/>
              <a:pathLst>
                <a:path w="165771" h="69253" extrusionOk="0">
                  <a:moveTo>
                    <a:pt x="0" y="62158"/>
                  </a:moveTo>
                  <a:cubicBezTo>
                    <a:pt x="3093" y="59686"/>
                    <a:pt x="11731" y="46368"/>
                    <a:pt x="18559" y="47324"/>
                  </a:cubicBezTo>
                  <a:cubicBezTo>
                    <a:pt x="25388" y="48280"/>
                    <a:pt x="34933" y="75569"/>
                    <a:pt x="40971" y="67894"/>
                  </a:cubicBezTo>
                  <a:cubicBezTo>
                    <a:pt x="47009" y="60219"/>
                    <a:pt x="49466" y="8743"/>
                    <a:pt x="54788" y="1272"/>
                  </a:cubicBezTo>
                  <a:cubicBezTo>
                    <a:pt x="60110" y="-6199"/>
                    <a:pt x="66121" y="21612"/>
                    <a:pt x="72901" y="23070"/>
                  </a:cubicBezTo>
                  <a:cubicBezTo>
                    <a:pt x="79681" y="24528"/>
                    <a:pt x="89301" y="7131"/>
                    <a:pt x="95467" y="10022"/>
                  </a:cubicBezTo>
                  <a:cubicBezTo>
                    <a:pt x="101633" y="12913"/>
                    <a:pt x="104182" y="34714"/>
                    <a:pt x="109898" y="40416"/>
                  </a:cubicBezTo>
                  <a:cubicBezTo>
                    <a:pt x="115614" y="46118"/>
                    <a:pt x="123315" y="40320"/>
                    <a:pt x="129762" y="44234"/>
                  </a:cubicBezTo>
                  <a:cubicBezTo>
                    <a:pt x="136209" y="48148"/>
                    <a:pt x="142580" y="65416"/>
                    <a:pt x="148581" y="63902"/>
                  </a:cubicBezTo>
                  <a:cubicBezTo>
                    <a:pt x="154583" y="62388"/>
                    <a:pt x="162906" y="39942"/>
                    <a:pt x="165771" y="35150"/>
                  </a:cubicBezTo>
                </a:path>
              </a:pathLst>
            </a:custGeom>
            <a:noFill/>
            <a:ln w="19050" cap="flat" cmpd="sng">
              <a:solidFill>
                <a:srgbClr val="5F7D95"/>
              </a:solidFill>
              <a:prstDash val="solid"/>
              <a:round/>
              <a:headEnd type="oval" w="med" len="med"/>
              <a:tailEnd type="oval" w="med" len="med"/>
            </a:ln>
          </p:spPr>
          <p:txBody>
            <a:bodyPr/>
            <a:lstStyle/>
            <a:p>
              <a:endParaRPr lang="en-US"/>
            </a:p>
          </p:txBody>
        </p:sp>
        <p:grpSp>
          <p:nvGrpSpPr>
            <p:cNvPr id="10" name="Google Shape;7660;p61">
              <a:extLst>
                <a:ext uri="{FF2B5EF4-FFF2-40B4-BE49-F238E27FC236}">
                  <a16:creationId xmlns:a16="http://schemas.microsoft.com/office/drawing/2014/main" id="{0A2D8610-449C-5CE2-B9B2-E62CFCCF59BD}"/>
                </a:ext>
              </a:extLst>
            </p:cNvPr>
            <p:cNvGrpSpPr/>
            <p:nvPr/>
          </p:nvGrpSpPr>
          <p:grpSpPr>
            <a:xfrm>
              <a:off x="5159450" y="1919950"/>
              <a:ext cx="1541050" cy="862500"/>
              <a:chOff x="5159450" y="1919950"/>
              <a:chExt cx="1541050" cy="862500"/>
            </a:xfrm>
          </p:grpSpPr>
          <p:cxnSp>
            <p:nvCxnSpPr>
              <p:cNvPr id="11" name="Google Shape;7661;p61">
                <a:extLst>
                  <a:ext uri="{FF2B5EF4-FFF2-40B4-BE49-F238E27FC236}">
                    <a16:creationId xmlns:a16="http://schemas.microsoft.com/office/drawing/2014/main" id="{B274B1C3-1BF5-7FD3-DCCE-336D62B23E75}"/>
                  </a:ext>
                </a:extLst>
              </p:cNvPr>
              <p:cNvCxnSpPr/>
              <p:nvPr/>
            </p:nvCxnSpPr>
            <p:spPr>
              <a:xfrm>
                <a:off x="5159450" y="1919950"/>
                <a:ext cx="0" cy="862500"/>
              </a:xfrm>
              <a:prstGeom prst="straightConnector1">
                <a:avLst/>
              </a:prstGeom>
              <a:noFill/>
              <a:ln w="9525" cap="flat" cmpd="sng">
                <a:solidFill>
                  <a:srgbClr val="E3E9ED"/>
                </a:solidFill>
                <a:prstDash val="solid"/>
                <a:round/>
                <a:headEnd type="none" w="med" len="med"/>
                <a:tailEnd type="none" w="med" len="med"/>
              </a:ln>
            </p:spPr>
          </p:cxnSp>
          <p:cxnSp>
            <p:nvCxnSpPr>
              <p:cNvPr id="12" name="Google Shape;7662;p61">
                <a:extLst>
                  <a:ext uri="{FF2B5EF4-FFF2-40B4-BE49-F238E27FC236}">
                    <a16:creationId xmlns:a16="http://schemas.microsoft.com/office/drawing/2014/main" id="{4A7EF0CF-FAB4-0C6B-5B07-A98611227049}"/>
                  </a:ext>
                </a:extLst>
              </p:cNvPr>
              <p:cNvCxnSpPr/>
              <p:nvPr/>
            </p:nvCxnSpPr>
            <p:spPr>
              <a:xfrm>
                <a:off x="5161200" y="2778975"/>
                <a:ext cx="1539300" cy="0"/>
              </a:xfrm>
              <a:prstGeom prst="straightConnector1">
                <a:avLst/>
              </a:prstGeom>
              <a:noFill/>
              <a:ln w="9525" cap="flat" cmpd="sng">
                <a:solidFill>
                  <a:srgbClr val="E3E9ED"/>
                </a:solidFill>
                <a:prstDash val="solid"/>
                <a:round/>
                <a:headEnd type="none" w="med" len="med"/>
                <a:tailEnd type="none" w="med" len="med"/>
              </a:ln>
            </p:spPr>
          </p:cxnSp>
        </p:grpSp>
      </p:grpSp>
      <p:grpSp>
        <p:nvGrpSpPr>
          <p:cNvPr id="13" name="Google Shape;8496;p62">
            <a:extLst>
              <a:ext uri="{FF2B5EF4-FFF2-40B4-BE49-F238E27FC236}">
                <a16:creationId xmlns:a16="http://schemas.microsoft.com/office/drawing/2014/main" id="{F58B3ADE-81F2-6825-86F2-1F177026B6F7}"/>
              </a:ext>
            </a:extLst>
          </p:cNvPr>
          <p:cNvGrpSpPr/>
          <p:nvPr/>
        </p:nvGrpSpPr>
        <p:grpSpPr>
          <a:xfrm>
            <a:off x="6411981" y="1757680"/>
            <a:ext cx="476500" cy="395096"/>
            <a:chOff x="1342268" y="4161009"/>
            <a:chExt cx="359565" cy="358094"/>
          </a:xfrm>
          <a:solidFill>
            <a:schemeClr val="bg1">
              <a:lumMod val="60000"/>
              <a:lumOff val="40000"/>
            </a:schemeClr>
          </a:solidFill>
        </p:grpSpPr>
        <p:sp>
          <p:nvSpPr>
            <p:cNvPr id="14" name="Google Shape;8497;p62">
              <a:extLst>
                <a:ext uri="{FF2B5EF4-FFF2-40B4-BE49-F238E27FC236}">
                  <a16:creationId xmlns:a16="http://schemas.microsoft.com/office/drawing/2014/main" id="{CA3669C2-5B90-2023-F83A-3C9A0170D383}"/>
                </a:ext>
              </a:extLst>
            </p:cNvPr>
            <p:cNvSpPr/>
            <p:nvPr/>
          </p:nvSpPr>
          <p:spPr>
            <a:xfrm>
              <a:off x="1342268" y="4371845"/>
              <a:ext cx="65077" cy="147257"/>
            </a:xfrm>
            <a:custGeom>
              <a:avLst/>
              <a:gdLst/>
              <a:ahLst/>
              <a:cxnLst/>
              <a:rect l="l" t="t" r="r" b="b"/>
              <a:pathLst>
                <a:path w="2477" h="5605" extrusionOk="0">
                  <a:moveTo>
                    <a:pt x="354" y="0"/>
                  </a:moveTo>
                  <a:cubicBezTo>
                    <a:pt x="160" y="0"/>
                    <a:pt x="1" y="160"/>
                    <a:pt x="1" y="354"/>
                  </a:cubicBezTo>
                  <a:lnTo>
                    <a:pt x="1" y="5605"/>
                  </a:lnTo>
                  <a:lnTo>
                    <a:pt x="2477" y="5605"/>
                  </a:lnTo>
                  <a:lnTo>
                    <a:pt x="2477" y="354"/>
                  </a:lnTo>
                  <a:cubicBezTo>
                    <a:pt x="2477" y="160"/>
                    <a:pt x="2310" y="0"/>
                    <a:pt x="21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498;p62">
              <a:extLst>
                <a:ext uri="{FF2B5EF4-FFF2-40B4-BE49-F238E27FC236}">
                  <a16:creationId xmlns:a16="http://schemas.microsoft.com/office/drawing/2014/main" id="{605ED6F2-25A2-6A71-A30A-60414064A40C}"/>
                </a:ext>
              </a:extLst>
            </p:cNvPr>
            <p:cNvSpPr/>
            <p:nvPr/>
          </p:nvSpPr>
          <p:spPr>
            <a:xfrm>
              <a:off x="1342268" y="4371845"/>
              <a:ext cx="31002" cy="147257"/>
            </a:xfrm>
            <a:custGeom>
              <a:avLst/>
              <a:gdLst/>
              <a:ahLst/>
              <a:cxnLst/>
              <a:rect l="l" t="t" r="r" b="b"/>
              <a:pathLst>
                <a:path w="1180" h="5605" extrusionOk="0">
                  <a:moveTo>
                    <a:pt x="354" y="0"/>
                  </a:moveTo>
                  <a:cubicBezTo>
                    <a:pt x="160" y="0"/>
                    <a:pt x="1" y="160"/>
                    <a:pt x="1" y="354"/>
                  </a:cubicBezTo>
                  <a:lnTo>
                    <a:pt x="1" y="5605"/>
                  </a:lnTo>
                  <a:lnTo>
                    <a:pt x="826" y="5605"/>
                  </a:lnTo>
                  <a:lnTo>
                    <a:pt x="826" y="354"/>
                  </a:lnTo>
                  <a:cubicBezTo>
                    <a:pt x="826" y="160"/>
                    <a:pt x="986" y="0"/>
                    <a:pt x="11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499;p62">
              <a:extLst>
                <a:ext uri="{FF2B5EF4-FFF2-40B4-BE49-F238E27FC236}">
                  <a16:creationId xmlns:a16="http://schemas.microsoft.com/office/drawing/2014/main" id="{99FA97C3-9A38-9771-B4A8-16D0FB667C7C}"/>
                </a:ext>
              </a:extLst>
            </p:cNvPr>
            <p:cNvSpPr/>
            <p:nvPr/>
          </p:nvSpPr>
          <p:spPr>
            <a:xfrm>
              <a:off x="1440501" y="4335589"/>
              <a:ext cx="65077" cy="183513"/>
            </a:xfrm>
            <a:custGeom>
              <a:avLst/>
              <a:gdLst/>
              <a:ahLst/>
              <a:cxnLst/>
              <a:rect l="l" t="t" r="r" b="b"/>
              <a:pathLst>
                <a:path w="2477" h="6985" extrusionOk="0">
                  <a:moveTo>
                    <a:pt x="354" y="0"/>
                  </a:moveTo>
                  <a:cubicBezTo>
                    <a:pt x="160" y="0"/>
                    <a:pt x="0" y="153"/>
                    <a:pt x="0" y="354"/>
                  </a:cubicBezTo>
                  <a:lnTo>
                    <a:pt x="0" y="6985"/>
                  </a:lnTo>
                  <a:lnTo>
                    <a:pt x="2476" y="6985"/>
                  </a:lnTo>
                  <a:lnTo>
                    <a:pt x="2476" y="354"/>
                  </a:lnTo>
                  <a:cubicBezTo>
                    <a:pt x="2476" y="153"/>
                    <a:pt x="2317" y="0"/>
                    <a:pt x="211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500;p62">
              <a:extLst>
                <a:ext uri="{FF2B5EF4-FFF2-40B4-BE49-F238E27FC236}">
                  <a16:creationId xmlns:a16="http://schemas.microsoft.com/office/drawing/2014/main" id="{DF62CA93-A5A3-6B15-7ED3-9705F43CDE44}"/>
                </a:ext>
              </a:extLst>
            </p:cNvPr>
            <p:cNvSpPr/>
            <p:nvPr/>
          </p:nvSpPr>
          <p:spPr>
            <a:xfrm>
              <a:off x="1440501" y="4335589"/>
              <a:ext cx="31002" cy="183513"/>
            </a:xfrm>
            <a:custGeom>
              <a:avLst/>
              <a:gdLst/>
              <a:ahLst/>
              <a:cxnLst/>
              <a:rect l="l" t="t" r="r" b="b"/>
              <a:pathLst>
                <a:path w="1180" h="6985" extrusionOk="0">
                  <a:moveTo>
                    <a:pt x="354" y="0"/>
                  </a:moveTo>
                  <a:cubicBezTo>
                    <a:pt x="160" y="0"/>
                    <a:pt x="0" y="153"/>
                    <a:pt x="0" y="354"/>
                  </a:cubicBezTo>
                  <a:lnTo>
                    <a:pt x="0" y="6985"/>
                  </a:lnTo>
                  <a:lnTo>
                    <a:pt x="826" y="6985"/>
                  </a:lnTo>
                  <a:lnTo>
                    <a:pt x="826" y="354"/>
                  </a:lnTo>
                  <a:cubicBezTo>
                    <a:pt x="826" y="153"/>
                    <a:pt x="985" y="0"/>
                    <a:pt x="11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501;p62">
              <a:extLst>
                <a:ext uri="{FF2B5EF4-FFF2-40B4-BE49-F238E27FC236}">
                  <a16:creationId xmlns:a16="http://schemas.microsoft.com/office/drawing/2014/main" id="{06AB2C43-84F6-7A68-C0A4-2EEF783D2D15}"/>
                </a:ext>
              </a:extLst>
            </p:cNvPr>
            <p:cNvSpPr/>
            <p:nvPr/>
          </p:nvSpPr>
          <p:spPr>
            <a:xfrm>
              <a:off x="1538707" y="4299123"/>
              <a:ext cx="64919" cy="219980"/>
            </a:xfrm>
            <a:custGeom>
              <a:avLst/>
              <a:gdLst/>
              <a:ahLst/>
              <a:cxnLst/>
              <a:rect l="l" t="t" r="r" b="b"/>
              <a:pathLst>
                <a:path w="2471" h="8373" extrusionOk="0">
                  <a:moveTo>
                    <a:pt x="355" y="1"/>
                  </a:moveTo>
                  <a:cubicBezTo>
                    <a:pt x="153" y="1"/>
                    <a:pt x="1" y="160"/>
                    <a:pt x="1" y="355"/>
                  </a:cubicBezTo>
                  <a:lnTo>
                    <a:pt x="1" y="8373"/>
                  </a:lnTo>
                  <a:lnTo>
                    <a:pt x="2470" y="8373"/>
                  </a:lnTo>
                  <a:lnTo>
                    <a:pt x="2470" y="355"/>
                  </a:lnTo>
                  <a:cubicBezTo>
                    <a:pt x="2470" y="160"/>
                    <a:pt x="2311" y="1"/>
                    <a:pt x="21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502;p62">
              <a:extLst>
                <a:ext uri="{FF2B5EF4-FFF2-40B4-BE49-F238E27FC236}">
                  <a16:creationId xmlns:a16="http://schemas.microsoft.com/office/drawing/2014/main" id="{7E7FC1E7-9E17-CD66-5699-7D673A44BB6D}"/>
                </a:ext>
              </a:extLst>
            </p:cNvPr>
            <p:cNvSpPr/>
            <p:nvPr/>
          </p:nvSpPr>
          <p:spPr>
            <a:xfrm>
              <a:off x="1538707" y="4299123"/>
              <a:ext cx="31002" cy="219980"/>
            </a:xfrm>
            <a:custGeom>
              <a:avLst/>
              <a:gdLst/>
              <a:ahLst/>
              <a:cxnLst/>
              <a:rect l="l" t="t" r="r" b="b"/>
              <a:pathLst>
                <a:path w="1180" h="8373" extrusionOk="0">
                  <a:moveTo>
                    <a:pt x="355" y="1"/>
                  </a:moveTo>
                  <a:cubicBezTo>
                    <a:pt x="153" y="1"/>
                    <a:pt x="1" y="160"/>
                    <a:pt x="1" y="355"/>
                  </a:cubicBezTo>
                  <a:lnTo>
                    <a:pt x="1" y="8373"/>
                  </a:lnTo>
                  <a:lnTo>
                    <a:pt x="826" y="8373"/>
                  </a:lnTo>
                  <a:lnTo>
                    <a:pt x="826" y="355"/>
                  </a:lnTo>
                  <a:cubicBezTo>
                    <a:pt x="826" y="160"/>
                    <a:pt x="986" y="1"/>
                    <a:pt x="1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503;p62">
              <a:extLst>
                <a:ext uri="{FF2B5EF4-FFF2-40B4-BE49-F238E27FC236}">
                  <a16:creationId xmlns:a16="http://schemas.microsoft.com/office/drawing/2014/main" id="{C2C04671-10FA-669F-64C8-F6EFE6DCA65D}"/>
                </a:ext>
              </a:extLst>
            </p:cNvPr>
            <p:cNvSpPr/>
            <p:nvPr/>
          </p:nvSpPr>
          <p:spPr>
            <a:xfrm>
              <a:off x="1636940" y="4262683"/>
              <a:ext cx="64893" cy="256420"/>
            </a:xfrm>
            <a:custGeom>
              <a:avLst/>
              <a:gdLst/>
              <a:ahLst/>
              <a:cxnLst/>
              <a:rect l="l" t="t" r="r" b="b"/>
              <a:pathLst>
                <a:path w="2470" h="9760" extrusionOk="0">
                  <a:moveTo>
                    <a:pt x="354" y="1"/>
                  </a:moveTo>
                  <a:cubicBezTo>
                    <a:pt x="153" y="1"/>
                    <a:pt x="0" y="160"/>
                    <a:pt x="0" y="354"/>
                  </a:cubicBezTo>
                  <a:lnTo>
                    <a:pt x="0" y="9760"/>
                  </a:lnTo>
                  <a:lnTo>
                    <a:pt x="2470" y="9760"/>
                  </a:lnTo>
                  <a:lnTo>
                    <a:pt x="2470" y="354"/>
                  </a:lnTo>
                  <a:cubicBezTo>
                    <a:pt x="2470" y="160"/>
                    <a:pt x="2310" y="1"/>
                    <a:pt x="211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504;p62">
              <a:extLst>
                <a:ext uri="{FF2B5EF4-FFF2-40B4-BE49-F238E27FC236}">
                  <a16:creationId xmlns:a16="http://schemas.microsoft.com/office/drawing/2014/main" id="{7D972699-EEB5-AEEC-E4CB-7AD9B397C61B}"/>
                </a:ext>
              </a:extLst>
            </p:cNvPr>
            <p:cNvSpPr/>
            <p:nvPr/>
          </p:nvSpPr>
          <p:spPr>
            <a:xfrm>
              <a:off x="1636940" y="4262683"/>
              <a:ext cx="31002" cy="256420"/>
            </a:xfrm>
            <a:custGeom>
              <a:avLst/>
              <a:gdLst/>
              <a:ahLst/>
              <a:cxnLst/>
              <a:rect l="l" t="t" r="r" b="b"/>
              <a:pathLst>
                <a:path w="1180" h="9760" extrusionOk="0">
                  <a:moveTo>
                    <a:pt x="354" y="1"/>
                  </a:moveTo>
                  <a:cubicBezTo>
                    <a:pt x="153" y="1"/>
                    <a:pt x="0" y="160"/>
                    <a:pt x="0" y="354"/>
                  </a:cubicBezTo>
                  <a:lnTo>
                    <a:pt x="0" y="9760"/>
                  </a:lnTo>
                  <a:lnTo>
                    <a:pt x="826" y="9760"/>
                  </a:lnTo>
                  <a:lnTo>
                    <a:pt x="826" y="354"/>
                  </a:lnTo>
                  <a:cubicBezTo>
                    <a:pt x="826" y="160"/>
                    <a:pt x="978" y="1"/>
                    <a:pt x="118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505;p62">
              <a:extLst>
                <a:ext uri="{FF2B5EF4-FFF2-40B4-BE49-F238E27FC236}">
                  <a16:creationId xmlns:a16="http://schemas.microsoft.com/office/drawing/2014/main" id="{2157E5C7-0C06-2F33-0D0A-E12A2F7F913F}"/>
                </a:ext>
              </a:extLst>
            </p:cNvPr>
            <p:cNvSpPr/>
            <p:nvPr/>
          </p:nvSpPr>
          <p:spPr>
            <a:xfrm>
              <a:off x="1357953" y="4161009"/>
              <a:ext cx="333687" cy="134699"/>
            </a:xfrm>
            <a:custGeom>
              <a:avLst/>
              <a:gdLst/>
              <a:ahLst/>
              <a:cxnLst/>
              <a:rect l="l" t="t" r="r" b="b"/>
              <a:pathLst>
                <a:path w="12701" h="5127" extrusionOk="0">
                  <a:moveTo>
                    <a:pt x="10208" y="0"/>
                  </a:moveTo>
                  <a:cubicBezTo>
                    <a:pt x="10033" y="0"/>
                    <a:pt x="9921" y="204"/>
                    <a:pt x="10030" y="354"/>
                  </a:cubicBezTo>
                  <a:lnTo>
                    <a:pt x="10391" y="874"/>
                  </a:lnTo>
                  <a:cubicBezTo>
                    <a:pt x="9177" y="1603"/>
                    <a:pt x="5292" y="3649"/>
                    <a:pt x="0" y="3649"/>
                  </a:cubicBezTo>
                  <a:lnTo>
                    <a:pt x="0" y="5126"/>
                  </a:lnTo>
                  <a:cubicBezTo>
                    <a:pt x="2879" y="5112"/>
                    <a:pt x="5729" y="4557"/>
                    <a:pt x="8400" y="3489"/>
                  </a:cubicBezTo>
                  <a:cubicBezTo>
                    <a:pt x="9378" y="3101"/>
                    <a:pt x="10328" y="2636"/>
                    <a:pt x="11237" y="2088"/>
                  </a:cubicBezTo>
                  <a:lnTo>
                    <a:pt x="11556" y="2553"/>
                  </a:lnTo>
                  <a:cubicBezTo>
                    <a:pt x="11601" y="2616"/>
                    <a:pt x="11670" y="2646"/>
                    <a:pt x="11739" y="2646"/>
                  </a:cubicBezTo>
                  <a:cubicBezTo>
                    <a:pt x="11830" y="2646"/>
                    <a:pt x="11920" y="2593"/>
                    <a:pt x="11951" y="2490"/>
                  </a:cubicBezTo>
                  <a:lnTo>
                    <a:pt x="12659" y="375"/>
                  </a:lnTo>
                  <a:cubicBezTo>
                    <a:pt x="12700" y="229"/>
                    <a:pt x="12603" y="84"/>
                    <a:pt x="12451" y="84"/>
                  </a:cubicBezTo>
                  <a:lnTo>
                    <a:pt x="10217" y="0"/>
                  </a:lnTo>
                  <a:cubicBezTo>
                    <a:pt x="10214" y="0"/>
                    <a:pt x="10211" y="0"/>
                    <a:pt x="1020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865">
                                            <p:txEl>
                                              <p:pRg st="0" end="0"/>
                                            </p:txEl>
                                          </p:spTgt>
                                        </p:tgtEl>
                                        <p:attrNameLst>
                                          <p:attrName>style.visibility</p:attrName>
                                        </p:attrNameLst>
                                      </p:cBhvr>
                                      <p:to>
                                        <p:strVal val="visible"/>
                                      </p:to>
                                    </p:set>
                                    <p:animEffect transition="in" filter="fade">
                                      <p:cBhvr>
                                        <p:cTn id="12" dur="1000"/>
                                        <p:tgtEl>
                                          <p:spTgt spid="1865">
                                            <p:txEl>
                                              <p:pRg st="0" end="0"/>
                                            </p:txEl>
                                          </p:spTgt>
                                        </p:tgtEl>
                                      </p:cBhvr>
                                    </p:animEffect>
                                    <p:anim calcmode="lin" valueType="num">
                                      <p:cBhvr>
                                        <p:cTn id="13" dur="1000" fill="hold"/>
                                        <p:tgtEl>
                                          <p:spTgt spid="186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186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866">
                                            <p:txEl>
                                              <p:pRg st="0" end="0"/>
                                            </p:txEl>
                                          </p:spTgt>
                                        </p:tgtEl>
                                        <p:attrNameLst>
                                          <p:attrName>style.visibility</p:attrName>
                                        </p:attrNameLst>
                                      </p:cBhvr>
                                      <p:to>
                                        <p:strVal val="visible"/>
                                      </p:to>
                                    </p:set>
                                    <p:animEffect transition="in" filter="fade">
                                      <p:cBhvr>
                                        <p:cTn id="17" dur="1000"/>
                                        <p:tgtEl>
                                          <p:spTgt spid="1866">
                                            <p:txEl>
                                              <p:pRg st="0" end="0"/>
                                            </p:txEl>
                                          </p:spTgt>
                                        </p:tgtEl>
                                      </p:cBhvr>
                                    </p:animEffect>
                                    <p:anim calcmode="lin" valueType="num">
                                      <p:cBhvr>
                                        <p:cTn id="18" dur="1000" fill="hold"/>
                                        <p:tgtEl>
                                          <p:spTgt spid="1866">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866">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5" grpId="0" build="p"/>
      <p:bldP spid="186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4">
          <a:extLst>
            <a:ext uri="{FF2B5EF4-FFF2-40B4-BE49-F238E27FC236}">
              <a16:creationId xmlns:a16="http://schemas.microsoft.com/office/drawing/2014/main" id="{B02033B1-FAF4-BDCD-6920-222A42E22749}"/>
            </a:ext>
          </a:extLst>
        </p:cNvPr>
        <p:cNvGrpSpPr/>
        <p:nvPr/>
      </p:nvGrpSpPr>
      <p:grpSpPr>
        <a:xfrm>
          <a:off x="0" y="0"/>
          <a:ext cx="0" cy="0"/>
          <a:chOff x="0" y="0"/>
          <a:chExt cx="0" cy="0"/>
        </a:xfrm>
      </p:grpSpPr>
      <p:sp>
        <p:nvSpPr>
          <p:cNvPr id="1795" name="Google Shape;1795;p33">
            <a:extLst>
              <a:ext uri="{FF2B5EF4-FFF2-40B4-BE49-F238E27FC236}">
                <a16:creationId xmlns:a16="http://schemas.microsoft.com/office/drawing/2014/main" id="{7DC68AAF-F198-7ADD-F9BA-2301032D3192}"/>
              </a:ext>
            </a:extLst>
          </p:cNvPr>
          <p:cNvSpPr txBox="1">
            <a:spLocks noGrp="1"/>
          </p:cNvSpPr>
          <p:nvPr>
            <p:ph type="title"/>
          </p:nvPr>
        </p:nvSpPr>
        <p:spPr>
          <a:xfrm>
            <a:off x="2111339" y="1764163"/>
            <a:ext cx="5225887"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PROJECT OVERVIEW </a:t>
            </a:r>
          </a:p>
        </p:txBody>
      </p:sp>
      <p:sp>
        <p:nvSpPr>
          <p:cNvPr id="1796" name="Google Shape;1796;p33">
            <a:extLst>
              <a:ext uri="{FF2B5EF4-FFF2-40B4-BE49-F238E27FC236}">
                <a16:creationId xmlns:a16="http://schemas.microsoft.com/office/drawing/2014/main" id="{88164BD1-8CFF-9734-052A-FABE149F3CE6}"/>
              </a:ext>
            </a:extLst>
          </p:cNvPr>
          <p:cNvSpPr txBox="1">
            <a:spLocks noGrp="1"/>
          </p:cNvSpPr>
          <p:nvPr>
            <p:ph type="title" idx="2"/>
          </p:nvPr>
        </p:nvSpPr>
        <p:spPr>
          <a:xfrm>
            <a:off x="4027050" y="1168175"/>
            <a:ext cx="1089900" cy="66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cxnSp>
        <p:nvCxnSpPr>
          <p:cNvPr id="1797" name="Google Shape;1797;p33">
            <a:extLst>
              <a:ext uri="{FF2B5EF4-FFF2-40B4-BE49-F238E27FC236}">
                <a16:creationId xmlns:a16="http://schemas.microsoft.com/office/drawing/2014/main" id="{378FF25B-674D-A2C7-5EB0-FEB2E6A918F5}"/>
              </a:ext>
            </a:extLst>
          </p:cNvPr>
          <p:cNvCxnSpPr>
            <a:endCxn id="1796" idx="0"/>
          </p:cNvCxnSpPr>
          <p:nvPr/>
        </p:nvCxnSpPr>
        <p:spPr>
          <a:xfrm>
            <a:off x="4572000" y="-105325"/>
            <a:ext cx="0" cy="1273500"/>
          </a:xfrm>
          <a:prstGeom prst="straightConnector1">
            <a:avLst/>
          </a:prstGeom>
          <a:noFill/>
          <a:ln w="9525" cap="flat" cmpd="sng">
            <a:solidFill>
              <a:schemeClr val="dk1"/>
            </a:solidFill>
            <a:prstDash val="solid"/>
            <a:round/>
            <a:headEnd type="none" w="med" len="med"/>
            <a:tailEnd type="diamond" w="med" len="med"/>
          </a:ln>
        </p:spPr>
      </p:cxnSp>
      <p:grpSp>
        <p:nvGrpSpPr>
          <p:cNvPr id="1798" name="Google Shape;1798;p33">
            <a:extLst>
              <a:ext uri="{FF2B5EF4-FFF2-40B4-BE49-F238E27FC236}">
                <a16:creationId xmlns:a16="http://schemas.microsoft.com/office/drawing/2014/main" id="{7E91AF05-9099-C2E8-E031-A60637621DAF}"/>
              </a:ext>
            </a:extLst>
          </p:cNvPr>
          <p:cNvGrpSpPr/>
          <p:nvPr/>
        </p:nvGrpSpPr>
        <p:grpSpPr>
          <a:xfrm>
            <a:off x="6155878" y="3623594"/>
            <a:ext cx="771265" cy="984895"/>
            <a:chOff x="5958353" y="3536019"/>
            <a:chExt cx="771265" cy="984895"/>
          </a:xfrm>
        </p:grpSpPr>
        <p:grpSp>
          <p:nvGrpSpPr>
            <p:cNvPr id="1799" name="Google Shape;1799;p33">
              <a:extLst>
                <a:ext uri="{FF2B5EF4-FFF2-40B4-BE49-F238E27FC236}">
                  <a16:creationId xmlns:a16="http://schemas.microsoft.com/office/drawing/2014/main" id="{0D15902A-7EBE-4CDA-19A1-80E48597E1CF}"/>
                </a:ext>
              </a:extLst>
            </p:cNvPr>
            <p:cNvGrpSpPr/>
            <p:nvPr/>
          </p:nvGrpSpPr>
          <p:grpSpPr>
            <a:xfrm>
              <a:off x="6466976" y="3536019"/>
              <a:ext cx="262642" cy="905380"/>
              <a:chOff x="1539875" y="3257551"/>
              <a:chExt cx="511176" cy="1762125"/>
            </a:xfrm>
          </p:grpSpPr>
          <p:sp>
            <p:nvSpPr>
              <p:cNvPr id="1800" name="Google Shape;1800;p33">
                <a:extLst>
                  <a:ext uri="{FF2B5EF4-FFF2-40B4-BE49-F238E27FC236}">
                    <a16:creationId xmlns:a16="http://schemas.microsoft.com/office/drawing/2014/main" id="{310AD7A8-0694-86E2-F642-B80DB91EB504}"/>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1" name="Google Shape;1801;p33">
                <a:extLst>
                  <a:ext uri="{FF2B5EF4-FFF2-40B4-BE49-F238E27FC236}">
                    <a16:creationId xmlns:a16="http://schemas.microsoft.com/office/drawing/2014/main" id="{0569BCFC-2BEF-A304-BA41-D7F29D2CF988}"/>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2" name="Google Shape;1802;p33">
                <a:extLst>
                  <a:ext uri="{FF2B5EF4-FFF2-40B4-BE49-F238E27FC236}">
                    <a16:creationId xmlns:a16="http://schemas.microsoft.com/office/drawing/2014/main" id="{E5AA4B64-BCBF-123B-87F9-1B8E729044F4}"/>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3" name="Google Shape;1803;p33">
                <a:extLst>
                  <a:ext uri="{FF2B5EF4-FFF2-40B4-BE49-F238E27FC236}">
                    <a16:creationId xmlns:a16="http://schemas.microsoft.com/office/drawing/2014/main" id="{CA55B629-8858-C58D-0DC0-5A0D66E6FB08}"/>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4" name="Google Shape;1804;p33">
                <a:extLst>
                  <a:ext uri="{FF2B5EF4-FFF2-40B4-BE49-F238E27FC236}">
                    <a16:creationId xmlns:a16="http://schemas.microsoft.com/office/drawing/2014/main" id="{1D7B95E7-B720-F31D-B65F-5D2908A5F033}"/>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5" name="Google Shape;1805;p33">
                <a:extLst>
                  <a:ext uri="{FF2B5EF4-FFF2-40B4-BE49-F238E27FC236}">
                    <a16:creationId xmlns:a16="http://schemas.microsoft.com/office/drawing/2014/main" id="{0CBB9E07-1A4B-A375-E372-BF3DA3386EC8}"/>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06" name="Google Shape;1806;p33">
              <a:extLst>
                <a:ext uri="{FF2B5EF4-FFF2-40B4-BE49-F238E27FC236}">
                  <a16:creationId xmlns:a16="http://schemas.microsoft.com/office/drawing/2014/main" id="{943E0E28-95D9-C96A-CDA2-2BCA0FED33CD}"/>
                </a:ext>
              </a:extLst>
            </p:cNvPr>
            <p:cNvGrpSpPr/>
            <p:nvPr/>
          </p:nvGrpSpPr>
          <p:grpSpPr>
            <a:xfrm>
              <a:off x="6221460" y="3978354"/>
              <a:ext cx="142363" cy="490752"/>
              <a:chOff x="1539875" y="3257551"/>
              <a:chExt cx="511176" cy="1762125"/>
            </a:xfrm>
          </p:grpSpPr>
          <p:sp>
            <p:nvSpPr>
              <p:cNvPr id="1807" name="Google Shape;1807;p33">
                <a:extLst>
                  <a:ext uri="{FF2B5EF4-FFF2-40B4-BE49-F238E27FC236}">
                    <a16:creationId xmlns:a16="http://schemas.microsoft.com/office/drawing/2014/main" id="{FFB98F47-E53F-9EF9-BACC-26D8451CC410}"/>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8" name="Google Shape;1808;p33">
                <a:extLst>
                  <a:ext uri="{FF2B5EF4-FFF2-40B4-BE49-F238E27FC236}">
                    <a16:creationId xmlns:a16="http://schemas.microsoft.com/office/drawing/2014/main" id="{DE2D56CC-4ABB-038F-E690-698CC16C0D8E}"/>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9" name="Google Shape;1809;p33">
                <a:extLst>
                  <a:ext uri="{FF2B5EF4-FFF2-40B4-BE49-F238E27FC236}">
                    <a16:creationId xmlns:a16="http://schemas.microsoft.com/office/drawing/2014/main" id="{C37E00EB-87E5-DBF3-382C-EE4B7F1AA562}"/>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0" name="Google Shape;1810;p33">
                <a:extLst>
                  <a:ext uri="{FF2B5EF4-FFF2-40B4-BE49-F238E27FC236}">
                    <a16:creationId xmlns:a16="http://schemas.microsoft.com/office/drawing/2014/main" id="{A824E0C4-6A01-A605-0199-161F37B2E604}"/>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1" name="Google Shape;1811;p33">
                <a:extLst>
                  <a:ext uri="{FF2B5EF4-FFF2-40B4-BE49-F238E27FC236}">
                    <a16:creationId xmlns:a16="http://schemas.microsoft.com/office/drawing/2014/main" id="{1B4F986B-ECD1-F1B4-17CF-9A7B7C6619A6}"/>
                  </a:ext>
                </a:extLst>
              </p:cNvPr>
              <p:cNvSpPr/>
              <p:nvPr/>
            </p:nvSpPr>
            <p:spPr>
              <a:xfrm>
                <a:off x="1801813" y="3597276"/>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2" name="Google Shape;1812;p33">
                <a:extLst>
                  <a:ext uri="{FF2B5EF4-FFF2-40B4-BE49-F238E27FC236}">
                    <a16:creationId xmlns:a16="http://schemas.microsoft.com/office/drawing/2014/main" id="{FBC8137A-2EFD-D113-5C06-ABE05B61E3A0}"/>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13" name="Google Shape;1813;p33">
              <a:extLst>
                <a:ext uri="{FF2B5EF4-FFF2-40B4-BE49-F238E27FC236}">
                  <a16:creationId xmlns:a16="http://schemas.microsoft.com/office/drawing/2014/main" id="{3659C1A8-0C49-1137-E111-202063EF688C}"/>
                </a:ext>
              </a:extLst>
            </p:cNvPr>
            <p:cNvGrpSpPr/>
            <p:nvPr/>
          </p:nvGrpSpPr>
          <p:grpSpPr>
            <a:xfrm flipH="1">
              <a:off x="5958353" y="3926549"/>
              <a:ext cx="172369" cy="594365"/>
              <a:chOff x="1539875" y="3257551"/>
              <a:chExt cx="511176" cy="1762125"/>
            </a:xfrm>
          </p:grpSpPr>
          <p:sp>
            <p:nvSpPr>
              <p:cNvPr id="1814" name="Google Shape;1814;p33">
                <a:extLst>
                  <a:ext uri="{FF2B5EF4-FFF2-40B4-BE49-F238E27FC236}">
                    <a16:creationId xmlns:a16="http://schemas.microsoft.com/office/drawing/2014/main" id="{18DBB007-3B9F-BA59-198B-CA3E6D289D52}"/>
                  </a:ext>
                </a:extLst>
              </p:cNvPr>
              <p:cNvSpPr/>
              <p:nvPr/>
            </p:nvSpPr>
            <p:spPr>
              <a:xfrm>
                <a:off x="1630363" y="3300413"/>
                <a:ext cx="279400" cy="1719263"/>
              </a:xfrm>
              <a:custGeom>
                <a:avLst/>
                <a:gdLst/>
                <a:ahLst/>
                <a:cxnLst/>
                <a:rect l="l" t="t" r="r" b="b"/>
                <a:pathLst>
                  <a:path w="282" h="1742" extrusionOk="0">
                    <a:moveTo>
                      <a:pt x="281" y="283"/>
                    </a:moveTo>
                    <a:cubicBezTo>
                      <a:pt x="281" y="283"/>
                      <a:pt x="280" y="282"/>
                      <a:pt x="279" y="283"/>
                    </a:cubicBezTo>
                    <a:cubicBezTo>
                      <a:pt x="177" y="364"/>
                      <a:pt x="177" y="364"/>
                      <a:pt x="177" y="364"/>
                    </a:cubicBezTo>
                    <a:cubicBezTo>
                      <a:pt x="173" y="0"/>
                      <a:pt x="173" y="0"/>
                      <a:pt x="173" y="0"/>
                    </a:cubicBezTo>
                    <a:cubicBezTo>
                      <a:pt x="162" y="1016"/>
                      <a:pt x="162" y="1016"/>
                      <a:pt x="162" y="1016"/>
                    </a:cubicBezTo>
                    <a:cubicBezTo>
                      <a:pt x="132" y="996"/>
                      <a:pt x="132" y="996"/>
                      <a:pt x="132" y="996"/>
                    </a:cubicBezTo>
                    <a:cubicBezTo>
                      <a:pt x="109" y="963"/>
                      <a:pt x="109" y="963"/>
                      <a:pt x="109" y="963"/>
                    </a:cubicBezTo>
                    <a:cubicBezTo>
                      <a:pt x="109" y="962"/>
                      <a:pt x="108" y="962"/>
                      <a:pt x="108" y="962"/>
                    </a:cubicBezTo>
                    <a:cubicBezTo>
                      <a:pt x="107" y="963"/>
                      <a:pt x="107" y="963"/>
                      <a:pt x="107" y="964"/>
                    </a:cubicBezTo>
                    <a:cubicBezTo>
                      <a:pt x="126" y="992"/>
                      <a:pt x="126" y="992"/>
                      <a:pt x="126" y="992"/>
                    </a:cubicBezTo>
                    <a:cubicBezTo>
                      <a:pt x="104" y="977"/>
                      <a:pt x="104" y="977"/>
                      <a:pt x="104" y="977"/>
                    </a:cubicBezTo>
                    <a:cubicBezTo>
                      <a:pt x="12" y="884"/>
                      <a:pt x="12" y="884"/>
                      <a:pt x="12" y="884"/>
                    </a:cubicBezTo>
                    <a:cubicBezTo>
                      <a:pt x="12" y="883"/>
                      <a:pt x="11" y="883"/>
                      <a:pt x="11" y="884"/>
                    </a:cubicBezTo>
                    <a:cubicBezTo>
                      <a:pt x="10" y="884"/>
                      <a:pt x="10" y="885"/>
                      <a:pt x="11" y="886"/>
                    </a:cubicBezTo>
                    <a:cubicBezTo>
                      <a:pt x="93" y="969"/>
                      <a:pt x="93" y="969"/>
                      <a:pt x="93" y="969"/>
                    </a:cubicBezTo>
                    <a:cubicBezTo>
                      <a:pt x="4" y="908"/>
                      <a:pt x="4" y="908"/>
                      <a:pt x="4" y="908"/>
                    </a:cubicBezTo>
                    <a:cubicBezTo>
                      <a:pt x="3" y="908"/>
                      <a:pt x="2" y="908"/>
                      <a:pt x="1" y="909"/>
                    </a:cubicBezTo>
                    <a:cubicBezTo>
                      <a:pt x="0" y="910"/>
                      <a:pt x="0" y="912"/>
                      <a:pt x="2" y="913"/>
                    </a:cubicBezTo>
                    <a:cubicBezTo>
                      <a:pt x="161" y="1022"/>
                      <a:pt x="161" y="1022"/>
                      <a:pt x="161" y="1022"/>
                    </a:cubicBezTo>
                    <a:cubicBezTo>
                      <a:pt x="153" y="1742"/>
                      <a:pt x="153" y="1742"/>
                      <a:pt x="153" y="1742"/>
                    </a:cubicBezTo>
                    <a:cubicBezTo>
                      <a:pt x="193" y="1742"/>
                      <a:pt x="193" y="1742"/>
                      <a:pt x="193" y="1742"/>
                    </a:cubicBezTo>
                    <a:cubicBezTo>
                      <a:pt x="177" y="368"/>
                      <a:pt x="177" y="368"/>
                      <a:pt x="177" y="368"/>
                    </a:cubicBezTo>
                    <a:cubicBezTo>
                      <a:pt x="214" y="339"/>
                      <a:pt x="214" y="339"/>
                      <a:pt x="214" y="339"/>
                    </a:cubicBezTo>
                    <a:cubicBezTo>
                      <a:pt x="251" y="325"/>
                      <a:pt x="251" y="325"/>
                      <a:pt x="251" y="325"/>
                    </a:cubicBezTo>
                    <a:cubicBezTo>
                      <a:pt x="251" y="324"/>
                      <a:pt x="252" y="324"/>
                      <a:pt x="251" y="323"/>
                    </a:cubicBezTo>
                    <a:cubicBezTo>
                      <a:pt x="251" y="322"/>
                      <a:pt x="250" y="322"/>
                      <a:pt x="250" y="322"/>
                    </a:cubicBezTo>
                    <a:cubicBezTo>
                      <a:pt x="220" y="333"/>
                      <a:pt x="220" y="333"/>
                      <a:pt x="220" y="333"/>
                    </a:cubicBezTo>
                    <a:cubicBezTo>
                      <a:pt x="281" y="285"/>
                      <a:pt x="281" y="285"/>
                      <a:pt x="281" y="285"/>
                    </a:cubicBezTo>
                    <a:cubicBezTo>
                      <a:pt x="281" y="284"/>
                      <a:pt x="282" y="284"/>
                      <a:pt x="281" y="28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5" name="Google Shape;1815;p33">
                <a:extLst>
                  <a:ext uri="{FF2B5EF4-FFF2-40B4-BE49-F238E27FC236}">
                    <a16:creationId xmlns:a16="http://schemas.microsoft.com/office/drawing/2014/main" id="{01ED5BDC-B81A-EEE9-748F-C4ED6D3CA7E3}"/>
                  </a:ext>
                </a:extLst>
              </p:cNvPr>
              <p:cNvSpPr/>
              <p:nvPr/>
            </p:nvSpPr>
            <p:spPr>
              <a:xfrm>
                <a:off x="1663700" y="4792663"/>
                <a:ext cx="138113" cy="85725"/>
              </a:xfrm>
              <a:custGeom>
                <a:avLst/>
                <a:gdLst/>
                <a:ahLst/>
                <a:cxnLst/>
                <a:rect l="l" t="t" r="r" b="b"/>
                <a:pathLst>
                  <a:path w="140" h="88" extrusionOk="0">
                    <a:moveTo>
                      <a:pt x="140" y="88"/>
                    </a:moveTo>
                    <a:cubicBezTo>
                      <a:pt x="0" y="27"/>
                      <a:pt x="0" y="27"/>
                      <a:pt x="0" y="27"/>
                    </a:cubicBezTo>
                    <a:cubicBezTo>
                      <a:pt x="0" y="27"/>
                      <a:pt x="30" y="0"/>
                      <a:pt x="70" y="40"/>
                    </a:cubicBezTo>
                    <a:cubicBezTo>
                      <a:pt x="70" y="40"/>
                      <a:pt x="93" y="1"/>
                      <a:pt x="140" y="8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6" name="Google Shape;1816;p33">
                <a:extLst>
                  <a:ext uri="{FF2B5EF4-FFF2-40B4-BE49-F238E27FC236}">
                    <a16:creationId xmlns:a16="http://schemas.microsoft.com/office/drawing/2014/main" id="{F623AFAC-9E27-019B-8534-EC4D3638F1C0}"/>
                  </a:ext>
                </a:extLst>
              </p:cNvPr>
              <p:cNvSpPr/>
              <p:nvPr/>
            </p:nvSpPr>
            <p:spPr>
              <a:xfrm>
                <a:off x="1539875" y="3257551"/>
                <a:ext cx="511175" cy="1590673"/>
              </a:xfrm>
              <a:custGeom>
                <a:avLst/>
                <a:gdLst/>
                <a:ahLst/>
                <a:cxnLst/>
                <a:rect l="l" t="t" r="r" b="b"/>
                <a:pathLst>
                  <a:path w="517" h="1611" extrusionOk="0">
                    <a:moveTo>
                      <a:pt x="483" y="1328"/>
                    </a:moveTo>
                    <a:cubicBezTo>
                      <a:pt x="483" y="1326"/>
                      <a:pt x="483" y="1324"/>
                      <a:pt x="483" y="1323"/>
                    </a:cubicBezTo>
                    <a:cubicBezTo>
                      <a:pt x="265" y="1412"/>
                      <a:pt x="265" y="1412"/>
                      <a:pt x="265" y="1412"/>
                    </a:cubicBezTo>
                    <a:cubicBezTo>
                      <a:pt x="265" y="1407"/>
                      <a:pt x="265" y="1407"/>
                      <a:pt x="265" y="1407"/>
                    </a:cubicBezTo>
                    <a:cubicBezTo>
                      <a:pt x="480" y="1299"/>
                      <a:pt x="480" y="1299"/>
                      <a:pt x="480" y="1299"/>
                    </a:cubicBezTo>
                    <a:cubicBezTo>
                      <a:pt x="477" y="1283"/>
                      <a:pt x="470" y="1267"/>
                      <a:pt x="460" y="1250"/>
                    </a:cubicBezTo>
                    <a:cubicBezTo>
                      <a:pt x="460" y="1250"/>
                      <a:pt x="517" y="1075"/>
                      <a:pt x="427" y="985"/>
                    </a:cubicBezTo>
                    <a:cubicBezTo>
                      <a:pt x="427" y="985"/>
                      <a:pt x="445" y="932"/>
                      <a:pt x="446" y="876"/>
                    </a:cubicBezTo>
                    <a:cubicBezTo>
                      <a:pt x="366" y="891"/>
                      <a:pt x="366" y="891"/>
                      <a:pt x="366" y="891"/>
                    </a:cubicBezTo>
                    <a:cubicBezTo>
                      <a:pt x="416" y="867"/>
                      <a:pt x="416" y="867"/>
                      <a:pt x="416" y="867"/>
                    </a:cubicBezTo>
                    <a:cubicBezTo>
                      <a:pt x="265" y="915"/>
                      <a:pt x="265" y="915"/>
                      <a:pt x="265" y="915"/>
                    </a:cubicBezTo>
                    <a:cubicBezTo>
                      <a:pt x="442" y="830"/>
                      <a:pt x="442" y="830"/>
                      <a:pt x="442" y="830"/>
                    </a:cubicBezTo>
                    <a:cubicBezTo>
                      <a:pt x="435" y="794"/>
                      <a:pt x="416" y="764"/>
                      <a:pt x="374" y="754"/>
                    </a:cubicBezTo>
                    <a:cubicBezTo>
                      <a:pt x="374" y="754"/>
                      <a:pt x="439" y="588"/>
                      <a:pt x="352" y="519"/>
                    </a:cubicBezTo>
                    <a:cubicBezTo>
                      <a:pt x="352" y="519"/>
                      <a:pt x="398" y="485"/>
                      <a:pt x="365" y="452"/>
                    </a:cubicBezTo>
                    <a:cubicBezTo>
                      <a:pt x="365" y="452"/>
                      <a:pt x="377" y="400"/>
                      <a:pt x="375" y="345"/>
                    </a:cubicBezTo>
                    <a:cubicBezTo>
                      <a:pt x="354" y="363"/>
                      <a:pt x="332" y="399"/>
                      <a:pt x="332" y="399"/>
                    </a:cubicBezTo>
                    <a:cubicBezTo>
                      <a:pt x="336" y="364"/>
                      <a:pt x="265" y="432"/>
                      <a:pt x="265" y="432"/>
                    </a:cubicBezTo>
                    <a:cubicBezTo>
                      <a:pt x="265" y="391"/>
                      <a:pt x="265" y="391"/>
                      <a:pt x="265" y="391"/>
                    </a:cubicBezTo>
                    <a:cubicBezTo>
                      <a:pt x="355" y="331"/>
                      <a:pt x="355" y="331"/>
                      <a:pt x="355" y="331"/>
                    </a:cubicBezTo>
                    <a:cubicBezTo>
                      <a:pt x="303" y="350"/>
                      <a:pt x="303" y="350"/>
                      <a:pt x="303" y="350"/>
                    </a:cubicBezTo>
                    <a:cubicBezTo>
                      <a:pt x="371" y="310"/>
                      <a:pt x="371" y="310"/>
                      <a:pt x="371" y="310"/>
                    </a:cubicBezTo>
                    <a:cubicBezTo>
                      <a:pt x="365" y="276"/>
                      <a:pt x="350" y="244"/>
                      <a:pt x="320" y="227"/>
                    </a:cubicBezTo>
                    <a:cubicBezTo>
                      <a:pt x="320" y="227"/>
                      <a:pt x="367" y="69"/>
                      <a:pt x="265" y="0"/>
                    </a:cubicBezTo>
                    <a:cubicBezTo>
                      <a:pt x="164" y="69"/>
                      <a:pt x="210" y="227"/>
                      <a:pt x="210" y="227"/>
                    </a:cubicBezTo>
                    <a:cubicBezTo>
                      <a:pt x="207" y="228"/>
                      <a:pt x="205" y="230"/>
                      <a:pt x="202" y="231"/>
                    </a:cubicBezTo>
                    <a:cubicBezTo>
                      <a:pt x="209" y="269"/>
                      <a:pt x="209" y="269"/>
                      <a:pt x="209" y="269"/>
                    </a:cubicBezTo>
                    <a:cubicBezTo>
                      <a:pt x="200" y="234"/>
                      <a:pt x="200" y="234"/>
                      <a:pt x="200" y="234"/>
                    </a:cubicBezTo>
                    <a:cubicBezTo>
                      <a:pt x="193" y="239"/>
                      <a:pt x="187" y="246"/>
                      <a:pt x="181" y="253"/>
                    </a:cubicBezTo>
                    <a:cubicBezTo>
                      <a:pt x="209" y="322"/>
                      <a:pt x="209" y="322"/>
                      <a:pt x="209" y="322"/>
                    </a:cubicBezTo>
                    <a:cubicBezTo>
                      <a:pt x="173" y="267"/>
                      <a:pt x="173" y="267"/>
                      <a:pt x="173" y="267"/>
                    </a:cubicBezTo>
                    <a:cubicBezTo>
                      <a:pt x="159" y="296"/>
                      <a:pt x="155" y="332"/>
                      <a:pt x="155" y="365"/>
                    </a:cubicBezTo>
                    <a:cubicBezTo>
                      <a:pt x="209" y="389"/>
                      <a:pt x="209" y="389"/>
                      <a:pt x="209" y="389"/>
                    </a:cubicBezTo>
                    <a:cubicBezTo>
                      <a:pt x="156" y="380"/>
                      <a:pt x="156" y="380"/>
                      <a:pt x="156" y="380"/>
                    </a:cubicBezTo>
                    <a:cubicBezTo>
                      <a:pt x="158" y="420"/>
                      <a:pt x="165" y="452"/>
                      <a:pt x="165" y="452"/>
                    </a:cubicBezTo>
                    <a:cubicBezTo>
                      <a:pt x="133" y="485"/>
                      <a:pt x="178" y="519"/>
                      <a:pt x="178" y="519"/>
                    </a:cubicBezTo>
                    <a:cubicBezTo>
                      <a:pt x="91" y="588"/>
                      <a:pt x="156" y="754"/>
                      <a:pt x="156" y="754"/>
                    </a:cubicBezTo>
                    <a:cubicBezTo>
                      <a:pt x="88" y="770"/>
                      <a:pt x="80" y="840"/>
                      <a:pt x="85" y="899"/>
                    </a:cubicBezTo>
                    <a:cubicBezTo>
                      <a:pt x="239" y="1003"/>
                      <a:pt x="239" y="1003"/>
                      <a:pt x="239" y="1003"/>
                    </a:cubicBezTo>
                    <a:cubicBezTo>
                      <a:pt x="181" y="978"/>
                      <a:pt x="181" y="978"/>
                      <a:pt x="181" y="978"/>
                    </a:cubicBezTo>
                    <a:cubicBezTo>
                      <a:pt x="265" y="1033"/>
                      <a:pt x="265" y="1033"/>
                      <a:pt x="265" y="1033"/>
                    </a:cubicBezTo>
                    <a:cubicBezTo>
                      <a:pt x="265" y="1121"/>
                      <a:pt x="265" y="1121"/>
                      <a:pt x="265" y="1121"/>
                    </a:cubicBezTo>
                    <a:cubicBezTo>
                      <a:pt x="237" y="1063"/>
                      <a:pt x="223" y="1090"/>
                      <a:pt x="223" y="1090"/>
                    </a:cubicBezTo>
                    <a:cubicBezTo>
                      <a:pt x="169" y="987"/>
                      <a:pt x="135" y="1031"/>
                      <a:pt x="135" y="1031"/>
                    </a:cubicBezTo>
                    <a:cubicBezTo>
                      <a:pt x="106" y="987"/>
                      <a:pt x="79" y="1017"/>
                      <a:pt x="78" y="1018"/>
                    </a:cubicBezTo>
                    <a:cubicBezTo>
                      <a:pt x="64" y="1042"/>
                      <a:pt x="57" y="1070"/>
                      <a:pt x="54" y="1096"/>
                    </a:cubicBezTo>
                    <a:cubicBezTo>
                      <a:pt x="265" y="1238"/>
                      <a:pt x="265" y="1238"/>
                      <a:pt x="265" y="1238"/>
                    </a:cubicBezTo>
                    <a:cubicBezTo>
                      <a:pt x="53" y="1112"/>
                      <a:pt x="53" y="1112"/>
                      <a:pt x="53" y="1112"/>
                    </a:cubicBezTo>
                    <a:cubicBezTo>
                      <a:pt x="52" y="1125"/>
                      <a:pt x="52" y="1137"/>
                      <a:pt x="53" y="1150"/>
                    </a:cubicBezTo>
                    <a:cubicBezTo>
                      <a:pt x="170" y="1218"/>
                      <a:pt x="170" y="1218"/>
                      <a:pt x="170" y="1218"/>
                    </a:cubicBezTo>
                    <a:cubicBezTo>
                      <a:pt x="54" y="1171"/>
                      <a:pt x="54" y="1171"/>
                      <a:pt x="54" y="1171"/>
                    </a:cubicBezTo>
                    <a:cubicBezTo>
                      <a:pt x="55" y="1174"/>
                      <a:pt x="55" y="1177"/>
                      <a:pt x="55" y="1180"/>
                    </a:cubicBezTo>
                    <a:cubicBezTo>
                      <a:pt x="69" y="1191"/>
                      <a:pt x="69" y="1191"/>
                      <a:pt x="69" y="1191"/>
                    </a:cubicBezTo>
                    <a:cubicBezTo>
                      <a:pt x="56" y="1187"/>
                      <a:pt x="56" y="1187"/>
                      <a:pt x="56" y="1187"/>
                    </a:cubicBezTo>
                    <a:cubicBezTo>
                      <a:pt x="62" y="1224"/>
                      <a:pt x="70" y="1250"/>
                      <a:pt x="70" y="1250"/>
                    </a:cubicBezTo>
                    <a:cubicBezTo>
                      <a:pt x="0" y="1365"/>
                      <a:pt x="112" y="1471"/>
                      <a:pt x="112" y="1471"/>
                    </a:cubicBezTo>
                    <a:cubicBezTo>
                      <a:pt x="115" y="1486"/>
                      <a:pt x="119" y="1499"/>
                      <a:pt x="124" y="1511"/>
                    </a:cubicBezTo>
                    <a:cubicBezTo>
                      <a:pt x="265" y="1611"/>
                      <a:pt x="265" y="1611"/>
                      <a:pt x="265" y="1611"/>
                    </a:cubicBezTo>
                    <a:cubicBezTo>
                      <a:pt x="265" y="1611"/>
                      <a:pt x="397" y="1597"/>
                      <a:pt x="418" y="1471"/>
                    </a:cubicBezTo>
                    <a:cubicBezTo>
                      <a:pt x="418" y="1471"/>
                      <a:pt x="472" y="1420"/>
                      <a:pt x="482" y="1349"/>
                    </a:cubicBezTo>
                    <a:cubicBezTo>
                      <a:pt x="417" y="1371"/>
                      <a:pt x="417" y="1371"/>
                      <a:pt x="417" y="1371"/>
                    </a:cubicBezTo>
                    <a:lnTo>
                      <a:pt x="483" y="132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7" name="Google Shape;1817;p33">
                <a:extLst>
                  <a:ext uri="{FF2B5EF4-FFF2-40B4-BE49-F238E27FC236}">
                    <a16:creationId xmlns:a16="http://schemas.microsoft.com/office/drawing/2014/main" id="{3990E6F5-7473-A091-23F0-D0DC5AB4E55F}"/>
                  </a:ext>
                </a:extLst>
              </p:cNvPr>
              <p:cNvSpPr/>
              <p:nvPr/>
            </p:nvSpPr>
            <p:spPr>
              <a:xfrm>
                <a:off x="1801813" y="4562476"/>
                <a:ext cx="214313" cy="285750"/>
              </a:xfrm>
              <a:custGeom>
                <a:avLst/>
                <a:gdLst/>
                <a:ahLst/>
                <a:cxnLst/>
                <a:rect l="l" t="t" r="r" b="b"/>
                <a:pathLst>
                  <a:path w="218" h="288" extrusionOk="0">
                    <a:moveTo>
                      <a:pt x="218" y="0"/>
                    </a:moveTo>
                    <a:cubicBezTo>
                      <a:pt x="0" y="89"/>
                      <a:pt x="0" y="89"/>
                      <a:pt x="0" y="89"/>
                    </a:cubicBezTo>
                    <a:cubicBezTo>
                      <a:pt x="0" y="288"/>
                      <a:pt x="0" y="288"/>
                      <a:pt x="0" y="288"/>
                    </a:cubicBezTo>
                    <a:cubicBezTo>
                      <a:pt x="0" y="288"/>
                      <a:pt x="132" y="274"/>
                      <a:pt x="153" y="148"/>
                    </a:cubicBezTo>
                    <a:cubicBezTo>
                      <a:pt x="153" y="148"/>
                      <a:pt x="207" y="97"/>
                      <a:pt x="217" y="26"/>
                    </a:cubicBezTo>
                    <a:cubicBezTo>
                      <a:pt x="152" y="48"/>
                      <a:pt x="152" y="48"/>
                      <a:pt x="152" y="48"/>
                    </a:cubicBezTo>
                    <a:cubicBezTo>
                      <a:pt x="218" y="5"/>
                      <a:pt x="218" y="5"/>
                      <a:pt x="218" y="5"/>
                    </a:cubicBezTo>
                    <a:cubicBezTo>
                      <a:pt x="218" y="3"/>
                      <a:pt x="218" y="1"/>
                      <a:pt x="218"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8" name="Google Shape;1818;p33">
                <a:extLst>
                  <a:ext uri="{FF2B5EF4-FFF2-40B4-BE49-F238E27FC236}">
                    <a16:creationId xmlns:a16="http://schemas.microsoft.com/office/drawing/2014/main" id="{85FAE115-780D-9905-E3F7-5013C16D76EE}"/>
                  </a:ext>
                </a:extLst>
              </p:cNvPr>
              <p:cNvSpPr/>
              <p:nvPr/>
            </p:nvSpPr>
            <p:spPr>
              <a:xfrm>
                <a:off x="1801813" y="3711460"/>
                <a:ext cx="174625" cy="563563"/>
              </a:xfrm>
              <a:custGeom>
                <a:avLst/>
                <a:gdLst/>
                <a:ahLst/>
                <a:cxnLst/>
                <a:rect l="l" t="t" r="r" b="b"/>
                <a:pathLst>
                  <a:path w="177" h="570" extrusionOk="0">
                    <a:moveTo>
                      <a:pt x="0" y="87"/>
                    </a:moveTo>
                    <a:cubicBezTo>
                      <a:pt x="0" y="570"/>
                      <a:pt x="0" y="570"/>
                      <a:pt x="0" y="570"/>
                    </a:cubicBezTo>
                    <a:cubicBezTo>
                      <a:pt x="177" y="485"/>
                      <a:pt x="177" y="485"/>
                      <a:pt x="177" y="485"/>
                    </a:cubicBezTo>
                    <a:cubicBezTo>
                      <a:pt x="170" y="449"/>
                      <a:pt x="151" y="419"/>
                      <a:pt x="109" y="409"/>
                    </a:cubicBezTo>
                    <a:cubicBezTo>
                      <a:pt x="109" y="409"/>
                      <a:pt x="174" y="243"/>
                      <a:pt x="87" y="174"/>
                    </a:cubicBezTo>
                    <a:cubicBezTo>
                      <a:pt x="87" y="174"/>
                      <a:pt x="133" y="140"/>
                      <a:pt x="100" y="107"/>
                    </a:cubicBezTo>
                    <a:cubicBezTo>
                      <a:pt x="100" y="107"/>
                      <a:pt x="112" y="55"/>
                      <a:pt x="110" y="0"/>
                    </a:cubicBezTo>
                    <a:cubicBezTo>
                      <a:pt x="89" y="18"/>
                      <a:pt x="67" y="54"/>
                      <a:pt x="67" y="54"/>
                    </a:cubicBezTo>
                    <a:cubicBezTo>
                      <a:pt x="71" y="19"/>
                      <a:pt x="1" y="86"/>
                      <a:pt x="0" y="8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9" name="Google Shape;1819;p33">
                <a:extLst>
                  <a:ext uri="{FF2B5EF4-FFF2-40B4-BE49-F238E27FC236}">
                    <a16:creationId xmlns:a16="http://schemas.microsoft.com/office/drawing/2014/main" id="{35A2907F-B73A-FF1B-9271-D320E6B115EF}"/>
                  </a:ext>
                </a:extLst>
              </p:cNvPr>
              <p:cNvSpPr/>
              <p:nvPr/>
            </p:nvSpPr>
            <p:spPr>
              <a:xfrm>
                <a:off x="1801813" y="4113213"/>
                <a:ext cx="249238" cy="533400"/>
              </a:xfrm>
              <a:custGeom>
                <a:avLst/>
                <a:gdLst/>
                <a:ahLst/>
                <a:cxnLst/>
                <a:rect l="l" t="t" r="r" b="b"/>
                <a:pathLst>
                  <a:path w="252" h="540" extrusionOk="0">
                    <a:moveTo>
                      <a:pt x="215" y="432"/>
                    </a:moveTo>
                    <a:cubicBezTo>
                      <a:pt x="212" y="416"/>
                      <a:pt x="205" y="400"/>
                      <a:pt x="195" y="383"/>
                    </a:cubicBezTo>
                    <a:cubicBezTo>
                      <a:pt x="195" y="383"/>
                      <a:pt x="252" y="208"/>
                      <a:pt x="162" y="118"/>
                    </a:cubicBezTo>
                    <a:cubicBezTo>
                      <a:pt x="162" y="118"/>
                      <a:pt x="180" y="65"/>
                      <a:pt x="181" y="9"/>
                    </a:cubicBezTo>
                    <a:cubicBezTo>
                      <a:pt x="101" y="24"/>
                      <a:pt x="101" y="24"/>
                      <a:pt x="101" y="24"/>
                    </a:cubicBezTo>
                    <a:cubicBezTo>
                      <a:pt x="151" y="0"/>
                      <a:pt x="151" y="0"/>
                      <a:pt x="151" y="0"/>
                    </a:cubicBezTo>
                    <a:cubicBezTo>
                      <a:pt x="0" y="48"/>
                      <a:pt x="0" y="48"/>
                      <a:pt x="0" y="48"/>
                    </a:cubicBezTo>
                    <a:cubicBezTo>
                      <a:pt x="0" y="166"/>
                      <a:pt x="0" y="166"/>
                      <a:pt x="0" y="166"/>
                    </a:cubicBezTo>
                    <a:cubicBezTo>
                      <a:pt x="0" y="254"/>
                      <a:pt x="0" y="254"/>
                      <a:pt x="0" y="254"/>
                    </a:cubicBezTo>
                    <a:cubicBezTo>
                      <a:pt x="0" y="540"/>
                      <a:pt x="0" y="540"/>
                      <a:pt x="0" y="540"/>
                    </a:cubicBezTo>
                    <a:lnTo>
                      <a:pt x="215" y="43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extLst>
      <p:ext uri="{BB962C8B-B14F-4D97-AF65-F5344CB8AC3E}">
        <p14:creationId xmlns:p14="http://schemas.microsoft.com/office/powerpoint/2010/main" val="3409937188"/>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72">
          <a:extLst>
            <a:ext uri="{FF2B5EF4-FFF2-40B4-BE49-F238E27FC236}">
              <a16:creationId xmlns:a16="http://schemas.microsoft.com/office/drawing/2014/main" id="{D7E11EFD-4846-22E3-7869-67859A62FC11}"/>
            </a:ext>
          </a:extLst>
        </p:cNvPr>
        <p:cNvGrpSpPr/>
        <p:nvPr/>
      </p:nvGrpSpPr>
      <p:grpSpPr>
        <a:xfrm>
          <a:off x="0" y="0"/>
          <a:ext cx="0" cy="0"/>
          <a:chOff x="0" y="0"/>
          <a:chExt cx="0" cy="0"/>
        </a:xfrm>
      </p:grpSpPr>
      <p:sp>
        <p:nvSpPr>
          <p:cNvPr id="2073" name="Google Shape;2073;p37">
            <a:extLst>
              <a:ext uri="{FF2B5EF4-FFF2-40B4-BE49-F238E27FC236}">
                <a16:creationId xmlns:a16="http://schemas.microsoft.com/office/drawing/2014/main" id="{6F729075-FC5B-65D8-D70E-6FD2E5E40AE4}"/>
              </a:ext>
            </a:extLst>
          </p:cNvPr>
          <p:cNvSpPr txBox="1">
            <a:spLocks noGrp="1"/>
          </p:cNvSpPr>
          <p:nvPr>
            <p:ph type="subTitle" idx="14"/>
          </p:nvPr>
        </p:nvSpPr>
        <p:spPr>
          <a:xfrm>
            <a:off x="2451573" y="2837033"/>
            <a:ext cx="2079725" cy="480461"/>
          </a:xfrm>
          <a:prstGeom prst="rect">
            <a:avLst/>
          </a:prstGeom>
        </p:spPr>
        <p:txBody>
          <a:bodyPr spcFirstLastPara="1" wrap="square" lIns="91425" tIns="91425" rIns="91425" bIns="91425" anchor="b" anchorCtr="0">
            <a:noAutofit/>
          </a:bodyPr>
          <a:lstStyle/>
          <a:p>
            <a:pPr marL="0" indent="0"/>
            <a:r>
              <a:rPr lang="ar-EG" sz="1200" b="1" dirty="0">
                <a:solidFill>
                  <a:schemeClr val="tx1">
                    <a:lumMod val="50000"/>
                  </a:schemeClr>
                </a:solidFill>
              </a:rPr>
              <a:t>Metro-North Railroad (MNR)</a:t>
            </a:r>
          </a:p>
        </p:txBody>
      </p:sp>
      <p:sp>
        <p:nvSpPr>
          <p:cNvPr id="2074" name="Google Shape;2074;p37">
            <a:extLst>
              <a:ext uri="{FF2B5EF4-FFF2-40B4-BE49-F238E27FC236}">
                <a16:creationId xmlns:a16="http://schemas.microsoft.com/office/drawing/2014/main" id="{71346087-7FF6-A2FC-EAFC-C6477E125CCC}"/>
              </a:ext>
            </a:extLst>
          </p:cNvPr>
          <p:cNvSpPr txBox="1">
            <a:spLocks noGrp="1"/>
          </p:cNvSpPr>
          <p:nvPr>
            <p:ph type="subTitle" idx="13"/>
          </p:nvPr>
        </p:nvSpPr>
        <p:spPr>
          <a:xfrm>
            <a:off x="288689" y="2837033"/>
            <a:ext cx="1819000" cy="485291"/>
          </a:xfrm>
          <a:prstGeom prst="rect">
            <a:avLst/>
          </a:prstGeom>
        </p:spPr>
        <p:txBody>
          <a:bodyPr spcFirstLastPara="1" wrap="square" lIns="91425" tIns="91425" rIns="91425" bIns="91425" anchor="b" anchorCtr="0">
            <a:noAutofit/>
          </a:bodyPr>
          <a:lstStyle/>
          <a:p>
            <a:pPr marL="0" indent="0"/>
            <a:r>
              <a:rPr lang="ar-EG" sz="1200" b="1" dirty="0">
                <a:solidFill>
                  <a:schemeClr val="tx1">
                    <a:lumMod val="50000"/>
                  </a:schemeClr>
                </a:solidFill>
              </a:rPr>
              <a:t>Long Island Rail Road (LIRR)</a:t>
            </a:r>
          </a:p>
        </p:txBody>
      </p:sp>
      <p:sp>
        <p:nvSpPr>
          <p:cNvPr id="2075" name="Google Shape;2075;p37">
            <a:extLst>
              <a:ext uri="{FF2B5EF4-FFF2-40B4-BE49-F238E27FC236}">
                <a16:creationId xmlns:a16="http://schemas.microsoft.com/office/drawing/2014/main" id="{EF059018-5EA7-3E9F-B3CB-B4E80A2531DA}"/>
              </a:ext>
            </a:extLst>
          </p:cNvPr>
          <p:cNvSpPr txBox="1">
            <a:spLocks noGrp="1"/>
          </p:cNvSpPr>
          <p:nvPr>
            <p:ph type="subTitle" idx="15"/>
          </p:nvPr>
        </p:nvSpPr>
        <p:spPr>
          <a:xfrm>
            <a:off x="6613016" y="2714883"/>
            <a:ext cx="2464130" cy="408268"/>
          </a:xfrm>
          <a:prstGeom prst="rect">
            <a:avLst/>
          </a:prstGeom>
        </p:spPr>
        <p:txBody>
          <a:bodyPr spcFirstLastPara="1" wrap="square" lIns="91425" tIns="91425" rIns="91425" bIns="91425" anchor="b" anchorCtr="0">
            <a:noAutofit/>
          </a:bodyPr>
          <a:lstStyle/>
          <a:p>
            <a:pPr marL="0" indent="0"/>
            <a:r>
              <a:rPr lang="en-US" sz="1200" b="1" dirty="0">
                <a:solidFill>
                  <a:schemeClr val="tx1">
                    <a:lumMod val="50000"/>
                  </a:schemeClr>
                </a:solidFill>
              </a:rPr>
              <a:t>Bridges-Tunnels</a:t>
            </a:r>
            <a:endParaRPr lang="ar-EG" sz="1200" b="1" dirty="0">
              <a:solidFill>
                <a:schemeClr val="tx1">
                  <a:lumMod val="50000"/>
                </a:schemeClr>
              </a:solidFill>
            </a:endParaRPr>
          </a:p>
        </p:txBody>
      </p:sp>
      <p:sp>
        <p:nvSpPr>
          <p:cNvPr id="2076" name="Google Shape;2076;p37">
            <a:extLst>
              <a:ext uri="{FF2B5EF4-FFF2-40B4-BE49-F238E27FC236}">
                <a16:creationId xmlns:a16="http://schemas.microsoft.com/office/drawing/2014/main" id="{AFF9067F-D5C7-E059-1E2B-29D641956E29}"/>
              </a:ext>
            </a:extLst>
          </p:cNvPr>
          <p:cNvSpPr txBox="1">
            <a:spLocks noGrp="1"/>
          </p:cNvSpPr>
          <p:nvPr>
            <p:ph type="subTitle" idx="7"/>
          </p:nvPr>
        </p:nvSpPr>
        <p:spPr>
          <a:xfrm>
            <a:off x="326753" y="1553939"/>
            <a:ext cx="1742873" cy="485291"/>
          </a:xfrm>
          <a:prstGeom prst="rect">
            <a:avLst/>
          </a:prstGeom>
        </p:spPr>
        <p:txBody>
          <a:bodyPr spcFirstLastPara="1" wrap="square" lIns="91425" tIns="91425" rIns="91425" bIns="91425" anchor="b" anchorCtr="0">
            <a:noAutofit/>
          </a:bodyPr>
          <a:lstStyle/>
          <a:p>
            <a:pPr marL="0" indent="0"/>
            <a:r>
              <a:rPr lang="ar-EG" sz="1200" b="1" dirty="0">
                <a:solidFill>
                  <a:schemeClr val="tx1">
                    <a:lumMod val="50000"/>
                  </a:schemeClr>
                </a:solidFill>
              </a:rPr>
              <a:t>New York City Subway (NYCT)</a:t>
            </a:r>
          </a:p>
        </p:txBody>
      </p:sp>
      <p:sp>
        <p:nvSpPr>
          <p:cNvPr id="2077" name="Google Shape;2077;p37">
            <a:extLst>
              <a:ext uri="{FF2B5EF4-FFF2-40B4-BE49-F238E27FC236}">
                <a16:creationId xmlns:a16="http://schemas.microsoft.com/office/drawing/2014/main" id="{4E1C5EC7-3776-8673-9640-CD179F95F539}"/>
              </a:ext>
            </a:extLst>
          </p:cNvPr>
          <p:cNvSpPr txBox="1">
            <a:spLocks noGrp="1"/>
          </p:cNvSpPr>
          <p:nvPr>
            <p:ph type="subTitle" idx="8"/>
          </p:nvPr>
        </p:nvSpPr>
        <p:spPr>
          <a:xfrm>
            <a:off x="2376615" y="1543581"/>
            <a:ext cx="2548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r-EG" sz="1200" b="1" dirty="0">
                <a:solidFill>
                  <a:schemeClr val="tx1">
                    <a:lumMod val="50000"/>
                  </a:schemeClr>
                </a:solidFill>
              </a:rPr>
              <a:t>New</a:t>
            </a:r>
            <a:r>
              <a:rPr lang="ar-EG" sz="1600" b="1" dirty="0">
                <a:solidFill>
                  <a:schemeClr val="tx1">
                    <a:lumMod val="50000"/>
                  </a:schemeClr>
                </a:solidFill>
              </a:rPr>
              <a:t> </a:t>
            </a:r>
            <a:r>
              <a:rPr lang="ar-EG" sz="1200" b="1" dirty="0">
                <a:solidFill>
                  <a:schemeClr val="tx1">
                    <a:lumMod val="50000"/>
                  </a:schemeClr>
                </a:solidFill>
              </a:rPr>
              <a:t>York</a:t>
            </a:r>
            <a:r>
              <a:rPr lang="ar-EG" sz="1600" b="1" dirty="0">
                <a:solidFill>
                  <a:schemeClr val="tx1">
                    <a:lumMod val="50000"/>
                  </a:schemeClr>
                </a:solidFill>
              </a:rPr>
              <a:t> </a:t>
            </a:r>
            <a:r>
              <a:rPr lang="ar-EG" sz="1200" b="1" dirty="0">
                <a:solidFill>
                  <a:schemeClr val="tx1">
                    <a:lumMod val="50000"/>
                  </a:schemeClr>
                </a:solidFill>
              </a:rPr>
              <a:t>City</a:t>
            </a:r>
            <a:r>
              <a:rPr lang="ar-EG" sz="1600" b="1" dirty="0">
                <a:solidFill>
                  <a:schemeClr val="tx1">
                    <a:lumMod val="50000"/>
                  </a:schemeClr>
                </a:solidFill>
              </a:rPr>
              <a:t> </a:t>
            </a:r>
            <a:r>
              <a:rPr lang="ar-EG" sz="1200" b="1" dirty="0">
                <a:solidFill>
                  <a:schemeClr val="tx1">
                    <a:lumMod val="50000"/>
                  </a:schemeClr>
                </a:solidFill>
              </a:rPr>
              <a:t>Buses</a:t>
            </a:r>
            <a:endParaRPr lang="en-US" sz="1200" b="1" dirty="0">
              <a:solidFill>
                <a:schemeClr val="tx1">
                  <a:lumMod val="50000"/>
                </a:schemeClr>
              </a:solidFill>
            </a:endParaRPr>
          </a:p>
          <a:p>
            <a:pPr marL="0" lvl="0" indent="0" algn="ctr" rtl="0">
              <a:spcBef>
                <a:spcPts val="0"/>
              </a:spcBef>
              <a:spcAft>
                <a:spcPts val="0"/>
              </a:spcAft>
              <a:buNone/>
            </a:pPr>
            <a:r>
              <a:rPr lang="en-US" sz="1200" b="1" dirty="0">
                <a:solidFill>
                  <a:schemeClr val="tx1">
                    <a:lumMod val="50000"/>
                  </a:schemeClr>
                </a:solidFill>
              </a:rPr>
              <a:t>(NYCB)</a:t>
            </a:r>
            <a:endParaRPr sz="1200" b="1" dirty="0">
              <a:solidFill>
                <a:schemeClr val="tx1">
                  <a:lumMod val="50000"/>
                </a:schemeClr>
              </a:solidFill>
            </a:endParaRPr>
          </a:p>
        </p:txBody>
      </p:sp>
      <p:sp>
        <p:nvSpPr>
          <p:cNvPr id="2078" name="Google Shape;2078;p37">
            <a:extLst>
              <a:ext uri="{FF2B5EF4-FFF2-40B4-BE49-F238E27FC236}">
                <a16:creationId xmlns:a16="http://schemas.microsoft.com/office/drawing/2014/main" id="{13F8271A-1213-7F44-4321-4FCE16B58AAA}"/>
              </a:ext>
            </a:extLst>
          </p:cNvPr>
          <p:cNvSpPr txBox="1">
            <a:spLocks noGrp="1"/>
          </p:cNvSpPr>
          <p:nvPr>
            <p:ph type="subTitle" idx="9"/>
          </p:nvPr>
        </p:nvSpPr>
        <p:spPr>
          <a:xfrm>
            <a:off x="4909778" y="1411698"/>
            <a:ext cx="2545800" cy="537300"/>
          </a:xfrm>
          <a:prstGeom prst="rect">
            <a:avLst/>
          </a:prstGeom>
        </p:spPr>
        <p:txBody>
          <a:bodyPr spcFirstLastPara="1" wrap="square" lIns="91425" tIns="91425" rIns="91425" bIns="91425" anchor="b" anchorCtr="0">
            <a:noAutofit/>
          </a:bodyPr>
          <a:lstStyle/>
          <a:p>
            <a:pPr marL="0" lvl="0" indent="0"/>
            <a:r>
              <a:rPr lang="ar-EG" sz="1200" b="1" dirty="0">
                <a:solidFill>
                  <a:schemeClr val="tx1">
                    <a:lumMod val="50000"/>
                  </a:schemeClr>
                </a:solidFill>
              </a:rPr>
              <a:t>Staten</a:t>
            </a:r>
            <a:r>
              <a:rPr lang="ar-EG" sz="1600" b="1" dirty="0">
                <a:solidFill>
                  <a:schemeClr val="tx1">
                    <a:lumMod val="50000"/>
                  </a:schemeClr>
                </a:solidFill>
              </a:rPr>
              <a:t> </a:t>
            </a:r>
            <a:r>
              <a:rPr lang="ar-EG" sz="1200" b="1" dirty="0">
                <a:solidFill>
                  <a:schemeClr val="tx1">
                    <a:lumMod val="50000"/>
                  </a:schemeClr>
                </a:solidFill>
              </a:rPr>
              <a:t>Island</a:t>
            </a:r>
            <a:r>
              <a:rPr lang="ar-EG" sz="1600" b="1" dirty="0">
                <a:solidFill>
                  <a:schemeClr val="tx1">
                    <a:lumMod val="50000"/>
                  </a:schemeClr>
                </a:solidFill>
              </a:rPr>
              <a:t> </a:t>
            </a:r>
            <a:r>
              <a:rPr lang="ar-EG" sz="1200" b="1" dirty="0">
                <a:solidFill>
                  <a:schemeClr val="tx1">
                    <a:lumMod val="50000"/>
                  </a:schemeClr>
                </a:solidFill>
              </a:rPr>
              <a:t>Railway</a:t>
            </a:r>
            <a:r>
              <a:rPr lang="ar-EG" sz="1600" b="1" dirty="0">
                <a:solidFill>
                  <a:schemeClr val="tx1">
                    <a:lumMod val="50000"/>
                  </a:schemeClr>
                </a:solidFill>
              </a:rPr>
              <a:t> </a:t>
            </a:r>
            <a:r>
              <a:rPr lang="en-US" sz="1200" b="1" dirty="0">
                <a:solidFill>
                  <a:schemeClr val="tx1">
                    <a:lumMod val="50000"/>
                  </a:schemeClr>
                </a:solidFill>
              </a:rPr>
              <a:t>(</a:t>
            </a:r>
            <a:r>
              <a:rPr lang="ar-EG" sz="1200" b="1" dirty="0">
                <a:solidFill>
                  <a:schemeClr val="tx1">
                    <a:lumMod val="50000"/>
                  </a:schemeClr>
                </a:solidFill>
              </a:rPr>
              <a:t>SIR</a:t>
            </a:r>
            <a:r>
              <a:rPr lang="ar-EG" sz="1600" b="1" dirty="0">
                <a:solidFill>
                  <a:schemeClr val="tx1">
                    <a:lumMod val="50000"/>
                  </a:schemeClr>
                </a:solidFill>
              </a:rPr>
              <a:t> </a:t>
            </a:r>
            <a:r>
              <a:rPr lang="ar-EG" sz="1200" b="1" dirty="0">
                <a:solidFill>
                  <a:schemeClr val="tx1">
                    <a:lumMod val="50000"/>
                  </a:schemeClr>
                </a:solidFill>
              </a:rPr>
              <a:t>(</a:t>
            </a:r>
            <a:endParaRPr sz="1200" b="1" dirty="0">
              <a:solidFill>
                <a:schemeClr val="tx1">
                  <a:lumMod val="50000"/>
                </a:schemeClr>
              </a:solidFill>
            </a:endParaRPr>
          </a:p>
        </p:txBody>
      </p:sp>
      <p:sp>
        <p:nvSpPr>
          <p:cNvPr id="2079" name="Google Shape;2079;p37">
            <a:extLst>
              <a:ext uri="{FF2B5EF4-FFF2-40B4-BE49-F238E27FC236}">
                <a16:creationId xmlns:a16="http://schemas.microsoft.com/office/drawing/2014/main" id="{DB4F76EA-5417-40A2-C55F-2BFEB6AB9B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TYPES OF TRANSPORTATION</a:t>
            </a:r>
          </a:p>
        </p:txBody>
      </p:sp>
      <p:sp>
        <p:nvSpPr>
          <p:cNvPr id="2081" name="Google Shape;2081;p37">
            <a:extLst>
              <a:ext uri="{FF2B5EF4-FFF2-40B4-BE49-F238E27FC236}">
                <a16:creationId xmlns:a16="http://schemas.microsoft.com/office/drawing/2014/main" id="{D46236FE-67B1-915A-4184-A435E2A1C09B}"/>
              </a:ext>
            </a:extLst>
          </p:cNvPr>
          <p:cNvSpPr txBox="1">
            <a:spLocks noGrp="1"/>
          </p:cNvSpPr>
          <p:nvPr>
            <p:ph type="subTitle" idx="4"/>
          </p:nvPr>
        </p:nvSpPr>
        <p:spPr>
          <a:xfrm>
            <a:off x="135229" y="3209033"/>
            <a:ext cx="2144380" cy="79618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a:t>serving customers from Manhattan to the eastern tip of Suffolk County on Long Island.</a:t>
            </a:r>
            <a:endParaRPr sz="1050" dirty="0"/>
          </a:p>
        </p:txBody>
      </p:sp>
      <p:sp>
        <p:nvSpPr>
          <p:cNvPr id="2084" name="Google Shape;2084;p37">
            <a:extLst>
              <a:ext uri="{FF2B5EF4-FFF2-40B4-BE49-F238E27FC236}">
                <a16:creationId xmlns:a16="http://schemas.microsoft.com/office/drawing/2014/main" id="{0876C887-C982-AD9F-B7C5-4901BA300DE1}"/>
              </a:ext>
            </a:extLst>
          </p:cNvPr>
          <p:cNvSpPr txBox="1">
            <a:spLocks noGrp="1"/>
          </p:cNvSpPr>
          <p:nvPr>
            <p:ph type="subTitle" idx="3"/>
          </p:nvPr>
        </p:nvSpPr>
        <p:spPr>
          <a:xfrm>
            <a:off x="4859522" y="1799739"/>
            <a:ext cx="2545800" cy="30230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rapid transit line on Staten Island</a:t>
            </a:r>
            <a:endParaRPr dirty="0"/>
          </a:p>
        </p:txBody>
      </p:sp>
      <p:sp>
        <p:nvSpPr>
          <p:cNvPr id="2085" name="Google Shape;2085;p37">
            <a:extLst>
              <a:ext uri="{FF2B5EF4-FFF2-40B4-BE49-F238E27FC236}">
                <a16:creationId xmlns:a16="http://schemas.microsoft.com/office/drawing/2014/main" id="{9080ED6C-6AE7-3017-56BC-9CFCE424802B}"/>
              </a:ext>
            </a:extLst>
          </p:cNvPr>
          <p:cNvSpPr txBox="1">
            <a:spLocks noGrp="1"/>
          </p:cNvSpPr>
          <p:nvPr>
            <p:ph type="subTitle" idx="6"/>
          </p:nvPr>
        </p:nvSpPr>
        <p:spPr>
          <a:xfrm>
            <a:off x="4460341" y="3312668"/>
            <a:ext cx="2545800" cy="64262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900" dirty="0">
                <a:solidFill>
                  <a:schemeClr val="tx1">
                    <a:lumMod val="50000"/>
                  </a:schemeClr>
                </a:solidFill>
              </a:rPr>
              <a:t>The daily total scheduled Access-A-Ride</a:t>
            </a:r>
          </a:p>
          <a:p>
            <a:pPr marL="0" lvl="0" indent="0" algn="ctr" rtl="0">
              <a:spcBef>
                <a:spcPts val="0"/>
              </a:spcBef>
              <a:spcAft>
                <a:spcPts val="0"/>
              </a:spcAft>
              <a:buNone/>
            </a:pPr>
            <a:r>
              <a:rPr lang="ar-EG" sz="900" dirty="0">
                <a:solidFill>
                  <a:schemeClr val="tx1">
                    <a:lumMod val="50000"/>
                  </a:schemeClr>
                </a:solidFill>
              </a:rPr>
              <a:t>for people with disabilities</a:t>
            </a:r>
            <a:endParaRPr sz="900" dirty="0"/>
          </a:p>
        </p:txBody>
      </p:sp>
      <p:pic>
        <p:nvPicPr>
          <p:cNvPr id="7" name="Graphic 6" descr="A school bus">
            <a:extLst>
              <a:ext uri="{FF2B5EF4-FFF2-40B4-BE49-F238E27FC236}">
                <a16:creationId xmlns:a16="http://schemas.microsoft.com/office/drawing/2014/main" id="{C636DC10-A4FB-FF5D-EAAE-8D3EEA2397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62824" y="896186"/>
            <a:ext cx="840893" cy="840893"/>
          </a:xfrm>
          <a:prstGeom prst="rect">
            <a:avLst/>
          </a:prstGeom>
        </p:spPr>
      </p:pic>
      <p:pic>
        <p:nvPicPr>
          <p:cNvPr id="11" name="Picture 10" descr="A black background with a black square&#10;&#10;AI-generated content may be incorrect.">
            <a:extLst>
              <a:ext uri="{FF2B5EF4-FFF2-40B4-BE49-F238E27FC236}">
                <a16:creationId xmlns:a16="http://schemas.microsoft.com/office/drawing/2014/main" id="{99CE0E0A-C1C3-1B01-BF13-2696EDFD1756}"/>
              </a:ext>
            </a:extLst>
          </p:cNvPr>
          <p:cNvPicPr>
            <a:picLocks noChangeAspect="1"/>
          </p:cNvPicPr>
          <p:nvPr/>
        </p:nvPicPr>
        <p:blipFill>
          <a:blip r:embed="rId5"/>
          <a:stretch>
            <a:fillRect/>
          </a:stretch>
        </p:blipFill>
        <p:spPr>
          <a:xfrm>
            <a:off x="5623560" y="2449349"/>
            <a:ext cx="244847" cy="244847"/>
          </a:xfrm>
          <a:prstGeom prst="rect">
            <a:avLst/>
          </a:prstGeom>
        </p:spPr>
      </p:pic>
      <p:pic>
        <p:nvPicPr>
          <p:cNvPr id="13" name="Picture 12" descr="A cartoon of a train&#10;&#10;AI-generated content may be incorrect.">
            <a:extLst>
              <a:ext uri="{FF2B5EF4-FFF2-40B4-BE49-F238E27FC236}">
                <a16:creationId xmlns:a16="http://schemas.microsoft.com/office/drawing/2014/main" id="{BC596DE9-5F70-B846-BC08-5A6031E35FE8}"/>
              </a:ext>
            </a:extLst>
          </p:cNvPr>
          <p:cNvPicPr>
            <a:picLocks noChangeAspect="1"/>
          </p:cNvPicPr>
          <p:nvPr/>
        </p:nvPicPr>
        <p:blipFill>
          <a:blip r:embed="rId6"/>
          <a:stretch>
            <a:fillRect/>
          </a:stretch>
        </p:blipFill>
        <p:spPr>
          <a:xfrm>
            <a:off x="924269" y="1048675"/>
            <a:ext cx="426778" cy="426778"/>
          </a:xfrm>
          <a:prstGeom prst="rect">
            <a:avLst/>
          </a:prstGeom>
        </p:spPr>
      </p:pic>
      <p:pic>
        <p:nvPicPr>
          <p:cNvPr id="15" name="Graphic 14" descr="Train with solid fill">
            <a:extLst>
              <a:ext uri="{FF2B5EF4-FFF2-40B4-BE49-F238E27FC236}">
                <a16:creationId xmlns:a16="http://schemas.microsoft.com/office/drawing/2014/main" id="{0D4BB778-7AA5-35A4-DC77-6E20A0AAB5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64339" y="1167459"/>
            <a:ext cx="302309" cy="302309"/>
          </a:xfrm>
          <a:prstGeom prst="rect">
            <a:avLst/>
          </a:prstGeom>
        </p:spPr>
      </p:pic>
      <p:pic>
        <p:nvPicPr>
          <p:cNvPr id="16" name="Graphic 15" descr="Train with solid fill">
            <a:extLst>
              <a:ext uri="{FF2B5EF4-FFF2-40B4-BE49-F238E27FC236}">
                <a16:creationId xmlns:a16="http://schemas.microsoft.com/office/drawing/2014/main" id="{9AF71A05-7DDC-DE95-5F86-ABEAB1D3A38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3917" y="2347753"/>
            <a:ext cx="367130" cy="367130"/>
          </a:xfrm>
          <a:prstGeom prst="rect">
            <a:avLst/>
          </a:prstGeom>
        </p:spPr>
      </p:pic>
      <p:pic>
        <p:nvPicPr>
          <p:cNvPr id="17" name="Graphic 16" descr="Train with solid fill">
            <a:extLst>
              <a:ext uri="{FF2B5EF4-FFF2-40B4-BE49-F238E27FC236}">
                <a16:creationId xmlns:a16="http://schemas.microsoft.com/office/drawing/2014/main" id="{22B59E75-A215-2F57-BBCF-26D184B7E2E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271305" y="2365964"/>
            <a:ext cx="367130" cy="387423"/>
          </a:xfrm>
          <a:prstGeom prst="rect">
            <a:avLst/>
          </a:prstGeom>
        </p:spPr>
      </p:pic>
      <p:sp>
        <p:nvSpPr>
          <p:cNvPr id="18" name="Google Shape;2081;p37">
            <a:extLst>
              <a:ext uri="{FF2B5EF4-FFF2-40B4-BE49-F238E27FC236}">
                <a16:creationId xmlns:a16="http://schemas.microsoft.com/office/drawing/2014/main" id="{C86AC52C-1685-1A91-AA0E-FC80DF36F409}"/>
              </a:ext>
            </a:extLst>
          </p:cNvPr>
          <p:cNvSpPr txBox="1">
            <a:spLocks/>
          </p:cNvSpPr>
          <p:nvPr/>
        </p:nvSpPr>
        <p:spPr>
          <a:xfrm>
            <a:off x="2410581" y="3278001"/>
            <a:ext cx="2191509" cy="5121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r>
              <a:rPr lang="en-US" sz="1100" dirty="0"/>
              <a:t>connecting Manhattan with the Bronx, the Hudson Valley</a:t>
            </a:r>
            <a:endParaRPr lang="en-US" sz="900" dirty="0"/>
          </a:p>
        </p:txBody>
      </p:sp>
      <p:sp>
        <p:nvSpPr>
          <p:cNvPr id="22" name="Google Shape;2075;p37">
            <a:extLst>
              <a:ext uri="{FF2B5EF4-FFF2-40B4-BE49-F238E27FC236}">
                <a16:creationId xmlns:a16="http://schemas.microsoft.com/office/drawing/2014/main" id="{DE4B876F-2715-4DD6-F749-DD2834AD162D}"/>
              </a:ext>
            </a:extLst>
          </p:cNvPr>
          <p:cNvSpPr txBox="1">
            <a:spLocks/>
          </p:cNvSpPr>
          <p:nvPr/>
        </p:nvSpPr>
        <p:spPr>
          <a:xfrm>
            <a:off x="4875498" y="2855602"/>
            <a:ext cx="1650777" cy="45529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Sora ExtraBold"/>
              <a:buNone/>
              <a:defRPr sz="1800" b="0" i="0" u="none" strike="noStrike" cap="none">
                <a:solidFill>
                  <a:schemeClr val="dk1"/>
                </a:solidFill>
                <a:latin typeface="Sora ExtraBold"/>
                <a:ea typeface="Sora ExtraBold"/>
                <a:cs typeface="Sora ExtraBold"/>
                <a:sym typeface="Sora ExtraBold"/>
              </a:defRPr>
            </a:lvl1pPr>
            <a:lvl2pPr marL="914400" marR="0" lvl="1"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2pPr>
            <a:lvl3pPr marL="1371600" marR="0" lvl="2"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3pPr>
            <a:lvl4pPr marL="1828800" marR="0" lvl="3"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4pPr>
            <a:lvl5pPr marL="2286000" marR="0" lvl="4"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5pPr>
            <a:lvl6pPr marL="2743200" marR="0" lvl="5"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6pPr>
            <a:lvl7pPr marL="3200400" marR="0" lvl="6"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7pPr>
            <a:lvl8pPr marL="3657600" marR="0" lvl="7"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8pPr>
            <a:lvl9pPr marL="4114800" marR="0" lvl="8" indent="-304800" algn="ctr" rtl="0">
              <a:lnSpc>
                <a:spcPct val="100000"/>
              </a:lnSpc>
              <a:spcBef>
                <a:spcPts val="0"/>
              </a:spcBef>
              <a:spcAft>
                <a:spcPts val="0"/>
              </a:spcAft>
              <a:buClr>
                <a:schemeClr val="dk1"/>
              </a:buClr>
              <a:buSzPts val="2400"/>
              <a:buFont typeface="Sora ExtraBold"/>
              <a:buNone/>
              <a:defRPr sz="2400" b="0" i="0" u="none" strike="noStrike" cap="none">
                <a:solidFill>
                  <a:schemeClr val="dk1"/>
                </a:solidFill>
                <a:latin typeface="Sora ExtraBold"/>
                <a:ea typeface="Sora ExtraBold"/>
                <a:cs typeface="Sora ExtraBold"/>
                <a:sym typeface="Sora ExtraBold"/>
              </a:defRPr>
            </a:lvl9pPr>
          </a:lstStyle>
          <a:p>
            <a:pPr marL="0" indent="0"/>
            <a:r>
              <a:rPr lang="ar-EG" sz="1200" b="1" dirty="0">
                <a:solidFill>
                  <a:schemeClr val="tx1">
                    <a:lumMod val="50000"/>
                  </a:schemeClr>
                </a:solidFill>
              </a:rPr>
              <a:t>Access-A-Ride (AAR)</a:t>
            </a:r>
          </a:p>
        </p:txBody>
      </p:sp>
      <p:pic>
        <p:nvPicPr>
          <p:cNvPr id="24" name="Graphic 23" descr="Bridge scene outline">
            <a:extLst>
              <a:ext uri="{FF2B5EF4-FFF2-40B4-BE49-F238E27FC236}">
                <a16:creationId xmlns:a16="http://schemas.microsoft.com/office/drawing/2014/main" id="{E6E4D97F-B326-1A98-AB87-8C2D9C14A0A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648575" y="2380647"/>
            <a:ext cx="393013" cy="393013"/>
          </a:xfrm>
          <a:prstGeom prst="rect">
            <a:avLst/>
          </a:prstGeom>
        </p:spPr>
      </p:pic>
      <p:sp>
        <p:nvSpPr>
          <p:cNvPr id="26" name="TextBox 25">
            <a:extLst>
              <a:ext uri="{FF2B5EF4-FFF2-40B4-BE49-F238E27FC236}">
                <a16:creationId xmlns:a16="http://schemas.microsoft.com/office/drawing/2014/main" id="{C3D87A0B-477E-DA48-F4C3-B7C589A1843B}"/>
              </a:ext>
            </a:extLst>
          </p:cNvPr>
          <p:cNvSpPr txBox="1"/>
          <p:nvPr/>
        </p:nvSpPr>
        <p:spPr>
          <a:xfrm>
            <a:off x="7122372" y="3349392"/>
            <a:ext cx="1838432" cy="369332"/>
          </a:xfrm>
          <a:prstGeom prst="rect">
            <a:avLst/>
          </a:prstGeom>
          <a:noFill/>
        </p:spPr>
        <p:txBody>
          <a:bodyPr wrap="square">
            <a:spAutoFit/>
          </a:bodyPr>
          <a:lstStyle/>
          <a:p>
            <a:r>
              <a:rPr lang="en-US" sz="900" dirty="0"/>
              <a:t>The daily total Bridges and Tunnels (B&amp;T) traffic in NYC</a:t>
            </a:r>
          </a:p>
        </p:txBody>
      </p:sp>
      <p:sp>
        <p:nvSpPr>
          <p:cNvPr id="27" name="Google Shape;2081;p37">
            <a:extLst>
              <a:ext uri="{FF2B5EF4-FFF2-40B4-BE49-F238E27FC236}">
                <a16:creationId xmlns:a16="http://schemas.microsoft.com/office/drawing/2014/main" id="{BB14E456-C799-B440-6479-51CBC7DBB39D}"/>
              </a:ext>
            </a:extLst>
          </p:cNvPr>
          <p:cNvSpPr txBox="1">
            <a:spLocks/>
          </p:cNvSpPr>
          <p:nvPr/>
        </p:nvSpPr>
        <p:spPr>
          <a:xfrm>
            <a:off x="720000" y="4123425"/>
            <a:ext cx="7412266" cy="7961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400"/>
              <a:buFont typeface="Hanken Grotesk"/>
              <a:buNone/>
              <a:defRPr sz="1200" b="0" i="0" u="none" strike="noStrike" cap="none">
                <a:solidFill>
                  <a:schemeClr val="dk1"/>
                </a:solidFill>
                <a:latin typeface="Hanken Grotesk"/>
                <a:ea typeface="Hanken Grotesk"/>
                <a:cs typeface="Hanken Grotesk"/>
                <a:sym typeface="Hanken Grotesk"/>
              </a:defRPr>
            </a:lvl1pPr>
            <a:lvl2pPr marL="914400" marR="0" lvl="1"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2pPr>
            <a:lvl3pPr marL="1371600" marR="0" lvl="2"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3pPr>
            <a:lvl4pPr marL="1828800" marR="0" lvl="3"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4pPr>
            <a:lvl5pPr marL="2286000" marR="0" lvl="4"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5pPr>
            <a:lvl6pPr marL="2743200" marR="0" lvl="5"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6pPr>
            <a:lvl7pPr marL="3200400" marR="0" lvl="6"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7pPr>
            <a:lvl8pPr marL="3657600" marR="0" lvl="7"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8pPr>
            <a:lvl9pPr marL="4114800" marR="0" lvl="8" indent="-304800" algn="ctr" rtl="0">
              <a:lnSpc>
                <a:spcPct val="100000"/>
              </a:lnSpc>
              <a:spcBef>
                <a:spcPts val="0"/>
              </a:spcBef>
              <a:spcAft>
                <a:spcPts val="0"/>
              </a:spcAft>
              <a:buClr>
                <a:schemeClr val="dk1"/>
              </a:buClr>
              <a:buSzPts val="1200"/>
              <a:buFont typeface="Hanken Grotesk"/>
              <a:buNone/>
              <a:defRPr sz="1200" b="0" i="0" u="none" strike="noStrike" cap="none">
                <a:solidFill>
                  <a:schemeClr val="dk1"/>
                </a:solidFill>
                <a:latin typeface="Hanken Grotesk"/>
                <a:ea typeface="Hanken Grotesk"/>
                <a:cs typeface="Hanken Grotesk"/>
                <a:sym typeface="Hanken Grotesk"/>
              </a:defRPr>
            </a:lvl9pPr>
          </a:lstStyle>
          <a:p>
            <a:pPr marL="0" indent="0"/>
            <a:r>
              <a:rPr lang="en-US" sz="1400" dirty="0"/>
              <a:t>FOR EVERY TRANSPORTATION:  The daily total a percentage of total an equivalent day prior to the COVID-19 pandemic</a:t>
            </a:r>
          </a:p>
        </p:txBody>
      </p:sp>
    </p:spTree>
    <p:extLst>
      <p:ext uri="{BB962C8B-B14F-4D97-AF65-F5344CB8AC3E}">
        <p14:creationId xmlns:p14="http://schemas.microsoft.com/office/powerpoint/2010/main" val="1442097218"/>
      </p:ext>
    </p:extLst>
  </p:cSld>
  <p:clrMapOvr>
    <a:masterClrMapping/>
  </p:clrMapOvr>
  <p:transition spd="slow">
    <p:push dir="u"/>
  </p:transition>
</p:sld>
</file>

<file path=ppt/theme/theme1.xml><?xml version="1.0" encoding="utf-8"?>
<a:theme xmlns:a="http://schemas.openxmlformats.org/drawingml/2006/main" name="Train Travel Marketing Plan by Slidesgo">
  <a:themeElements>
    <a:clrScheme name="Simple Light">
      <a:dk1>
        <a:srgbClr val="3B3A3A"/>
      </a:dk1>
      <a:lt1>
        <a:srgbClr val="DF543B"/>
      </a:lt1>
      <a:dk2>
        <a:srgbClr val="E2EAEC"/>
      </a:dk2>
      <a:lt2>
        <a:srgbClr val="00525B"/>
      </a:lt2>
      <a:accent1>
        <a:srgbClr val="008192"/>
      </a:accent1>
      <a:accent2>
        <a:srgbClr val="A1B7B8"/>
      </a:accent2>
      <a:accent3>
        <a:srgbClr val="A3CED1"/>
      </a:accent3>
      <a:accent4>
        <a:srgbClr val="CBDBDB"/>
      </a:accent4>
      <a:accent5>
        <a:srgbClr val="ECEAE5"/>
      </a:accent5>
      <a:accent6>
        <a:srgbClr val="FFFFFF"/>
      </a:accent6>
      <a:hlink>
        <a:srgbClr val="3B3A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6B865DACFFB41438CAFB13AF2C2CC7B" ma:contentTypeVersion="7" ma:contentTypeDescription="Create a new document." ma:contentTypeScope="" ma:versionID="24aa775f5a98ec90352a68a5c0948c63">
  <xsd:schema xmlns:xsd="http://www.w3.org/2001/XMLSchema" xmlns:xs="http://www.w3.org/2001/XMLSchema" xmlns:p="http://schemas.microsoft.com/office/2006/metadata/properties" xmlns:ns3="4888ccca-ce2d-4e0d-af2c-629e6de0cfc4" targetNamespace="http://schemas.microsoft.com/office/2006/metadata/properties" ma:root="true" ma:fieldsID="2d322d9b966649281c69c61ada619201" ns3:_="">
    <xsd:import namespace="4888ccca-ce2d-4e0d-af2c-629e6de0cfc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88ccca-ce2d-4e0d-af2c-629e6de0cfc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C8F81-6BB5-4989-9C07-1C97ABCEF93A}">
  <ds:schemaRefs>
    <ds:schemaRef ds:uri="http://schemas.microsoft.com/sharepoint/v3/contenttype/forms"/>
  </ds:schemaRefs>
</ds:datastoreItem>
</file>

<file path=customXml/itemProps2.xml><?xml version="1.0" encoding="utf-8"?>
<ds:datastoreItem xmlns:ds="http://schemas.openxmlformats.org/officeDocument/2006/customXml" ds:itemID="{966EF2AE-E226-44A6-9D04-56449D95FF47}">
  <ds:schemaRefs>
    <ds:schemaRef ds:uri="http://purl.org/dc/dcmitype/"/>
    <ds:schemaRef ds:uri="4888ccca-ce2d-4e0d-af2c-629e6de0cfc4"/>
    <ds:schemaRef ds:uri="http://schemas.openxmlformats.org/package/2006/metadata/core-properties"/>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E6EDD5E5-C132-4C7F-9591-14229688CA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88ccca-ce2d-4e0d-af2c-629e6de0cf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927</TotalTime>
  <Words>1739</Words>
  <Application>Microsoft Office PowerPoint</Application>
  <PresentationFormat>On-screen Show (16:9)</PresentationFormat>
  <Paragraphs>259</Paragraphs>
  <Slides>34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Baguet Script</vt:lpstr>
      <vt:lpstr>Times New Roman</vt:lpstr>
      <vt:lpstr>Arial</vt:lpstr>
      <vt:lpstr>Calibri</vt:lpstr>
      <vt:lpstr>Hanken Grotesk</vt:lpstr>
      <vt:lpstr>Sora ExtraBold</vt:lpstr>
      <vt:lpstr>Hanken Grotesk Light</vt:lpstr>
      <vt:lpstr>-apple-system</vt:lpstr>
      <vt:lpstr>Aharoni</vt:lpstr>
      <vt:lpstr>Train Travel Marketing Plan by Slidesgo</vt:lpstr>
      <vt:lpstr>Daily Ridership</vt:lpstr>
      <vt:lpstr>Member </vt:lpstr>
      <vt:lpstr>Contents</vt:lpstr>
      <vt:lpstr>MTA Transport </vt:lpstr>
      <vt:lpstr>MTA Daily ridership</vt:lpstr>
      <vt:lpstr>Objectives </vt:lpstr>
      <vt:lpstr>Objectives</vt:lpstr>
      <vt:lpstr>PROJECT OVERVIEW </vt:lpstr>
      <vt:lpstr>TYPES OF TRANSPORTATION</vt:lpstr>
      <vt:lpstr>Dataset Overview and Data Coverage:</vt:lpstr>
      <vt:lpstr>754.24 K</vt:lpstr>
      <vt:lpstr>PowerPoint Presentation</vt:lpstr>
      <vt:lpstr>CONTENT PLAN</vt:lpstr>
      <vt:lpstr>CONTENT PLAN</vt:lpstr>
      <vt:lpstr>Data cleaning</vt:lpstr>
      <vt:lpstr>Questions and  key insights</vt:lpstr>
      <vt:lpstr>Questions and  key insights</vt:lpstr>
      <vt:lpstr>Data preparation</vt:lpstr>
      <vt:lpstr>Analysis and visualization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Mahmoud eldeep</dc:creator>
  <cp:lastModifiedBy>20612019101403</cp:lastModifiedBy>
  <cp:revision>11</cp:revision>
  <dcterms:modified xsi:type="dcterms:W3CDTF">2025-05-13T16:30:30Z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0x01010006B865DACFFB41438CAFB13AF2C2CC7B</vt:lpwstr>
  </property>
</Properties>
</file>