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
  </p:notesMasterIdLst>
  <p:sldIdLst>
    <p:sldId id="256" r:id="rId2"/>
    <p:sldId id="258" r:id="rId3"/>
    <p:sldId id="260" r:id="rId4"/>
    <p:sldId id="263" r:id="rId5"/>
    <p:sldId id="261" r:id="rId6"/>
    <p:sldId id="264" r:id="rId7"/>
    <p:sldId id="265" r:id="rId8"/>
    <p:sldId id="271" r:id="rId9"/>
    <p:sldId id="279" r:id="rId10"/>
    <p:sldId id="283" r:id="rId11"/>
  </p:sldIdLst>
  <p:sldSz cx="9144000" cy="5143500" type="screen16x9"/>
  <p:notesSz cx="6858000" cy="9144000"/>
  <p:embeddedFontLst>
    <p:embeddedFont>
      <p:font typeface="Black Han Sans" panose="020B0604020202020204" charset="-127"/>
      <p:regular r:id="rId13"/>
    </p:embeddedFont>
    <p:embeddedFont>
      <p:font typeface="Barlow" panose="00000500000000000000" pitchFamily="2" charset="0"/>
      <p:regular r:id="rId14"/>
      <p:bold r:id="rId15"/>
      <p:italic r:id="rId16"/>
      <p:boldItalic r:id="rId17"/>
    </p:embeddedFont>
    <p:embeddedFont>
      <p:font typeface="Bebas Neue" panose="020B0606020202050201" pitchFamily="34" charset="0"/>
      <p:regular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297096-1D16-4C5B-9C37-2DBD968463AD}">
  <a:tblStyle styleId="{72297096-1D16-4C5B-9C37-2DBD968463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4660"/>
  </p:normalViewPr>
  <p:slideViewPr>
    <p:cSldViewPr snapToGrid="0">
      <p:cViewPr varScale="1">
        <p:scale>
          <a:sx n="107" d="100"/>
          <a:sy n="107" d="100"/>
        </p:scale>
        <p:origin x="6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10\Downloads\Sleep_health_and_lifestyle_dataset%20(version%202)%20(version%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10\Downloads\Sleep_health_and_lifestyle_dataset%20(version%202)%20(version%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10\Downloads\Sleep_health_and_lifestyle_dataset%20(version%202)%20(version%20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[Sleep_health_and_lifestyle_dataset (version 2) (version 2).xlsx]stress &amp;quality of sleeep!stress</c:name>
    <c:fmtId val="1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651111271641503"/>
          <c:y val="0.189056687802759"/>
          <c:w val="0.84150111969948715"/>
          <c:h val="0.49329814301724106"/>
        </c:manualLayout>
      </c:layout>
      <c:barChart>
        <c:barDir val="col"/>
        <c:grouping val="clustered"/>
        <c:varyColors val="0"/>
        <c:ser>
          <c:idx val="0"/>
          <c:order val="0"/>
          <c:tx>
            <c:strRef>
              <c:f>'stress &amp;quality of sleeep'!$B$3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'stress &amp;quality of sleeep'!$A$4:$A$13</c:f>
              <c:multiLvlStrCache>
                <c:ptCount val="6"/>
                <c:lvl>
                  <c:pt idx="0">
                    <c:v>3</c:v>
                  </c:pt>
                  <c:pt idx="1">
                    <c:v>5</c:v>
                  </c:pt>
                  <c:pt idx="2">
                    <c:v>4</c:v>
                  </c:pt>
                  <c:pt idx="3">
                    <c:v>6</c:v>
                  </c:pt>
                  <c:pt idx="4">
                    <c:v>7</c:v>
                  </c:pt>
                  <c:pt idx="5">
                    <c:v>8</c:v>
                  </c:pt>
                </c:lvl>
                <c:lvl>
                  <c:pt idx="0">
                    <c:v>Low</c:v>
                  </c:pt>
                  <c:pt idx="1">
                    <c:v>Moderate</c:v>
                  </c:pt>
                  <c:pt idx="4">
                    <c:v>High</c:v>
                  </c:pt>
                </c:lvl>
              </c:multiLvlStrCache>
            </c:multiLvlStrRef>
          </c:cat>
          <c:val>
            <c:numRef>
              <c:f>'stress &amp;quality of sleeep'!$B$4:$B$13</c:f>
              <c:numCache>
                <c:formatCode>0.0</c:formatCode>
                <c:ptCount val="6"/>
                <c:pt idx="0">
                  <c:v>8.9718309859154921</c:v>
                </c:pt>
                <c:pt idx="1">
                  <c:v>7.8955223880597014</c:v>
                </c:pt>
                <c:pt idx="2">
                  <c:v>7.6714285714285717</c:v>
                </c:pt>
                <c:pt idx="3">
                  <c:v>7</c:v>
                </c:pt>
                <c:pt idx="4">
                  <c:v>6</c:v>
                </c:pt>
                <c:pt idx="5">
                  <c:v>5.8571428571428568</c:v>
                </c:pt>
              </c:numCache>
            </c:numRef>
          </c:val>
          <c:extLst>
            <c:ext xmlns:c16="http://schemas.microsoft.com/office/drawing/2014/chart" uri="{C3380CC4-5D6E-409C-BE32-E72D297353CC}">
              <c16:uniqueId val="{00000000-1D0F-45F4-8D8E-04F9C7E1E634}"/>
            </c:ext>
          </c:extLst>
        </c:ser>
        <c:dLbls>
          <c:dLblPos val="outEnd"/>
          <c:showLegendKey val="0"/>
          <c:showVal val="1"/>
          <c:showCatName val="0"/>
          <c:showSerName val="0"/>
          <c:showPercent val="0"/>
          <c:showBubbleSize val="0"/>
        </c:dLbls>
        <c:gapWidth val="150"/>
        <c:axId val="814882687"/>
        <c:axId val="814885567"/>
      </c:barChart>
      <c:catAx>
        <c:axId val="814882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4885567"/>
        <c:crosses val="autoZero"/>
        <c:auto val="1"/>
        <c:lblAlgn val="ctr"/>
        <c:lblOffset val="100"/>
        <c:noMultiLvlLbl val="0"/>
      </c:catAx>
      <c:valAx>
        <c:axId val="814885567"/>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4882687"/>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[Sleep_health_and_lifestyle_dataset (version 2) (version 2).xlsx]Sleep quality and BMI!BMI</c:name>
    <c:fmtId val="2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'Sleep quality and BMI'!$B$3</c:f>
              <c:strCache>
                <c:ptCount val="1"/>
                <c:pt idx="0">
                  <c:v>Total</c:v>
                </c:pt>
              </c:strCache>
            </c:strRef>
          </c:tx>
          <c:spPr>
            <a:solidFill>
              <a:schemeClr val="accent1"/>
            </a:solidFill>
            <a:ln>
              <a:noFill/>
            </a:ln>
            <a:effectLst/>
          </c:spPr>
          <c:invertIfNegative val="0"/>
          <c:cat>
            <c:strRef>
              <c:f>'Sleep quality and BMI'!$A$4:$A$8</c:f>
              <c:strCache>
                <c:ptCount val="4"/>
                <c:pt idx="0">
                  <c:v>Normal</c:v>
                </c:pt>
                <c:pt idx="1">
                  <c:v>Normal Weight</c:v>
                </c:pt>
                <c:pt idx="2">
                  <c:v>Obese</c:v>
                </c:pt>
                <c:pt idx="3">
                  <c:v>Overweight</c:v>
                </c:pt>
              </c:strCache>
            </c:strRef>
          </c:cat>
          <c:val>
            <c:numRef>
              <c:f>'Sleep quality and BMI'!$B$4:$B$8</c:f>
              <c:numCache>
                <c:formatCode>0</c:formatCode>
                <c:ptCount val="4"/>
                <c:pt idx="0">
                  <c:v>7.6615384615384619</c:v>
                </c:pt>
                <c:pt idx="1">
                  <c:v>7.4285714285714288</c:v>
                </c:pt>
                <c:pt idx="2">
                  <c:v>6.4</c:v>
                </c:pt>
                <c:pt idx="3">
                  <c:v>6.8986486486486482</c:v>
                </c:pt>
              </c:numCache>
            </c:numRef>
          </c:val>
          <c:extLst>
            <c:ext xmlns:c16="http://schemas.microsoft.com/office/drawing/2014/chart" uri="{C3380CC4-5D6E-409C-BE32-E72D297353CC}">
              <c16:uniqueId val="{00000000-46BE-4C9E-BA48-4953EFF6EAE4}"/>
            </c:ext>
          </c:extLst>
        </c:ser>
        <c:dLbls>
          <c:showLegendKey val="0"/>
          <c:showVal val="0"/>
          <c:showCatName val="0"/>
          <c:showSerName val="0"/>
          <c:showPercent val="0"/>
          <c:showBubbleSize val="0"/>
        </c:dLbls>
        <c:gapWidth val="150"/>
        <c:overlap val="100"/>
        <c:axId val="814872127"/>
        <c:axId val="814892287"/>
      </c:barChart>
      <c:catAx>
        <c:axId val="8148721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accent6"/>
                </a:solidFill>
                <a:latin typeface="+mn-lt"/>
                <a:ea typeface="+mn-ea"/>
                <a:cs typeface="+mn-cs"/>
              </a:defRPr>
            </a:pPr>
            <a:endParaRPr lang="en-US"/>
          </a:p>
        </c:txPr>
        <c:crossAx val="814892287"/>
        <c:crosses val="autoZero"/>
        <c:auto val="1"/>
        <c:lblAlgn val="ctr"/>
        <c:lblOffset val="100"/>
        <c:noMultiLvlLbl val="0"/>
      </c:catAx>
      <c:valAx>
        <c:axId val="814892287"/>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accent6"/>
                </a:solidFill>
                <a:latin typeface="+mn-lt"/>
                <a:ea typeface="+mn-ea"/>
                <a:cs typeface="+mn-cs"/>
              </a:defRPr>
            </a:pPr>
            <a:endParaRPr lang="en-US"/>
          </a:p>
        </c:txPr>
        <c:crossAx val="8148721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ln>
            <a:noFill/>
          </a:ln>
          <a:solidFill>
            <a:schemeClr val="accent6"/>
          </a:solidFill>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[Sleep_health_and_lifestyle_dataset (version 2) (version 2).xlsx]Physical activity &amp; sleep quali!phyactivity</c:name>
    <c:fmtId val="17"/>
  </c:pivotSource>
  <c:chart>
    <c:autoTitleDeleted val="1"/>
    <c:pivotFmts>
      <c:pivotFmt>
        <c:idx val="0"/>
        <c:spPr>
          <a:solidFill>
            <a:schemeClr val="accent1"/>
          </a:solidFill>
          <a:ln>
            <a:noFill/>
          </a:ln>
          <a:effectLst/>
        </c:spPr>
        <c:marker>
          <c:spPr>
            <a:solidFill>
              <a:schemeClr val="accent1"/>
            </a:solidFill>
            <a:ln w="9525">
              <a:solidFill>
                <a:schemeClr val="accent1"/>
              </a:solidFill>
            </a:ln>
            <a:effectLst/>
          </c:spPr>
        </c:marker>
        <c:dLbl>
          <c:idx val="0"/>
          <c:dLblPos val="t"/>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4"/>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4"/>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4"/>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4"/>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4"/>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'Physical activity &amp; sleep quali'!$B$3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'Physical activity &amp; sleep quali'!$A$4:$A$23</c:f>
              <c:multiLvlStrCache>
                <c:ptCount val="16"/>
                <c:lvl>
                  <c:pt idx="0">
                    <c:v>30</c:v>
                  </c:pt>
                  <c:pt idx="1">
                    <c:v>32</c:v>
                  </c:pt>
                  <c:pt idx="2">
                    <c:v>35</c:v>
                  </c:pt>
                  <c:pt idx="3">
                    <c:v>40</c:v>
                  </c:pt>
                  <c:pt idx="4">
                    <c:v>42</c:v>
                  </c:pt>
                  <c:pt idx="5">
                    <c:v>45</c:v>
                  </c:pt>
                  <c:pt idx="6">
                    <c:v>47</c:v>
                  </c:pt>
                  <c:pt idx="7">
                    <c:v>50</c:v>
                  </c:pt>
                  <c:pt idx="8">
                    <c:v>55</c:v>
                  </c:pt>
                  <c:pt idx="9">
                    <c:v>60</c:v>
                  </c:pt>
                  <c:pt idx="10">
                    <c:v>65</c:v>
                  </c:pt>
                  <c:pt idx="11">
                    <c:v>70</c:v>
                  </c:pt>
                  <c:pt idx="12">
                    <c:v>75</c:v>
                  </c:pt>
                  <c:pt idx="13">
                    <c:v>80</c:v>
                  </c:pt>
                  <c:pt idx="14">
                    <c:v>85</c:v>
                  </c:pt>
                  <c:pt idx="15">
                    <c:v>90</c:v>
                  </c:pt>
                </c:lvl>
                <c:lvl>
                  <c:pt idx="0">
                    <c:v>Low</c:v>
                  </c:pt>
                  <c:pt idx="1">
                    <c:v>Moderate</c:v>
                  </c:pt>
                  <c:pt idx="10">
                    <c:v>High</c:v>
                  </c:pt>
                </c:lvl>
              </c:multiLvlStrCache>
            </c:multiLvlStrRef>
          </c:cat>
          <c:val>
            <c:numRef>
              <c:f>'Physical activity &amp; sleep quali'!$B$4:$B$23</c:f>
              <c:numCache>
                <c:formatCode>0</c:formatCode>
                <c:ptCount val="16"/>
                <c:pt idx="0">
                  <c:v>7.1852941176470546</c:v>
                </c:pt>
                <c:pt idx="1">
                  <c:v>5.8</c:v>
                </c:pt>
                <c:pt idx="2">
                  <c:v>6.5</c:v>
                </c:pt>
                <c:pt idx="3">
                  <c:v>6.5333333333333341</c:v>
                </c:pt>
                <c:pt idx="4">
                  <c:v>6.1</c:v>
                </c:pt>
                <c:pt idx="5">
                  <c:v>6.5323529411764749</c:v>
                </c:pt>
                <c:pt idx="6">
                  <c:v>6.9</c:v>
                </c:pt>
                <c:pt idx="7">
                  <c:v>6.625</c:v>
                </c:pt>
                <c:pt idx="8">
                  <c:v>7.1000000000000005</c:v>
                </c:pt>
                <c:pt idx="9">
                  <c:v>7.1914285714285722</c:v>
                </c:pt>
                <c:pt idx="10">
                  <c:v>7.3</c:v>
                </c:pt>
                <c:pt idx="11">
                  <c:v>7.6333333333333329</c:v>
                </c:pt>
                <c:pt idx="12">
                  <c:v>7.9134328358208981</c:v>
                </c:pt>
                <c:pt idx="13">
                  <c:v>8</c:v>
                </c:pt>
                <c:pt idx="14">
                  <c:v>8.1</c:v>
                </c:pt>
                <c:pt idx="15">
                  <c:v>6.9597014925373175</c:v>
                </c:pt>
              </c:numCache>
            </c:numRef>
          </c:val>
          <c:smooth val="0"/>
          <c:extLst>
            <c:ext xmlns:c16="http://schemas.microsoft.com/office/drawing/2014/chart" uri="{C3380CC4-5D6E-409C-BE32-E72D297353CC}">
              <c16:uniqueId val="{00000000-AA72-4A8B-BC27-F3074BBAFB4B}"/>
            </c:ext>
          </c:extLst>
        </c:ser>
        <c:dLbls>
          <c:showLegendKey val="0"/>
          <c:showVal val="0"/>
          <c:showCatName val="0"/>
          <c:showSerName val="0"/>
          <c:showPercent val="0"/>
          <c:showBubbleSize val="0"/>
        </c:dLbls>
        <c:marker val="1"/>
        <c:smooth val="0"/>
        <c:axId val="814865887"/>
        <c:axId val="814881727"/>
      </c:lineChart>
      <c:catAx>
        <c:axId val="814865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881727"/>
        <c:crosses val="autoZero"/>
        <c:auto val="1"/>
        <c:lblAlgn val="ctr"/>
        <c:lblOffset val="100"/>
        <c:noMultiLvlLbl val="0"/>
      </c:catAx>
      <c:valAx>
        <c:axId val="81488172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8658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7"/>
        <p:cNvGrpSpPr/>
        <p:nvPr/>
      </p:nvGrpSpPr>
      <p:grpSpPr>
        <a:xfrm>
          <a:off x="0" y="0"/>
          <a:ext cx="0" cy="0"/>
          <a:chOff x="0" y="0"/>
          <a:chExt cx="0" cy="0"/>
        </a:xfrm>
      </p:grpSpPr>
      <p:sp>
        <p:nvSpPr>
          <p:cNvPr id="2478" name="Google Shape;2478;g10985ad1a9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9" name="Google Shape;2479;g10985ad1a9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d362d286f3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d362d286f3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d362d286f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d362d286f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0985ad1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0985ad1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d362d286f3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d362d286f3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2"/>
        <p:cNvGrpSpPr/>
        <p:nvPr/>
      </p:nvGrpSpPr>
      <p:grpSpPr>
        <a:xfrm>
          <a:off x="0" y="0"/>
          <a:ext cx="0" cy="0"/>
          <a:chOff x="0" y="0"/>
          <a:chExt cx="0" cy="0"/>
        </a:xfrm>
      </p:grpSpPr>
      <p:sp>
        <p:nvSpPr>
          <p:cNvPr id="2103" name="Google Shape;2103;gd362d286f3_1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4" name="Google Shape;2104;gd362d286f3_1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1"/>
        <p:cNvGrpSpPr/>
        <p:nvPr/>
      </p:nvGrpSpPr>
      <p:grpSpPr>
        <a:xfrm>
          <a:off x="0" y="0"/>
          <a:ext cx="0" cy="0"/>
          <a:chOff x="0" y="0"/>
          <a:chExt cx="0" cy="0"/>
        </a:xfrm>
      </p:grpSpPr>
      <p:sp>
        <p:nvSpPr>
          <p:cNvPr id="2272" name="Google Shape;2272;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3" name="Google Shape;2273;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48600" y="1335750"/>
            <a:ext cx="4314300" cy="1920300"/>
          </a:xfrm>
          <a:prstGeom prst="rect">
            <a:avLst/>
          </a:prstGeom>
        </p:spPr>
        <p:txBody>
          <a:bodyPr spcFirstLastPara="1" wrap="square" lIns="0" tIns="0" rIns="0" bIns="0" anchor="ctr" anchorCtr="0">
            <a:noAutofit/>
          </a:bodyPr>
          <a:lstStyle>
            <a:lvl1pPr lvl="0">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48600" y="3662488"/>
            <a:ext cx="3852000" cy="274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flipH="1">
            <a:off x="91989" y="90715"/>
            <a:ext cx="8960022" cy="4962069"/>
            <a:chOff x="98438" y="100115"/>
            <a:chExt cx="8960022" cy="4962069"/>
          </a:xfrm>
        </p:grpSpPr>
        <p:sp>
          <p:nvSpPr>
            <p:cNvPr id="12" name="Google Shape;12;p2"/>
            <p:cNvSpPr/>
            <p:nvPr/>
          </p:nvSpPr>
          <p:spPr>
            <a:xfrm rot="5400000">
              <a:off x="3915624" y="3717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8871588" y="11418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502130" y="992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7441824" y="298979"/>
              <a:ext cx="81117" cy="82815"/>
            </a:xfrm>
            <a:custGeom>
              <a:avLst/>
              <a:gdLst/>
              <a:ahLst/>
              <a:cxnLst/>
              <a:rect l="l" t="t" r="r" b="b"/>
              <a:pathLst>
                <a:path w="2032" h="2080" extrusionOk="0">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593020" y="1422751"/>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8031648" y="4877074"/>
              <a:ext cx="23233" cy="18036"/>
            </a:xfrm>
            <a:custGeom>
              <a:avLst/>
              <a:gdLst/>
              <a:ahLst/>
              <a:cxnLst/>
              <a:rect l="l" t="t" r="r" b="b"/>
              <a:pathLst>
                <a:path w="582" h="453" extrusionOk="0">
                  <a:moveTo>
                    <a:pt x="290" y="0"/>
                  </a:moveTo>
                  <a:cubicBezTo>
                    <a:pt x="0" y="0"/>
                    <a:pt x="0" y="452"/>
                    <a:pt x="290" y="452"/>
                  </a:cubicBezTo>
                  <a:cubicBezTo>
                    <a:pt x="582" y="452"/>
                    <a:pt x="582" y="0"/>
                    <a:pt x="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8710865" y="331375"/>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8901884" y="801444"/>
              <a:ext cx="23273" cy="18076"/>
            </a:xfrm>
            <a:custGeom>
              <a:avLst/>
              <a:gdLst/>
              <a:ahLst/>
              <a:cxnLst/>
              <a:rect l="l" t="t" r="r" b="b"/>
              <a:pathLst>
                <a:path w="583" h="454" extrusionOk="0">
                  <a:moveTo>
                    <a:pt x="292" y="1"/>
                  </a:moveTo>
                  <a:cubicBezTo>
                    <a:pt x="1" y="1"/>
                    <a:pt x="0" y="453"/>
                    <a:pt x="292" y="453"/>
                  </a:cubicBezTo>
                  <a:cubicBezTo>
                    <a:pt x="582" y="453"/>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5753897" y="160618"/>
              <a:ext cx="23273" cy="17996"/>
            </a:xfrm>
            <a:custGeom>
              <a:avLst/>
              <a:gdLst/>
              <a:ahLst/>
              <a:cxnLst/>
              <a:rect l="l" t="t" r="r" b="b"/>
              <a:pathLst>
                <a:path w="583" h="452" extrusionOk="0">
                  <a:moveTo>
                    <a:pt x="292" y="1"/>
                  </a:moveTo>
                  <a:cubicBezTo>
                    <a:pt x="1" y="1"/>
                    <a:pt x="1"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82621" y="147726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8031626" y="227615"/>
              <a:ext cx="23273" cy="17996"/>
            </a:xfrm>
            <a:custGeom>
              <a:avLst/>
              <a:gdLst/>
              <a:ahLst/>
              <a:cxnLst/>
              <a:rect l="l" t="t" r="r" b="b"/>
              <a:pathLst>
                <a:path w="583" h="452" extrusionOk="0">
                  <a:moveTo>
                    <a:pt x="292" y="0"/>
                  </a:moveTo>
                  <a:cubicBezTo>
                    <a:pt x="1" y="0"/>
                    <a:pt x="0" y="451"/>
                    <a:pt x="292" y="451"/>
                  </a:cubicBezTo>
                  <a:cubicBezTo>
                    <a:pt x="582" y="451"/>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461970" y="1936436"/>
              <a:ext cx="23313" cy="18036"/>
            </a:xfrm>
            <a:custGeom>
              <a:avLst/>
              <a:gdLst/>
              <a:ahLst/>
              <a:cxnLst/>
              <a:rect l="l" t="t" r="r" b="b"/>
              <a:pathLst>
                <a:path w="584" h="453" extrusionOk="0">
                  <a:moveTo>
                    <a:pt x="292" y="1"/>
                  </a:moveTo>
                  <a:cubicBezTo>
                    <a:pt x="2" y="1"/>
                    <a:pt x="0"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980569" y="22758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6576970" y="3314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973297" y="250885"/>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2127378" y="331348"/>
              <a:ext cx="23313" cy="18076"/>
            </a:xfrm>
            <a:custGeom>
              <a:avLst/>
              <a:gdLst/>
              <a:ahLst/>
              <a:cxnLst/>
              <a:rect l="l" t="t" r="r" b="b"/>
              <a:pathLst>
                <a:path w="584" h="454" extrusionOk="0">
                  <a:moveTo>
                    <a:pt x="292" y="1"/>
                  </a:moveTo>
                  <a:cubicBezTo>
                    <a:pt x="3"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723077" y="308064"/>
              <a:ext cx="23313" cy="18036"/>
            </a:xfrm>
            <a:custGeom>
              <a:avLst/>
              <a:gdLst/>
              <a:ahLst/>
              <a:cxnLst/>
              <a:rect l="l" t="t" r="r" b="b"/>
              <a:pathLst>
                <a:path w="584" h="453" extrusionOk="0">
                  <a:moveTo>
                    <a:pt x="292" y="0"/>
                  </a:moveTo>
                  <a:cubicBezTo>
                    <a:pt x="1" y="0"/>
                    <a:pt x="1" y="453"/>
                    <a:pt x="292" y="453"/>
                  </a:cubicBezTo>
                  <a:cubicBezTo>
                    <a:pt x="584" y="453"/>
                    <a:pt x="58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269128" y="801494"/>
              <a:ext cx="23313" cy="17996"/>
            </a:xfrm>
            <a:custGeom>
              <a:avLst/>
              <a:gdLst/>
              <a:ahLst/>
              <a:cxnLst/>
              <a:rect l="l" t="t" r="r" b="b"/>
              <a:pathLst>
                <a:path w="584" h="452" extrusionOk="0">
                  <a:moveTo>
                    <a:pt x="292" y="1"/>
                  </a:moveTo>
                  <a:cubicBezTo>
                    <a:pt x="1" y="1"/>
                    <a:pt x="0"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501233" y="317468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8901874" y="3174706"/>
              <a:ext cx="23313" cy="17996"/>
            </a:xfrm>
            <a:custGeom>
              <a:avLst/>
              <a:gdLst/>
              <a:ahLst/>
              <a:cxnLst/>
              <a:rect l="l" t="t" r="r" b="b"/>
              <a:pathLst>
                <a:path w="584" h="452" extrusionOk="0">
                  <a:moveTo>
                    <a:pt x="292" y="0"/>
                  </a:moveTo>
                  <a:cubicBezTo>
                    <a:pt x="1" y="0"/>
                    <a:pt x="0" y="451"/>
                    <a:pt x="292" y="451"/>
                  </a:cubicBezTo>
                  <a:cubicBezTo>
                    <a:pt x="583" y="451"/>
                    <a:pt x="583"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8852101" y="1959715"/>
              <a:ext cx="23273" cy="18036"/>
            </a:xfrm>
            <a:custGeom>
              <a:avLst/>
              <a:gdLst/>
              <a:ahLst/>
              <a:cxnLst/>
              <a:rect l="l" t="t" r="r" b="b"/>
              <a:pathLst>
                <a:path w="583" h="453" extrusionOk="0">
                  <a:moveTo>
                    <a:pt x="292" y="1"/>
                  </a:moveTo>
                  <a:cubicBezTo>
                    <a:pt x="1" y="1"/>
                    <a:pt x="1"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8530913" y="2707688"/>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8975713" y="48756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218263" y="471826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3544524" y="48888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364886" y="2650991"/>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835774" y="398306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272605" y="38246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5477295" y="354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1707745" y="48538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381220" y="48771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2937395" y="47197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2701520" y="50415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4723108"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527920" y="498862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6757870" y="50119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7420345"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182633" y="35321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48658" y="107133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87608" y="42252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98074" y="9560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150983" y="225351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95819" y="10273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flipH="1">
            <a:off x="4545146" y="0"/>
            <a:ext cx="5360854" cy="5143528"/>
          </a:xfrm>
          <a:custGeom>
            <a:avLst/>
            <a:gdLst/>
            <a:ahLst/>
            <a:cxnLst/>
            <a:rect l="l" t="t" r="r" b="b"/>
            <a:pathLst>
              <a:path w="94402" h="90575" extrusionOk="0">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accent6"/>
        </a:solidFill>
        <a:effectLst/>
      </p:bgPr>
    </p:bg>
    <p:spTree>
      <p:nvGrpSpPr>
        <p:cNvPr id="1" name="Shape 752"/>
        <p:cNvGrpSpPr/>
        <p:nvPr/>
      </p:nvGrpSpPr>
      <p:grpSpPr>
        <a:xfrm>
          <a:off x="0" y="0"/>
          <a:ext cx="0" cy="0"/>
          <a:chOff x="0" y="0"/>
          <a:chExt cx="0" cy="0"/>
        </a:xfrm>
      </p:grpSpPr>
      <p:sp>
        <p:nvSpPr>
          <p:cNvPr id="753" name="Google Shape;753;p19"/>
          <p:cNvSpPr txBox="1">
            <a:spLocks noGrp="1"/>
          </p:cNvSpPr>
          <p:nvPr>
            <p:ph type="title"/>
          </p:nvPr>
        </p:nvSpPr>
        <p:spPr>
          <a:xfrm>
            <a:off x="720000" y="2571738"/>
            <a:ext cx="23364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4" name="Google Shape;754;p19"/>
          <p:cNvSpPr txBox="1">
            <a:spLocks noGrp="1"/>
          </p:cNvSpPr>
          <p:nvPr>
            <p:ph type="subTitle" idx="1"/>
          </p:nvPr>
        </p:nvSpPr>
        <p:spPr>
          <a:xfrm>
            <a:off x="720000" y="3028938"/>
            <a:ext cx="23364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5" name="Google Shape;755;p19"/>
          <p:cNvSpPr txBox="1">
            <a:spLocks noGrp="1"/>
          </p:cNvSpPr>
          <p:nvPr>
            <p:ph type="title" idx="2"/>
          </p:nvPr>
        </p:nvSpPr>
        <p:spPr>
          <a:xfrm>
            <a:off x="3403800" y="2571738"/>
            <a:ext cx="23364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6" name="Google Shape;756;p19"/>
          <p:cNvSpPr txBox="1">
            <a:spLocks noGrp="1"/>
          </p:cNvSpPr>
          <p:nvPr>
            <p:ph type="subTitle" idx="3"/>
          </p:nvPr>
        </p:nvSpPr>
        <p:spPr>
          <a:xfrm>
            <a:off x="3403800" y="3028938"/>
            <a:ext cx="23364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7" name="Google Shape;757;p19"/>
          <p:cNvSpPr txBox="1">
            <a:spLocks noGrp="1"/>
          </p:cNvSpPr>
          <p:nvPr>
            <p:ph type="title" idx="4"/>
          </p:nvPr>
        </p:nvSpPr>
        <p:spPr>
          <a:xfrm>
            <a:off x="6087600" y="2571738"/>
            <a:ext cx="23364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8" name="Google Shape;758;p19"/>
          <p:cNvSpPr txBox="1">
            <a:spLocks noGrp="1"/>
          </p:cNvSpPr>
          <p:nvPr>
            <p:ph type="subTitle" idx="5"/>
          </p:nvPr>
        </p:nvSpPr>
        <p:spPr>
          <a:xfrm>
            <a:off x="6087600" y="3028938"/>
            <a:ext cx="23364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9" name="Google Shape;759;p19"/>
          <p:cNvSpPr txBox="1">
            <a:spLocks noGrp="1"/>
          </p:cNvSpPr>
          <p:nvPr>
            <p:ph type="title" idx="6"/>
          </p:nvPr>
        </p:nvSpPr>
        <p:spPr>
          <a:xfrm>
            <a:off x="720000" y="484050"/>
            <a:ext cx="7704000" cy="365700"/>
          </a:xfrm>
          <a:prstGeom prst="rect">
            <a:avLst/>
          </a:prstGeom>
        </p:spPr>
        <p:txBody>
          <a:bodyPr spcFirstLastPara="1" wrap="square" lIns="0" tIns="0" rIns="0" bIns="0"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pSp>
        <p:nvGrpSpPr>
          <p:cNvPr id="760" name="Google Shape;760;p19"/>
          <p:cNvGrpSpPr/>
          <p:nvPr/>
        </p:nvGrpSpPr>
        <p:grpSpPr>
          <a:xfrm>
            <a:off x="91989" y="90715"/>
            <a:ext cx="8960022" cy="4962069"/>
            <a:chOff x="91989" y="90715"/>
            <a:chExt cx="8960022" cy="4962069"/>
          </a:xfrm>
        </p:grpSpPr>
        <p:grpSp>
          <p:nvGrpSpPr>
            <p:cNvPr id="761" name="Google Shape;761;p19"/>
            <p:cNvGrpSpPr/>
            <p:nvPr/>
          </p:nvGrpSpPr>
          <p:grpSpPr>
            <a:xfrm>
              <a:off x="91989" y="90715"/>
              <a:ext cx="8960022" cy="4962069"/>
              <a:chOff x="98438" y="100115"/>
              <a:chExt cx="8960022" cy="4962069"/>
            </a:xfrm>
          </p:grpSpPr>
          <p:sp>
            <p:nvSpPr>
              <p:cNvPr id="762" name="Google Shape;762;p19"/>
              <p:cNvSpPr/>
              <p:nvPr/>
            </p:nvSpPr>
            <p:spPr>
              <a:xfrm rot="5400000">
                <a:off x="3915624" y="3717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rot="5400000">
                <a:off x="8871588" y="11418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rot="5400000">
                <a:off x="1502130" y="992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7441824" y="298979"/>
                <a:ext cx="81117" cy="82815"/>
              </a:xfrm>
              <a:custGeom>
                <a:avLst/>
                <a:gdLst/>
                <a:ahLst/>
                <a:cxnLst/>
                <a:rect l="l" t="t" r="r" b="b"/>
                <a:pathLst>
                  <a:path w="2032" h="2080" extrusionOk="0">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rot="5400000">
                <a:off x="8593020" y="1422751"/>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9"/>
              <p:cNvSpPr/>
              <p:nvPr/>
            </p:nvSpPr>
            <p:spPr>
              <a:xfrm rot="5400000">
                <a:off x="8031648" y="4877074"/>
                <a:ext cx="23233" cy="18036"/>
              </a:xfrm>
              <a:custGeom>
                <a:avLst/>
                <a:gdLst/>
                <a:ahLst/>
                <a:cxnLst/>
                <a:rect l="l" t="t" r="r" b="b"/>
                <a:pathLst>
                  <a:path w="582" h="453" extrusionOk="0">
                    <a:moveTo>
                      <a:pt x="290" y="0"/>
                    </a:moveTo>
                    <a:cubicBezTo>
                      <a:pt x="0" y="0"/>
                      <a:pt x="0" y="452"/>
                      <a:pt x="290" y="452"/>
                    </a:cubicBezTo>
                    <a:cubicBezTo>
                      <a:pt x="582" y="452"/>
                      <a:pt x="582" y="0"/>
                      <a:pt x="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rot="5400000">
                <a:off x="8710865" y="331375"/>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rot="5400000">
                <a:off x="8901884" y="801444"/>
                <a:ext cx="23273" cy="18076"/>
              </a:xfrm>
              <a:custGeom>
                <a:avLst/>
                <a:gdLst/>
                <a:ahLst/>
                <a:cxnLst/>
                <a:rect l="l" t="t" r="r" b="b"/>
                <a:pathLst>
                  <a:path w="583" h="454" extrusionOk="0">
                    <a:moveTo>
                      <a:pt x="292" y="1"/>
                    </a:moveTo>
                    <a:cubicBezTo>
                      <a:pt x="1" y="1"/>
                      <a:pt x="0" y="453"/>
                      <a:pt x="292" y="453"/>
                    </a:cubicBezTo>
                    <a:cubicBezTo>
                      <a:pt x="582" y="453"/>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rot="5400000">
                <a:off x="5753897" y="160618"/>
                <a:ext cx="23273" cy="17996"/>
              </a:xfrm>
              <a:custGeom>
                <a:avLst/>
                <a:gdLst/>
                <a:ahLst/>
                <a:cxnLst/>
                <a:rect l="l" t="t" r="r" b="b"/>
                <a:pathLst>
                  <a:path w="583" h="452" extrusionOk="0">
                    <a:moveTo>
                      <a:pt x="292" y="1"/>
                    </a:moveTo>
                    <a:cubicBezTo>
                      <a:pt x="1" y="1"/>
                      <a:pt x="1"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9"/>
              <p:cNvSpPr/>
              <p:nvPr/>
            </p:nvSpPr>
            <p:spPr>
              <a:xfrm rot="5400000">
                <a:off x="182621" y="147726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rot="5400000">
                <a:off x="8031626" y="227615"/>
                <a:ext cx="23273" cy="17996"/>
              </a:xfrm>
              <a:custGeom>
                <a:avLst/>
                <a:gdLst/>
                <a:ahLst/>
                <a:cxnLst/>
                <a:rect l="l" t="t" r="r" b="b"/>
                <a:pathLst>
                  <a:path w="583" h="452" extrusionOk="0">
                    <a:moveTo>
                      <a:pt x="292" y="0"/>
                    </a:moveTo>
                    <a:cubicBezTo>
                      <a:pt x="1" y="0"/>
                      <a:pt x="0" y="451"/>
                      <a:pt x="292" y="451"/>
                    </a:cubicBezTo>
                    <a:cubicBezTo>
                      <a:pt x="582" y="451"/>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9"/>
              <p:cNvSpPr/>
              <p:nvPr/>
            </p:nvSpPr>
            <p:spPr>
              <a:xfrm rot="5400000">
                <a:off x="461970" y="1936436"/>
                <a:ext cx="23313" cy="18036"/>
              </a:xfrm>
              <a:custGeom>
                <a:avLst/>
                <a:gdLst/>
                <a:ahLst/>
                <a:cxnLst/>
                <a:rect l="l" t="t" r="r" b="b"/>
                <a:pathLst>
                  <a:path w="584" h="453" extrusionOk="0">
                    <a:moveTo>
                      <a:pt x="292" y="1"/>
                    </a:moveTo>
                    <a:cubicBezTo>
                      <a:pt x="2" y="1"/>
                      <a:pt x="0"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rot="5400000">
                <a:off x="980569" y="22758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rot="5400000">
                <a:off x="6576970" y="3314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9"/>
              <p:cNvSpPr/>
              <p:nvPr/>
            </p:nvSpPr>
            <p:spPr>
              <a:xfrm rot="5400000">
                <a:off x="2973297" y="250885"/>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9"/>
              <p:cNvSpPr/>
              <p:nvPr/>
            </p:nvSpPr>
            <p:spPr>
              <a:xfrm rot="5400000">
                <a:off x="2127378" y="331348"/>
                <a:ext cx="23313" cy="18076"/>
              </a:xfrm>
              <a:custGeom>
                <a:avLst/>
                <a:gdLst/>
                <a:ahLst/>
                <a:cxnLst/>
                <a:rect l="l" t="t" r="r" b="b"/>
                <a:pathLst>
                  <a:path w="584" h="454" extrusionOk="0">
                    <a:moveTo>
                      <a:pt x="292" y="1"/>
                    </a:moveTo>
                    <a:cubicBezTo>
                      <a:pt x="3"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4723077" y="308064"/>
                <a:ext cx="23313" cy="18036"/>
              </a:xfrm>
              <a:custGeom>
                <a:avLst/>
                <a:gdLst/>
                <a:ahLst/>
                <a:cxnLst/>
                <a:rect l="l" t="t" r="r" b="b"/>
                <a:pathLst>
                  <a:path w="584" h="453" extrusionOk="0">
                    <a:moveTo>
                      <a:pt x="292" y="0"/>
                    </a:moveTo>
                    <a:cubicBezTo>
                      <a:pt x="1" y="0"/>
                      <a:pt x="1" y="453"/>
                      <a:pt x="292" y="453"/>
                    </a:cubicBezTo>
                    <a:cubicBezTo>
                      <a:pt x="584" y="453"/>
                      <a:pt x="58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9"/>
              <p:cNvSpPr/>
              <p:nvPr/>
            </p:nvSpPr>
            <p:spPr>
              <a:xfrm rot="5400000">
                <a:off x="269128" y="801494"/>
                <a:ext cx="23313" cy="17996"/>
              </a:xfrm>
              <a:custGeom>
                <a:avLst/>
                <a:gdLst/>
                <a:ahLst/>
                <a:cxnLst/>
                <a:rect l="l" t="t" r="r" b="b"/>
                <a:pathLst>
                  <a:path w="584" h="452" extrusionOk="0">
                    <a:moveTo>
                      <a:pt x="292" y="1"/>
                    </a:moveTo>
                    <a:cubicBezTo>
                      <a:pt x="1" y="1"/>
                      <a:pt x="0"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9"/>
              <p:cNvSpPr/>
              <p:nvPr/>
            </p:nvSpPr>
            <p:spPr>
              <a:xfrm rot="5400000">
                <a:off x="501233" y="317468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8901874" y="3174706"/>
                <a:ext cx="23313" cy="17996"/>
              </a:xfrm>
              <a:custGeom>
                <a:avLst/>
                <a:gdLst/>
                <a:ahLst/>
                <a:cxnLst/>
                <a:rect l="l" t="t" r="r" b="b"/>
                <a:pathLst>
                  <a:path w="584" h="452" extrusionOk="0">
                    <a:moveTo>
                      <a:pt x="292" y="0"/>
                    </a:moveTo>
                    <a:cubicBezTo>
                      <a:pt x="1" y="0"/>
                      <a:pt x="0" y="451"/>
                      <a:pt x="292" y="451"/>
                    </a:cubicBezTo>
                    <a:cubicBezTo>
                      <a:pt x="583" y="451"/>
                      <a:pt x="583"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9"/>
              <p:cNvSpPr/>
              <p:nvPr/>
            </p:nvSpPr>
            <p:spPr>
              <a:xfrm rot="5400000">
                <a:off x="8852101" y="1959715"/>
                <a:ext cx="23273" cy="18036"/>
              </a:xfrm>
              <a:custGeom>
                <a:avLst/>
                <a:gdLst/>
                <a:ahLst/>
                <a:cxnLst/>
                <a:rect l="l" t="t" r="r" b="b"/>
                <a:pathLst>
                  <a:path w="583" h="453" extrusionOk="0">
                    <a:moveTo>
                      <a:pt x="292" y="1"/>
                    </a:moveTo>
                    <a:cubicBezTo>
                      <a:pt x="1" y="1"/>
                      <a:pt x="1"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9"/>
              <p:cNvSpPr/>
              <p:nvPr/>
            </p:nvSpPr>
            <p:spPr>
              <a:xfrm rot="5400000">
                <a:off x="8530913" y="2707688"/>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rot="5400000">
                <a:off x="8975713" y="48756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rot="5400000">
                <a:off x="6218263" y="471826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rot="5400000">
                <a:off x="3544524" y="48888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rot="5400000">
                <a:off x="364886" y="2650991"/>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rot="5400000">
                <a:off x="8835774" y="398306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rot="5400000">
                <a:off x="272605" y="38246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9"/>
              <p:cNvSpPr/>
              <p:nvPr/>
            </p:nvSpPr>
            <p:spPr>
              <a:xfrm rot="5400000">
                <a:off x="5477295" y="354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9"/>
              <p:cNvSpPr/>
              <p:nvPr/>
            </p:nvSpPr>
            <p:spPr>
              <a:xfrm rot="5400000">
                <a:off x="1707745" y="48538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rot="5400000">
                <a:off x="381220" y="48771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rot="5400000">
                <a:off x="2937395" y="47197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rot="5400000">
                <a:off x="2701520" y="50415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rot="5400000">
                <a:off x="4723108"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rot="5400000">
                <a:off x="5527920" y="498862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rot="5400000">
                <a:off x="6757870" y="50119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9"/>
              <p:cNvSpPr/>
              <p:nvPr/>
            </p:nvSpPr>
            <p:spPr>
              <a:xfrm rot="5400000">
                <a:off x="7420345"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9"/>
              <p:cNvSpPr/>
              <p:nvPr/>
            </p:nvSpPr>
            <p:spPr>
              <a:xfrm rot="5400000">
                <a:off x="182633" y="35321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9"/>
              <p:cNvSpPr/>
              <p:nvPr/>
            </p:nvSpPr>
            <p:spPr>
              <a:xfrm rot="5400000">
                <a:off x="548658" y="107133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9"/>
              <p:cNvSpPr/>
              <p:nvPr/>
            </p:nvSpPr>
            <p:spPr>
              <a:xfrm rot="5400000">
                <a:off x="587608" y="42252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9"/>
              <p:cNvSpPr/>
              <p:nvPr/>
            </p:nvSpPr>
            <p:spPr>
              <a:xfrm rot="5400000">
                <a:off x="98074" y="9560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9"/>
              <p:cNvSpPr/>
              <p:nvPr/>
            </p:nvSpPr>
            <p:spPr>
              <a:xfrm rot="5400000">
                <a:off x="150983" y="225351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9"/>
              <p:cNvSpPr/>
              <p:nvPr/>
            </p:nvSpPr>
            <p:spPr>
              <a:xfrm rot="5400000">
                <a:off x="95819" y="10273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19"/>
            <p:cNvSpPr/>
            <p:nvPr/>
          </p:nvSpPr>
          <p:spPr>
            <a:xfrm flipH="1">
              <a:off x="357700" y="280913"/>
              <a:ext cx="290945" cy="365763"/>
            </a:xfrm>
            <a:custGeom>
              <a:avLst/>
              <a:gdLst/>
              <a:ahLst/>
              <a:cxnLst/>
              <a:rect l="l" t="t" r="r" b="b"/>
              <a:pathLst>
                <a:path w="4101" h="5000" extrusionOk="0">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accent6"/>
        </a:solidFill>
        <a:effectLst/>
      </p:bgPr>
    </p:bg>
    <p:spTree>
      <p:nvGrpSpPr>
        <p:cNvPr id="1" name="Shape 914"/>
        <p:cNvGrpSpPr/>
        <p:nvPr/>
      </p:nvGrpSpPr>
      <p:grpSpPr>
        <a:xfrm>
          <a:off x="0" y="0"/>
          <a:ext cx="0" cy="0"/>
          <a:chOff x="0" y="0"/>
          <a:chExt cx="0" cy="0"/>
        </a:xfrm>
      </p:grpSpPr>
      <p:grpSp>
        <p:nvGrpSpPr>
          <p:cNvPr id="915" name="Google Shape;915;p22"/>
          <p:cNvGrpSpPr/>
          <p:nvPr/>
        </p:nvGrpSpPr>
        <p:grpSpPr>
          <a:xfrm>
            <a:off x="91989" y="90715"/>
            <a:ext cx="8960022" cy="4962069"/>
            <a:chOff x="91989" y="90715"/>
            <a:chExt cx="8960022" cy="4962069"/>
          </a:xfrm>
        </p:grpSpPr>
        <p:grpSp>
          <p:nvGrpSpPr>
            <p:cNvPr id="916" name="Google Shape;916;p22"/>
            <p:cNvGrpSpPr/>
            <p:nvPr/>
          </p:nvGrpSpPr>
          <p:grpSpPr>
            <a:xfrm>
              <a:off x="91989" y="90715"/>
              <a:ext cx="8960022" cy="4962069"/>
              <a:chOff x="98438" y="100115"/>
              <a:chExt cx="8960022" cy="4962069"/>
            </a:xfrm>
          </p:grpSpPr>
          <p:sp>
            <p:nvSpPr>
              <p:cNvPr id="917" name="Google Shape;917;p22"/>
              <p:cNvSpPr/>
              <p:nvPr/>
            </p:nvSpPr>
            <p:spPr>
              <a:xfrm rot="5400000">
                <a:off x="3915624" y="3717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2"/>
              <p:cNvSpPr/>
              <p:nvPr/>
            </p:nvSpPr>
            <p:spPr>
              <a:xfrm rot="5400000">
                <a:off x="8871588" y="11418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rot="5400000">
                <a:off x="1502130" y="992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2"/>
              <p:cNvSpPr/>
              <p:nvPr/>
            </p:nvSpPr>
            <p:spPr>
              <a:xfrm rot="5400000">
                <a:off x="7441824" y="298979"/>
                <a:ext cx="81117" cy="82815"/>
              </a:xfrm>
              <a:custGeom>
                <a:avLst/>
                <a:gdLst/>
                <a:ahLst/>
                <a:cxnLst/>
                <a:rect l="l" t="t" r="r" b="b"/>
                <a:pathLst>
                  <a:path w="2032" h="2080" extrusionOk="0">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2"/>
              <p:cNvSpPr/>
              <p:nvPr/>
            </p:nvSpPr>
            <p:spPr>
              <a:xfrm rot="5400000">
                <a:off x="8593020" y="1422751"/>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2"/>
              <p:cNvSpPr/>
              <p:nvPr/>
            </p:nvSpPr>
            <p:spPr>
              <a:xfrm rot="5400000">
                <a:off x="8031648" y="4877074"/>
                <a:ext cx="23233" cy="18036"/>
              </a:xfrm>
              <a:custGeom>
                <a:avLst/>
                <a:gdLst/>
                <a:ahLst/>
                <a:cxnLst/>
                <a:rect l="l" t="t" r="r" b="b"/>
                <a:pathLst>
                  <a:path w="582" h="453" extrusionOk="0">
                    <a:moveTo>
                      <a:pt x="290" y="0"/>
                    </a:moveTo>
                    <a:cubicBezTo>
                      <a:pt x="0" y="0"/>
                      <a:pt x="0" y="452"/>
                      <a:pt x="290" y="452"/>
                    </a:cubicBezTo>
                    <a:cubicBezTo>
                      <a:pt x="582" y="452"/>
                      <a:pt x="582" y="0"/>
                      <a:pt x="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2"/>
              <p:cNvSpPr/>
              <p:nvPr/>
            </p:nvSpPr>
            <p:spPr>
              <a:xfrm rot="5400000">
                <a:off x="8710865" y="331375"/>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2"/>
              <p:cNvSpPr/>
              <p:nvPr/>
            </p:nvSpPr>
            <p:spPr>
              <a:xfrm rot="5400000">
                <a:off x="8901884" y="801444"/>
                <a:ext cx="23273" cy="18076"/>
              </a:xfrm>
              <a:custGeom>
                <a:avLst/>
                <a:gdLst/>
                <a:ahLst/>
                <a:cxnLst/>
                <a:rect l="l" t="t" r="r" b="b"/>
                <a:pathLst>
                  <a:path w="583" h="454" extrusionOk="0">
                    <a:moveTo>
                      <a:pt x="292" y="1"/>
                    </a:moveTo>
                    <a:cubicBezTo>
                      <a:pt x="1" y="1"/>
                      <a:pt x="0" y="453"/>
                      <a:pt x="292" y="453"/>
                    </a:cubicBezTo>
                    <a:cubicBezTo>
                      <a:pt x="582" y="453"/>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2"/>
              <p:cNvSpPr/>
              <p:nvPr/>
            </p:nvSpPr>
            <p:spPr>
              <a:xfrm rot="5400000">
                <a:off x="5753897" y="160618"/>
                <a:ext cx="23273" cy="17996"/>
              </a:xfrm>
              <a:custGeom>
                <a:avLst/>
                <a:gdLst/>
                <a:ahLst/>
                <a:cxnLst/>
                <a:rect l="l" t="t" r="r" b="b"/>
                <a:pathLst>
                  <a:path w="583" h="452" extrusionOk="0">
                    <a:moveTo>
                      <a:pt x="292" y="1"/>
                    </a:moveTo>
                    <a:cubicBezTo>
                      <a:pt x="1" y="1"/>
                      <a:pt x="1"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2"/>
              <p:cNvSpPr/>
              <p:nvPr/>
            </p:nvSpPr>
            <p:spPr>
              <a:xfrm rot="5400000">
                <a:off x="182621" y="147726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2"/>
              <p:cNvSpPr/>
              <p:nvPr/>
            </p:nvSpPr>
            <p:spPr>
              <a:xfrm rot="5400000">
                <a:off x="8031626" y="227615"/>
                <a:ext cx="23273" cy="17996"/>
              </a:xfrm>
              <a:custGeom>
                <a:avLst/>
                <a:gdLst/>
                <a:ahLst/>
                <a:cxnLst/>
                <a:rect l="l" t="t" r="r" b="b"/>
                <a:pathLst>
                  <a:path w="583" h="452" extrusionOk="0">
                    <a:moveTo>
                      <a:pt x="292" y="0"/>
                    </a:moveTo>
                    <a:cubicBezTo>
                      <a:pt x="1" y="0"/>
                      <a:pt x="0" y="451"/>
                      <a:pt x="292" y="451"/>
                    </a:cubicBezTo>
                    <a:cubicBezTo>
                      <a:pt x="582" y="451"/>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2"/>
              <p:cNvSpPr/>
              <p:nvPr/>
            </p:nvSpPr>
            <p:spPr>
              <a:xfrm rot="5400000">
                <a:off x="461970" y="1936436"/>
                <a:ext cx="23313" cy="18036"/>
              </a:xfrm>
              <a:custGeom>
                <a:avLst/>
                <a:gdLst/>
                <a:ahLst/>
                <a:cxnLst/>
                <a:rect l="l" t="t" r="r" b="b"/>
                <a:pathLst>
                  <a:path w="584" h="453" extrusionOk="0">
                    <a:moveTo>
                      <a:pt x="292" y="1"/>
                    </a:moveTo>
                    <a:cubicBezTo>
                      <a:pt x="2" y="1"/>
                      <a:pt x="0"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2"/>
              <p:cNvSpPr/>
              <p:nvPr/>
            </p:nvSpPr>
            <p:spPr>
              <a:xfrm rot="5400000">
                <a:off x="980569" y="22758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2"/>
              <p:cNvSpPr/>
              <p:nvPr/>
            </p:nvSpPr>
            <p:spPr>
              <a:xfrm rot="5400000">
                <a:off x="6576970" y="3314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2"/>
              <p:cNvSpPr/>
              <p:nvPr/>
            </p:nvSpPr>
            <p:spPr>
              <a:xfrm rot="5400000">
                <a:off x="2973297" y="250885"/>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rot="5400000">
                <a:off x="2127378" y="331348"/>
                <a:ext cx="23313" cy="18076"/>
              </a:xfrm>
              <a:custGeom>
                <a:avLst/>
                <a:gdLst/>
                <a:ahLst/>
                <a:cxnLst/>
                <a:rect l="l" t="t" r="r" b="b"/>
                <a:pathLst>
                  <a:path w="584" h="454" extrusionOk="0">
                    <a:moveTo>
                      <a:pt x="292" y="1"/>
                    </a:moveTo>
                    <a:cubicBezTo>
                      <a:pt x="3"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2"/>
              <p:cNvSpPr/>
              <p:nvPr/>
            </p:nvSpPr>
            <p:spPr>
              <a:xfrm rot="5400000">
                <a:off x="4723077" y="308064"/>
                <a:ext cx="23313" cy="18036"/>
              </a:xfrm>
              <a:custGeom>
                <a:avLst/>
                <a:gdLst/>
                <a:ahLst/>
                <a:cxnLst/>
                <a:rect l="l" t="t" r="r" b="b"/>
                <a:pathLst>
                  <a:path w="584" h="453" extrusionOk="0">
                    <a:moveTo>
                      <a:pt x="292" y="0"/>
                    </a:moveTo>
                    <a:cubicBezTo>
                      <a:pt x="1" y="0"/>
                      <a:pt x="1" y="453"/>
                      <a:pt x="292" y="453"/>
                    </a:cubicBezTo>
                    <a:cubicBezTo>
                      <a:pt x="584" y="453"/>
                      <a:pt x="58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2"/>
              <p:cNvSpPr/>
              <p:nvPr/>
            </p:nvSpPr>
            <p:spPr>
              <a:xfrm rot="5400000">
                <a:off x="269128" y="801494"/>
                <a:ext cx="23313" cy="17996"/>
              </a:xfrm>
              <a:custGeom>
                <a:avLst/>
                <a:gdLst/>
                <a:ahLst/>
                <a:cxnLst/>
                <a:rect l="l" t="t" r="r" b="b"/>
                <a:pathLst>
                  <a:path w="584" h="452" extrusionOk="0">
                    <a:moveTo>
                      <a:pt x="292" y="1"/>
                    </a:moveTo>
                    <a:cubicBezTo>
                      <a:pt x="1" y="1"/>
                      <a:pt x="0"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2"/>
              <p:cNvSpPr/>
              <p:nvPr/>
            </p:nvSpPr>
            <p:spPr>
              <a:xfrm rot="5400000">
                <a:off x="501233" y="317468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2"/>
              <p:cNvSpPr/>
              <p:nvPr/>
            </p:nvSpPr>
            <p:spPr>
              <a:xfrm rot="5400000">
                <a:off x="8901874" y="3174706"/>
                <a:ext cx="23313" cy="17996"/>
              </a:xfrm>
              <a:custGeom>
                <a:avLst/>
                <a:gdLst/>
                <a:ahLst/>
                <a:cxnLst/>
                <a:rect l="l" t="t" r="r" b="b"/>
                <a:pathLst>
                  <a:path w="584" h="452" extrusionOk="0">
                    <a:moveTo>
                      <a:pt x="292" y="0"/>
                    </a:moveTo>
                    <a:cubicBezTo>
                      <a:pt x="1" y="0"/>
                      <a:pt x="0" y="451"/>
                      <a:pt x="292" y="451"/>
                    </a:cubicBezTo>
                    <a:cubicBezTo>
                      <a:pt x="583" y="451"/>
                      <a:pt x="583"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2"/>
              <p:cNvSpPr/>
              <p:nvPr/>
            </p:nvSpPr>
            <p:spPr>
              <a:xfrm rot="5400000">
                <a:off x="8852101" y="1959715"/>
                <a:ext cx="23273" cy="18036"/>
              </a:xfrm>
              <a:custGeom>
                <a:avLst/>
                <a:gdLst/>
                <a:ahLst/>
                <a:cxnLst/>
                <a:rect l="l" t="t" r="r" b="b"/>
                <a:pathLst>
                  <a:path w="583" h="453" extrusionOk="0">
                    <a:moveTo>
                      <a:pt x="292" y="1"/>
                    </a:moveTo>
                    <a:cubicBezTo>
                      <a:pt x="1" y="1"/>
                      <a:pt x="1"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2"/>
              <p:cNvSpPr/>
              <p:nvPr/>
            </p:nvSpPr>
            <p:spPr>
              <a:xfrm rot="5400000">
                <a:off x="8530913" y="2707688"/>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2"/>
              <p:cNvSpPr/>
              <p:nvPr/>
            </p:nvSpPr>
            <p:spPr>
              <a:xfrm rot="5400000">
                <a:off x="8975713" y="48756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2"/>
              <p:cNvSpPr/>
              <p:nvPr/>
            </p:nvSpPr>
            <p:spPr>
              <a:xfrm rot="5400000">
                <a:off x="6218263" y="471826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2"/>
              <p:cNvSpPr/>
              <p:nvPr/>
            </p:nvSpPr>
            <p:spPr>
              <a:xfrm rot="5400000">
                <a:off x="3544524" y="48888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2"/>
              <p:cNvSpPr/>
              <p:nvPr/>
            </p:nvSpPr>
            <p:spPr>
              <a:xfrm rot="5400000">
                <a:off x="364886" y="2650991"/>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2"/>
              <p:cNvSpPr/>
              <p:nvPr/>
            </p:nvSpPr>
            <p:spPr>
              <a:xfrm rot="5400000">
                <a:off x="8835774" y="398306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2"/>
              <p:cNvSpPr/>
              <p:nvPr/>
            </p:nvSpPr>
            <p:spPr>
              <a:xfrm rot="5400000">
                <a:off x="272605" y="38246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2"/>
              <p:cNvSpPr/>
              <p:nvPr/>
            </p:nvSpPr>
            <p:spPr>
              <a:xfrm rot="5400000">
                <a:off x="5477295" y="354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2"/>
              <p:cNvSpPr/>
              <p:nvPr/>
            </p:nvSpPr>
            <p:spPr>
              <a:xfrm rot="5400000">
                <a:off x="1707745" y="48538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2"/>
              <p:cNvSpPr/>
              <p:nvPr/>
            </p:nvSpPr>
            <p:spPr>
              <a:xfrm rot="5400000">
                <a:off x="381220" y="48771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2"/>
              <p:cNvSpPr/>
              <p:nvPr/>
            </p:nvSpPr>
            <p:spPr>
              <a:xfrm rot="5400000">
                <a:off x="2937395" y="47197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2"/>
              <p:cNvSpPr/>
              <p:nvPr/>
            </p:nvSpPr>
            <p:spPr>
              <a:xfrm rot="5400000">
                <a:off x="2701520" y="50415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2"/>
              <p:cNvSpPr/>
              <p:nvPr/>
            </p:nvSpPr>
            <p:spPr>
              <a:xfrm rot="5400000">
                <a:off x="4723108"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2"/>
              <p:cNvSpPr/>
              <p:nvPr/>
            </p:nvSpPr>
            <p:spPr>
              <a:xfrm rot="5400000">
                <a:off x="5527920" y="498862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2"/>
              <p:cNvSpPr/>
              <p:nvPr/>
            </p:nvSpPr>
            <p:spPr>
              <a:xfrm rot="5400000">
                <a:off x="6757870" y="50119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2"/>
              <p:cNvSpPr/>
              <p:nvPr/>
            </p:nvSpPr>
            <p:spPr>
              <a:xfrm rot="5400000">
                <a:off x="7420345"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2"/>
              <p:cNvSpPr/>
              <p:nvPr/>
            </p:nvSpPr>
            <p:spPr>
              <a:xfrm rot="5400000">
                <a:off x="182633" y="35321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2"/>
              <p:cNvSpPr/>
              <p:nvPr/>
            </p:nvSpPr>
            <p:spPr>
              <a:xfrm rot="5400000">
                <a:off x="548658" y="107133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2"/>
              <p:cNvSpPr/>
              <p:nvPr/>
            </p:nvSpPr>
            <p:spPr>
              <a:xfrm rot="5400000">
                <a:off x="587608" y="42252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2"/>
              <p:cNvSpPr/>
              <p:nvPr/>
            </p:nvSpPr>
            <p:spPr>
              <a:xfrm rot="5400000">
                <a:off x="98074" y="9560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2"/>
              <p:cNvSpPr/>
              <p:nvPr/>
            </p:nvSpPr>
            <p:spPr>
              <a:xfrm rot="5400000">
                <a:off x="150983" y="225351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2"/>
              <p:cNvSpPr/>
              <p:nvPr/>
            </p:nvSpPr>
            <p:spPr>
              <a:xfrm rot="5400000">
                <a:off x="95819" y="10273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0" name="Google Shape;960;p22"/>
            <p:cNvSpPr/>
            <p:nvPr/>
          </p:nvSpPr>
          <p:spPr>
            <a:xfrm flipH="1">
              <a:off x="357700" y="280913"/>
              <a:ext cx="290945" cy="365763"/>
            </a:xfrm>
            <a:custGeom>
              <a:avLst/>
              <a:gdLst/>
              <a:ahLst/>
              <a:cxnLst/>
              <a:rect l="l" t="t" r="r" b="b"/>
              <a:pathLst>
                <a:path w="4101" h="5000" extrusionOk="0">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22"/>
          <p:cNvSpPr txBox="1">
            <a:spLocks noGrp="1"/>
          </p:cNvSpPr>
          <p:nvPr>
            <p:ph type="title"/>
          </p:nvPr>
        </p:nvSpPr>
        <p:spPr>
          <a:xfrm>
            <a:off x="720009" y="2876550"/>
            <a:ext cx="16458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2" name="Google Shape;962;p22"/>
          <p:cNvSpPr txBox="1">
            <a:spLocks noGrp="1"/>
          </p:cNvSpPr>
          <p:nvPr>
            <p:ph type="subTitle" idx="1"/>
          </p:nvPr>
        </p:nvSpPr>
        <p:spPr>
          <a:xfrm>
            <a:off x="720009" y="3333750"/>
            <a:ext cx="1645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3" name="Google Shape;963;p22"/>
          <p:cNvSpPr txBox="1">
            <a:spLocks noGrp="1"/>
          </p:cNvSpPr>
          <p:nvPr>
            <p:ph type="title" idx="2"/>
          </p:nvPr>
        </p:nvSpPr>
        <p:spPr>
          <a:xfrm>
            <a:off x="4758809" y="2876550"/>
            <a:ext cx="16458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4" name="Google Shape;964;p22"/>
          <p:cNvSpPr txBox="1">
            <a:spLocks noGrp="1"/>
          </p:cNvSpPr>
          <p:nvPr>
            <p:ph type="subTitle" idx="3"/>
          </p:nvPr>
        </p:nvSpPr>
        <p:spPr>
          <a:xfrm>
            <a:off x="4758809" y="3333750"/>
            <a:ext cx="1645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5" name="Google Shape;965;p22"/>
          <p:cNvSpPr txBox="1">
            <a:spLocks noGrp="1"/>
          </p:cNvSpPr>
          <p:nvPr>
            <p:ph type="title" idx="4"/>
          </p:nvPr>
        </p:nvSpPr>
        <p:spPr>
          <a:xfrm>
            <a:off x="2739409" y="2876550"/>
            <a:ext cx="16458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6" name="Google Shape;966;p22"/>
          <p:cNvSpPr txBox="1">
            <a:spLocks noGrp="1"/>
          </p:cNvSpPr>
          <p:nvPr>
            <p:ph type="subTitle" idx="5"/>
          </p:nvPr>
        </p:nvSpPr>
        <p:spPr>
          <a:xfrm>
            <a:off x="2739409" y="3333750"/>
            <a:ext cx="1645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7" name="Google Shape;967;p22"/>
          <p:cNvSpPr txBox="1">
            <a:spLocks noGrp="1"/>
          </p:cNvSpPr>
          <p:nvPr>
            <p:ph type="title" idx="6"/>
          </p:nvPr>
        </p:nvSpPr>
        <p:spPr>
          <a:xfrm>
            <a:off x="6778209" y="2876550"/>
            <a:ext cx="16458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8" name="Google Shape;968;p22"/>
          <p:cNvSpPr txBox="1">
            <a:spLocks noGrp="1"/>
          </p:cNvSpPr>
          <p:nvPr>
            <p:ph type="subTitle" idx="7"/>
          </p:nvPr>
        </p:nvSpPr>
        <p:spPr>
          <a:xfrm>
            <a:off x="6778209" y="3333750"/>
            <a:ext cx="1645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9" name="Google Shape;969;p22"/>
          <p:cNvSpPr txBox="1">
            <a:spLocks noGrp="1"/>
          </p:cNvSpPr>
          <p:nvPr>
            <p:ph type="title" idx="8"/>
          </p:nvPr>
        </p:nvSpPr>
        <p:spPr>
          <a:xfrm>
            <a:off x="720000" y="484050"/>
            <a:ext cx="7704000" cy="365700"/>
          </a:xfrm>
          <a:prstGeom prst="rect">
            <a:avLst/>
          </a:prstGeom>
        </p:spPr>
        <p:txBody>
          <a:bodyPr spcFirstLastPara="1" wrap="square" lIns="0" tIns="0" rIns="0" bIns="0"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accent6"/>
        </a:solidFill>
        <a:effectLst/>
      </p:bgPr>
    </p:bg>
    <p:spTree>
      <p:nvGrpSpPr>
        <p:cNvPr id="1" name="Shape 1187"/>
        <p:cNvGrpSpPr/>
        <p:nvPr/>
      </p:nvGrpSpPr>
      <p:grpSpPr>
        <a:xfrm>
          <a:off x="0" y="0"/>
          <a:ext cx="0" cy="0"/>
          <a:chOff x="0" y="0"/>
          <a:chExt cx="0" cy="0"/>
        </a:xfrm>
      </p:grpSpPr>
      <p:grpSp>
        <p:nvGrpSpPr>
          <p:cNvPr id="1188" name="Google Shape;1188;p27"/>
          <p:cNvGrpSpPr/>
          <p:nvPr/>
        </p:nvGrpSpPr>
        <p:grpSpPr>
          <a:xfrm>
            <a:off x="91989" y="90715"/>
            <a:ext cx="8960022" cy="4962069"/>
            <a:chOff x="91989" y="90715"/>
            <a:chExt cx="8960022" cy="4962069"/>
          </a:xfrm>
        </p:grpSpPr>
        <p:sp>
          <p:nvSpPr>
            <p:cNvPr id="1189" name="Google Shape;1189;p27"/>
            <p:cNvSpPr/>
            <p:nvPr/>
          </p:nvSpPr>
          <p:spPr>
            <a:xfrm flipH="1">
              <a:off x="357700" y="280913"/>
              <a:ext cx="290945" cy="365763"/>
            </a:xfrm>
            <a:custGeom>
              <a:avLst/>
              <a:gdLst/>
              <a:ahLst/>
              <a:cxnLst/>
              <a:rect l="l" t="t" r="r" b="b"/>
              <a:pathLst>
                <a:path w="4101" h="5000" extrusionOk="0">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0" name="Google Shape;1190;p27"/>
            <p:cNvGrpSpPr/>
            <p:nvPr/>
          </p:nvGrpSpPr>
          <p:grpSpPr>
            <a:xfrm flipH="1">
              <a:off x="91989" y="90715"/>
              <a:ext cx="8960022" cy="4962069"/>
              <a:chOff x="98438" y="100115"/>
              <a:chExt cx="8960022" cy="4962069"/>
            </a:xfrm>
          </p:grpSpPr>
          <p:sp>
            <p:nvSpPr>
              <p:cNvPr id="1191" name="Google Shape;1191;p27"/>
              <p:cNvSpPr/>
              <p:nvPr/>
            </p:nvSpPr>
            <p:spPr>
              <a:xfrm rot="5400000">
                <a:off x="3915624" y="3717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7"/>
              <p:cNvSpPr/>
              <p:nvPr/>
            </p:nvSpPr>
            <p:spPr>
              <a:xfrm rot="5400000">
                <a:off x="8871588" y="11418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7"/>
              <p:cNvSpPr/>
              <p:nvPr/>
            </p:nvSpPr>
            <p:spPr>
              <a:xfrm rot="5400000">
                <a:off x="1502130" y="992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7"/>
              <p:cNvSpPr/>
              <p:nvPr/>
            </p:nvSpPr>
            <p:spPr>
              <a:xfrm rot="5400000">
                <a:off x="7441824" y="298979"/>
                <a:ext cx="81117" cy="82815"/>
              </a:xfrm>
              <a:custGeom>
                <a:avLst/>
                <a:gdLst/>
                <a:ahLst/>
                <a:cxnLst/>
                <a:rect l="l" t="t" r="r" b="b"/>
                <a:pathLst>
                  <a:path w="2032" h="2080" extrusionOk="0">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7"/>
              <p:cNvSpPr/>
              <p:nvPr/>
            </p:nvSpPr>
            <p:spPr>
              <a:xfrm rot="5400000">
                <a:off x="8593020" y="1422751"/>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7"/>
              <p:cNvSpPr/>
              <p:nvPr/>
            </p:nvSpPr>
            <p:spPr>
              <a:xfrm rot="5400000">
                <a:off x="8031648" y="4877074"/>
                <a:ext cx="23233" cy="18036"/>
              </a:xfrm>
              <a:custGeom>
                <a:avLst/>
                <a:gdLst/>
                <a:ahLst/>
                <a:cxnLst/>
                <a:rect l="l" t="t" r="r" b="b"/>
                <a:pathLst>
                  <a:path w="582" h="453" extrusionOk="0">
                    <a:moveTo>
                      <a:pt x="290" y="0"/>
                    </a:moveTo>
                    <a:cubicBezTo>
                      <a:pt x="0" y="0"/>
                      <a:pt x="0" y="452"/>
                      <a:pt x="290" y="452"/>
                    </a:cubicBezTo>
                    <a:cubicBezTo>
                      <a:pt x="582" y="452"/>
                      <a:pt x="582" y="0"/>
                      <a:pt x="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7"/>
              <p:cNvSpPr/>
              <p:nvPr/>
            </p:nvSpPr>
            <p:spPr>
              <a:xfrm rot="5400000">
                <a:off x="8901884" y="801444"/>
                <a:ext cx="23273" cy="18076"/>
              </a:xfrm>
              <a:custGeom>
                <a:avLst/>
                <a:gdLst/>
                <a:ahLst/>
                <a:cxnLst/>
                <a:rect l="l" t="t" r="r" b="b"/>
                <a:pathLst>
                  <a:path w="583" h="454" extrusionOk="0">
                    <a:moveTo>
                      <a:pt x="292" y="1"/>
                    </a:moveTo>
                    <a:cubicBezTo>
                      <a:pt x="1" y="1"/>
                      <a:pt x="0" y="453"/>
                      <a:pt x="292" y="453"/>
                    </a:cubicBezTo>
                    <a:cubicBezTo>
                      <a:pt x="582" y="453"/>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7"/>
              <p:cNvSpPr/>
              <p:nvPr/>
            </p:nvSpPr>
            <p:spPr>
              <a:xfrm rot="5400000">
                <a:off x="5753897" y="160618"/>
                <a:ext cx="23273" cy="17996"/>
              </a:xfrm>
              <a:custGeom>
                <a:avLst/>
                <a:gdLst/>
                <a:ahLst/>
                <a:cxnLst/>
                <a:rect l="l" t="t" r="r" b="b"/>
                <a:pathLst>
                  <a:path w="583" h="452" extrusionOk="0">
                    <a:moveTo>
                      <a:pt x="292" y="1"/>
                    </a:moveTo>
                    <a:cubicBezTo>
                      <a:pt x="1" y="1"/>
                      <a:pt x="1"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7"/>
              <p:cNvSpPr/>
              <p:nvPr/>
            </p:nvSpPr>
            <p:spPr>
              <a:xfrm rot="5400000">
                <a:off x="182621" y="147726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7"/>
              <p:cNvSpPr/>
              <p:nvPr/>
            </p:nvSpPr>
            <p:spPr>
              <a:xfrm rot="5400000">
                <a:off x="8031626" y="227615"/>
                <a:ext cx="23273" cy="17996"/>
              </a:xfrm>
              <a:custGeom>
                <a:avLst/>
                <a:gdLst/>
                <a:ahLst/>
                <a:cxnLst/>
                <a:rect l="l" t="t" r="r" b="b"/>
                <a:pathLst>
                  <a:path w="583" h="452" extrusionOk="0">
                    <a:moveTo>
                      <a:pt x="292" y="0"/>
                    </a:moveTo>
                    <a:cubicBezTo>
                      <a:pt x="1" y="0"/>
                      <a:pt x="0" y="451"/>
                      <a:pt x="292" y="451"/>
                    </a:cubicBezTo>
                    <a:cubicBezTo>
                      <a:pt x="582" y="451"/>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7"/>
              <p:cNvSpPr/>
              <p:nvPr/>
            </p:nvSpPr>
            <p:spPr>
              <a:xfrm rot="5400000">
                <a:off x="461970" y="1936436"/>
                <a:ext cx="23313" cy="18036"/>
              </a:xfrm>
              <a:custGeom>
                <a:avLst/>
                <a:gdLst/>
                <a:ahLst/>
                <a:cxnLst/>
                <a:rect l="l" t="t" r="r" b="b"/>
                <a:pathLst>
                  <a:path w="584" h="453" extrusionOk="0">
                    <a:moveTo>
                      <a:pt x="292" y="1"/>
                    </a:moveTo>
                    <a:cubicBezTo>
                      <a:pt x="2" y="1"/>
                      <a:pt x="0"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7"/>
              <p:cNvSpPr/>
              <p:nvPr/>
            </p:nvSpPr>
            <p:spPr>
              <a:xfrm rot="5400000">
                <a:off x="980569" y="22758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7"/>
              <p:cNvSpPr/>
              <p:nvPr/>
            </p:nvSpPr>
            <p:spPr>
              <a:xfrm rot="5400000">
                <a:off x="6576970" y="3314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7"/>
              <p:cNvSpPr/>
              <p:nvPr/>
            </p:nvSpPr>
            <p:spPr>
              <a:xfrm rot="5400000">
                <a:off x="2973297" y="250885"/>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7"/>
              <p:cNvSpPr/>
              <p:nvPr/>
            </p:nvSpPr>
            <p:spPr>
              <a:xfrm rot="5400000">
                <a:off x="2127378" y="331348"/>
                <a:ext cx="23313" cy="18076"/>
              </a:xfrm>
              <a:custGeom>
                <a:avLst/>
                <a:gdLst/>
                <a:ahLst/>
                <a:cxnLst/>
                <a:rect l="l" t="t" r="r" b="b"/>
                <a:pathLst>
                  <a:path w="584" h="454" extrusionOk="0">
                    <a:moveTo>
                      <a:pt x="292" y="1"/>
                    </a:moveTo>
                    <a:cubicBezTo>
                      <a:pt x="3"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7"/>
              <p:cNvSpPr/>
              <p:nvPr/>
            </p:nvSpPr>
            <p:spPr>
              <a:xfrm rot="5400000">
                <a:off x="4723077" y="308064"/>
                <a:ext cx="23313" cy="18036"/>
              </a:xfrm>
              <a:custGeom>
                <a:avLst/>
                <a:gdLst/>
                <a:ahLst/>
                <a:cxnLst/>
                <a:rect l="l" t="t" r="r" b="b"/>
                <a:pathLst>
                  <a:path w="584" h="453" extrusionOk="0">
                    <a:moveTo>
                      <a:pt x="292" y="0"/>
                    </a:moveTo>
                    <a:cubicBezTo>
                      <a:pt x="1" y="0"/>
                      <a:pt x="1" y="453"/>
                      <a:pt x="292" y="453"/>
                    </a:cubicBezTo>
                    <a:cubicBezTo>
                      <a:pt x="584" y="453"/>
                      <a:pt x="58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7"/>
              <p:cNvSpPr/>
              <p:nvPr/>
            </p:nvSpPr>
            <p:spPr>
              <a:xfrm rot="5400000">
                <a:off x="269128" y="801494"/>
                <a:ext cx="23313" cy="17996"/>
              </a:xfrm>
              <a:custGeom>
                <a:avLst/>
                <a:gdLst/>
                <a:ahLst/>
                <a:cxnLst/>
                <a:rect l="l" t="t" r="r" b="b"/>
                <a:pathLst>
                  <a:path w="584" h="452" extrusionOk="0">
                    <a:moveTo>
                      <a:pt x="292" y="1"/>
                    </a:moveTo>
                    <a:cubicBezTo>
                      <a:pt x="1" y="1"/>
                      <a:pt x="0"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7"/>
              <p:cNvSpPr/>
              <p:nvPr/>
            </p:nvSpPr>
            <p:spPr>
              <a:xfrm rot="5400000">
                <a:off x="501233" y="317468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7"/>
              <p:cNvSpPr/>
              <p:nvPr/>
            </p:nvSpPr>
            <p:spPr>
              <a:xfrm rot="5400000">
                <a:off x="8901874" y="3174706"/>
                <a:ext cx="23313" cy="17996"/>
              </a:xfrm>
              <a:custGeom>
                <a:avLst/>
                <a:gdLst/>
                <a:ahLst/>
                <a:cxnLst/>
                <a:rect l="l" t="t" r="r" b="b"/>
                <a:pathLst>
                  <a:path w="584" h="452" extrusionOk="0">
                    <a:moveTo>
                      <a:pt x="292" y="0"/>
                    </a:moveTo>
                    <a:cubicBezTo>
                      <a:pt x="1" y="0"/>
                      <a:pt x="0" y="451"/>
                      <a:pt x="292" y="451"/>
                    </a:cubicBezTo>
                    <a:cubicBezTo>
                      <a:pt x="583" y="451"/>
                      <a:pt x="583"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7"/>
              <p:cNvSpPr/>
              <p:nvPr/>
            </p:nvSpPr>
            <p:spPr>
              <a:xfrm rot="5400000">
                <a:off x="8852101" y="1959715"/>
                <a:ext cx="23273" cy="18036"/>
              </a:xfrm>
              <a:custGeom>
                <a:avLst/>
                <a:gdLst/>
                <a:ahLst/>
                <a:cxnLst/>
                <a:rect l="l" t="t" r="r" b="b"/>
                <a:pathLst>
                  <a:path w="583" h="453" extrusionOk="0">
                    <a:moveTo>
                      <a:pt x="292" y="1"/>
                    </a:moveTo>
                    <a:cubicBezTo>
                      <a:pt x="1" y="1"/>
                      <a:pt x="1"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7"/>
              <p:cNvSpPr/>
              <p:nvPr/>
            </p:nvSpPr>
            <p:spPr>
              <a:xfrm rot="5400000">
                <a:off x="8530913" y="2707688"/>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7"/>
              <p:cNvSpPr/>
              <p:nvPr/>
            </p:nvSpPr>
            <p:spPr>
              <a:xfrm rot="5400000">
                <a:off x="8975713" y="48756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7"/>
              <p:cNvSpPr/>
              <p:nvPr/>
            </p:nvSpPr>
            <p:spPr>
              <a:xfrm rot="5400000">
                <a:off x="6218263" y="471826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7"/>
              <p:cNvSpPr/>
              <p:nvPr/>
            </p:nvSpPr>
            <p:spPr>
              <a:xfrm rot="5400000">
                <a:off x="3544524" y="48888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7"/>
              <p:cNvSpPr/>
              <p:nvPr/>
            </p:nvSpPr>
            <p:spPr>
              <a:xfrm rot="5400000">
                <a:off x="364886" y="2650991"/>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7"/>
              <p:cNvSpPr/>
              <p:nvPr/>
            </p:nvSpPr>
            <p:spPr>
              <a:xfrm rot="5400000">
                <a:off x="8835774" y="398306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rot="5400000">
                <a:off x="272605" y="38246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rot="5400000">
                <a:off x="5477295" y="354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rot="5400000">
                <a:off x="1707745" y="48538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rot="5400000">
                <a:off x="381220" y="48771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rot="5400000">
                <a:off x="2937395" y="47197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rot="5400000">
                <a:off x="2701520" y="50415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rot="5400000">
                <a:off x="4723108"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rot="5400000">
                <a:off x="5527920" y="498862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rot="5400000">
                <a:off x="6757870" y="50119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rot="5400000">
                <a:off x="7420345"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rot="5400000">
                <a:off x="182633" y="35321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rot="5400000">
                <a:off x="548658" y="107133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rot="5400000">
                <a:off x="587608" y="42252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rot="5400000">
                <a:off x="98074" y="9560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rot="5400000">
                <a:off x="150983" y="225351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rot="5400000">
                <a:off x="95819" y="10273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6"/>
        </a:solidFill>
        <a:effectLst/>
      </p:bgPr>
    </p:bg>
    <p:spTree>
      <p:nvGrpSpPr>
        <p:cNvPr id="1" name="Shape 1233"/>
        <p:cNvGrpSpPr/>
        <p:nvPr/>
      </p:nvGrpSpPr>
      <p:grpSpPr>
        <a:xfrm>
          <a:off x="0" y="0"/>
          <a:ext cx="0" cy="0"/>
          <a:chOff x="0" y="0"/>
          <a:chExt cx="0" cy="0"/>
        </a:xfrm>
      </p:grpSpPr>
      <p:grpSp>
        <p:nvGrpSpPr>
          <p:cNvPr id="1234" name="Google Shape;1234;p28"/>
          <p:cNvGrpSpPr/>
          <p:nvPr/>
        </p:nvGrpSpPr>
        <p:grpSpPr>
          <a:xfrm>
            <a:off x="91989" y="90715"/>
            <a:ext cx="8960022" cy="4962069"/>
            <a:chOff x="91989" y="90715"/>
            <a:chExt cx="8960022" cy="4962069"/>
          </a:xfrm>
        </p:grpSpPr>
        <p:grpSp>
          <p:nvGrpSpPr>
            <p:cNvPr id="1235" name="Google Shape;1235;p28"/>
            <p:cNvGrpSpPr/>
            <p:nvPr/>
          </p:nvGrpSpPr>
          <p:grpSpPr>
            <a:xfrm>
              <a:off x="91989" y="90715"/>
              <a:ext cx="8960022" cy="4962069"/>
              <a:chOff x="98438" y="100115"/>
              <a:chExt cx="8960022" cy="4962069"/>
            </a:xfrm>
          </p:grpSpPr>
          <p:sp>
            <p:nvSpPr>
              <p:cNvPr id="1236" name="Google Shape;1236;p28"/>
              <p:cNvSpPr/>
              <p:nvPr/>
            </p:nvSpPr>
            <p:spPr>
              <a:xfrm rot="5400000">
                <a:off x="3915624" y="3717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rot="5400000">
                <a:off x="8871588" y="11418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rot="5400000">
                <a:off x="1502130" y="992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rot="5400000">
                <a:off x="7441824" y="298979"/>
                <a:ext cx="81117" cy="82815"/>
              </a:xfrm>
              <a:custGeom>
                <a:avLst/>
                <a:gdLst/>
                <a:ahLst/>
                <a:cxnLst/>
                <a:rect l="l" t="t" r="r" b="b"/>
                <a:pathLst>
                  <a:path w="2032" h="2080" extrusionOk="0">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rot="5400000">
                <a:off x="8593020" y="1422751"/>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8"/>
              <p:cNvSpPr/>
              <p:nvPr/>
            </p:nvSpPr>
            <p:spPr>
              <a:xfrm rot="5400000">
                <a:off x="8031648" y="4877074"/>
                <a:ext cx="23233" cy="18036"/>
              </a:xfrm>
              <a:custGeom>
                <a:avLst/>
                <a:gdLst/>
                <a:ahLst/>
                <a:cxnLst/>
                <a:rect l="l" t="t" r="r" b="b"/>
                <a:pathLst>
                  <a:path w="582" h="453" extrusionOk="0">
                    <a:moveTo>
                      <a:pt x="290" y="0"/>
                    </a:moveTo>
                    <a:cubicBezTo>
                      <a:pt x="0" y="0"/>
                      <a:pt x="0" y="452"/>
                      <a:pt x="290" y="452"/>
                    </a:cubicBezTo>
                    <a:cubicBezTo>
                      <a:pt x="582" y="452"/>
                      <a:pt x="582" y="0"/>
                      <a:pt x="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8"/>
              <p:cNvSpPr/>
              <p:nvPr/>
            </p:nvSpPr>
            <p:spPr>
              <a:xfrm rot="5400000">
                <a:off x="8710865" y="331375"/>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8"/>
              <p:cNvSpPr/>
              <p:nvPr/>
            </p:nvSpPr>
            <p:spPr>
              <a:xfrm rot="5400000">
                <a:off x="8901884" y="801444"/>
                <a:ext cx="23273" cy="18076"/>
              </a:xfrm>
              <a:custGeom>
                <a:avLst/>
                <a:gdLst/>
                <a:ahLst/>
                <a:cxnLst/>
                <a:rect l="l" t="t" r="r" b="b"/>
                <a:pathLst>
                  <a:path w="583" h="454" extrusionOk="0">
                    <a:moveTo>
                      <a:pt x="292" y="1"/>
                    </a:moveTo>
                    <a:cubicBezTo>
                      <a:pt x="1" y="1"/>
                      <a:pt x="0" y="453"/>
                      <a:pt x="292" y="453"/>
                    </a:cubicBezTo>
                    <a:cubicBezTo>
                      <a:pt x="582" y="453"/>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8"/>
              <p:cNvSpPr/>
              <p:nvPr/>
            </p:nvSpPr>
            <p:spPr>
              <a:xfrm rot="5400000">
                <a:off x="5753897" y="160618"/>
                <a:ext cx="23273" cy="17996"/>
              </a:xfrm>
              <a:custGeom>
                <a:avLst/>
                <a:gdLst/>
                <a:ahLst/>
                <a:cxnLst/>
                <a:rect l="l" t="t" r="r" b="b"/>
                <a:pathLst>
                  <a:path w="583" h="452" extrusionOk="0">
                    <a:moveTo>
                      <a:pt x="292" y="1"/>
                    </a:moveTo>
                    <a:cubicBezTo>
                      <a:pt x="1" y="1"/>
                      <a:pt x="1"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8"/>
              <p:cNvSpPr/>
              <p:nvPr/>
            </p:nvSpPr>
            <p:spPr>
              <a:xfrm rot="5400000">
                <a:off x="182621" y="147726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8"/>
              <p:cNvSpPr/>
              <p:nvPr/>
            </p:nvSpPr>
            <p:spPr>
              <a:xfrm rot="5400000">
                <a:off x="8031626" y="227615"/>
                <a:ext cx="23273" cy="17996"/>
              </a:xfrm>
              <a:custGeom>
                <a:avLst/>
                <a:gdLst/>
                <a:ahLst/>
                <a:cxnLst/>
                <a:rect l="l" t="t" r="r" b="b"/>
                <a:pathLst>
                  <a:path w="583" h="452" extrusionOk="0">
                    <a:moveTo>
                      <a:pt x="292" y="0"/>
                    </a:moveTo>
                    <a:cubicBezTo>
                      <a:pt x="1" y="0"/>
                      <a:pt x="0" y="451"/>
                      <a:pt x="292" y="451"/>
                    </a:cubicBezTo>
                    <a:cubicBezTo>
                      <a:pt x="582" y="451"/>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8"/>
              <p:cNvSpPr/>
              <p:nvPr/>
            </p:nvSpPr>
            <p:spPr>
              <a:xfrm rot="5400000">
                <a:off x="461970" y="1936436"/>
                <a:ext cx="23313" cy="18036"/>
              </a:xfrm>
              <a:custGeom>
                <a:avLst/>
                <a:gdLst/>
                <a:ahLst/>
                <a:cxnLst/>
                <a:rect l="l" t="t" r="r" b="b"/>
                <a:pathLst>
                  <a:path w="584" h="453" extrusionOk="0">
                    <a:moveTo>
                      <a:pt x="292" y="1"/>
                    </a:moveTo>
                    <a:cubicBezTo>
                      <a:pt x="2" y="1"/>
                      <a:pt x="0"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8"/>
              <p:cNvSpPr/>
              <p:nvPr/>
            </p:nvSpPr>
            <p:spPr>
              <a:xfrm rot="5400000">
                <a:off x="980569" y="22758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8"/>
              <p:cNvSpPr/>
              <p:nvPr/>
            </p:nvSpPr>
            <p:spPr>
              <a:xfrm rot="5400000">
                <a:off x="6576970" y="3314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8"/>
              <p:cNvSpPr/>
              <p:nvPr/>
            </p:nvSpPr>
            <p:spPr>
              <a:xfrm rot="5400000">
                <a:off x="2973297" y="250885"/>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8"/>
              <p:cNvSpPr/>
              <p:nvPr/>
            </p:nvSpPr>
            <p:spPr>
              <a:xfrm rot="5400000">
                <a:off x="2127378" y="331348"/>
                <a:ext cx="23313" cy="18076"/>
              </a:xfrm>
              <a:custGeom>
                <a:avLst/>
                <a:gdLst/>
                <a:ahLst/>
                <a:cxnLst/>
                <a:rect l="l" t="t" r="r" b="b"/>
                <a:pathLst>
                  <a:path w="584" h="454" extrusionOk="0">
                    <a:moveTo>
                      <a:pt x="292" y="1"/>
                    </a:moveTo>
                    <a:cubicBezTo>
                      <a:pt x="3"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8"/>
              <p:cNvSpPr/>
              <p:nvPr/>
            </p:nvSpPr>
            <p:spPr>
              <a:xfrm rot="5400000">
                <a:off x="4723077" y="308064"/>
                <a:ext cx="23313" cy="18036"/>
              </a:xfrm>
              <a:custGeom>
                <a:avLst/>
                <a:gdLst/>
                <a:ahLst/>
                <a:cxnLst/>
                <a:rect l="l" t="t" r="r" b="b"/>
                <a:pathLst>
                  <a:path w="584" h="453" extrusionOk="0">
                    <a:moveTo>
                      <a:pt x="292" y="0"/>
                    </a:moveTo>
                    <a:cubicBezTo>
                      <a:pt x="1" y="0"/>
                      <a:pt x="1" y="453"/>
                      <a:pt x="292" y="453"/>
                    </a:cubicBezTo>
                    <a:cubicBezTo>
                      <a:pt x="584" y="453"/>
                      <a:pt x="58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8"/>
              <p:cNvSpPr/>
              <p:nvPr/>
            </p:nvSpPr>
            <p:spPr>
              <a:xfrm rot="5400000">
                <a:off x="269128" y="801494"/>
                <a:ext cx="23313" cy="17996"/>
              </a:xfrm>
              <a:custGeom>
                <a:avLst/>
                <a:gdLst/>
                <a:ahLst/>
                <a:cxnLst/>
                <a:rect l="l" t="t" r="r" b="b"/>
                <a:pathLst>
                  <a:path w="584" h="452" extrusionOk="0">
                    <a:moveTo>
                      <a:pt x="292" y="1"/>
                    </a:moveTo>
                    <a:cubicBezTo>
                      <a:pt x="1" y="1"/>
                      <a:pt x="0"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8"/>
              <p:cNvSpPr/>
              <p:nvPr/>
            </p:nvSpPr>
            <p:spPr>
              <a:xfrm rot="5400000">
                <a:off x="501233" y="317468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8"/>
              <p:cNvSpPr/>
              <p:nvPr/>
            </p:nvSpPr>
            <p:spPr>
              <a:xfrm rot="5400000">
                <a:off x="8901874" y="3174706"/>
                <a:ext cx="23313" cy="17996"/>
              </a:xfrm>
              <a:custGeom>
                <a:avLst/>
                <a:gdLst/>
                <a:ahLst/>
                <a:cxnLst/>
                <a:rect l="l" t="t" r="r" b="b"/>
                <a:pathLst>
                  <a:path w="584" h="452" extrusionOk="0">
                    <a:moveTo>
                      <a:pt x="292" y="0"/>
                    </a:moveTo>
                    <a:cubicBezTo>
                      <a:pt x="1" y="0"/>
                      <a:pt x="0" y="451"/>
                      <a:pt x="292" y="451"/>
                    </a:cubicBezTo>
                    <a:cubicBezTo>
                      <a:pt x="583" y="451"/>
                      <a:pt x="583"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8"/>
              <p:cNvSpPr/>
              <p:nvPr/>
            </p:nvSpPr>
            <p:spPr>
              <a:xfrm rot="5400000">
                <a:off x="8852101" y="1959715"/>
                <a:ext cx="23273" cy="18036"/>
              </a:xfrm>
              <a:custGeom>
                <a:avLst/>
                <a:gdLst/>
                <a:ahLst/>
                <a:cxnLst/>
                <a:rect l="l" t="t" r="r" b="b"/>
                <a:pathLst>
                  <a:path w="583" h="453" extrusionOk="0">
                    <a:moveTo>
                      <a:pt x="292" y="1"/>
                    </a:moveTo>
                    <a:cubicBezTo>
                      <a:pt x="1" y="1"/>
                      <a:pt x="1"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8"/>
              <p:cNvSpPr/>
              <p:nvPr/>
            </p:nvSpPr>
            <p:spPr>
              <a:xfrm rot="5400000">
                <a:off x="8530913" y="2707688"/>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8"/>
              <p:cNvSpPr/>
              <p:nvPr/>
            </p:nvSpPr>
            <p:spPr>
              <a:xfrm rot="5400000">
                <a:off x="8975713" y="48756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8"/>
              <p:cNvSpPr/>
              <p:nvPr/>
            </p:nvSpPr>
            <p:spPr>
              <a:xfrm rot="5400000">
                <a:off x="6218263" y="471826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8"/>
              <p:cNvSpPr/>
              <p:nvPr/>
            </p:nvSpPr>
            <p:spPr>
              <a:xfrm rot="5400000">
                <a:off x="3544524" y="48888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8"/>
              <p:cNvSpPr/>
              <p:nvPr/>
            </p:nvSpPr>
            <p:spPr>
              <a:xfrm rot="5400000">
                <a:off x="364886" y="2650991"/>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8"/>
              <p:cNvSpPr/>
              <p:nvPr/>
            </p:nvSpPr>
            <p:spPr>
              <a:xfrm rot="5400000">
                <a:off x="8835774" y="398306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8"/>
              <p:cNvSpPr/>
              <p:nvPr/>
            </p:nvSpPr>
            <p:spPr>
              <a:xfrm rot="5400000">
                <a:off x="272605" y="38246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8"/>
              <p:cNvSpPr/>
              <p:nvPr/>
            </p:nvSpPr>
            <p:spPr>
              <a:xfrm rot="5400000">
                <a:off x="5477295" y="354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8"/>
              <p:cNvSpPr/>
              <p:nvPr/>
            </p:nvSpPr>
            <p:spPr>
              <a:xfrm rot="5400000">
                <a:off x="1707745" y="48538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8"/>
              <p:cNvSpPr/>
              <p:nvPr/>
            </p:nvSpPr>
            <p:spPr>
              <a:xfrm rot="5400000">
                <a:off x="381220" y="48771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8"/>
              <p:cNvSpPr/>
              <p:nvPr/>
            </p:nvSpPr>
            <p:spPr>
              <a:xfrm rot="5400000">
                <a:off x="2937395" y="47197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8"/>
              <p:cNvSpPr/>
              <p:nvPr/>
            </p:nvSpPr>
            <p:spPr>
              <a:xfrm rot="5400000">
                <a:off x="2701520" y="50415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8"/>
              <p:cNvSpPr/>
              <p:nvPr/>
            </p:nvSpPr>
            <p:spPr>
              <a:xfrm rot="5400000">
                <a:off x="4723108"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8"/>
              <p:cNvSpPr/>
              <p:nvPr/>
            </p:nvSpPr>
            <p:spPr>
              <a:xfrm rot="5400000">
                <a:off x="5527920" y="498862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8"/>
              <p:cNvSpPr/>
              <p:nvPr/>
            </p:nvSpPr>
            <p:spPr>
              <a:xfrm rot="5400000">
                <a:off x="6757870" y="50119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8"/>
              <p:cNvSpPr/>
              <p:nvPr/>
            </p:nvSpPr>
            <p:spPr>
              <a:xfrm rot="5400000">
                <a:off x="7420345"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8"/>
              <p:cNvSpPr/>
              <p:nvPr/>
            </p:nvSpPr>
            <p:spPr>
              <a:xfrm rot="5400000">
                <a:off x="182633" y="35321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8"/>
              <p:cNvSpPr/>
              <p:nvPr/>
            </p:nvSpPr>
            <p:spPr>
              <a:xfrm rot="5400000">
                <a:off x="548658" y="107133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rot="5400000">
                <a:off x="587608" y="42252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8"/>
              <p:cNvSpPr/>
              <p:nvPr/>
            </p:nvSpPr>
            <p:spPr>
              <a:xfrm rot="5400000">
                <a:off x="98074" y="9560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8"/>
              <p:cNvSpPr/>
              <p:nvPr/>
            </p:nvSpPr>
            <p:spPr>
              <a:xfrm rot="5400000">
                <a:off x="150983" y="225351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8"/>
              <p:cNvSpPr/>
              <p:nvPr/>
            </p:nvSpPr>
            <p:spPr>
              <a:xfrm rot="5400000">
                <a:off x="95819" y="10273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9" name="Google Shape;1279;p28"/>
            <p:cNvSpPr/>
            <p:nvPr/>
          </p:nvSpPr>
          <p:spPr>
            <a:xfrm flipH="1">
              <a:off x="357700" y="280913"/>
              <a:ext cx="290945" cy="365763"/>
            </a:xfrm>
            <a:custGeom>
              <a:avLst/>
              <a:gdLst/>
              <a:ahLst/>
              <a:cxnLst/>
              <a:rect l="l" t="t" r="r" b="b"/>
              <a:pathLst>
                <a:path w="4101" h="5000" extrusionOk="0">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6"/>
        <p:cNvGrpSpPr/>
        <p:nvPr/>
      </p:nvGrpSpPr>
      <p:grpSpPr>
        <a:xfrm>
          <a:off x="0" y="0"/>
          <a:ext cx="0" cy="0"/>
          <a:chOff x="0" y="0"/>
          <a:chExt cx="0" cy="0"/>
        </a:xfrm>
      </p:grpSpPr>
      <p:sp>
        <p:nvSpPr>
          <p:cNvPr id="57" name="Google Shape;57;p3"/>
          <p:cNvSpPr/>
          <p:nvPr/>
        </p:nvSpPr>
        <p:spPr>
          <a:xfrm rot="10800000">
            <a:off x="6771854" y="-3"/>
            <a:ext cx="3134146" cy="5143528"/>
          </a:xfrm>
          <a:custGeom>
            <a:avLst/>
            <a:gdLst/>
            <a:ahLst/>
            <a:cxnLst/>
            <a:rect l="l" t="t" r="r" b="b"/>
            <a:pathLst>
              <a:path w="94402" h="90575" extrusionOk="0">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3"/>
          <p:cNvGrpSpPr/>
          <p:nvPr/>
        </p:nvGrpSpPr>
        <p:grpSpPr>
          <a:xfrm flipH="1">
            <a:off x="91989" y="90715"/>
            <a:ext cx="8960022" cy="4962069"/>
            <a:chOff x="98438" y="100115"/>
            <a:chExt cx="8960022" cy="4962069"/>
          </a:xfrm>
        </p:grpSpPr>
        <p:sp>
          <p:nvSpPr>
            <p:cNvPr id="59" name="Google Shape;59;p3"/>
            <p:cNvSpPr/>
            <p:nvPr/>
          </p:nvSpPr>
          <p:spPr>
            <a:xfrm rot="5400000">
              <a:off x="3915624" y="3717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5400000">
              <a:off x="8871588" y="11418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5400000">
              <a:off x="1502130" y="992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5400000">
              <a:off x="7441824" y="298979"/>
              <a:ext cx="81117" cy="82815"/>
            </a:xfrm>
            <a:custGeom>
              <a:avLst/>
              <a:gdLst/>
              <a:ahLst/>
              <a:cxnLst/>
              <a:rect l="l" t="t" r="r" b="b"/>
              <a:pathLst>
                <a:path w="2032" h="2080" extrusionOk="0">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5400000">
              <a:off x="8593020" y="1422751"/>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5400000">
              <a:off x="8031648" y="4877074"/>
              <a:ext cx="23233" cy="18036"/>
            </a:xfrm>
            <a:custGeom>
              <a:avLst/>
              <a:gdLst/>
              <a:ahLst/>
              <a:cxnLst/>
              <a:rect l="l" t="t" r="r" b="b"/>
              <a:pathLst>
                <a:path w="582" h="453" extrusionOk="0">
                  <a:moveTo>
                    <a:pt x="290" y="0"/>
                  </a:moveTo>
                  <a:cubicBezTo>
                    <a:pt x="0" y="0"/>
                    <a:pt x="0" y="452"/>
                    <a:pt x="290" y="452"/>
                  </a:cubicBezTo>
                  <a:cubicBezTo>
                    <a:pt x="582" y="452"/>
                    <a:pt x="582" y="0"/>
                    <a:pt x="2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5400000">
              <a:off x="8710865" y="331375"/>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5400000">
              <a:off x="8901884" y="801444"/>
              <a:ext cx="23273" cy="18076"/>
            </a:xfrm>
            <a:custGeom>
              <a:avLst/>
              <a:gdLst/>
              <a:ahLst/>
              <a:cxnLst/>
              <a:rect l="l" t="t" r="r" b="b"/>
              <a:pathLst>
                <a:path w="583" h="454" extrusionOk="0">
                  <a:moveTo>
                    <a:pt x="292" y="1"/>
                  </a:moveTo>
                  <a:cubicBezTo>
                    <a:pt x="1" y="1"/>
                    <a:pt x="0" y="453"/>
                    <a:pt x="292" y="453"/>
                  </a:cubicBezTo>
                  <a:cubicBezTo>
                    <a:pt x="582" y="453"/>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5400000">
              <a:off x="5753897" y="160618"/>
              <a:ext cx="23273" cy="17996"/>
            </a:xfrm>
            <a:custGeom>
              <a:avLst/>
              <a:gdLst/>
              <a:ahLst/>
              <a:cxnLst/>
              <a:rect l="l" t="t" r="r" b="b"/>
              <a:pathLst>
                <a:path w="583" h="452" extrusionOk="0">
                  <a:moveTo>
                    <a:pt x="292" y="1"/>
                  </a:moveTo>
                  <a:cubicBezTo>
                    <a:pt x="1" y="1"/>
                    <a:pt x="1" y="452"/>
                    <a:pt x="292" y="452"/>
                  </a:cubicBezTo>
                  <a:cubicBezTo>
                    <a:pt x="583" y="452"/>
                    <a:pt x="583"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5400000">
              <a:off x="182621" y="147726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5400000">
              <a:off x="8031626" y="227615"/>
              <a:ext cx="23273" cy="17996"/>
            </a:xfrm>
            <a:custGeom>
              <a:avLst/>
              <a:gdLst/>
              <a:ahLst/>
              <a:cxnLst/>
              <a:rect l="l" t="t" r="r" b="b"/>
              <a:pathLst>
                <a:path w="583" h="452" extrusionOk="0">
                  <a:moveTo>
                    <a:pt x="292" y="0"/>
                  </a:moveTo>
                  <a:cubicBezTo>
                    <a:pt x="1" y="0"/>
                    <a:pt x="0" y="451"/>
                    <a:pt x="292" y="451"/>
                  </a:cubicBezTo>
                  <a:cubicBezTo>
                    <a:pt x="582" y="451"/>
                    <a:pt x="582"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5400000">
              <a:off x="461970" y="1936436"/>
              <a:ext cx="23313" cy="18036"/>
            </a:xfrm>
            <a:custGeom>
              <a:avLst/>
              <a:gdLst/>
              <a:ahLst/>
              <a:cxnLst/>
              <a:rect l="l" t="t" r="r" b="b"/>
              <a:pathLst>
                <a:path w="584" h="453" extrusionOk="0">
                  <a:moveTo>
                    <a:pt x="292" y="1"/>
                  </a:moveTo>
                  <a:cubicBezTo>
                    <a:pt x="2" y="1"/>
                    <a:pt x="0" y="453"/>
                    <a:pt x="292" y="453"/>
                  </a:cubicBezTo>
                  <a:cubicBezTo>
                    <a:pt x="583" y="453"/>
                    <a:pt x="583"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5400000">
              <a:off x="980569" y="22758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6576970" y="3314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2973297" y="250885"/>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2127378" y="331348"/>
              <a:ext cx="23313" cy="18076"/>
            </a:xfrm>
            <a:custGeom>
              <a:avLst/>
              <a:gdLst/>
              <a:ahLst/>
              <a:cxnLst/>
              <a:rect l="l" t="t" r="r" b="b"/>
              <a:pathLst>
                <a:path w="584" h="454" extrusionOk="0">
                  <a:moveTo>
                    <a:pt x="292" y="1"/>
                  </a:moveTo>
                  <a:cubicBezTo>
                    <a:pt x="3" y="1"/>
                    <a:pt x="1" y="453"/>
                    <a:pt x="292" y="453"/>
                  </a:cubicBezTo>
                  <a:cubicBezTo>
                    <a:pt x="584" y="453"/>
                    <a:pt x="584"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4723077" y="308064"/>
              <a:ext cx="23313" cy="18036"/>
            </a:xfrm>
            <a:custGeom>
              <a:avLst/>
              <a:gdLst/>
              <a:ahLst/>
              <a:cxnLst/>
              <a:rect l="l" t="t" r="r" b="b"/>
              <a:pathLst>
                <a:path w="584" h="453" extrusionOk="0">
                  <a:moveTo>
                    <a:pt x="292" y="0"/>
                  </a:moveTo>
                  <a:cubicBezTo>
                    <a:pt x="1" y="0"/>
                    <a:pt x="1" y="453"/>
                    <a:pt x="292" y="453"/>
                  </a:cubicBezTo>
                  <a:cubicBezTo>
                    <a:pt x="584" y="453"/>
                    <a:pt x="584"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269128" y="801494"/>
              <a:ext cx="23313" cy="17996"/>
            </a:xfrm>
            <a:custGeom>
              <a:avLst/>
              <a:gdLst/>
              <a:ahLst/>
              <a:cxnLst/>
              <a:rect l="l" t="t" r="r" b="b"/>
              <a:pathLst>
                <a:path w="584" h="452" extrusionOk="0">
                  <a:moveTo>
                    <a:pt x="292" y="1"/>
                  </a:moveTo>
                  <a:cubicBezTo>
                    <a:pt x="1" y="1"/>
                    <a:pt x="0" y="452"/>
                    <a:pt x="292" y="452"/>
                  </a:cubicBezTo>
                  <a:cubicBezTo>
                    <a:pt x="583" y="452"/>
                    <a:pt x="583"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5400000">
              <a:off x="501233" y="317468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5400000">
              <a:off x="8901874" y="3174706"/>
              <a:ext cx="23313" cy="17996"/>
            </a:xfrm>
            <a:custGeom>
              <a:avLst/>
              <a:gdLst/>
              <a:ahLst/>
              <a:cxnLst/>
              <a:rect l="l" t="t" r="r" b="b"/>
              <a:pathLst>
                <a:path w="584" h="452" extrusionOk="0">
                  <a:moveTo>
                    <a:pt x="292" y="0"/>
                  </a:moveTo>
                  <a:cubicBezTo>
                    <a:pt x="1" y="0"/>
                    <a:pt x="0" y="451"/>
                    <a:pt x="292" y="451"/>
                  </a:cubicBezTo>
                  <a:cubicBezTo>
                    <a:pt x="583" y="451"/>
                    <a:pt x="583"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5400000">
              <a:off x="8852101" y="1959715"/>
              <a:ext cx="23273" cy="18036"/>
            </a:xfrm>
            <a:custGeom>
              <a:avLst/>
              <a:gdLst/>
              <a:ahLst/>
              <a:cxnLst/>
              <a:rect l="l" t="t" r="r" b="b"/>
              <a:pathLst>
                <a:path w="583" h="453" extrusionOk="0">
                  <a:moveTo>
                    <a:pt x="292" y="1"/>
                  </a:moveTo>
                  <a:cubicBezTo>
                    <a:pt x="1" y="1"/>
                    <a:pt x="1" y="453"/>
                    <a:pt x="292" y="453"/>
                  </a:cubicBezTo>
                  <a:cubicBezTo>
                    <a:pt x="583" y="453"/>
                    <a:pt x="583"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5400000">
              <a:off x="8530913" y="2707688"/>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5400000">
              <a:off x="8975713" y="48756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5400000">
              <a:off x="6218263" y="471826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5400000">
              <a:off x="3544524" y="48888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5400000">
              <a:off x="364886" y="2650991"/>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5400000">
              <a:off x="8835774" y="398306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5400000">
              <a:off x="272605" y="38246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5400000">
              <a:off x="5477295" y="354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5400000">
              <a:off x="1707745" y="48538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5400000">
              <a:off x="381220" y="48771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5400000">
              <a:off x="2937395" y="47197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5400000">
              <a:off x="2701520" y="50415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5400000">
              <a:off x="4723108"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5400000">
              <a:off x="5527920" y="498862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6757870" y="50119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7420345"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82633" y="35321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548658" y="107133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5400000">
              <a:off x="587608" y="42252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5400000">
              <a:off x="98074" y="9560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5400000">
              <a:off x="150983" y="225351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5400000">
              <a:off x="95819" y="10273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3"/>
          <p:cNvSpPr txBox="1">
            <a:spLocks noGrp="1"/>
          </p:cNvSpPr>
          <p:nvPr>
            <p:ph type="title"/>
          </p:nvPr>
        </p:nvSpPr>
        <p:spPr>
          <a:xfrm>
            <a:off x="720000" y="2223925"/>
            <a:ext cx="5430000" cy="914400"/>
          </a:xfrm>
          <a:prstGeom prst="rect">
            <a:avLst/>
          </a:prstGeom>
        </p:spPr>
        <p:txBody>
          <a:bodyPr spcFirstLastPara="1" wrap="square" lIns="0" tIns="0" rIns="0" bIns="0" anchor="ctr" anchorCtr="0">
            <a:noAutofit/>
          </a:bodyPr>
          <a:lstStyle>
            <a:lvl1pPr lvl="0">
              <a:spcBef>
                <a:spcPts val="0"/>
              </a:spcBef>
              <a:spcAft>
                <a:spcPts val="0"/>
              </a:spcAft>
              <a:buSzPts val="3600"/>
              <a:buNone/>
              <a:defRPr sz="50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3" name="Google Shape;103;p3"/>
          <p:cNvSpPr txBox="1">
            <a:spLocks noGrp="1"/>
          </p:cNvSpPr>
          <p:nvPr>
            <p:ph type="title" idx="2" hasCustomPrompt="1"/>
          </p:nvPr>
        </p:nvSpPr>
        <p:spPr>
          <a:xfrm>
            <a:off x="720000" y="1124900"/>
            <a:ext cx="2876700" cy="1054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4" name="Google Shape;104;p3"/>
          <p:cNvSpPr txBox="1">
            <a:spLocks noGrp="1"/>
          </p:cNvSpPr>
          <p:nvPr>
            <p:ph type="subTitle" idx="1"/>
          </p:nvPr>
        </p:nvSpPr>
        <p:spPr>
          <a:xfrm>
            <a:off x="720000" y="3436775"/>
            <a:ext cx="45720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6"/>
        </a:solidFill>
        <a:effectLst/>
      </p:bgPr>
    </p:bg>
    <p:spTree>
      <p:nvGrpSpPr>
        <p:cNvPr id="1" name="Shape 154"/>
        <p:cNvGrpSpPr/>
        <p:nvPr/>
      </p:nvGrpSpPr>
      <p:grpSpPr>
        <a:xfrm>
          <a:off x="0" y="0"/>
          <a:ext cx="0" cy="0"/>
          <a:chOff x="0" y="0"/>
          <a:chExt cx="0" cy="0"/>
        </a:xfrm>
      </p:grpSpPr>
      <p:sp>
        <p:nvSpPr>
          <p:cNvPr id="155" name="Google Shape;155;p5"/>
          <p:cNvSpPr/>
          <p:nvPr/>
        </p:nvSpPr>
        <p:spPr>
          <a:xfrm rot="10800000">
            <a:off x="3260159" y="-3"/>
            <a:ext cx="5883841" cy="5143528"/>
          </a:xfrm>
          <a:custGeom>
            <a:avLst/>
            <a:gdLst/>
            <a:ahLst/>
            <a:cxnLst/>
            <a:rect l="l" t="t" r="r" b="b"/>
            <a:pathLst>
              <a:path w="94402" h="90575" extrusionOk="0">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5"/>
          <p:cNvGrpSpPr/>
          <p:nvPr/>
        </p:nvGrpSpPr>
        <p:grpSpPr>
          <a:xfrm>
            <a:off x="91989" y="90715"/>
            <a:ext cx="8960022" cy="4962069"/>
            <a:chOff x="91989" y="90715"/>
            <a:chExt cx="8960022" cy="4962069"/>
          </a:xfrm>
        </p:grpSpPr>
        <p:sp>
          <p:nvSpPr>
            <p:cNvPr id="157" name="Google Shape;157;p5"/>
            <p:cNvSpPr/>
            <p:nvPr/>
          </p:nvSpPr>
          <p:spPr>
            <a:xfrm rot="-5400000" flipH="1">
              <a:off x="5178897" y="3623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rot="-5400000" flipH="1">
              <a:off x="194989" y="11324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rot="-5400000" flipH="1">
              <a:off x="7567201" y="898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rot="-5400000" flipH="1">
              <a:off x="1627506" y="289579"/>
              <a:ext cx="81117" cy="82815"/>
            </a:xfrm>
            <a:custGeom>
              <a:avLst/>
              <a:gdLst/>
              <a:ahLst/>
              <a:cxnLst/>
              <a:rect l="l" t="t" r="r" b="b"/>
              <a:pathLst>
                <a:path w="2032" h="2080" extrusionOk="0">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rot="-5400000" flipH="1">
              <a:off x="534155" y="1413351"/>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rot="-5400000" flipH="1">
              <a:off x="1095567" y="4867674"/>
              <a:ext cx="23233" cy="18036"/>
            </a:xfrm>
            <a:custGeom>
              <a:avLst/>
              <a:gdLst/>
              <a:ahLst/>
              <a:cxnLst/>
              <a:rect l="l" t="t" r="r" b="b"/>
              <a:pathLst>
                <a:path w="582" h="453" extrusionOk="0">
                  <a:moveTo>
                    <a:pt x="290" y="0"/>
                  </a:moveTo>
                  <a:cubicBezTo>
                    <a:pt x="0" y="0"/>
                    <a:pt x="0" y="452"/>
                    <a:pt x="290" y="452"/>
                  </a:cubicBezTo>
                  <a:cubicBezTo>
                    <a:pt x="582" y="452"/>
                    <a:pt x="582"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rot="-5400000" flipH="1">
              <a:off x="416270" y="321975"/>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5400000" flipH="1">
              <a:off x="225291" y="792044"/>
              <a:ext cx="23273" cy="18076"/>
            </a:xfrm>
            <a:custGeom>
              <a:avLst/>
              <a:gdLst/>
              <a:ahLst/>
              <a:cxnLst/>
              <a:rect l="l" t="t" r="r" b="b"/>
              <a:pathLst>
                <a:path w="583" h="454" extrusionOk="0">
                  <a:moveTo>
                    <a:pt x="292" y="1"/>
                  </a:moveTo>
                  <a:cubicBezTo>
                    <a:pt x="1" y="1"/>
                    <a:pt x="0" y="453"/>
                    <a:pt x="292" y="453"/>
                  </a:cubicBezTo>
                  <a:cubicBezTo>
                    <a:pt x="582" y="453"/>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5400000" flipH="1">
              <a:off x="3373278" y="151218"/>
              <a:ext cx="23273" cy="17996"/>
            </a:xfrm>
            <a:custGeom>
              <a:avLst/>
              <a:gdLst/>
              <a:ahLst/>
              <a:cxnLst/>
              <a:rect l="l" t="t" r="r" b="b"/>
              <a:pathLst>
                <a:path w="583" h="452" extrusionOk="0">
                  <a:moveTo>
                    <a:pt x="292" y="1"/>
                  </a:moveTo>
                  <a:cubicBezTo>
                    <a:pt x="1" y="1"/>
                    <a:pt x="1" y="452"/>
                    <a:pt x="292" y="452"/>
                  </a:cubicBezTo>
                  <a:cubicBezTo>
                    <a:pt x="583" y="452"/>
                    <a:pt x="583"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5400000" flipH="1">
              <a:off x="8944514" y="146786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5400000" flipH="1">
              <a:off x="1095549" y="218215"/>
              <a:ext cx="23273" cy="17996"/>
            </a:xfrm>
            <a:custGeom>
              <a:avLst/>
              <a:gdLst/>
              <a:ahLst/>
              <a:cxnLst/>
              <a:rect l="l" t="t" r="r" b="b"/>
              <a:pathLst>
                <a:path w="583" h="452" extrusionOk="0">
                  <a:moveTo>
                    <a:pt x="292" y="0"/>
                  </a:moveTo>
                  <a:cubicBezTo>
                    <a:pt x="1" y="0"/>
                    <a:pt x="0" y="451"/>
                    <a:pt x="292" y="451"/>
                  </a:cubicBezTo>
                  <a:cubicBezTo>
                    <a:pt x="582" y="451"/>
                    <a:pt x="58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rot="-5400000" flipH="1">
              <a:off x="8665165" y="1927037"/>
              <a:ext cx="23313" cy="18036"/>
            </a:xfrm>
            <a:custGeom>
              <a:avLst/>
              <a:gdLst/>
              <a:ahLst/>
              <a:cxnLst/>
              <a:rect l="l" t="t" r="r" b="b"/>
              <a:pathLst>
                <a:path w="584" h="453" extrusionOk="0">
                  <a:moveTo>
                    <a:pt x="292" y="1"/>
                  </a:moveTo>
                  <a:cubicBezTo>
                    <a:pt x="2" y="1"/>
                    <a:pt x="0" y="453"/>
                    <a:pt x="292" y="453"/>
                  </a:cubicBezTo>
                  <a:cubicBezTo>
                    <a:pt x="583" y="453"/>
                    <a:pt x="583"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rot="-5400000" flipH="1">
              <a:off x="8146606" y="21818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rot="-5400000" flipH="1">
              <a:off x="2550205" y="3220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rot="-5400000" flipH="1">
              <a:off x="6153878" y="241485"/>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rot="-5400000" flipH="1">
              <a:off x="6999757" y="321948"/>
              <a:ext cx="23313" cy="18076"/>
            </a:xfrm>
            <a:custGeom>
              <a:avLst/>
              <a:gdLst/>
              <a:ahLst/>
              <a:cxnLst/>
              <a:rect l="l" t="t" r="r" b="b"/>
              <a:pathLst>
                <a:path w="584" h="454" extrusionOk="0">
                  <a:moveTo>
                    <a:pt x="292" y="1"/>
                  </a:moveTo>
                  <a:cubicBezTo>
                    <a:pt x="3" y="1"/>
                    <a:pt x="1" y="453"/>
                    <a:pt x="292" y="453"/>
                  </a:cubicBezTo>
                  <a:cubicBezTo>
                    <a:pt x="584" y="453"/>
                    <a:pt x="584"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rot="-5400000" flipH="1">
              <a:off x="4404058" y="298664"/>
              <a:ext cx="23313" cy="18036"/>
            </a:xfrm>
            <a:custGeom>
              <a:avLst/>
              <a:gdLst/>
              <a:ahLst/>
              <a:cxnLst/>
              <a:rect l="l" t="t" r="r" b="b"/>
              <a:pathLst>
                <a:path w="584" h="453" extrusionOk="0">
                  <a:moveTo>
                    <a:pt x="292" y="0"/>
                  </a:moveTo>
                  <a:cubicBezTo>
                    <a:pt x="1" y="0"/>
                    <a:pt x="1" y="453"/>
                    <a:pt x="292" y="453"/>
                  </a:cubicBezTo>
                  <a:cubicBezTo>
                    <a:pt x="584" y="453"/>
                    <a:pt x="584"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rot="-5400000" flipH="1">
              <a:off x="8858007" y="792095"/>
              <a:ext cx="23313" cy="17996"/>
            </a:xfrm>
            <a:custGeom>
              <a:avLst/>
              <a:gdLst/>
              <a:ahLst/>
              <a:cxnLst/>
              <a:rect l="l" t="t" r="r" b="b"/>
              <a:pathLst>
                <a:path w="584" h="452" extrusionOk="0">
                  <a:moveTo>
                    <a:pt x="292" y="1"/>
                  </a:moveTo>
                  <a:cubicBezTo>
                    <a:pt x="1" y="1"/>
                    <a:pt x="0" y="452"/>
                    <a:pt x="292" y="452"/>
                  </a:cubicBezTo>
                  <a:cubicBezTo>
                    <a:pt x="583" y="452"/>
                    <a:pt x="583"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rot="-5400000" flipH="1">
              <a:off x="8625942" y="316528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rot="-5400000" flipH="1">
              <a:off x="225261" y="3165306"/>
              <a:ext cx="23313" cy="17996"/>
            </a:xfrm>
            <a:custGeom>
              <a:avLst/>
              <a:gdLst/>
              <a:ahLst/>
              <a:cxnLst/>
              <a:rect l="l" t="t" r="r" b="b"/>
              <a:pathLst>
                <a:path w="584" h="452" extrusionOk="0">
                  <a:moveTo>
                    <a:pt x="292" y="0"/>
                  </a:moveTo>
                  <a:cubicBezTo>
                    <a:pt x="1" y="0"/>
                    <a:pt x="0" y="451"/>
                    <a:pt x="292" y="451"/>
                  </a:cubicBezTo>
                  <a:cubicBezTo>
                    <a:pt x="583" y="451"/>
                    <a:pt x="583"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flipH="1">
              <a:off x="275074" y="1950316"/>
              <a:ext cx="23273" cy="18036"/>
            </a:xfrm>
            <a:custGeom>
              <a:avLst/>
              <a:gdLst/>
              <a:ahLst/>
              <a:cxnLst/>
              <a:rect l="l" t="t" r="r" b="b"/>
              <a:pathLst>
                <a:path w="583" h="453" extrusionOk="0">
                  <a:moveTo>
                    <a:pt x="292" y="1"/>
                  </a:moveTo>
                  <a:cubicBezTo>
                    <a:pt x="1" y="1"/>
                    <a:pt x="1" y="453"/>
                    <a:pt x="292" y="453"/>
                  </a:cubicBezTo>
                  <a:cubicBezTo>
                    <a:pt x="583" y="453"/>
                    <a:pt x="583"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5400000" flipH="1">
              <a:off x="535664" y="2698288"/>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5400000" flipH="1">
              <a:off x="90864" y="48662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5400000" flipH="1">
              <a:off x="2848314" y="470886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rot="-5400000" flipH="1">
              <a:off x="5549997" y="48794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rot="-5400000" flipH="1">
              <a:off x="8729634" y="2641591"/>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5400000" flipH="1">
              <a:off x="258747" y="397366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rot="-5400000" flipH="1">
              <a:off x="8796726" y="38152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5400000" flipH="1">
              <a:off x="3649880" y="3452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rot="-5400000" flipH="1">
              <a:off x="7419430" y="48444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rot="-5400000" flipH="1">
              <a:off x="8745955" y="48677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rot="-5400000" flipH="1">
              <a:off x="6189780" y="47103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rot="-5400000" flipH="1">
              <a:off x="6425655" y="50321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rot="-5400000" flipH="1">
              <a:off x="4404067" y="4740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rot="-5400000" flipH="1">
              <a:off x="3599255" y="497922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rot="-5400000" flipH="1">
              <a:off x="2369305" y="50025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rot="-5400000" flipH="1">
              <a:off x="1706830" y="4740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rot="-5400000" flipH="1">
              <a:off x="8944542" y="35227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5400000" flipH="1">
              <a:off x="8578517" y="106193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rot="-5400000" flipH="1">
              <a:off x="8539567" y="42158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rot="-5400000" flipH="1">
              <a:off x="8996447" y="9466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rot="-5400000" flipH="1">
              <a:off x="8976152" y="224411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5400000" flipH="1">
              <a:off x="9031356" y="9333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5"/>
          <p:cNvSpPr txBox="1">
            <a:spLocks noGrp="1"/>
          </p:cNvSpPr>
          <p:nvPr>
            <p:ph type="subTitle" idx="1"/>
          </p:nvPr>
        </p:nvSpPr>
        <p:spPr>
          <a:xfrm>
            <a:off x="914400" y="2132366"/>
            <a:ext cx="2743200" cy="457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000">
                <a:latin typeface="Black Han Sans"/>
                <a:ea typeface="Black Han Sans"/>
                <a:cs typeface="Black Han Sans"/>
                <a:sym typeface="Black Han Sa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01" name="Google Shape;201;p5"/>
          <p:cNvSpPr txBox="1">
            <a:spLocks noGrp="1"/>
          </p:cNvSpPr>
          <p:nvPr>
            <p:ph type="subTitle" idx="2"/>
          </p:nvPr>
        </p:nvSpPr>
        <p:spPr>
          <a:xfrm>
            <a:off x="5486399" y="2132366"/>
            <a:ext cx="27432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solidFill>
                  <a:schemeClr val="accent6"/>
                </a:solidFill>
                <a:latin typeface="Black Han Sans"/>
                <a:ea typeface="Black Han Sans"/>
                <a:cs typeface="Black Han Sans"/>
                <a:sym typeface="Black Ha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02" name="Google Shape;202;p5"/>
          <p:cNvSpPr txBox="1">
            <a:spLocks noGrp="1"/>
          </p:cNvSpPr>
          <p:nvPr>
            <p:ph type="subTitle" idx="3"/>
          </p:nvPr>
        </p:nvSpPr>
        <p:spPr>
          <a:xfrm>
            <a:off x="914400" y="2780366"/>
            <a:ext cx="2743200" cy="10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5"/>
          <p:cNvSpPr txBox="1">
            <a:spLocks noGrp="1"/>
          </p:cNvSpPr>
          <p:nvPr>
            <p:ph type="subTitle" idx="4"/>
          </p:nvPr>
        </p:nvSpPr>
        <p:spPr>
          <a:xfrm>
            <a:off x="5486388" y="2780366"/>
            <a:ext cx="2743200" cy="10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6"/>
        </a:solidFill>
        <a:effectLst/>
      </p:bgPr>
    </p:bg>
    <p:spTree>
      <p:nvGrpSpPr>
        <p:cNvPr id="1" name="Shape 252"/>
        <p:cNvGrpSpPr/>
        <p:nvPr/>
      </p:nvGrpSpPr>
      <p:grpSpPr>
        <a:xfrm>
          <a:off x="0" y="0"/>
          <a:ext cx="0" cy="0"/>
          <a:chOff x="0" y="0"/>
          <a:chExt cx="0" cy="0"/>
        </a:xfrm>
      </p:grpSpPr>
      <p:grpSp>
        <p:nvGrpSpPr>
          <p:cNvPr id="253" name="Google Shape;253;p7"/>
          <p:cNvGrpSpPr/>
          <p:nvPr/>
        </p:nvGrpSpPr>
        <p:grpSpPr>
          <a:xfrm>
            <a:off x="91989" y="90715"/>
            <a:ext cx="8960022" cy="4962069"/>
            <a:chOff x="91989" y="90715"/>
            <a:chExt cx="8960022" cy="4962069"/>
          </a:xfrm>
        </p:grpSpPr>
        <p:sp>
          <p:nvSpPr>
            <p:cNvPr id="254" name="Google Shape;254;p7"/>
            <p:cNvSpPr/>
            <p:nvPr/>
          </p:nvSpPr>
          <p:spPr>
            <a:xfrm flipH="1">
              <a:off x="357700" y="280913"/>
              <a:ext cx="290945" cy="365763"/>
            </a:xfrm>
            <a:custGeom>
              <a:avLst/>
              <a:gdLst/>
              <a:ahLst/>
              <a:cxnLst/>
              <a:rect l="l" t="t" r="r" b="b"/>
              <a:pathLst>
                <a:path w="4101" h="5000" extrusionOk="0">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55" name="Google Shape;255;p7"/>
            <p:cNvGrpSpPr/>
            <p:nvPr/>
          </p:nvGrpSpPr>
          <p:grpSpPr>
            <a:xfrm flipH="1">
              <a:off x="91989" y="90715"/>
              <a:ext cx="8960022" cy="4962069"/>
              <a:chOff x="98438" y="100115"/>
              <a:chExt cx="8960022" cy="4962069"/>
            </a:xfrm>
          </p:grpSpPr>
          <p:sp>
            <p:nvSpPr>
              <p:cNvPr id="256" name="Google Shape;256;p7"/>
              <p:cNvSpPr/>
              <p:nvPr/>
            </p:nvSpPr>
            <p:spPr>
              <a:xfrm rot="5400000">
                <a:off x="3915624" y="3717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57" name="Google Shape;257;p7"/>
              <p:cNvSpPr/>
              <p:nvPr/>
            </p:nvSpPr>
            <p:spPr>
              <a:xfrm rot="5400000">
                <a:off x="8871588" y="11418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58" name="Google Shape;258;p7"/>
              <p:cNvSpPr/>
              <p:nvPr/>
            </p:nvSpPr>
            <p:spPr>
              <a:xfrm rot="5400000">
                <a:off x="1502130" y="992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59" name="Google Shape;259;p7"/>
              <p:cNvSpPr/>
              <p:nvPr/>
            </p:nvSpPr>
            <p:spPr>
              <a:xfrm rot="5400000">
                <a:off x="7441824" y="298979"/>
                <a:ext cx="81117" cy="82815"/>
              </a:xfrm>
              <a:custGeom>
                <a:avLst/>
                <a:gdLst/>
                <a:ahLst/>
                <a:cxnLst/>
                <a:rect l="l" t="t" r="r" b="b"/>
                <a:pathLst>
                  <a:path w="2032" h="2080" extrusionOk="0">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0" name="Google Shape;260;p7"/>
              <p:cNvSpPr/>
              <p:nvPr/>
            </p:nvSpPr>
            <p:spPr>
              <a:xfrm rot="5400000">
                <a:off x="8593020" y="1422751"/>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1" name="Google Shape;261;p7"/>
              <p:cNvSpPr/>
              <p:nvPr/>
            </p:nvSpPr>
            <p:spPr>
              <a:xfrm rot="5400000">
                <a:off x="8031648" y="4877074"/>
                <a:ext cx="23233" cy="18036"/>
              </a:xfrm>
              <a:custGeom>
                <a:avLst/>
                <a:gdLst/>
                <a:ahLst/>
                <a:cxnLst/>
                <a:rect l="l" t="t" r="r" b="b"/>
                <a:pathLst>
                  <a:path w="582" h="453" extrusionOk="0">
                    <a:moveTo>
                      <a:pt x="290" y="0"/>
                    </a:moveTo>
                    <a:cubicBezTo>
                      <a:pt x="0" y="0"/>
                      <a:pt x="0" y="452"/>
                      <a:pt x="290" y="452"/>
                    </a:cubicBezTo>
                    <a:cubicBezTo>
                      <a:pt x="582" y="452"/>
                      <a:pt x="582" y="0"/>
                      <a:pt x="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2" name="Google Shape;262;p7"/>
              <p:cNvSpPr/>
              <p:nvPr/>
            </p:nvSpPr>
            <p:spPr>
              <a:xfrm rot="5400000">
                <a:off x="8901884" y="801444"/>
                <a:ext cx="23273" cy="18076"/>
              </a:xfrm>
              <a:custGeom>
                <a:avLst/>
                <a:gdLst/>
                <a:ahLst/>
                <a:cxnLst/>
                <a:rect l="l" t="t" r="r" b="b"/>
                <a:pathLst>
                  <a:path w="583" h="454" extrusionOk="0">
                    <a:moveTo>
                      <a:pt x="292" y="1"/>
                    </a:moveTo>
                    <a:cubicBezTo>
                      <a:pt x="1" y="1"/>
                      <a:pt x="0" y="453"/>
                      <a:pt x="292" y="453"/>
                    </a:cubicBezTo>
                    <a:cubicBezTo>
                      <a:pt x="582" y="453"/>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3" name="Google Shape;263;p7"/>
              <p:cNvSpPr/>
              <p:nvPr/>
            </p:nvSpPr>
            <p:spPr>
              <a:xfrm rot="5400000">
                <a:off x="5753897" y="160618"/>
                <a:ext cx="23273" cy="17996"/>
              </a:xfrm>
              <a:custGeom>
                <a:avLst/>
                <a:gdLst/>
                <a:ahLst/>
                <a:cxnLst/>
                <a:rect l="l" t="t" r="r" b="b"/>
                <a:pathLst>
                  <a:path w="583" h="452" extrusionOk="0">
                    <a:moveTo>
                      <a:pt x="292" y="1"/>
                    </a:moveTo>
                    <a:cubicBezTo>
                      <a:pt x="1" y="1"/>
                      <a:pt x="1"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4" name="Google Shape;264;p7"/>
              <p:cNvSpPr/>
              <p:nvPr/>
            </p:nvSpPr>
            <p:spPr>
              <a:xfrm rot="5400000">
                <a:off x="182621" y="147726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5" name="Google Shape;265;p7"/>
              <p:cNvSpPr/>
              <p:nvPr/>
            </p:nvSpPr>
            <p:spPr>
              <a:xfrm rot="5400000">
                <a:off x="8031626" y="227615"/>
                <a:ext cx="23273" cy="17996"/>
              </a:xfrm>
              <a:custGeom>
                <a:avLst/>
                <a:gdLst/>
                <a:ahLst/>
                <a:cxnLst/>
                <a:rect l="l" t="t" r="r" b="b"/>
                <a:pathLst>
                  <a:path w="583" h="452" extrusionOk="0">
                    <a:moveTo>
                      <a:pt x="292" y="0"/>
                    </a:moveTo>
                    <a:cubicBezTo>
                      <a:pt x="1" y="0"/>
                      <a:pt x="0" y="451"/>
                      <a:pt x="292" y="451"/>
                    </a:cubicBezTo>
                    <a:cubicBezTo>
                      <a:pt x="582" y="451"/>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6" name="Google Shape;266;p7"/>
              <p:cNvSpPr/>
              <p:nvPr/>
            </p:nvSpPr>
            <p:spPr>
              <a:xfrm rot="5400000">
                <a:off x="461970" y="1936436"/>
                <a:ext cx="23313" cy="18036"/>
              </a:xfrm>
              <a:custGeom>
                <a:avLst/>
                <a:gdLst/>
                <a:ahLst/>
                <a:cxnLst/>
                <a:rect l="l" t="t" r="r" b="b"/>
                <a:pathLst>
                  <a:path w="584" h="453" extrusionOk="0">
                    <a:moveTo>
                      <a:pt x="292" y="1"/>
                    </a:moveTo>
                    <a:cubicBezTo>
                      <a:pt x="2" y="1"/>
                      <a:pt x="0"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7" name="Google Shape;267;p7"/>
              <p:cNvSpPr/>
              <p:nvPr/>
            </p:nvSpPr>
            <p:spPr>
              <a:xfrm rot="5400000">
                <a:off x="980569" y="22758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8" name="Google Shape;268;p7"/>
              <p:cNvSpPr/>
              <p:nvPr/>
            </p:nvSpPr>
            <p:spPr>
              <a:xfrm rot="5400000">
                <a:off x="6576970" y="3314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9" name="Google Shape;269;p7"/>
              <p:cNvSpPr/>
              <p:nvPr/>
            </p:nvSpPr>
            <p:spPr>
              <a:xfrm rot="5400000">
                <a:off x="2973297" y="250885"/>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0" name="Google Shape;270;p7"/>
              <p:cNvSpPr/>
              <p:nvPr/>
            </p:nvSpPr>
            <p:spPr>
              <a:xfrm rot="5400000">
                <a:off x="2127378" y="331348"/>
                <a:ext cx="23313" cy="18076"/>
              </a:xfrm>
              <a:custGeom>
                <a:avLst/>
                <a:gdLst/>
                <a:ahLst/>
                <a:cxnLst/>
                <a:rect l="l" t="t" r="r" b="b"/>
                <a:pathLst>
                  <a:path w="584" h="454" extrusionOk="0">
                    <a:moveTo>
                      <a:pt x="292" y="1"/>
                    </a:moveTo>
                    <a:cubicBezTo>
                      <a:pt x="3"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1" name="Google Shape;271;p7"/>
              <p:cNvSpPr/>
              <p:nvPr/>
            </p:nvSpPr>
            <p:spPr>
              <a:xfrm rot="5400000">
                <a:off x="4723077" y="308064"/>
                <a:ext cx="23313" cy="18036"/>
              </a:xfrm>
              <a:custGeom>
                <a:avLst/>
                <a:gdLst/>
                <a:ahLst/>
                <a:cxnLst/>
                <a:rect l="l" t="t" r="r" b="b"/>
                <a:pathLst>
                  <a:path w="584" h="453" extrusionOk="0">
                    <a:moveTo>
                      <a:pt x="292" y="0"/>
                    </a:moveTo>
                    <a:cubicBezTo>
                      <a:pt x="1" y="0"/>
                      <a:pt x="1" y="453"/>
                      <a:pt x="292" y="453"/>
                    </a:cubicBezTo>
                    <a:cubicBezTo>
                      <a:pt x="584" y="453"/>
                      <a:pt x="58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2" name="Google Shape;272;p7"/>
              <p:cNvSpPr/>
              <p:nvPr/>
            </p:nvSpPr>
            <p:spPr>
              <a:xfrm rot="5400000">
                <a:off x="269128" y="801494"/>
                <a:ext cx="23313" cy="17996"/>
              </a:xfrm>
              <a:custGeom>
                <a:avLst/>
                <a:gdLst/>
                <a:ahLst/>
                <a:cxnLst/>
                <a:rect l="l" t="t" r="r" b="b"/>
                <a:pathLst>
                  <a:path w="584" h="452" extrusionOk="0">
                    <a:moveTo>
                      <a:pt x="292" y="1"/>
                    </a:moveTo>
                    <a:cubicBezTo>
                      <a:pt x="1" y="1"/>
                      <a:pt x="0"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3" name="Google Shape;273;p7"/>
              <p:cNvSpPr/>
              <p:nvPr/>
            </p:nvSpPr>
            <p:spPr>
              <a:xfrm rot="5400000">
                <a:off x="501233" y="317468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4" name="Google Shape;274;p7"/>
              <p:cNvSpPr/>
              <p:nvPr/>
            </p:nvSpPr>
            <p:spPr>
              <a:xfrm rot="5400000">
                <a:off x="8901874" y="3174706"/>
                <a:ext cx="23313" cy="17996"/>
              </a:xfrm>
              <a:custGeom>
                <a:avLst/>
                <a:gdLst/>
                <a:ahLst/>
                <a:cxnLst/>
                <a:rect l="l" t="t" r="r" b="b"/>
                <a:pathLst>
                  <a:path w="584" h="452" extrusionOk="0">
                    <a:moveTo>
                      <a:pt x="292" y="0"/>
                    </a:moveTo>
                    <a:cubicBezTo>
                      <a:pt x="1" y="0"/>
                      <a:pt x="0" y="451"/>
                      <a:pt x="292" y="451"/>
                    </a:cubicBezTo>
                    <a:cubicBezTo>
                      <a:pt x="583" y="451"/>
                      <a:pt x="583"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5" name="Google Shape;275;p7"/>
              <p:cNvSpPr/>
              <p:nvPr/>
            </p:nvSpPr>
            <p:spPr>
              <a:xfrm rot="5400000">
                <a:off x="8852101" y="1959715"/>
                <a:ext cx="23273" cy="18036"/>
              </a:xfrm>
              <a:custGeom>
                <a:avLst/>
                <a:gdLst/>
                <a:ahLst/>
                <a:cxnLst/>
                <a:rect l="l" t="t" r="r" b="b"/>
                <a:pathLst>
                  <a:path w="583" h="453" extrusionOk="0">
                    <a:moveTo>
                      <a:pt x="292" y="1"/>
                    </a:moveTo>
                    <a:cubicBezTo>
                      <a:pt x="1" y="1"/>
                      <a:pt x="1"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6" name="Google Shape;276;p7"/>
              <p:cNvSpPr/>
              <p:nvPr/>
            </p:nvSpPr>
            <p:spPr>
              <a:xfrm rot="5400000">
                <a:off x="8530913" y="2707688"/>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7" name="Google Shape;277;p7"/>
              <p:cNvSpPr/>
              <p:nvPr/>
            </p:nvSpPr>
            <p:spPr>
              <a:xfrm rot="5400000">
                <a:off x="8975713" y="48756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8" name="Google Shape;278;p7"/>
              <p:cNvSpPr/>
              <p:nvPr/>
            </p:nvSpPr>
            <p:spPr>
              <a:xfrm rot="5400000">
                <a:off x="6218263" y="471826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9" name="Google Shape;279;p7"/>
              <p:cNvSpPr/>
              <p:nvPr/>
            </p:nvSpPr>
            <p:spPr>
              <a:xfrm rot="5400000">
                <a:off x="3544524" y="48888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0" name="Google Shape;280;p7"/>
              <p:cNvSpPr/>
              <p:nvPr/>
            </p:nvSpPr>
            <p:spPr>
              <a:xfrm rot="5400000">
                <a:off x="364886" y="2650991"/>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1" name="Google Shape;281;p7"/>
              <p:cNvSpPr/>
              <p:nvPr/>
            </p:nvSpPr>
            <p:spPr>
              <a:xfrm rot="5400000">
                <a:off x="8835774" y="398306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2" name="Google Shape;282;p7"/>
              <p:cNvSpPr/>
              <p:nvPr/>
            </p:nvSpPr>
            <p:spPr>
              <a:xfrm rot="5400000">
                <a:off x="272605" y="38246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3" name="Google Shape;283;p7"/>
              <p:cNvSpPr/>
              <p:nvPr/>
            </p:nvSpPr>
            <p:spPr>
              <a:xfrm rot="5400000">
                <a:off x="5477295" y="354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4" name="Google Shape;284;p7"/>
              <p:cNvSpPr/>
              <p:nvPr/>
            </p:nvSpPr>
            <p:spPr>
              <a:xfrm rot="5400000">
                <a:off x="1707745" y="48538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5" name="Google Shape;285;p7"/>
              <p:cNvSpPr/>
              <p:nvPr/>
            </p:nvSpPr>
            <p:spPr>
              <a:xfrm rot="5400000">
                <a:off x="381220" y="48771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6" name="Google Shape;286;p7"/>
              <p:cNvSpPr/>
              <p:nvPr/>
            </p:nvSpPr>
            <p:spPr>
              <a:xfrm rot="5400000">
                <a:off x="2937395" y="47197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7" name="Google Shape;287;p7"/>
              <p:cNvSpPr/>
              <p:nvPr/>
            </p:nvSpPr>
            <p:spPr>
              <a:xfrm rot="5400000">
                <a:off x="2701520" y="50415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8" name="Google Shape;288;p7"/>
              <p:cNvSpPr/>
              <p:nvPr/>
            </p:nvSpPr>
            <p:spPr>
              <a:xfrm rot="5400000">
                <a:off x="4723108"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9" name="Google Shape;289;p7"/>
              <p:cNvSpPr/>
              <p:nvPr/>
            </p:nvSpPr>
            <p:spPr>
              <a:xfrm rot="5400000">
                <a:off x="5527920" y="498862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0" name="Google Shape;290;p7"/>
              <p:cNvSpPr/>
              <p:nvPr/>
            </p:nvSpPr>
            <p:spPr>
              <a:xfrm rot="5400000">
                <a:off x="6757870" y="50119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1" name="Google Shape;291;p7"/>
              <p:cNvSpPr/>
              <p:nvPr/>
            </p:nvSpPr>
            <p:spPr>
              <a:xfrm rot="5400000">
                <a:off x="7420345"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2" name="Google Shape;292;p7"/>
              <p:cNvSpPr/>
              <p:nvPr/>
            </p:nvSpPr>
            <p:spPr>
              <a:xfrm rot="5400000">
                <a:off x="182633" y="35321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3" name="Google Shape;293;p7"/>
              <p:cNvSpPr/>
              <p:nvPr/>
            </p:nvSpPr>
            <p:spPr>
              <a:xfrm rot="5400000">
                <a:off x="548658" y="107133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4" name="Google Shape;294;p7"/>
              <p:cNvSpPr/>
              <p:nvPr/>
            </p:nvSpPr>
            <p:spPr>
              <a:xfrm rot="5400000">
                <a:off x="587608" y="42252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5" name="Google Shape;295;p7"/>
              <p:cNvSpPr/>
              <p:nvPr/>
            </p:nvSpPr>
            <p:spPr>
              <a:xfrm rot="5400000">
                <a:off x="98074" y="9560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6" name="Google Shape;296;p7"/>
              <p:cNvSpPr/>
              <p:nvPr/>
            </p:nvSpPr>
            <p:spPr>
              <a:xfrm rot="5400000">
                <a:off x="150983" y="225351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7" name="Google Shape;297;p7"/>
              <p:cNvSpPr/>
              <p:nvPr/>
            </p:nvSpPr>
            <p:spPr>
              <a:xfrm rot="5400000">
                <a:off x="95819" y="10273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298" name="Google Shape;298;p7"/>
          <p:cNvSpPr/>
          <p:nvPr/>
        </p:nvSpPr>
        <p:spPr>
          <a:xfrm flipH="1">
            <a:off x="4118405" y="0"/>
            <a:ext cx="5101720" cy="5143528"/>
          </a:xfrm>
          <a:custGeom>
            <a:avLst/>
            <a:gdLst/>
            <a:ahLst/>
            <a:cxnLst/>
            <a:rect l="l" t="t" r="r" b="b"/>
            <a:pathLst>
              <a:path w="94402" h="90575" extrusionOk="0">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txBox="1">
            <a:spLocks noGrp="1"/>
          </p:cNvSpPr>
          <p:nvPr>
            <p:ph type="title"/>
          </p:nvPr>
        </p:nvSpPr>
        <p:spPr>
          <a:xfrm>
            <a:off x="720000" y="484632"/>
            <a:ext cx="7704000" cy="365700"/>
          </a:xfrm>
          <a:prstGeom prst="rect">
            <a:avLst/>
          </a:prstGeom>
        </p:spPr>
        <p:txBody>
          <a:bodyPr spcFirstLastPara="1" wrap="square" lIns="0" tIns="0" rIns="0" bIns="0"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00" name="Google Shape;300;p7"/>
          <p:cNvSpPr txBox="1">
            <a:spLocks noGrp="1"/>
          </p:cNvSpPr>
          <p:nvPr>
            <p:ph type="body" idx="1"/>
          </p:nvPr>
        </p:nvSpPr>
        <p:spPr>
          <a:xfrm>
            <a:off x="720000" y="1317325"/>
            <a:ext cx="2834700" cy="29232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accent1"/>
              </a:buClr>
              <a:buSzPts val="800"/>
              <a:buFont typeface="Open Sans"/>
              <a:buChar char="●"/>
              <a:defRPr sz="14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01"/>
        <p:cNvGrpSpPr/>
        <p:nvPr/>
      </p:nvGrpSpPr>
      <p:grpSpPr>
        <a:xfrm>
          <a:off x="0" y="0"/>
          <a:ext cx="0" cy="0"/>
          <a:chOff x="0" y="0"/>
          <a:chExt cx="0" cy="0"/>
        </a:xfrm>
      </p:grpSpPr>
      <p:sp>
        <p:nvSpPr>
          <p:cNvPr id="302" name="Google Shape;302;p8"/>
          <p:cNvSpPr/>
          <p:nvPr/>
        </p:nvSpPr>
        <p:spPr>
          <a:xfrm rot="5400000" flipH="1">
            <a:off x="3698788" y="-239412"/>
            <a:ext cx="1754697" cy="9152377"/>
          </a:xfrm>
          <a:custGeom>
            <a:avLst/>
            <a:gdLst/>
            <a:ahLst/>
            <a:cxnLst/>
            <a:rect l="l" t="t" r="r" b="b"/>
            <a:pathLst>
              <a:path w="94402" h="90575" extrusionOk="0">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8"/>
          <p:cNvGrpSpPr/>
          <p:nvPr/>
        </p:nvGrpSpPr>
        <p:grpSpPr>
          <a:xfrm>
            <a:off x="91989" y="90715"/>
            <a:ext cx="8960022" cy="4962069"/>
            <a:chOff x="91989" y="90715"/>
            <a:chExt cx="8960022" cy="4962069"/>
          </a:xfrm>
        </p:grpSpPr>
        <p:sp>
          <p:nvSpPr>
            <p:cNvPr id="304" name="Google Shape;304;p8"/>
            <p:cNvSpPr/>
            <p:nvPr/>
          </p:nvSpPr>
          <p:spPr>
            <a:xfrm rot="-5400000" flipH="1">
              <a:off x="5178897" y="3623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rot="-5400000" flipH="1">
              <a:off x="194989" y="11324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rot="-5400000" flipH="1">
              <a:off x="7567201" y="898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rot="-5400000" flipH="1">
              <a:off x="1627506" y="289579"/>
              <a:ext cx="81117" cy="82815"/>
            </a:xfrm>
            <a:custGeom>
              <a:avLst/>
              <a:gdLst/>
              <a:ahLst/>
              <a:cxnLst/>
              <a:rect l="l" t="t" r="r" b="b"/>
              <a:pathLst>
                <a:path w="2032" h="2080" extrusionOk="0">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rot="-5400000" flipH="1">
              <a:off x="534155" y="1413351"/>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rot="-5400000" flipH="1">
              <a:off x="1095567" y="4867674"/>
              <a:ext cx="23233" cy="18036"/>
            </a:xfrm>
            <a:custGeom>
              <a:avLst/>
              <a:gdLst/>
              <a:ahLst/>
              <a:cxnLst/>
              <a:rect l="l" t="t" r="r" b="b"/>
              <a:pathLst>
                <a:path w="582" h="453" extrusionOk="0">
                  <a:moveTo>
                    <a:pt x="290" y="0"/>
                  </a:moveTo>
                  <a:cubicBezTo>
                    <a:pt x="0" y="0"/>
                    <a:pt x="0" y="452"/>
                    <a:pt x="290" y="452"/>
                  </a:cubicBezTo>
                  <a:cubicBezTo>
                    <a:pt x="582" y="452"/>
                    <a:pt x="582"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rot="-5400000" flipH="1">
              <a:off x="416270" y="321975"/>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rot="-5400000" flipH="1">
              <a:off x="225291" y="792044"/>
              <a:ext cx="23273" cy="18076"/>
            </a:xfrm>
            <a:custGeom>
              <a:avLst/>
              <a:gdLst/>
              <a:ahLst/>
              <a:cxnLst/>
              <a:rect l="l" t="t" r="r" b="b"/>
              <a:pathLst>
                <a:path w="583" h="454" extrusionOk="0">
                  <a:moveTo>
                    <a:pt x="292" y="1"/>
                  </a:moveTo>
                  <a:cubicBezTo>
                    <a:pt x="1" y="1"/>
                    <a:pt x="0" y="453"/>
                    <a:pt x="292" y="453"/>
                  </a:cubicBezTo>
                  <a:cubicBezTo>
                    <a:pt x="582" y="453"/>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rot="-5400000" flipH="1">
              <a:off x="3373278" y="151218"/>
              <a:ext cx="23273" cy="17996"/>
            </a:xfrm>
            <a:custGeom>
              <a:avLst/>
              <a:gdLst/>
              <a:ahLst/>
              <a:cxnLst/>
              <a:rect l="l" t="t" r="r" b="b"/>
              <a:pathLst>
                <a:path w="583" h="452" extrusionOk="0">
                  <a:moveTo>
                    <a:pt x="292" y="1"/>
                  </a:moveTo>
                  <a:cubicBezTo>
                    <a:pt x="1" y="1"/>
                    <a:pt x="1" y="452"/>
                    <a:pt x="292" y="452"/>
                  </a:cubicBezTo>
                  <a:cubicBezTo>
                    <a:pt x="583" y="452"/>
                    <a:pt x="583"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rot="-5400000" flipH="1">
              <a:off x="8944514" y="146786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rot="-5400000" flipH="1">
              <a:off x="1095549" y="218215"/>
              <a:ext cx="23273" cy="17996"/>
            </a:xfrm>
            <a:custGeom>
              <a:avLst/>
              <a:gdLst/>
              <a:ahLst/>
              <a:cxnLst/>
              <a:rect l="l" t="t" r="r" b="b"/>
              <a:pathLst>
                <a:path w="583" h="452" extrusionOk="0">
                  <a:moveTo>
                    <a:pt x="292" y="0"/>
                  </a:moveTo>
                  <a:cubicBezTo>
                    <a:pt x="1" y="0"/>
                    <a:pt x="0" y="451"/>
                    <a:pt x="292" y="451"/>
                  </a:cubicBezTo>
                  <a:cubicBezTo>
                    <a:pt x="582" y="451"/>
                    <a:pt x="582"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rot="-5400000" flipH="1">
              <a:off x="8665165" y="1927037"/>
              <a:ext cx="23313" cy="18036"/>
            </a:xfrm>
            <a:custGeom>
              <a:avLst/>
              <a:gdLst/>
              <a:ahLst/>
              <a:cxnLst/>
              <a:rect l="l" t="t" r="r" b="b"/>
              <a:pathLst>
                <a:path w="584" h="453" extrusionOk="0">
                  <a:moveTo>
                    <a:pt x="292" y="1"/>
                  </a:moveTo>
                  <a:cubicBezTo>
                    <a:pt x="2" y="1"/>
                    <a:pt x="0" y="453"/>
                    <a:pt x="292" y="453"/>
                  </a:cubicBezTo>
                  <a:cubicBezTo>
                    <a:pt x="583" y="453"/>
                    <a:pt x="583"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rot="-5400000" flipH="1">
              <a:off x="8146606" y="21818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rot="-5400000" flipH="1">
              <a:off x="2550205" y="3220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rot="-5400000" flipH="1">
              <a:off x="6153878" y="241485"/>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rot="-5400000" flipH="1">
              <a:off x="6999757" y="321948"/>
              <a:ext cx="23313" cy="18076"/>
            </a:xfrm>
            <a:custGeom>
              <a:avLst/>
              <a:gdLst/>
              <a:ahLst/>
              <a:cxnLst/>
              <a:rect l="l" t="t" r="r" b="b"/>
              <a:pathLst>
                <a:path w="584" h="454" extrusionOk="0">
                  <a:moveTo>
                    <a:pt x="292" y="1"/>
                  </a:moveTo>
                  <a:cubicBezTo>
                    <a:pt x="3" y="1"/>
                    <a:pt x="1" y="453"/>
                    <a:pt x="292" y="453"/>
                  </a:cubicBezTo>
                  <a:cubicBezTo>
                    <a:pt x="584" y="453"/>
                    <a:pt x="584"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rot="-5400000" flipH="1">
              <a:off x="4404058" y="298664"/>
              <a:ext cx="23313" cy="18036"/>
            </a:xfrm>
            <a:custGeom>
              <a:avLst/>
              <a:gdLst/>
              <a:ahLst/>
              <a:cxnLst/>
              <a:rect l="l" t="t" r="r" b="b"/>
              <a:pathLst>
                <a:path w="584" h="453" extrusionOk="0">
                  <a:moveTo>
                    <a:pt x="292" y="0"/>
                  </a:moveTo>
                  <a:cubicBezTo>
                    <a:pt x="1" y="0"/>
                    <a:pt x="1" y="453"/>
                    <a:pt x="292" y="453"/>
                  </a:cubicBezTo>
                  <a:cubicBezTo>
                    <a:pt x="584" y="453"/>
                    <a:pt x="584"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rot="-5400000" flipH="1">
              <a:off x="8858007" y="792095"/>
              <a:ext cx="23313" cy="17996"/>
            </a:xfrm>
            <a:custGeom>
              <a:avLst/>
              <a:gdLst/>
              <a:ahLst/>
              <a:cxnLst/>
              <a:rect l="l" t="t" r="r" b="b"/>
              <a:pathLst>
                <a:path w="584" h="452" extrusionOk="0">
                  <a:moveTo>
                    <a:pt x="292" y="1"/>
                  </a:moveTo>
                  <a:cubicBezTo>
                    <a:pt x="1" y="1"/>
                    <a:pt x="0" y="452"/>
                    <a:pt x="292" y="452"/>
                  </a:cubicBezTo>
                  <a:cubicBezTo>
                    <a:pt x="583" y="452"/>
                    <a:pt x="583"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rot="-5400000" flipH="1">
              <a:off x="8625942" y="316528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rot="-5400000" flipH="1">
              <a:off x="225261" y="3165306"/>
              <a:ext cx="23313" cy="17996"/>
            </a:xfrm>
            <a:custGeom>
              <a:avLst/>
              <a:gdLst/>
              <a:ahLst/>
              <a:cxnLst/>
              <a:rect l="l" t="t" r="r" b="b"/>
              <a:pathLst>
                <a:path w="584" h="452" extrusionOk="0">
                  <a:moveTo>
                    <a:pt x="292" y="0"/>
                  </a:moveTo>
                  <a:cubicBezTo>
                    <a:pt x="1" y="0"/>
                    <a:pt x="0" y="451"/>
                    <a:pt x="292" y="451"/>
                  </a:cubicBezTo>
                  <a:cubicBezTo>
                    <a:pt x="583" y="451"/>
                    <a:pt x="583"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rot="-5400000" flipH="1">
              <a:off x="275074" y="1950316"/>
              <a:ext cx="23273" cy="18036"/>
            </a:xfrm>
            <a:custGeom>
              <a:avLst/>
              <a:gdLst/>
              <a:ahLst/>
              <a:cxnLst/>
              <a:rect l="l" t="t" r="r" b="b"/>
              <a:pathLst>
                <a:path w="583" h="453" extrusionOk="0">
                  <a:moveTo>
                    <a:pt x="292" y="1"/>
                  </a:moveTo>
                  <a:cubicBezTo>
                    <a:pt x="1" y="1"/>
                    <a:pt x="1" y="453"/>
                    <a:pt x="292" y="453"/>
                  </a:cubicBezTo>
                  <a:cubicBezTo>
                    <a:pt x="583" y="453"/>
                    <a:pt x="583"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rot="-5400000" flipH="1">
              <a:off x="535664" y="2698288"/>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rot="-5400000" flipH="1">
              <a:off x="90864" y="48662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rot="-5400000" flipH="1">
              <a:off x="2848314" y="470886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rot="-5400000" flipH="1">
              <a:off x="5549997" y="48794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rot="-5400000" flipH="1">
              <a:off x="8729634" y="2641591"/>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rot="-5400000" flipH="1">
              <a:off x="258747" y="397366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5400000" flipH="1">
              <a:off x="8796726" y="38152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5400000" flipH="1">
              <a:off x="3649880" y="3452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rot="-5400000" flipH="1">
              <a:off x="7419430" y="48444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rot="-5400000" flipH="1">
              <a:off x="8745955" y="48677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rot="-5400000" flipH="1">
              <a:off x="6189780" y="47103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rot="-5400000" flipH="1">
              <a:off x="6425655" y="50321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rot="-5400000" flipH="1">
              <a:off x="4404067" y="4740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8"/>
            <p:cNvSpPr/>
            <p:nvPr/>
          </p:nvSpPr>
          <p:spPr>
            <a:xfrm rot="-5400000" flipH="1">
              <a:off x="3599255" y="497922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rot="-5400000" flipH="1">
              <a:off x="2369305" y="50025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8"/>
            <p:cNvSpPr/>
            <p:nvPr/>
          </p:nvSpPr>
          <p:spPr>
            <a:xfrm rot="-5400000" flipH="1">
              <a:off x="1706830" y="4740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8"/>
            <p:cNvSpPr/>
            <p:nvPr/>
          </p:nvSpPr>
          <p:spPr>
            <a:xfrm rot="-5400000" flipH="1">
              <a:off x="8944542" y="35227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rot="-5400000" flipH="1">
              <a:off x="8578517" y="106193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rot="-5400000" flipH="1">
              <a:off x="8539567" y="42158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rot="-5400000" flipH="1">
              <a:off x="8996447" y="9466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rot="-5400000" flipH="1">
              <a:off x="8976152" y="224411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rot="-5400000" flipH="1">
              <a:off x="9031356" y="9333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8"/>
          <p:cNvSpPr txBox="1">
            <a:spLocks noGrp="1"/>
          </p:cNvSpPr>
          <p:nvPr>
            <p:ph type="title"/>
          </p:nvPr>
        </p:nvSpPr>
        <p:spPr>
          <a:xfrm>
            <a:off x="1097250" y="1428750"/>
            <a:ext cx="6949500" cy="1737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chemeClr val="accent6"/>
              </a:buClr>
              <a:buSzPts val="6000"/>
              <a:buNone/>
              <a:defRPr sz="8000">
                <a:solidFill>
                  <a:schemeClr val="accent6"/>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6"/>
        </a:solidFill>
        <a:effectLst/>
      </p:bgPr>
    </p:bg>
    <p:spTree>
      <p:nvGrpSpPr>
        <p:cNvPr id="1" name="Shape 348"/>
        <p:cNvGrpSpPr/>
        <p:nvPr/>
      </p:nvGrpSpPr>
      <p:grpSpPr>
        <a:xfrm>
          <a:off x="0" y="0"/>
          <a:ext cx="0" cy="0"/>
          <a:chOff x="0" y="0"/>
          <a:chExt cx="0" cy="0"/>
        </a:xfrm>
      </p:grpSpPr>
      <p:sp>
        <p:nvSpPr>
          <p:cNvPr id="349" name="Google Shape;349;p9"/>
          <p:cNvSpPr txBox="1">
            <a:spLocks noGrp="1"/>
          </p:cNvSpPr>
          <p:nvPr>
            <p:ph type="title"/>
          </p:nvPr>
        </p:nvSpPr>
        <p:spPr>
          <a:xfrm>
            <a:off x="3948600" y="1568763"/>
            <a:ext cx="4475400" cy="1097400"/>
          </a:xfrm>
          <a:prstGeom prst="rect">
            <a:avLst/>
          </a:prstGeom>
        </p:spPr>
        <p:txBody>
          <a:bodyPr spcFirstLastPara="1" wrap="square" lIns="0" tIns="0" rIns="0" bIns="0" anchor="ctr" anchorCtr="0">
            <a:noAutofit/>
          </a:bodyPr>
          <a:lstStyle>
            <a:lvl1pPr lvl="0" algn="r" rtl="0">
              <a:spcBef>
                <a:spcPts val="0"/>
              </a:spcBef>
              <a:spcAft>
                <a:spcPts val="0"/>
              </a:spcAft>
              <a:buSzPts val="3600"/>
              <a:buNone/>
              <a:defRPr sz="10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0" name="Google Shape;350;p9"/>
          <p:cNvSpPr txBox="1">
            <a:spLocks noGrp="1"/>
          </p:cNvSpPr>
          <p:nvPr>
            <p:ph type="subTitle" idx="1"/>
          </p:nvPr>
        </p:nvSpPr>
        <p:spPr>
          <a:xfrm>
            <a:off x="4951075" y="3104775"/>
            <a:ext cx="3472800" cy="99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1" name="Google Shape;351;p9"/>
          <p:cNvGrpSpPr/>
          <p:nvPr/>
        </p:nvGrpSpPr>
        <p:grpSpPr>
          <a:xfrm flipH="1">
            <a:off x="91989" y="90715"/>
            <a:ext cx="8960022" cy="4962069"/>
            <a:chOff x="98438" y="100115"/>
            <a:chExt cx="8960022" cy="4962069"/>
          </a:xfrm>
        </p:grpSpPr>
        <p:sp>
          <p:nvSpPr>
            <p:cNvPr id="352" name="Google Shape;352;p9"/>
            <p:cNvSpPr/>
            <p:nvPr/>
          </p:nvSpPr>
          <p:spPr>
            <a:xfrm rot="5400000">
              <a:off x="3915624" y="3717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rot="5400000">
              <a:off x="8871588" y="11418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rot="5400000">
              <a:off x="1502130" y="992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rot="5400000">
              <a:off x="7441824" y="298979"/>
              <a:ext cx="81117" cy="82815"/>
            </a:xfrm>
            <a:custGeom>
              <a:avLst/>
              <a:gdLst/>
              <a:ahLst/>
              <a:cxnLst/>
              <a:rect l="l" t="t" r="r" b="b"/>
              <a:pathLst>
                <a:path w="2032" h="2080" extrusionOk="0">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rot="5400000">
              <a:off x="8593020" y="1422751"/>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rot="5400000">
              <a:off x="8031648" y="4877074"/>
              <a:ext cx="23233" cy="18036"/>
            </a:xfrm>
            <a:custGeom>
              <a:avLst/>
              <a:gdLst/>
              <a:ahLst/>
              <a:cxnLst/>
              <a:rect l="l" t="t" r="r" b="b"/>
              <a:pathLst>
                <a:path w="582" h="453" extrusionOk="0">
                  <a:moveTo>
                    <a:pt x="290" y="0"/>
                  </a:moveTo>
                  <a:cubicBezTo>
                    <a:pt x="0" y="0"/>
                    <a:pt x="0" y="452"/>
                    <a:pt x="290" y="452"/>
                  </a:cubicBezTo>
                  <a:cubicBezTo>
                    <a:pt x="582" y="452"/>
                    <a:pt x="582" y="0"/>
                    <a:pt x="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rot="5400000">
              <a:off x="8710865" y="331375"/>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rot="5400000">
              <a:off x="8901884" y="801444"/>
              <a:ext cx="23273" cy="18076"/>
            </a:xfrm>
            <a:custGeom>
              <a:avLst/>
              <a:gdLst/>
              <a:ahLst/>
              <a:cxnLst/>
              <a:rect l="l" t="t" r="r" b="b"/>
              <a:pathLst>
                <a:path w="583" h="454" extrusionOk="0">
                  <a:moveTo>
                    <a:pt x="292" y="1"/>
                  </a:moveTo>
                  <a:cubicBezTo>
                    <a:pt x="1" y="1"/>
                    <a:pt x="0" y="453"/>
                    <a:pt x="292" y="453"/>
                  </a:cubicBezTo>
                  <a:cubicBezTo>
                    <a:pt x="582" y="453"/>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rot="5400000">
              <a:off x="5753897" y="160618"/>
              <a:ext cx="23273" cy="17996"/>
            </a:xfrm>
            <a:custGeom>
              <a:avLst/>
              <a:gdLst/>
              <a:ahLst/>
              <a:cxnLst/>
              <a:rect l="l" t="t" r="r" b="b"/>
              <a:pathLst>
                <a:path w="583" h="452" extrusionOk="0">
                  <a:moveTo>
                    <a:pt x="292" y="1"/>
                  </a:moveTo>
                  <a:cubicBezTo>
                    <a:pt x="1" y="1"/>
                    <a:pt x="1"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rot="5400000">
              <a:off x="182621" y="147726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rot="5400000">
              <a:off x="8031626" y="227615"/>
              <a:ext cx="23273" cy="17996"/>
            </a:xfrm>
            <a:custGeom>
              <a:avLst/>
              <a:gdLst/>
              <a:ahLst/>
              <a:cxnLst/>
              <a:rect l="l" t="t" r="r" b="b"/>
              <a:pathLst>
                <a:path w="583" h="452" extrusionOk="0">
                  <a:moveTo>
                    <a:pt x="292" y="0"/>
                  </a:moveTo>
                  <a:cubicBezTo>
                    <a:pt x="1" y="0"/>
                    <a:pt x="0" y="451"/>
                    <a:pt x="292" y="451"/>
                  </a:cubicBezTo>
                  <a:cubicBezTo>
                    <a:pt x="582" y="451"/>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rot="5400000">
              <a:off x="461970" y="1936436"/>
              <a:ext cx="23313" cy="18036"/>
            </a:xfrm>
            <a:custGeom>
              <a:avLst/>
              <a:gdLst/>
              <a:ahLst/>
              <a:cxnLst/>
              <a:rect l="l" t="t" r="r" b="b"/>
              <a:pathLst>
                <a:path w="584" h="453" extrusionOk="0">
                  <a:moveTo>
                    <a:pt x="292" y="1"/>
                  </a:moveTo>
                  <a:cubicBezTo>
                    <a:pt x="2" y="1"/>
                    <a:pt x="0"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rot="5400000">
              <a:off x="980569" y="22758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rot="5400000">
              <a:off x="6576970" y="3314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rot="5400000">
              <a:off x="2973297" y="250885"/>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rot="5400000">
              <a:off x="2127378" y="331348"/>
              <a:ext cx="23313" cy="18076"/>
            </a:xfrm>
            <a:custGeom>
              <a:avLst/>
              <a:gdLst/>
              <a:ahLst/>
              <a:cxnLst/>
              <a:rect l="l" t="t" r="r" b="b"/>
              <a:pathLst>
                <a:path w="584" h="454" extrusionOk="0">
                  <a:moveTo>
                    <a:pt x="292" y="1"/>
                  </a:moveTo>
                  <a:cubicBezTo>
                    <a:pt x="3"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rot="5400000">
              <a:off x="4723077" y="308064"/>
              <a:ext cx="23313" cy="18036"/>
            </a:xfrm>
            <a:custGeom>
              <a:avLst/>
              <a:gdLst/>
              <a:ahLst/>
              <a:cxnLst/>
              <a:rect l="l" t="t" r="r" b="b"/>
              <a:pathLst>
                <a:path w="584" h="453" extrusionOk="0">
                  <a:moveTo>
                    <a:pt x="292" y="0"/>
                  </a:moveTo>
                  <a:cubicBezTo>
                    <a:pt x="1" y="0"/>
                    <a:pt x="1" y="453"/>
                    <a:pt x="292" y="453"/>
                  </a:cubicBezTo>
                  <a:cubicBezTo>
                    <a:pt x="584" y="453"/>
                    <a:pt x="58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rot="5400000">
              <a:off x="269128" y="801494"/>
              <a:ext cx="23313" cy="17996"/>
            </a:xfrm>
            <a:custGeom>
              <a:avLst/>
              <a:gdLst/>
              <a:ahLst/>
              <a:cxnLst/>
              <a:rect l="l" t="t" r="r" b="b"/>
              <a:pathLst>
                <a:path w="584" h="452" extrusionOk="0">
                  <a:moveTo>
                    <a:pt x="292" y="1"/>
                  </a:moveTo>
                  <a:cubicBezTo>
                    <a:pt x="1" y="1"/>
                    <a:pt x="0"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rot="5400000">
              <a:off x="501233" y="317468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rot="5400000">
              <a:off x="8901874" y="3174706"/>
              <a:ext cx="23313" cy="17996"/>
            </a:xfrm>
            <a:custGeom>
              <a:avLst/>
              <a:gdLst/>
              <a:ahLst/>
              <a:cxnLst/>
              <a:rect l="l" t="t" r="r" b="b"/>
              <a:pathLst>
                <a:path w="584" h="452" extrusionOk="0">
                  <a:moveTo>
                    <a:pt x="292" y="0"/>
                  </a:moveTo>
                  <a:cubicBezTo>
                    <a:pt x="1" y="0"/>
                    <a:pt x="0" y="451"/>
                    <a:pt x="292" y="451"/>
                  </a:cubicBezTo>
                  <a:cubicBezTo>
                    <a:pt x="583" y="451"/>
                    <a:pt x="583"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rot="5400000">
              <a:off x="8852101" y="1959715"/>
              <a:ext cx="23273" cy="18036"/>
            </a:xfrm>
            <a:custGeom>
              <a:avLst/>
              <a:gdLst/>
              <a:ahLst/>
              <a:cxnLst/>
              <a:rect l="l" t="t" r="r" b="b"/>
              <a:pathLst>
                <a:path w="583" h="453" extrusionOk="0">
                  <a:moveTo>
                    <a:pt x="292" y="1"/>
                  </a:moveTo>
                  <a:cubicBezTo>
                    <a:pt x="1" y="1"/>
                    <a:pt x="1"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5400000">
              <a:off x="8530913" y="2707688"/>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rot="5400000">
              <a:off x="8975713" y="48756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rot="5400000">
              <a:off x="6218263" y="471826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rot="5400000">
              <a:off x="3544524" y="48888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rot="5400000">
              <a:off x="364886" y="2650991"/>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rot="5400000">
              <a:off x="8835774" y="398306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rot="5400000">
              <a:off x="272605" y="38246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rot="5400000">
              <a:off x="5477295" y="354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rot="5400000">
              <a:off x="1707745" y="48538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rot="5400000">
              <a:off x="381220" y="48771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rot="5400000">
              <a:off x="2937395" y="47197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rot="5400000">
              <a:off x="2701520" y="50415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rot="5400000">
              <a:off x="4723108"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rot="5400000">
              <a:off x="5527920" y="498862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rot="5400000">
              <a:off x="6757870" y="50119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rot="5400000">
              <a:off x="7420345"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rot="5400000">
              <a:off x="182633" y="35321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rot="5400000">
              <a:off x="548658" y="107133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rot="5400000">
              <a:off x="587608" y="42252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rot="5400000">
              <a:off x="98074" y="9560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rot="5400000">
              <a:off x="150983" y="225351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rot="5400000">
              <a:off x="95819" y="10273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9"/>
          <p:cNvSpPr/>
          <p:nvPr/>
        </p:nvSpPr>
        <p:spPr>
          <a:xfrm rot="10800000" flipH="1">
            <a:off x="-815025" y="-3"/>
            <a:ext cx="4811670" cy="5143528"/>
          </a:xfrm>
          <a:custGeom>
            <a:avLst/>
            <a:gdLst/>
            <a:ahLst/>
            <a:cxnLst/>
            <a:rect l="l" t="t" r="r" b="b"/>
            <a:pathLst>
              <a:path w="94402" h="90575" extrusionOk="0">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6"/>
        </a:solidFill>
        <a:effectLst/>
      </p:bgPr>
    </p:bg>
    <p:spTree>
      <p:nvGrpSpPr>
        <p:cNvPr id="1" name="Shape 546"/>
        <p:cNvGrpSpPr/>
        <p:nvPr/>
      </p:nvGrpSpPr>
      <p:grpSpPr>
        <a:xfrm>
          <a:off x="0" y="0"/>
          <a:ext cx="0" cy="0"/>
          <a:chOff x="0" y="0"/>
          <a:chExt cx="0" cy="0"/>
        </a:xfrm>
      </p:grpSpPr>
      <p:sp>
        <p:nvSpPr>
          <p:cNvPr id="547" name="Google Shape;547;p15"/>
          <p:cNvSpPr txBox="1">
            <a:spLocks noGrp="1"/>
          </p:cNvSpPr>
          <p:nvPr>
            <p:ph type="title"/>
          </p:nvPr>
        </p:nvSpPr>
        <p:spPr>
          <a:xfrm>
            <a:off x="965246" y="1666575"/>
            <a:ext cx="3108900" cy="36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8" name="Google Shape;548;p15"/>
          <p:cNvSpPr txBox="1">
            <a:spLocks noGrp="1"/>
          </p:cNvSpPr>
          <p:nvPr>
            <p:ph type="title" idx="2" hasCustomPrompt="1"/>
          </p:nvPr>
        </p:nvSpPr>
        <p:spPr>
          <a:xfrm>
            <a:off x="2020196" y="1073175"/>
            <a:ext cx="999000" cy="593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9" name="Google Shape;549;p15"/>
          <p:cNvSpPr txBox="1">
            <a:spLocks noGrp="1"/>
          </p:cNvSpPr>
          <p:nvPr>
            <p:ph type="subTitle" idx="1"/>
          </p:nvPr>
        </p:nvSpPr>
        <p:spPr>
          <a:xfrm>
            <a:off x="1379697" y="2184675"/>
            <a:ext cx="2280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0" name="Google Shape;550;p15"/>
          <p:cNvSpPr txBox="1">
            <a:spLocks noGrp="1"/>
          </p:cNvSpPr>
          <p:nvPr>
            <p:ph type="title" idx="3"/>
          </p:nvPr>
        </p:nvSpPr>
        <p:spPr>
          <a:xfrm>
            <a:off x="5069854" y="1666575"/>
            <a:ext cx="3108900" cy="36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1" name="Google Shape;551;p15"/>
          <p:cNvSpPr txBox="1">
            <a:spLocks noGrp="1"/>
          </p:cNvSpPr>
          <p:nvPr>
            <p:ph type="title" idx="4" hasCustomPrompt="1"/>
          </p:nvPr>
        </p:nvSpPr>
        <p:spPr>
          <a:xfrm>
            <a:off x="6124804" y="1073175"/>
            <a:ext cx="999000" cy="593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2" name="Google Shape;552;p15"/>
          <p:cNvSpPr txBox="1">
            <a:spLocks noGrp="1"/>
          </p:cNvSpPr>
          <p:nvPr>
            <p:ph type="subTitle" idx="5"/>
          </p:nvPr>
        </p:nvSpPr>
        <p:spPr>
          <a:xfrm>
            <a:off x="5484304" y="2184675"/>
            <a:ext cx="2280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3" name="Google Shape;553;p15"/>
          <p:cNvSpPr txBox="1">
            <a:spLocks noGrp="1"/>
          </p:cNvSpPr>
          <p:nvPr>
            <p:ph type="title" idx="6"/>
          </p:nvPr>
        </p:nvSpPr>
        <p:spPr>
          <a:xfrm>
            <a:off x="965246" y="3512500"/>
            <a:ext cx="3108900" cy="36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4" name="Google Shape;554;p15"/>
          <p:cNvSpPr txBox="1">
            <a:spLocks noGrp="1"/>
          </p:cNvSpPr>
          <p:nvPr>
            <p:ph type="title" idx="7" hasCustomPrompt="1"/>
          </p:nvPr>
        </p:nvSpPr>
        <p:spPr>
          <a:xfrm>
            <a:off x="2020196" y="2919325"/>
            <a:ext cx="999000" cy="593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5" name="Google Shape;555;p15"/>
          <p:cNvSpPr txBox="1">
            <a:spLocks noGrp="1"/>
          </p:cNvSpPr>
          <p:nvPr>
            <p:ph type="subTitle" idx="8"/>
          </p:nvPr>
        </p:nvSpPr>
        <p:spPr>
          <a:xfrm>
            <a:off x="1379697" y="4030600"/>
            <a:ext cx="2280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6" name="Google Shape;556;p15"/>
          <p:cNvSpPr txBox="1">
            <a:spLocks noGrp="1"/>
          </p:cNvSpPr>
          <p:nvPr>
            <p:ph type="title" idx="9"/>
          </p:nvPr>
        </p:nvSpPr>
        <p:spPr>
          <a:xfrm>
            <a:off x="5069854" y="3512500"/>
            <a:ext cx="3108900" cy="36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7" name="Google Shape;557;p15"/>
          <p:cNvSpPr txBox="1">
            <a:spLocks noGrp="1"/>
          </p:cNvSpPr>
          <p:nvPr>
            <p:ph type="title" idx="13" hasCustomPrompt="1"/>
          </p:nvPr>
        </p:nvSpPr>
        <p:spPr>
          <a:xfrm>
            <a:off x="6124804" y="2919325"/>
            <a:ext cx="999000" cy="593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8" name="Google Shape;558;p15"/>
          <p:cNvSpPr txBox="1">
            <a:spLocks noGrp="1"/>
          </p:cNvSpPr>
          <p:nvPr>
            <p:ph type="subTitle" idx="14"/>
          </p:nvPr>
        </p:nvSpPr>
        <p:spPr>
          <a:xfrm>
            <a:off x="5484304" y="4030600"/>
            <a:ext cx="2280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9" name="Google Shape;559;p15"/>
          <p:cNvSpPr txBox="1">
            <a:spLocks noGrp="1"/>
          </p:cNvSpPr>
          <p:nvPr>
            <p:ph type="title" idx="15"/>
          </p:nvPr>
        </p:nvSpPr>
        <p:spPr>
          <a:xfrm>
            <a:off x="720000" y="484632"/>
            <a:ext cx="7704000" cy="365700"/>
          </a:xfrm>
          <a:prstGeom prst="rect">
            <a:avLst/>
          </a:prstGeom>
        </p:spPr>
        <p:txBody>
          <a:bodyPr spcFirstLastPara="1" wrap="square" lIns="0" tIns="0" rIns="0" bIns="0"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pSp>
        <p:nvGrpSpPr>
          <p:cNvPr id="560" name="Google Shape;560;p15"/>
          <p:cNvGrpSpPr/>
          <p:nvPr/>
        </p:nvGrpSpPr>
        <p:grpSpPr>
          <a:xfrm>
            <a:off x="91989" y="90715"/>
            <a:ext cx="8960022" cy="4962069"/>
            <a:chOff x="91989" y="90715"/>
            <a:chExt cx="8960022" cy="4962069"/>
          </a:xfrm>
        </p:grpSpPr>
        <p:sp>
          <p:nvSpPr>
            <p:cNvPr id="561" name="Google Shape;561;p15"/>
            <p:cNvSpPr/>
            <p:nvPr/>
          </p:nvSpPr>
          <p:spPr>
            <a:xfrm flipH="1">
              <a:off x="357700" y="280913"/>
              <a:ext cx="290945" cy="365763"/>
            </a:xfrm>
            <a:custGeom>
              <a:avLst/>
              <a:gdLst/>
              <a:ahLst/>
              <a:cxnLst/>
              <a:rect l="l" t="t" r="r" b="b"/>
              <a:pathLst>
                <a:path w="4101" h="5000" extrusionOk="0">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15"/>
            <p:cNvGrpSpPr/>
            <p:nvPr/>
          </p:nvGrpSpPr>
          <p:grpSpPr>
            <a:xfrm flipH="1">
              <a:off x="91989" y="90715"/>
              <a:ext cx="8960022" cy="4962069"/>
              <a:chOff x="98438" y="100115"/>
              <a:chExt cx="8960022" cy="4962069"/>
            </a:xfrm>
          </p:grpSpPr>
          <p:sp>
            <p:nvSpPr>
              <p:cNvPr id="563" name="Google Shape;563;p15"/>
              <p:cNvSpPr/>
              <p:nvPr/>
            </p:nvSpPr>
            <p:spPr>
              <a:xfrm rot="5400000">
                <a:off x="3915624" y="3717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rot="5400000">
                <a:off x="8871588" y="11418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rot="5400000">
                <a:off x="1502130" y="992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rot="5400000">
                <a:off x="7441824" y="298979"/>
                <a:ext cx="81117" cy="82815"/>
              </a:xfrm>
              <a:custGeom>
                <a:avLst/>
                <a:gdLst/>
                <a:ahLst/>
                <a:cxnLst/>
                <a:rect l="l" t="t" r="r" b="b"/>
                <a:pathLst>
                  <a:path w="2032" h="2080" extrusionOk="0">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rot="5400000">
                <a:off x="8593020" y="1422751"/>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rot="5400000">
                <a:off x="8031648" y="4877074"/>
                <a:ext cx="23233" cy="18036"/>
              </a:xfrm>
              <a:custGeom>
                <a:avLst/>
                <a:gdLst/>
                <a:ahLst/>
                <a:cxnLst/>
                <a:rect l="l" t="t" r="r" b="b"/>
                <a:pathLst>
                  <a:path w="582" h="453" extrusionOk="0">
                    <a:moveTo>
                      <a:pt x="290" y="0"/>
                    </a:moveTo>
                    <a:cubicBezTo>
                      <a:pt x="0" y="0"/>
                      <a:pt x="0" y="452"/>
                      <a:pt x="290" y="452"/>
                    </a:cubicBezTo>
                    <a:cubicBezTo>
                      <a:pt x="582" y="452"/>
                      <a:pt x="582" y="0"/>
                      <a:pt x="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rot="5400000">
                <a:off x="8901884" y="801444"/>
                <a:ext cx="23273" cy="18076"/>
              </a:xfrm>
              <a:custGeom>
                <a:avLst/>
                <a:gdLst/>
                <a:ahLst/>
                <a:cxnLst/>
                <a:rect l="l" t="t" r="r" b="b"/>
                <a:pathLst>
                  <a:path w="583" h="454" extrusionOk="0">
                    <a:moveTo>
                      <a:pt x="292" y="1"/>
                    </a:moveTo>
                    <a:cubicBezTo>
                      <a:pt x="1" y="1"/>
                      <a:pt x="0" y="453"/>
                      <a:pt x="292" y="453"/>
                    </a:cubicBezTo>
                    <a:cubicBezTo>
                      <a:pt x="582" y="453"/>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rot="5400000">
                <a:off x="5753897" y="160618"/>
                <a:ext cx="23273" cy="17996"/>
              </a:xfrm>
              <a:custGeom>
                <a:avLst/>
                <a:gdLst/>
                <a:ahLst/>
                <a:cxnLst/>
                <a:rect l="l" t="t" r="r" b="b"/>
                <a:pathLst>
                  <a:path w="583" h="452" extrusionOk="0">
                    <a:moveTo>
                      <a:pt x="292" y="1"/>
                    </a:moveTo>
                    <a:cubicBezTo>
                      <a:pt x="1" y="1"/>
                      <a:pt x="1"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5400000">
                <a:off x="182621" y="147726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5400000">
                <a:off x="8031626" y="227615"/>
                <a:ext cx="23273" cy="17996"/>
              </a:xfrm>
              <a:custGeom>
                <a:avLst/>
                <a:gdLst/>
                <a:ahLst/>
                <a:cxnLst/>
                <a:rect l="l" t="t" r="r" b="b"/>
                <a:pathLst>
                  <a:path w="583" h="452" extrusionOk="0">
                    <a:moveTo>
                      <a:pt x="292" y="0"/>
                    </a:moveTo>
                    <a:cubicBezTo>
                      <a:pt x="1" y="0"/>
                      <a:pt x="0" y="451"/>
                      <a:pt x="292" y="451"/>
                    </a:cubicBezTo>
                    <a:cubicBezTo>
                      <a:pt x="582" y="451"/>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5400000">
                <a:off x="461970" y="1936436"/>
                <a:ext cx="23313" cy="18036"/>
              </a:xfrm>
              <a:custGeom>
                <a:avLst/>
                <a:gdLst/>
                <a:ahLst/>
                <a:cxnLst/>
                <a:rect l="l" t="t" r="r" b="b"/>
                <a:pathLst>
                  <a:path w="584" h="453" extrusionOk="0">
                    <a:moveTo>
                      <a:pt x="292" y="1"/>
                    </a:moveTo>
                    <a:cubicBezTo>
                      <a:pt x="2" y="1"/>
                      <a:pt x="0"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rot="5400000">
                <a:off x="980569" y="22758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rot="5400000">
                <a:off x="6576970" y="3314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5"/>
              <p:cNvSpPr/>
              <p:nvPr/>
            </p:nvSpPr>
            <p:spPr>
              <a:xfrm rot="5400000">
                <a:off x="2973297" y="250885"/>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rot="5400000">
                <a:off x="2127378" y="331348"/>
                <a:ext cx="23313" cy="18076"/>
              </a:xfrm>
              <a:custGeom>
                <a:avLst/>
                <a:gdLst/>
                <a:ahLst/>
                <a:cxnLst/>
                <a:rect l="l" t="t" r="r" b="b"/>
                <a:pathLst>
                  <a:path w="584" h="454" extrusionOk="0">
                    <a:moveTo>
                      <a:pt x="292" y="1"/>
                    </a:moveTo>
                    <a:cubicBezTo>
                      <a:pt x="3"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rot="5400000">
                <a:off x="4723077" y="308064"/>
                <a:ext cx="23313" cy="18036"/>
              </a:xfrm>
              <a:custGeom>
                <a:avLst/>
                <a:gdLst/>
                <a:ahLst/>
                <a:cxnLst/>
                <a:rect l="l" t="t" r="r" b="b"/>
                <a:pathLst>
                  <a:path w="584" h="453" extrusionOk="0">
                    <a:moveTo>
                      <a:pt x="292" y="0"/>
                    </a:moveTo>
                    <a:cubicBezTo>
                      <a:pt x="1" y="0"/>
                      <a:pt x="1" y="453"/>
                      <a:pt x="292" y="453"/>
                    </a:cubicBezTo>
                    <a:cubicBezTo>
                      <a:pt x="584" y="453"/>
                      <a:pt x="58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rot="5400000">
                <a:off x="269128" y="801494"/>
                <a:ext cx="23313" cy="17996"/>
              </a:xfrm>
              <a:custGeom>
                <a:avLst/>
                <a:gdLst/>
                <a:ahLst/>
                <a:cxnLst/>
                <a:rect l="l" t="t" r="r" b="b"/>
                <a:pathLst>
                  <a:path w="584" h="452" extrusionOk="0">
                    <a:moveTo>
                      <a:pt x="292" y="1"/>
                    </a:moveTo>
                    <a:cubicBezTo>
                      <a:pt x="1" y="1"/>
                      <a:pt x="0"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rot="5400000">
                <a:off x="501233" y="317468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rot="5400000">
                <a:off x="8901874" y="3174706"/>
                <a:ext cx="23313" cy="17996"/>
              </a:xfrm>
              <a:custGeom>
                <a:avLst/>
                <a:gdLst/>
                <a:ahLst/>
                <a:cxnLst/>
                <a:rect l="l" t="t" r="r" b="b"/>
                <a:pathLst>
                  <a:path w="584" h="452" extrusionOk="0">
                    <a:moveTo>
                      <a:pt x="292" y="0"/>
                    </a:moveTo>
                    <a:cubicBezTo>
                      <a:pt x="1" y="0"/>
                      <a:pt x="0" y="451"/>
                      <a:pt x="292" y="451"/>
                    </a:cubicBezTo>
                    <a:cubicBezTo>
                      <a:pt x="583" y="451"/>
                      <a:pt x="583"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rot="5400000">
                <a:off x="8852101" y="1959715"/>
                <a:ext cx="23273" cy="18036"/>
              </a:xfrm>
              <a:custGeom>
                <a:avLst/>
                <a:gdLst/>
                <a:ahLst/>
                <a:cxnLst/>
                <a:rect l="l" t="t" r="r" b="b"/>
                <a:pathLst>
                  <a:path w="583" h="453" extrusionOk="0">
                    <a:moveTo>
                      <a:pt x="292" y="1"/>
                    </a:moveTo>
                    <a:cubicBezTo>
                      <a:pt x="1" y="1"/>
                      <a:pt x="1"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5"/>
              <p:cNvSpPr/>
              <p:nvPr/>
            </p:nvSpPr>
            <p:spPr>
              <a:xfrm rot="5400000">
                <a:off x="8530913" y="2707688"/>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5"/>
              <p:cNvSpPr/>
              <p:nvPr/>
            </p:nvSpPr>
            <p:spPr>
              <a:xfrm rot="5400000">
                <a:off x="8975713" y="48756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5"/>
              <p:cNvSpPr/>
              <p:nvPr/>
            </p:nvSpPr>
            <p:spPr>
              <a:xfrm rot="5400000">
                <a:off x="6218263" y="471826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p:nvPr/>
            </p:nvSpPr>
            <p:spPr>
              <a:xfrm rot="5400000">
                <a:off x="3544524" y="48888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rot="5400000">
                <a:off x="364886" y="2650991"/>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rot="5400000">
                <a:off x="8835774" y="398306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rot="5400000">
                <a:off x="272605" y="38246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rot="5400000">
                <a:off x="5477295" y="354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rot="5400000">
                <a:off x="1707745" y="48538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rot="5400000">
                <a:off x="381220" y="48771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rot="5400000">
                <a:off x="2937395" y="47197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rot="5400000">
                <a:off x="2701520" y="50415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rot="5400000">
                <a:off x="4723108"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rot="5400000">
                <a:off x="5527920" y="498862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rot="5400000">
                <a:off x="6757870" y="50119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rot="5400000">
                <a:off x="7420345"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rot="5400000">
                <a:off x="182633" y="35321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rot="5400000">
                <a:off x="548658" y="107133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rot="5400000">
                <a:off x="587608" y="42252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rot="5400000">
                <a:off x="98074" y="9560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rot="5400000">
                <a:off x="150983" y="225351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rot="5400000">
                <a:off x="95819" y="10273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1_1_1">
    <p:bg>
      <p:bgPr>
        <a:solidFill>
          <a:schemeClr val="accent6"/>
        </a:solidFill>
        <a:effectLst/>
      </p:bgPr>
    </p:bg>
    <p:spTree>
      <p:nvGrpSpPr>
        <p:cNvPr id="1" name="Shape 703"/>
        <p:cNvGrpSpPr/>
        <p:nvPr/>
      </p:nvGrpSpPr>
      <p:grpSpPr>
        <a:xfrm>
          <a:off x="0" y="0"/>
          <a:ext cx="0" cy="0"/>
          <a:chOff x="0" y="0"/>
          <a:chExt cx="0" cy="0"/>
        </a:xfrm>
      </p:grpSpPr>
      <p:grpSp>
        <p:nvGrpSpPr>
          <p:cNvPr id="704" name="Google Shape;704;p18"/>
          <p:cNvGrpSpPr/>
          <p:nvPr/>
        </p:nvGrpSpPr>
        <p:grpSpPr>
          <a:xfrm>
            <a:off x="91989" y="90715"/>
            <a:ext cx="8960022" cy="4962069"/>
            <a:chOff x="91989" y="90715"/>
            <a:chExt cx="8960022" cy="4962069"/>
          </a:xfrm>
        </p:grpSpPr>
        <p:sp>
          <p:nvSpPr>
            <p:cNvPr id="705" name="Google Shape;705;p18"/>
            <p:cNvSpPr/>
            <p:nvPr/>
          </p:nvSpPr>
          <p:spPr>
            <a:xfrm flipH="1">
              <a:off x="357700" y="280913"/>
              <a:ext cx="290945" cy="365763"/>
            </a:xfrm>
            <a:custGeom>
              <a:avLst/>
              <a:gdLst/>
              <a:ahLst/>
              <a:cxnLst/>
              <a:rect l="l" t="t" r="r" b="b"/>
              <a:pathLst>
                <a:path w="4101" h="5000" extrusionOk="0">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18"/>
            <p:cNvGrpSpPr/>
            <p:nvPr/>
          </p:nvGrpSpPr>
          <p:grpSpPr>
            <a:xfrm flipH="1">
              <a:off x="91989" y="90715"/>
              <a:ext cx="8960022" cy="4962069"/>
              <a:chOff x="98438" y="100115"/>
              <a:chExt cx="8960022" cy="4962069"/>
            </a:xfrm>
          </p:grpSpPr>
          <p:sp>
            <p:nvSpPr>
              <p:cNvPr id="707" name="Google Shape;707;p18"/>
              <p:cNvSpPr/>
              <p:nvPr/>
            </p:nvSpPr>
            <p:spPr>
              <a:xfrm rot="5400000">
                <a:off x="3915624" y="3717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rot="5400000">
                <a:off x="8871588" y="11418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rot="5400000">
                <a:off x="1502130" y="992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rot="5400000">
                <a:off x="7441824" y="298979"/>
                <a:ext cx="81117" cy="82815"/>
              </a:xfrm>
              <a:custGeom>
                <a:avLst/>
                <a:gdLst/>
                <a:ahLst/>
                <a:cxnLst/>
                <a:rect l="l" t="t" r="r" b="b"/>
                <a:pathLst>
                  <a:path w="2032" h="2080" extrusionOk="0">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8"/>
              <p:cNvSpPr/>
              <p:nvPr/>
            </p:nvSpPr>
            <p:spPr>
              <a:xfrm rot="5400000">
                <a:off x="8593020" y="1422751"/>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8"/>
              <p:cNvSpPr/>
              <p:nvPr/>
            </p:nvSpPr>
            <p:spPr>
              <a:xfrm rot="5400000">
                <a:off x="8031648" y="4877074"/>
                <a:ext cx="23233" cy="18036"/>
              </a:xfrm>
              <a:custGeom>
                <a:avLst/>
                <a:gdLst/>
                <a:ahLst/>
                <a:cxnLst/>
                <a:rect l="l" t="t" r="r" b="b"/>
                <a:pathLst>
                  <a:path w="582" h="453" extrusionOk="0">
                    <a:moveTo>
                      <a:pt x="290" y="0"/>
                    </a:moveTo>
                    <a:cubicBezTo>
                      <a:pt x="0" y="0"/>
                      <a:pt x="0" y="452"/>
                      <a:pt x="290" y="452"/>
                    </a:cubicBezTo>
                    <a:cubicBezTo>
                      <a:pt x="582" y="452"/>
                      <a:pt x="582" y="0"/>
                      <a:pt x="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rot="5400000">
                <a:off x="8901884" y="801444"/>
                <a:ext cx="23273" cy="18076"/>
              </a:xfrm>
              <a:custGeom>
                <a:avLst/>
                <a:gdLst/>
                <a:ahLst/>
                <a:cxnLst/>
                <a:rect l="l" t="t" r="r" b="b"/>
                <a:pathLst>
                  <a:path w="583" h="454" extrusionOk="0">
                    <a:moveTo>
                      <a:pt x="292" y="1"/>
                    </a:moveTo>
                    <a:cubicBezTo>
                      <a:pt x="1" y="1"/>
                      <a:pt x="0" y="453"/>
                      <a:pt x="292" y="453"/>
                    </a:cubicBezTo>
                    <a:cubicBezTo>
                      <a:pt x="582" y="453"/>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rot="5400000">
                <a:off x="5753897" y="160618"/>
                <a:ext cx="23273" cy="17996"/>
              </a:xfrm>
              <a:custGeom>
                <a:avLst/>
                <a:gdLst/>
                <a:ahLst/>
                <a:cxnLst/>
                <a:rect l="l" t="t" r="r" b="b"/>
                <a:pathLst>
                  <a:path w="583" h="452" extrusionOk="0">
                    <a:moveTo>
                      <a:pt x="292" y="1"/>
                    </a:moveTo>
                    <a:cubicBezTo>
                      <a:pt x="1" y="1"/>
                      <a:pt x="1"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rot="5400000">
                <a:off x="182621" y="147726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8"/>
              <p:cNvSpPr/>
              <p:nvPr/>
            </p:nvSpPr>
            <p:spPr>
              <a:xfrm rot="5400000">
                <a:off x="8031626" y="227615"/>
                <a:ext cx="23273" cy="17996"/>
              </a:xfrm>
              <a:custGeom>
                <a:avLst/>
                <a:gdLst/>
                <a:ahLst/>
                <a:cxnLst/>
                <a:rect l="l" t="t" r="r" b="b"/>
                <a:pathLst>
                  <a:path w="583" h="452" extrusionOk="0">
                    <a:moveTo>
                      <a:pt x="292" y="0"/>
                    </a:moveTo>
                    <a:cubicBezTo>
                      <a:pt x="1" y="0"/>
                      <a:pt x="0" y="451"/>
                      <a:pt x="292" y="451"/>
                    </a:cubicBezTo>
                    <a:cubicBezTo>
                      <a:pt x="582" y="451"/>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8"/>
              <p:cNvSpPr/>
              <p:nvPr/>
            </p:nvSpPr>
            <p:spPr>
              <a:xfrm rot="5400000">
                <a:off x="461970" y="1936436"/>
                <a:ext cx="23313" cy="18036"/>
              </a:xfrm>
              <a:custGeom>
                <a:avLst/>
                <a:gdLst/>
                <a:ahLst/>
                <a:cxnLst/>
                <a:rect l="l" t="t" r="r" b="b"/>
                <a:pathLst>
                  <a:path w="584" h="453" extrusionOk="0">
                    <a:moveTo>
                      <a:pt x="292" y="1"/>
                    </a:moveTo>
                    <a:cubicBezTo>
                      <a:pt x="2" y="1"/>
                      <a:pt x="0"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8"/>
              <p:cNvSpPr/>
              <p:nvPr/>
            </p:nvSpPr>
            <p:spPr>
              <a:xfrm rot="5400000">
                <a:off x="980569" y="22758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rot="5400000">
                <a:off x="6576970" y="3314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rot="5400000">
                <a:off x="2973297" y="250885"/>
                <a:ext cx="23273" cy="17996"/>
              </a:xfrm>
              <a:custGeom>
                <a:avLst/>
                <a:gdLst/>
                <a:ahLst/>
                <a:cxnLst/>
                <a:rect l="l" t="t" r="r" b="b"/>
                <a:pathLst>
                  <a:path w="583" h="452" extrusionOk="0">
                    <a:moveTo>
                      <a:pt x="291" y="0"/>
                    </a:moveTo>
                    <a:cubicBezTo>
                      <a:pt x="0" y="0"/>
                      <a:pt x="0" y="451"/>
                      <a:pt x="291" y="451"/>
                    </a:cubicBezTo>
                    <a:cubicBezTo>
                      <a:pt x="582" y="451"/>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8"/>
              <p:cNvSpPr/>
              <p:nvPr/>
            </p:nvSpPr>
            <p:spPr>
              <a:xfrm rot="5400000">
                <a:off x="2127378" y="331348"/>
                <a:ext cx="23313" cy="18076"/>
              </a:xfrm>
              <a:custGeom>
                <a:avLst/>
                <a:gdLst/>
                <a:ahLst/>
                <a:cxnLst/>
                <a:rect l="l" t="t" r="r" b="b"/>
                <a:pathLst>
                  <a:path w="584" h="454" extrusionOk="0">
                    <a:moveTo>
                      <a:pt x="292" y="1"/>
                    </a:moveTo>
                    <a:cubicBezTo>
                      <a:pt x="3"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8"/>
              <p:cNvSpPr/>
              <p:nvPr/>
            </p:nvSpPr>
            <p:spPr>
              <a:xfrm rot="5400000">
                <a:off x="4723077" y="308064"/>
                <a:ext cx="23313" cy="18036"/>
              </a:xfrm>
              <a:custGeom>
                <a:avLst/>
                <a:gdLst/>
                <a:ahLst/>
                <a:cxnLst/>
                <a:rect l="l" t="t" r="r" b="b"/>
                <a:pathLst>
                  <a:path w="584" h="453" extrusionOk="0">
                    <a:moveTo>
                      <a:pt x="292" y="0"/>
                    </a:moveTo>
                    <a:cubicBezTo>
                      <a:pt x="1" y="0"/>
                      <a:pt x="1" y="453"/>
                      <a:pt x="292" y="453"/>
                    </a:cubicBezTo>
                    <a:cubicBezTo>
                      <a:pt x="584" y="453"/>
                      <a:pt x="58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8"/>
              <p:cNvSpPr/>
              <p:nvPr/>
            </p:nvSpPr>
            <p:spPr>
              <a:xfrm rot="5400000">
                <a:off x="269128" y="801494"/>
                <a:ext cx="23313" cy="17996"/>
              </a:xfrm>
              <a:custGeom>
                <a:avLst/>
                <a:gdLst/>
                <a:ahLst/>
                <a:cxnLst/>
                <a:rect l="l" t="t" r="r" b="b"/>
                <a:pathLst>
                  <a:path w="584" h="452" extrusionOk="0">
                    <a:moveTo>
                      <a:pt x="292" y="1"/>
                    </a:moveTo>
                    <a:cubicBezTo>
                      <a:pt x="1" y="1"/>
                      <a:pt x="0" y="452"/>
                      <a:pt x="292" y="452"/>
                    </a:cubicBezTo>
                    <a:cubicBezTo>
                      <a:pt x="583" y="452"/>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8"/>
              <p:cNvSpPr/>
              <p:nvPr/>
            </p:nvSpPr>
            <p:spPr>
              <a:xfrm rot="5400000">
                <a:off x="501233" y="317468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rot="5400000">
                <a:off x="8901874" y="3174706"/>
                <a:ext cx="23313" cy="17996"/>
              </a:xfrm>
              <a:custGeom>
                <a:avLst/>
                <a:gdLst/>
                <a:ahLst/>
                <a:cxnLst/>
                <a:rect l="l" t="t" r="r" b="b"/>
                <a:pathLst>
                  <a:path w="584" h="452" extrusionOk="0">
                    <a:moveTo>
                      <a:pt x="292" y="0"/>
                    </a:moveTo>
                    <a:cubicBezTo>
                      <a:pt x="1" y="0"/>
                      <a:pt x="0" y="451"/>
                      <a:pt x="292" y="451"/>
                    </a:cubicBezTo>
                    <a:cubicBezTo>
                      <a:pt x="583" y="451"/>
                      <a:pt x="583"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8"/>
              <p:cNvSpPr/>
              <p:nvPr/>
            </p:nvSpPr>
            <p:spPr>
              <a:xfrm rot="5400000">
                <a:off x="8852101" y="1959715"/>
                <a:ext cx="23273" cy="18036"/>
              </a:xfrm>
              <a:custGeom>
                <a:avLst/>
                <a:gdLst/>
                <a:ahLst/>
                <a:cxnLst/>
                <a:rect l="l" t="t" r="r" b="b"/>
                <a:pathLst>
                  <a:path w="583" h="453" extrusionOk="0">
                    <a:moveTo>
                      <a:pt x="292" y="1"/>
                    </a:moveTo>
                    <a:cubicBezTo>
                      <a:pt x="1" y="1"/>
                      <a:pt x="1" y="453"/>
                      <a:pt x="292" y="453"/>
                    </a:cubicBezTo>
                    <a:cubicBezTo>
                      <a:pt x="583" y="453"/>
                      <a:pt x="58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8"/>
              <p:cNvSpPr/>
              <p:nvPr/>
            </p:nvSpPr>
            <p:spPr>
              <a:xfrm rot="5400000">
                <a:off x="8530913" y="2707688"/>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rot="5400000">
                <a:off x="8975713" y="487561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8"/>
              <p:cNvSpPr/>
              <p:nvPr/>
            </p:nvSpPr>
            <p:spPr>
              <a:xfrm rot="5400000">
                <a:off x="6218263" y="4718263"/>
                <a:ext cx="83872" cy="81621"/>
              </a:xfrm>
              <a:custGeom>
                <a:avLst/>
                <a:gdLst/>
                <a:ahLst/>
                <a:cxnLst/>
                <a:rect l="l" t="t" r="r" b="b"/>
                <a:pathLst>
                  <a:path w="2101" h="2050" extrusionOk="0">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8"/>
              <p:cNvSpPr/>
              <p:nvPr/>
            </p:nvSpPr>
            <p:spPr>
              <a:xfrm rot="5400000">
                <a:off x="3544524" y="48888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8"/>
              <p:cNvSpPr/>
              <p:nvPr/>
            </p:nvSpPr>
            <p:spPr>
              <a:xfrm rot="5400000">
                <a:off x="364886" y="2650991"/>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8"/>
              <p:cNvSpPr/>
              <p:nvPr/>
            </p:nvSpPr>
            <p:spPr>
              <a:xfrm rot="5400000">
                <a:off x="8835774" y="398306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rot="5400000">
                <a:off x="272605" y="3824698"/>
                <a:ext cx="81117" cy="82775"/>
              </a:xfrm>
              <a:custGeom>
                <a:avLst/>
                <a:gdLst/>
                <a:ahLst/>
                <a:cxnLst/>
                <a:rect l="l" t="t" r="r" b="b"/>
                <a:pathLst>
                  <a:path w="2032" h="2079" extrusionOk="0">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8"/>
              <p:cNvSpPr/>
              <p:nvPr/>
            </p:nvSpPr>
            <p:spPr>
              <a:xfrm rot="5400000">
                <a:off x="5477295" y="3546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8"/>
              <p:cNvSpPr/>
              <p:nvPr/>
            </p:nvSpPr>
            <p:spPr>
              <a:xfrm rot="5400000">
                <a:off x="1707745" y="48538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rot="5400000">
                <a:off x="381220" y="48771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8"/>
              <p:cNvSpPr/>
              <p:nvPr/>
            </p:nvSpPr>
            <p:spPr>
              <a:xfrm rot="5400000">
                <a:off x="2937395" y="47197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8"/>
              <p:cNvSpPr/>
              <p:nvPr/>
            </p:nvSpPr>
            <p:spPr>
              <a:xfrm rot="5400000">
                <a:off x="2701520" y="504155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rot="5400000">
                <a:off x="4723108"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8"/>
              <p:cNvSpPr/>
              <p:nvPr/>
            </p:nvSpPr>
            <p:spPr>
              <a:xfrm rot="5400000">
                <a:off x="5527920" y="498862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8"/>
              <p:cNvSpPr/>
              <p:nvPr/>
            </p:nvSpPr>
            <p:spPr>
              <a:xfrm rot="5400000">
                <a:off x="6757870" y="5011900"/>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rot="5400000">
                <a:off x="7420345" y="4750075"/>
                <a:ext cx="23273" cy="17996"/>
              </a:xfrm>
              <a:custGeom>
                <a:avLst/>
                <a:gdLst/>
                <a:ahLst/>
                <a:cxnLst/>
                <a:rect l="l" t="t" r="r" b="b"/>
                <a:pathLst>
                  <a:path w="583" h="452" extrusionOk="0">
                    <a:moveTo>
                      <a:pt x="292" y="1"/>
                    </a:moveTo>
                    <a:cubicBezTo>
                      <a:pt x="2" y="1"/>
                      <a:pt x="0" y="452"/>
                      <a:pt x="292" y="452"/>
                    </a:cubicBezTo>
                    <a:cubicBezTo>
                      <a:pt x="582" y="452"/>
                      <a:pt x="582"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8"/>
              <p:cNvSpPr/>
              <p:nvPr/>
            </p:nvSpPr>
            <p:spPr>
              <a:xfrm rot="5400000">
                <a:off x="182633" y="35321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8"/>
              <p:cNvSpPr/>
              <p:nvPr/>
            </p:nvSpPr>
            <p:spPr>
              <a:xfrm rot="5400000">
                <a:off x="548658" y="1071332"/>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8"/>
              <p:cNvSpPr/>
              <p:nvPr/>
            </p:nvSpPr>
            <p:spPr>
              <a:xfrm rot="5400000">
                <a:off x="587608" y="4225207"/>
                <a:ext cx="23273" cy="18036"/>
              </a:xfrm>
              <a:custGeom>
                <a:avLst/>
                <a:gdLst/>
                <a:ahLst/>
                <a:cxnLst/>
                <a:rect l="l" t="t" r="r" b="b"/>
                <a:pathLst>
                  <a:path w="583" h="453" extrusionOk="0">
                    <a:moveTo>
                      <a:pt x="292" y="0"/>
                    </a:moveTo>
                    <a:cubicBezTo>
                      <a:pt x="0" y="0"/>
                      <a:pt x="0" y="452"/>
                      <a:pt x="292" y="452"/>
                    </a:cubicBezTo>
                    <a:cubicBezTo>
                      <a:pt x="582" y="452"/>
                      <a:pt x="582"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rot="5400000">
                <a:off x="98074" y="956016"/>
                <a:ext cx="55928" cy="55184"/>
              </a:xfrm>
              <a:custGeom>
                <a:avLst/>
                <a:gdLst/>
                <a:ahLst/>
                <a:cxnLst/>
                <a:rect l="l" t="t" r="r" b="b"/>
                <a:pathLst>
                  <a:path w="1401" h="1386" extrusionOk="0">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8"/>
              <p:cNvSpPr/>
              <p:nvPr/>
            </p:nvSpPr>
            <p:spPr>
              <a:xfrm rot="5400000">
                <a:off x="150983" y="2253518"/>
                <a:ext cx="23313" cy="18036"/>
              </a:xfrm>
              <a:custGeom>
                <a:avLst/>
                <a:gdLst/>
                <a:ahLst/>
                <a:cxnLst/>
                <a:rect l="l" t="t" r="r" b="b"/>
                <a:pathLst>
                  <a:path w="584" h="453" extrusionOk="0">
                    <a:moveTo>
                      <a:pt x="292" y="1"/>
                    </a:moveTo>
                    <a:cubicBezTo>
                      <a:pt x="1" y="1"/>
                      <a:pt x="1" y="453"/>
                      <a:pt x="292" y="453"/>
                    </a:cubicBezTo>
                    <a:cubicBezTo>
                      <a:pt x="584" y="453"/>
                      <a:pt x="584"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8"/>
              <p:cNvSpPr/>
              <p:nvPr/>
            </p:nvSpPr>
            <p:spPr>
              <a:xfrm rot="5400000">
                <a:off x="95819" y="102734"/>
                <a:ext cx="23273" cy="18036"/>
              </a:xfrm>
              <a:custGeom>
                <a:avLst/>
                <a:gdLst/>
                <a:ahLst/>
                <a:cxnLst/>
                <a:rect l="l" t="t" r="r" b="b"/>
                <a:pathLst>
                  <a:path w="583" h="453" extrusionOk="0">
                    <a:moveTo>
                      <a:pt x="291" y="0"/>
                    </a:moveTo>
                    <a:cubicBezTo>
                      <a:pt x="1" y="0"/>
                      <a:pt x="1" y="452"/>
                      <a:pt x="291" y="452"/>
                    </a:cubicBezTo>
                    <a:cubicBezTo>
                      <a:pt x="582" y="452"/>
                      <a:pt x="58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9" name="Google Shape;749;p18"/>
          <p:cNvSpPr txBox="1">
            <a:spLocks noGrp="1"/>
          </p:cNvSpPr>
          <p:nvPr>
            <p:ph type="subTitle" idx="1"/>
          </p:nvPr>
        </p:nvSpPr>
        <p:spPr>
          <a:xfrm>
            <a:off x="720000" y="2251650"/>
            <a:ext cx="32004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0" name="Google Shape;750;p18"/>
          <p:cNvSpPr txBox="1">
            <a:spLocks noGrp="1"/>
          </p:cNvSpPr>
          <p:nvPr>
            <p:ph type="title"/>
          </p:nvPr>
        </p:nvSpPr>
        <p:spPr>
          <a:xfrm>
            <a:off x="720000" y="484050"/>
            <a:ext cx="3852000" cy="365700"/>
          </a:xfrm>
          <a:prstGeom prst="rect">
            <a:avLst/>
          </a:prstGeom>
        </p:spPr>
        <p:txBody>
          <a:bodyPr spcFirstLastPara="1" wrap="square" lIns="0" tIns="0" rIns="0" bIns="0"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51" name="Google Shape;751;p18"/>
          <p:cNvSpPr/>
          <p:nvPr/>
        </p:nvSpPr>
        <p:spPr>
          <a:xfrm flipH="1">
            <a:off x="4415168" y="0"/>
            <a:ext cx="4728832" cy="5143528"/>
          </a:xfrm>
          <a:custGeom>
            <a:avLst/>
            <a:gdLst/>
            <a:ahLst/>
            <a:cxnLst/>
            <a:rect l="l" t="t" r="r" b="b"/>
            <a:pathLst>
              <a:path w="94402" h="90575" extrusionOk="0">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84050"/>
            <a:ext cx="7704000" cy="3657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2pPr>
            <a:lvl3pPr lvl="2"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3pPr>
            <a:lvl4pPr lvl="3"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4pPr>
            <a:lvl5pPr lvl="4"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5pPr>
            <a:lvl6pPr lvl="5"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6pPr>
            <a:lvl7pPr lvl="6"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7pPr>
            <a:lvl8pPr lvl="7"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8pPr>
            <a:lvl9pPr lvl="8"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61" r:id="rId8"/>
    <p:sldLayoutId id="2147483664" r:id="rId9"/>
    <p:sldLayoutId id="2147483665" r:id="rId10"/>
    <p:sldLayoutId id="2147483668"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289"/>
        <p:cNvGrpSpPr/>
        <p:nvPr/>
      </p:nvGrpSpPr>
      <p:grpSpPr>
        <a:xfrm>
          <a:off x="0" y="0"/>
          <a:ext cx="0" cy="0"/>
          <a:chOff x="0" y="0"/>
          <a:chExt cx="0" cy="0"/>
        </a:xfrm>
      </p:grpSpPr>
      <p:cxnSp>
        <p:nvCxnSpPr>
          <p:cNvPr id="1290" name="Google Shape;1290;p32"/>
          <p:cNvCxnSpPr/>
          <p:nvPr/>
        </p:nvCxnSpPr>
        <p:spPr>
          <a:xfrm>
            <a:off x="969500" y="3462050"/>
            <a:ext cx="2116500" cy="0"/>
          </a:xfrm>
          <a:prstGeom prst="straightConnector1">
            <a:avLst/>
          </a:prstGeom>
          <a:noFill/>
          <a:ln w="19050" cap="flat" cmpd="sng">
            <a:solidFill>
              <a:schemeClr val="accent1"/>
            </a:solidFill>
            <a:prstDash val="solid"/>
            <a:round/>
            <a:headEnd type="none" w="med" len="med"/>
            <a:tailEnd type="none" w="med" len="med"/>
          </a:ln>
        </p:spPr>
      </p:cxnSp>
      <p:sp>
        <p:nvSpPr>
          <p:cNvPr id="1291" name="Google Shape;1291;p32"/>
          <p:cNvSpPr txBox="1">
            <a:spLocks noGrp="1"/>
          </p:cNvSpPr>
          <p:nvPr>
            <p:ph type="ctrTitle"/>
          </p:nvPr>
        </p:nvSpPr>
        <p:spPr>
          <a:xfrm>
            <a:off x="948600" y="614363"/>
            <a:ext cx="3720317" cy="285011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Sleep Health and Lifestyle</a:t>
            </a:r>
            <a:endParaRPr dirty="0"/>
          </a:p>
        </p:txBody>
      </p:sp>
      <p:sp>
        <p:nvSpPr>
          <p:cNvPr id="1292" name="Google Shape;1292;p32"/>
          <p:cNvSpPr txBox="1">
            <a:spLocks noGrp="1"/>
          </p:cNvSpPr>
          <p:nvPr>
            <p:ph type="subTitle" idx="1"/>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B</a:t>
            </a:r>
            <a:r>
              <a:rPr lang="en" dirty="0"/>
              <a:t>y: Hend Abd-Elnasser</a:t>
            </a:r>
          </a:p>
        </p:txBody>
      </p:sp>
      <p:sp>
        <p:nvSpPr>
          <p:cNvPr id="1293" name="Google Shape;1293;p32"/>
          <p:cNvSpPr/>
          <p:nvPr/>
        </p:nvSpPr>
        <p:spPr>
          <a:xfrm flipH="1">
            <a:off x="4546680" y="3456409"/>
            <a:ext cx="5359320" cy="1347567"/>
          </a:xfrm>
          <a:custGeom>
            <a:avLst/>
            <a:gdLst/>
            <a:ahLst/>
            <a:cxnLst/>
            <a:rect l="l" t="t" r="r" b="b"/>
            <a:pathLst>
              <a:path w="94375" h="23730" extrusionOk="0">
                <a:moveTo>
                  <a:pt x="1" y="0"/>
                </a:moveTo>
                <a:lnTo>
                  <a:pt x="1" y="23729"/>
                </a:lnTo>
                <a:lnTo>
                  <a:pt x="90547" y="23729"/>
                </a:lnTo>
                <a:cubicBezTo>
                  <a:pt x="91740" y="21736"/>
                  <a:pt x="92664" y="19587"/>
                  <a:pt x="93122" y="17283"/>
                </a:cubicBezTo>
                <a:cubicBezTo>
                  <a:pt x="94375" y="10963"/>
                  <a:pt x="91786" y="4202"/>
                  <a:pt x="87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2"/>
          <p:cNvSpPr/>
          <p:nvPr/>
        </p:nvSpPr>
        <p:spPr>
          <a:xfrm flipH="1">
            <a:off x="7149942" y="893149"/>
            <a:ext cx="1035236" cy="1221953"/>
          </a:xfrm>
          <a:custGeom>
            <a:avLst/>
            <a:gdLst/>
            <a:ahLst/>
            <a:cxnLst/>
            <a:rect l="l" t="t" r="r" b="b"/>
            <a:pathLst>
              <a:path w="18230" h="21518" extrusionOk="0">
                <a:moveTo>
                  <a:pt x="1558" y="0"/>
                </a:moveTo>
                <a:cubicBezTo>
                  <a:pt x="698" y="0"/>
                  <a:pt x="0" y="698"/>
                  <a:pt x="0" y="1557"/>
                </a:cubicBezTo>
                <a:lnTo>
                  <a:pt x="0" y="19962"/>
                </a:lnTo>
                <a:cubicBezTo>
                  <a:pt x="0" y="20821"/>
                  <a:pt x="697" y="21518"/>
                  <a:pt x="1558" y="21518"/>
                </a:cubicBezTo>
                <a:lnTo>
                  <a:pt x="16673" y="21518"/>
                </a:lnTo>
                <a:cubicBezTo>
                  <a:pt x="17533" y="21518"/>
                  <a:pt x="18229" y="20821"/>
                  <a:pt x="18229" y="19962"/>
                </a:cubicBezTo>
                <a:lnTo>
                  <a:pt x="18228" y="19962"/>
                </a:lnTo>
                <a:lnTo>
                  <a:pt x="18228" y="1557"/>
                </a:lnTo>
                <a:cubicBezTo>
                  <a:pt x="18228" y="698"/>
                  <a:pt x="17533" y="0"/>
                  <a:pt x="16672" y="0"/>
                </a:cubicBezTo>
                <a:close/>
              </a:path>
            </a:pathLst>
          </a:custGeom>
          <a:solidFill>
            <a:srgbClr val="000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2"/>
          <p:cNvSpPr/>
          <p:nvPr/>
        </p:nvSpPr>
        <p:spPr>
          <a:xfrm flipH="1">
            <a:off x="7239443" y="988551"/>
            <a:ext cx="232886" cy="283938"/>
          </a:xfrm>
          <a:custGeom>
            <a:avLst/>
            <a:gdLst/>
            <a:ahLst/>
            <a:cxnLst/>
            <a:rect l="l" t="t" r="r" b="b"/>
            <a:pathLst>
              <a:path w="4101" h="5000" extrusionOk="0">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2"/>
          <p:cNvSpPr/>
          <p:nvPr/>
        </p:nvSpPr>
        <p:spPr>
          <a:xfrm flipH="1">
            <a:off x="7738717" y="1135914"/>
            <a:ext cx="15503" cy="15560"/>
          </a:xfrm>
          <a:custGeom>
            <a:avLst/>
            <a:gdLst/>
            <a:ahLst/>
            <a:cxnLst/>
            <a:rect l="l" t="t" r="r" b="b"/>
            <a:pathLst>
              <a:path w="273" h="274" extrusionOk="0">
                <a:moveTo>
                  <a:pt x="137" y="0"/>
                </a:moveTo>
                <a:cubicBezTo>
                  <a:pt x="60" y="0"/>
                  <a:pt x="1" y="62"/>
                  <a:pt x="1" y="137"/>
                </a:cubicBezTo>
                <a:cubicBezTo>
                  <a:pt x="1" y="212"/>
                  <a:pt x="63" y="273"/>
                  <a:pt x="137" y="273"/>
                </a:cubicBezTo>
                <a:cubicBezTo>
                  <a:pt x="213" y="273"/>
                  <a:pt x="273" y="211"/>
                  <a:pt x="273" y="137"/>
                </a:cubicBezTo>
                <a:cubicBezTo>
                  <a:pt x="273" y="62"/>
                  <a:pt x="213" y="2"/>
                  <a:pt x="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2"/>
          <p:cNvSpPr/>
          <p:nvPr/>
        </p:nvSpPr>
        <p:spPr>
          <a:xfrm flipH="1">
            <a:off x="7366931" y="1865970"/>
            <a:ext cx="15503" cy="15503"/>
          </a:xfrm>
          <a:custGeom>
            <a:avLst/>
            <a:gdLst/>
            <a:ahLst/>
            <a:cxnLst/>
            <a:rect l="l" t="t" r="r" b="b"/>
            <a:pathLst>
              <a:path w="273" h="273" extrusionOk="0">
                <a:moveTo>
                  <a:pt x="137" y="1"/>
                </a:moveTo>
                <a:cubicBezTo>
                  <a:pt x="60" y="1"/>
                  <a:pt x="1" y="63"/>
                  <a:pt x="1" y="137"/>
                </a:cubicBezTo>
                <a:cubicBezTo>
                  <a:pt x="1" y="213"/>
                  <a:pt x="63" y="273"/>
                  <a:pt x="137" y="273"/>
                </a:cubicBezTo>
                <a:cubicBezTo>
                  <a:pt x="213" y="273"/>
                  <a:pt x="273" y="212"/>
                  <a:pt x="273" y="137"/>
                </a:cubicBezTo>
                <a:cubicBezTo>
                  <a:pt x="273" y="63"/>
                  <a:pt x="212" y="1"/>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2"/>
          <p:cNvSpPr/>
          <p:nvPr/>
        </p:nvSpPr>
        <p:spPr>
          <a:xfrm flipH="1">
            <a:off x="7926569" y="1879656"/>
            <a:ext cx="15617" cy="15503"/>
          </a:xfrm>
          <a:custGeom>
            <a:avLst/>
            <a:gdLst/>
            <a:ahLst/>
            <a:cxnLst/>
            <a:rect l="l" t="t" r="r" b="b"/>
            <a:pathLst>
              <a:path w="275" h="273" extrusionOk="0">
                <a:moveTo>
                  <a:pt x="137" y="1"/>
                </a:moveTo>
                <a:cubicBezTo>
                  <a:pt x="62" y="1"/>
                  <a:pt x="1" y="63"/>
                  <a:pt x="1" y="137"/>
                </a:cubicBezTo>
                <a:cubicBezTo>
                  <a:pt x="1" y="213"/>
                  <a:pt x="63" y="273"/>
                  <a:pt x="137" y="273"/>
                </a:cubicBezTo>
                <a:cubicBezTo>
                  <a:pt x="213" y="273"/>
                  <a:pt x="274" y="212"/>
                  <a:pt x="274" y="137"/>
                </a:cubicBezTo>
                <a:cubicBezTo>
                  <a:pt x="274" y="60"/>
                  <a:pt x="212" y="1"/>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2"/>
          <p:cNvSpPr/>
          <p:nvPr/>
        </p:nvSpPr>
        <p:spPr>
          <a:xfrm flipH="1">
            <a:off x="8100224" y="1633086"/>
            <a:ext cx="15560" cy="15560"/>
          </a:xfrm>
          <a:custGeom>
            <a:avLst/>
            <a:gdLst/>
            <a:ahLst/>
            <a:cxnLst/>
            <a:rect l="l" t="t" r="r" b="b"/>
            <a:pathLst>
              <a:path w="274" h="274" extrusionOk="0">
                <a:moveTo>
                  <a:pt x="137" y="0"/>
                </a:moveTo>
                <a:cubicBezTo>
                  <a:pt x="61" y="0"/>
                  <a:pt x="1" y="62"/>
                  <a:pt x="1" y="137"/>
                </a:cubicBezTo>
                <a:cubicBezTo>
                  <a:pt x="1" y="212"/>
                  <a:pt x="63" y="273"/>
                  <a:pt x="137" y="273"/>
                </a:cubicBezTo>
                <a:cubicBezTo>
                  <a:pt x="213" y="273"/>
                  <a:pt x="274" y="211"/>
                  <a:pt x="274" y="137"/>
                </a:cubicBezTo>
                <a:cubicBezTo>
                  <a:pt x="274" y="61"/>
                  <a:pt x="213" y="0"/>
                  <a:pt x="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2"/>
          <p:cNvSpPr/>
          <p:nvPr/>
        </p:nvSpPr>
        <p:spPr>
          <a:xfrm flipH="1">
            <a:off x="7287429" y="1660458"/>
            <a:ext cx="15503" cy="15560"/>
          </a:xfrm>
          <a:custGeom>
            <a:avLst/>
            <a:gdLst/>
            <a:ahLst/>
            <a:cxnLst/>
            <a:rect l="l" t="t" r="r" b="b"/>
            <a:pathLst>
              <a:path w="273" h="274" extrusionOk="0">
                <a:moveTo>
                  <a:pt x="137" y="0"/>
                </a:moveTo>
                <a:cubicBezTo>
                  <a:pt x="61" y="0"/>
                  <a:pt x="1" y="62"/>
                  <a:pt x="1" y="137"/>
                </a:cubicBezTo>
                <a:cubicBezTo>
                  <a:pt x="1" y="212"/>
                  <a:pt x="63" y="273"/>
                  <a:pt x="137" y="273"/>
                </a:cubicBezTo>
                <a:cubicBezTo>
                  <a:pt x="213" y="273"/>
                  <a:pt x="273" y="211"/>
                  <a:pt x="273" y="137"/>
                </a:cubicBezTo>
                <a:cubicBezTo>
                  <a:pt x="273" y="62"/>
                  <a:pt x="213" y="0"/>
                  <a:pt x="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flipH="1">
            <a:off x="7543085" y="1633086"/>
            <a:ext cx="15560" cy="15560"/>
          </a:xfrm>
          <a:custGeom>
            <a:avLst/>
            <a:gdLst/>
            <a:ahLst/>
            <a:cxnLst/>
            <a:rect l="l" t="t" r="r" b="b"/>
            <a:pathLst>
              <a:path w="274" h="274" extrusionOk="0">
                <a:moveTo>
                  <a:pt x="137" y="0"/>
                </a:moveTo>
                <a:cubicBezTo>
                  <a:pt x="61" y="0"/>
                  <a:pt x="1" y="62"/>
                  <a:pt x="1" y="137"/>
                </a:cubicBezTo>
                <a:cubicBezTo>
                  <a:pt x="1" y="212"/>
                  <a:pt x="63" y="273"/>
                  <a:pt x="137" y="273"/>
                </a:cubicBezTo>
                <a:cubicBezTo>
                  <a:pt x="213" y="273"/>
                  <a:pt x="274" y="211"/>
                  <a:pt x="274" y="137"/>
                </a:cubicBezTo>
                <a:cubicBezTo>
                  <a:pt x="274" y="61"/>
                  <a:pt x="213" y="0"/>
                  <a:pt x="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flipH="1">
            <a:off x="7406057" y="2007484"/>
            <a:ext cx="15503" cy="15560"/>
          </a:xfrm>
          <a:custGeom>
            <a:avLst/>
            <a:gdLst/>
            <a:ahLst/>
            <a:cxnLst/>
            <a:rect l="l" t="t" r="r" b="b"/>
            <a:pathLst>
              <a:path w="273" h="274" extrusionOk="0">
                <a:moveTo>
                  <a:pt x="135" y="0"/>
                </a:moveTo>
                <a:cubicBezTo>
                  <a:pt x="60" y="0"/>
                  <a:pt x="0" y="62"/>
                  <a:pt x="0" y="137"/>
                </a:cubicBezTo>
                <a:cubicBezTo>
                  <a:pt x="0" y="213"/>
                  <a:pt x="61" y="273"/>
                  <a:pt x="135" y="273"/>
                </a:cubicBezTo>
                <a:cubicBezTo>
                  <a:pt x="210" y="273"/>
                  <a:pt x="272" y="211"/>
                  <a:pt x="272" y="137"/>
                </a:cubicBezTo>
                <a:cubicBezTo>
                  <a:pt x="272" y="62"/>
                  <a:pt x="212" y="1"/>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flipH="1">
            <a:off x="7798798" y="1340802"/>
            <a:ext cx="15560" cy="15560"/>
          </a:xfrm>
          <a:custGeom>
            <a:avLst/>
            <a:gdLst/>
            <a:ahLst/>
            <a:cxnLst/>
            <a:rect l="l" t="t" r="r" b="b"/>
            <a:pathLst>
              <a:path w="274" h="274" extrusionOk="0">
                <a:moveTo>
                  <a:pt x="137" y="0"/>
                </a:moveTo>
                <a:cubicBezTo>
                  <a:pt x="61" y="0"/>
                  <a:pt x="0" y="62"/>
                  <a:pt x="0" y="137"/>
                </a:cubicBezTo>
                <a:cubicBezTo>
                  <a:pt x="0" y="212"/>
                  <a:pt x="62" y="273"/>
                  <a:pt x="137" y="273"/>
                </a:cubicBezTo>
                <a:cubicBezTo>
                  <a:pt x="213" y="273"/>
                  <a:pt x="274" y="211"/>
                  <a:pt x="274" y="137"/>
                </a:cubicBezTo>
                <a:cubicBezTo>
                  <a:pt x="274" y="62"/>
                  <a:pt x="213" y="0"/>
                  <a:pt x="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flipH="1">
            <a:off x="7166302" y="1160446"/>
            <a:ext cx="15617" cy="15503"/>
          </a:xfrm>
          <a:custGeom>
            <a:avLst/>
            <a:gdLst/>
            <a:ahLst/>
            <a:cxnLst/>
            <a:rect l="l" t="t" r="r" b="b"/>
            <a:pathLst>
              <a:path w="275" h="273" extrusionOk="0">
                <a:moveTo>
                  <a:pt x="138" y="1"/>
                </a:moveTo>
                <a:cubicBezTo>
                  <a:pt x="62" y="1"/>
                  <a:pt x="1" y="62"/>
                  <a:pt x="1" y="136"/>
                </a:cubicBezTo>
                <a:cubicBezTo>
                  <a:pt x="1" y="211"/>
                  <a:pt x="63" y="273"/>
                  <a:pt x="138" y="273"/>
                </a:cubicBezTo>
                <a:cubicBezTo>
                  <a:pt x="213" y="273"/>
                  <a:pt x="274" y="211"/>
                  <a:pt x="274" y="136"/>
                </a:cubicBezTo>
                <a:cubicBezTo>
                  <a:pt x="274" y="60"/>
                  <a:pt x="213"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flipH="1">
            <a:off x="7421503" y="1349832"/>
            <a:ext cx="15617" cy="15503"/>
          </a:xfrm>
          <a:custGeom>
            <a:avLst/>
            <a:gdLst/>
            <a:ahLst/>
            <a:cxnLst/>
            <a:rect l="l" t="t" r="r" b="b"/>
            <a:pathLst>
              <a:path w="275" h="273" extrusionOk="0">
                <a:moveTo>
                  <a:pt x="137" y="1"/>
                </a:moveTo>
                <a:cubicBezTo>
                  <a:pt x="62" y="1"/>
                  <a:pt x="1" y="63"/>
                  <a:pt x="1" y="137"/>
                </a:cubicBezTo>
                <a:cubicBezTo>
                  <a:pt x="1" y="213"/>
                  <a:pt x="63" y="273"/>
                  <a:pt x="137" y="273"/>
                </a:cubicBezTo>
                <a:cubicBezTo>
                  <a:pt x="213" y="273"/>
                  <a:pt x="274" y="212"/>
                  <a:pt x="274" y="137"/>
                </a:cubicBezTo>
                <a:cubicBezTo>
                  <a:pt x="274" y="63"/>
                  <a:pt x="213" y="1"/>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flipH="1">
            <a:off x="7869498" y="1164535"/>
            <a:ext cx="15560" cy="15617"/>
          </a:xfrm>
          <a:custGeom>
            <a:avLst/>
            <a:gdLst/>
            <a:ahLst/>
            <a:cxnLst/>
            <a:rect l="l" t="t" r="r" b="b"/>
            <a:pathLst>
              <a:path w="274" h="275" extrusionOk="0">
                <a:moveTo>
                  <a:pt x="137" y="1"/>
                </a:moveTo>
                <a:cubicBezTo>
                  <a:pt x="61" y="1"/>
                  <a:pt x="0" y="63"/>
                  <a:pt x="0" y="138"/>
                </a:cubicBezTo>
                <a:cubicBezTo>
                  <a:pt x="0" y="213"/>
                  <a:pt x="62" y="274"/>
                  <a:pt x="137" y="274"/>
                </a:cubicBezTo>
                <a:cubicBezTo>
                  <a:pt x="213" y="274"/>
                  <a:pt x="273" y="212"/>
                  <a:pt x="273" y="138"/>
                </a:cubicBezTo>
                <a:cubicBezTo>
                  <a:pt x="273" y="63"/>
                  <a:pt x="213" y="1"/>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flipH="1">
            <a:off x="8072853" y="1228421"/>
            <a:ext cx="15560" cy="15560"/>
          </a:xfrm>
          <a:custGeom>
            <a:avLst/>
            <a:gdLst/>
            <a:ahLst/>
            <a:cxnLst/>
            <a:rect l="l" t="t" r="r" b="b"/>
            <a:pathLst>
              <a:path w="274" h="274" extrusionOk="0">
                <a:moveTo>
                  <a:pt x="137" y="1"/>
                </a:moveTo>
                <a:cubicBezTo>
                  <a:pt x="61" y="1"/>
                  <a:pt x="1" y="63"/>
                  <a:pt x="1" y="137"/>
                </a:cubicBezTo>
                <a:cubicBezTo>
                  <a:pt x="1" y="213"/>
                  <a:pt x="63" y="274"/>
                  <a:pt x="137" y="274"/>
                </a:cubicBezTo>
                <a:cubicBezTo>
                  <a:pt x="213" y="274"/>
                  <a:pt x="274" y="212"/>
                  <a:pt x="274" y="137"/>
                </a:cubicBezTo>
                <a:cubicBezTo>
                  <a:pt x="274" y="63"/>
                  <a:pt x="213" y="3"/>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flipH="1">
            <a:off x="8020324" y="974923"/>
            <a:ext cx="15503" cy="15560"/>
          </a:xfrm>
          <a:custGeom>
            <a:avLst/>
            <a:gdLst/>
            <a:ahLst/>
            <a:cxnLst/>
            <a:rect l="l" t="t" r="r" b="b"/>
            <a:pathLst>
              <a:path w="273" h="274" extrusionOk="0">
                <a:moveTo>
                  <a:pt x="136" y="0"/>
                </a:moveTo>
                <a:cubicBezTo>
                  <a:pt x="60" y="0"/>
                  <a:pt x="1" y="62"/>
                  <a:pt x="1" y="137"/>
                </a:cubicBezTo>
                <a:cubicBezTo>
                  <a:pt x="1" y="213"/>
                  <a:pt x="62" y="274"/>
                  <a:pt x="136" y="274"/>
                </a:cubicBezTo>
                <a:cubicBezTo>
                  <a:pt x="212" y="274"/>
                  <a:pt x="273" y="212"/>
                  <a:pt x="273" y="137"/>
                </a:cubicBezTo>
                <a:cubicBezTo>
                  <a:pt x="273" y="62"/>
                  <a:pt x="211"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2"/>
          <p:cNvSpPr/>
          <p:nvPr/>
        </p:nvSpPr>
        <p:spPr>
          <a:xfrm flipH="1">
            <a:off x="7886193" y="1043465"/>
            <a:ext cx="20557" cy="20614"/>
          </a:xfrm>
          <a:custGeom>
            <a:avLst/>
            <a:gdLst/>
            <a:ahLst/>
            <a:cxnLst/>
            <a:rect l="l" t="t" r="r" b="b"/>
            <a:pathLst>
              <a:path w="362" h="363" extrusionOk="0">
                <a:moveTo>
                  <a:pt x="180" y="1"/>
                </a:moveTo>
                <a:cubicBezTo>
                  <a:pt x="82" y="1"/>
                  <a:pt x="0" y="81"/>
                  <a:pt x="0" y="181"/>
                </a:cubicBezTo>
                <a:cubicBezTo>
                  <a:pt x="0" y="280"/>
                  <a:pt x="80" y="362"/>
                  <a:pt x="180" y="362"/>
                </a:cubicBezTo>
                <a:cubicBezTo>
                  <a:pt x="279" y="362"/>
                  <a:pt x="362" y="282"/>
                  <a:pt x="362" y="181"/>
                </a:cubicBezTo>
                <a:cubicBezTo>
                  <a:pt x="362" y="82"/>
                  <a:pt x="279" y="1"/>
                  <a:pt x="1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2"/>
          <p:cNvSpPr/>
          <p:nvPr/>
        </p:nvSpPr>
        <p:spPr>
          <a:xfrm flipH="1">
            <a:off x="7511795" y="1728489"/>
            <a:ext cx="20557" cy="20557"/>
          </a:xfrm>
          <a:custGeom>
            <a:avLst/>
            <a:gdLst/>
            <a:ahLst/>
            <a:cxnLst/>
            <a:rect l="l" t="t" r="r" b="b"/>
            <a:pathLst>
              <a:path w="362" h="362" extrusionOk="0">
                <a:moveTo>
                  <a:pt x="180" y="0"/>
                </a:moveTo>
                <a:cubicBezTo>
                  <a:pt x="80" y="0"/>
                  <a:pt x="0" y="81"/>
                  <a:pt x="0" y="180"/>
                </a:cubicBezTo>
                <a:cubicBezTo>
                  <a:pt x="0" y="280"/>
                  <a:pt x="80" y="362"/>
                  <a:pt x="180" y="362"/>
                </a:cubicBezTo>
                <a:cubicBezTo>
                  <a:pt x="281" y="362"/>
                  <a:pt x="362" y="281"/>
                  <a:pt x="362" y="180"/>
                </a:cubicBezTo>
                <a:cubicBezTo>
                  <a:pt x="362" y="81"/>
                  <a:pt x="281" y="0"/>
                  <a:pt x="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flipH="1">
            <a:off x="8050592" y="1764946"/>
            <a:ext cx="20614" cy="20614"/>
          </a:xfrm>
          <a:custGeom>
            <a:avLst/>
            <a:gdLst/>
            <a:ahLst/>
            <a:cxnLst/>
            <a:rect l="l" t="t" r="r" b="b"/>
            <a:pathLst>
              <a:path w="363" h="363" extrusionOk="0">
                <a:moveTo>
                  <a:pt x="182" y="1"/>
                </a:moveTo>
                <a:cubicBezTo>
                  <a:pt x="81" y="1"/>
                  <a:pt x="1" y="81"/>
                  <a:pt x="1" y="181"/>
                </a:cubicBezTo>
                <a:cubicBezTo>
                  <a:pt x="1" y="282"/>
                  <a:pt x="81" y="362"/>
                  <a:pt x="182" y="362"/>
                </a:cubicBezTo>
                <a:cubicBezTo>
                  <a:pt x="282" y="362"/>
                  <a:pt x="362" y="282"/>
                  <a:pt x="362" y="181"/>
                </a:cubicBezTo>
                <a:cubicBezTo>
                  <a:pt x="362" y="82"/>
                  <a:pt x="281"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flipH="1">
            <a:off x="8087163" y="1070893"/>
            <a:ext cx="20614" cy="20614"/>
          </a:xfrm>
          <a:custGeom>
            <a:avLst/>
            <a:gdLst/>
            <a:ahLst/>
            <a:cxnLst/>
            <a:rect l="l" t="t" r="r" b="b"/>
            <a:pathLst>
              <a:path w="363" h="363" extrusionOk="0">
                <a:moveTo>
                  <a:pt x="181" y="1"/>
                </a:moveTo>
                <a:cubicBezTo>
                  <a:pt x="81" y="1"/>
                  <a:pt x="1" y="81"/>
                  <a:pt x="1" y="181"/>
                </a:cubicBezTo>
                <a:cubicBezTo>
                  <a:pt x="1" y="281"/>
                  <a:pt x="81" y="362"/>
                  <a:pt x="181" y="362"/>
                </a:cubicBezTo>
                <a:cubicBezTo>
                  <a:pt x="281" y="362"/>
                  <a:pt x="362" y="282"/>
                  <a:pt x="362" y="181"/>
                </a:cubicBezTo>
                <a:cubicBezTo>
                  <a:pt x="362" y="81"/>
                  <a:pt x="282"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flipH="1">
            <a:off x="7228654" y="1335748"/>
            <a:ext cx="20557" cy="20614"/>
          </a:xfrm>
          <a:custGeom>
            <a:avLst/>
            <a:gdLst/>
            <a:ahLst/>
            <a:cxnLst/>
            <a:rect l="l" t="t" r="r" b="b"/>
            <a:pathLst>
              <a:path w="362" h="363" extrusionOk="0">
                <a:moveTo>
                  <a:pt x="181" y="1"/>
                </a:moveTo>
                <a:cubicBezTo>
                  <a:pt x="81" y="1"/>
                  <a:pt x="0" y="81"/>
                  <a:pt x="0" y="181"/>
                </a:cubicBezTo>
                <a:cubicBezTo>
                  <a:pt x="0" y="280"/>
                  <a:pt x="81" y="362"/>
                  <a:pt x="181" y="362"/>
                </a:cubicBezTo>
                <a:cubicBezTo>
                  <a:pt x="282" y="362"/>
                  <a:pt x="362" y="282"/>
                  <a:pt x="362" y="181"/>
                </a:cubicBezTo>
                <a:cubicBezTo>
                  <a:pt x="362" y="81"/>
                  <a:pt x="279"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p:cNvSpPr/>
          <p:nvPr/>
        </p:nvSpPr>
        <p:spPr>
          <a:xfrm flipH="1">
            <a:off x="7931963" y="1299291"/>
            <a:ext cx="20557" cy="20557"/>
          </a:xfrm>
          <a:custGeom>
            <a:avLst/>
            <a:gdLst/>
            <a:ahLst/>
            <a:cxnLst/>
            <a:rect l="l" t="t" r="r" b="b"/>
            <a:pathLst>
              <a:path w="362" h="362" extrusionOk="0">
                <a:moveTo>
                  <a:pt x="182" y="0"/>
                </a:moveTo>
                <a:cubicBezTo>
                  <a:pt x="81" y="0"/>
                  <a:pt x="0" y="80"/>
                  <a:pt x="0" y="180"/>
                </a:cubicBezTo>
                <a:cubicBezTo>
                  <a:pt x="0" y="279"/>
                  <a:pt x="81" y="362"/>
                  <a:pt x="182" y="362"/>
                </a:cubicBezTo>
                <a:cubicBezTo>
                  <a:pt x="282" y="362"/>
                  <a:pt x="362" y="281"/>
                  <a:pt x="362" y="180"/>
                </a:cubicBezTo>
                <a:cubicBezTo>
                  <a:pt x="362" y="80"/>
                  <a:pt x="282" y="0"/>
                  <a:pt x="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2"/>
          <p:cNvSpPr/>
          <p:nvPr/>
        </p:nvSpPr>
        <p:spPr>
          <a:xfrm flipH="1">
            <a:off x="7840593" y="2002430"/>
            <a:ext cx="20557" cy="20614"/>
          </a:xfrm>
          <a:custGeom>
            <a:avLst/>
            <a:gdLst/>
            <a:ahLst/>
            <a:cxnLst/>
            <a:rect l="l" t="t" r="r" b="b"/>
            <a:pathLst>
              <a:path w="362" h="363" extrusionOk="0">
                <a:moveTo>
                  <a:pt x="181" y="1"/>
                </a:moveTo>
                <a:cubicBezTo>
                  <a:pt x="81" y="1"/>
                  <a:pt x="0" y="81"/>
                  <a:pt x="0" y="181"/>
                </a:cubicBezTo>
                <a:cubicBezTo>
                  <a:pt x="0" y="282"/>
                  <a:pt x="81" y="362"/>
                  <a:pt x="181" y="362"/>
                </a:cubicBezTo>
                <a:cubicBezTo>
                  <a:pt x="279" y="362"/>
                  <a:pt x="362" y="282"/>
                  <a:pt x="362" y="181"/>
                </a:cubicBezTo>
                <a:cubicBezTo>
                  <a:pt x="362" y="81"/>
                  <a:pt x="282"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2"/>
          <p:cNvSpPr/>
          <p:nvPr/>
        </p:nvSpPr>
        <p:spPr>
          <a:xfrm flipH="1">
            <a:off x="7849679" y="1728489"/>
            <a:ext cx="20614" cy="20557"/>
          </a:xfrm>
          <a:custGeom>
            <a:avLst/>
            <a:gdLst/>
            <a:ahLst/>
            <a:cxnLst/>
            <a:rect l="l" t="t" r="r" b="b"/>
            <a:pathLst>
              <a:path w="363" h="362" extrusionOk="0">
                <a:moveTo>
                  <a:pt x="181" y="0"/>
                </a:moveTo>
                <a:cubicBezTo>
                  <a:pt x="82" y="0"/>
                  <a:pt x="1" y="81"/>
                  <a:pt x="1" y="180"/>
                </a:cubicBezTo>
                <a:cubicBezTo>
                  <a:pt x="1" y="280"/>
                  <a:pt x="81" y="362"/>
                  <a:pt x="181" y="362"/>
                </a:cubicBezTo>
                <a:cubicBezTo>
                  <a:pt x="280" y="362"/>
                  <a:pt x="362" y="281"/>
                  <a:pt x="362" y="180"/>
                </a:cubicBezTo>
                <a:cubicBezTo>
                  <a:pt x="362" y="81"/>
                  <a:pt x="282"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2"/>
          <p:cNvSpPr/>
          <p:nvPr/>
        </p:nvSpPr>
        <p:spPr>
          <a:xfrm flipH="1">
            <a:off x="7502652" y="1984201"/>
            <a:ext cx="20614" cy="20614"/>
          </a:xfrm>
          <a:custGeom>
            <a:avLst/>
            <a:gdLst/>
            <a:ahLst/>
            <a:cxnLst/>
            <a:rect l="l" t="t" r="r" b="b"/>
            <a:pathLst>
              <a:path w="363" h="363" extrusionOk="0">
                <a:moveTo>
                  <a:pt x="181" y="1"/>
                </a:moveTo>
                <a:cubicBezTo>
                  <a:pt x="82" y="1"/>
                  <a:pt x="1" y="81"/>
                  <a:pt x="1" y="181"/>
                </a:cubicBezTo>
                <a:cubicBezTo>
                  <a:pt x="1" y="282"/>
                  <a:pt x="81" y="362"/>
                  <a:pt x="181" y="362"/>
                </a:cubicBezTo>
                <a:cubicBezTo>
                  <a:pt x="282" y="362"/>
                  <a:pt x="362" y="282"/>
                  <a:pt x="362" y="181"/>
                </a:cubicBezTo>
                <a:cubicBezTo>
                  <a:pt x="362" y="81"/>
                  <a:pt x="282"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2"/>
          <p:cNvSpPr/>
          <p:nvPr/>
        </p:nvSpPr>
        <p:spPr>
          <a:xfrm flipH="1">
            <a:off x="7219511" y="1746717"/>
            <a:ext cx="20671" cy="20614"/>
          </a:xfrm>
          <a:custGeom>
            <a:avLst/>
            <a:gdLst/>
            <a:ahLst/>
            <a:cxnLst/>
            <a:rect l="l" t="t" r="r" b="b"/>
            <a:pathLst>
              <a:path w="364" h="363" extrusionOk="0">
                <a:moveTo>
                  <a:pt x="182" y="1"/>
                </a:moveTo>
                <a:cubicBezTo>
                  <a:pt x="82" y="1"/>
                  <a:pt x="1" y="81"/>
                  <a:pt x="1" y="181"/>
                </a:cubicBezTo>
                <a:cubicBezTo>
                  <a:pt x="1" y="281"/>
                  <a:pt x="82" y="362"/>
                  <a:pt x="182" y="362"/>
                </a:cubicBezTo>
                <a:cubicBezTo>
                  <a:pt x="281" y="362"/>
                  <a:pt x="364" y="282"/>
                  <a:pt x="364" y="181"/>
                </a:cubicBezTo>
                <a:cubicBezTo>
                  <a:pt x="364" y="81"/>
                  <a:pt x="281"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2"/>
          <p:cNvSpPr/>
          <p:nvPr/>
        </p:nvSpPr>
        <p:spPr>
          <a:xfrm flipH="1">
            <a:off x="8059791" y="1947574"/>
            <a:ext cx="20614" cy="20614"/>
          </a:xfrm>
          <a:custGeom>
            <a:avLst/>
            <a:gdLst/>
            <a:ahLst/>
            <a:cxnLst/>
            <a:rect l="l" t="t" r="r" b="b"/>
            <a:pathLst>
              <a:path w="363" h="363" extrusionOk="0">
                <a:moveTo>
                  <a:pt x="181" y="1"/>
                </a:moveTo>
                <a:cubicBezTo>
                  <a:pt x="82" y="1"/>
                  <a:pt x="1" y="81"/>
                  <a:pt x="1" y="182"/>
                </a:cubicBezTo>
                <a:cubicBezTo>
                  <a:pt x="1" y="281"/>
                  <a:pt x="81" y="362"/>
                  <a:pt x="181" y="362"/>
                </a:cubicBezTo>
                <a:cubicBezTo>
                  <a:pt x="282" y="362"/>
                  <a:pt x="362" y="282"/>
                  <a:pt x="362" y="182"/>
                </a:cubicBezTo>
                <a:cubicBezTo>
                  <a:pt x="362" y="83"/>
                  <a:pt x="282"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2"/>
          <p:cNvSpPr/>
          <p:nvPr/>
        </p:nvSpPr>
        <p:spPr>
          <a:xfrm flipH="1">
            <a:off x="8059791" y="1363063"/>
            <a:ext cx="20614" cy="20671"/>
          </a:xfrm>
          <a:custGeom>
            <a:avLst/>
            <a:gdLst/>
            <a:ahLst/>
            <a:cxnLst/>
            <a:rect l="l" t="t" r="r" b="b"/>
            <a:pathLst>
              <a:path w="363" h="364" extrusionOk="0">
                <a:moveTo>
                  <a:pt x="181" y="1"/>
                </a:moveTo>
                <a:cubicBezTo>
                  <a:pt x="82" y="1"/>
                  <a:pt x="1" y="83"/>
                  <a:pt x="1" y="182"/>
                </a:cubicBezTo>
                <a:cubicBezTo>
                  <a:pt x="1" y="281"/>
                  <a:pt x="81" y="363"/>
                  <a:pt x="181" y="363"/>
                </a:cubicBezTo>
                <a:cubicBezTo>
                  <a:pt x="282" y="363"/>
                  <a:pt x="362" y="283"/>
                  <a:pt x="362" y="182"/>
                </a:cubicBezTo>
                <a:cubicBezTo>
                  <a:pt x="362" y="83"/>
                  <a:pt x="282" y="2"/>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2"/>
          <p:cNvSpPr/>
          <p:nvPr/>
        </p:nvSpPr>
        <p:spPr>
          <a:xfrm flipH="1">
            <a:off x="7520938" y="943008"/>
            <a:ext cx="20614" cy="20557"/>
          </a:xfrm>
          <a:custGeom>
            <a:avLst/>
            <a:gdLst/>
            <a:ahLst/>
            <a:cxnLst/>
            <a:rect l="l" t="t" r="r" b="b"/>
            <a:pathLst>
              <a:path w="363" h="362" extrusionOk="0">
                <a:moveTo>
                  <a:pt x="182" y="0"/>
                </a:moveTo>
                <a:cubicBezTo>
                  <a:pt x="82" y="0"/>
                  <a:pt x="0" y="80"/>
                  <a:pt x="0" y="181"/>
                </a:cubicBezTo>
                <a:cubicBezTo>
                  <a:pt x="0" y="281"/>
                  <a:pt x="82" y="362"/>
                  <a:pt x="182" y="362"/>
                </a:cubicBezTo>
                <a:cubicBezTo>
                  <a:pt x="280" y="362"/>
                  <a:pt x="363" y="281"/>
                  <a:pt x="363" y="181"/>
                </a:cubicBezTo>
                <a:cubicBezTo>
                  <a:pt x="363" y="83"/>
                  <a:pt x="283" y="0"/>
                  <a:pt x="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2"/>
          <p:cNvSpPr/>
          <p:nvPr/>
        </p:nvSpPr>
        <p:spPr>
          <a:xfrm flipH="1">
            <a:off x="7539166" y="1189578"/>
            <a:ext cx="20557" cy="20614"/>
          </a:xfrm>
          <a:custGeom>
            <a:avLst/>
            <a:gdLst/>
            <a:ahLst/>
            <a:cxnLst/>
            <a:rect l="l" t="t" r="r" b="b"/>
            <a:pathLst>
              <a:path w="362" h="363" extrusionOk="0">
                <a:moveTo>
                  <a:pt x="180" y="1"/>
                </a:moveTo>
                <a:cubicBezTo>
                  <a:pt x="82" y="1"/>
                  <a:pt x="0" y="81"/>
                  <a:pt x="0" y="182"/>
                </a:cubicBezTo>
                <a:cubicBezTo>
                  <a:pt x="0" y="281"/>
                  <a:pt x="80" y="362"/>
                  <a:pt x="180" y="362"/>
                </a:cubicBezTo>
                <a:cubicBezTo>
                  <a:pt x="279" y="362"/>
                  <a:pt x="362" y="282"/>
                  <a:pt x="362" y="182"/>
                </a:cubicBezTo>
                <a:cubicBezTo>
                  <a:pt x="362" y="82"/>
                  <a:pt x="279" y="1"/>
                  <a:pt x="1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3" name="Google Shape;1323;p32"/>
          <p:cNvGrpSpPr/>
          <p:nvPr/>
        </p:nvGrpSpPr>
        <p:grpSpPr>
          <a:xfrm>
            <a:off x="6667139" y="909896"/>
            <a:ext cx="1957629" cy="1710099"/>
            <a:chOff x="5923026" y="812454"/>
            <a:chExt cx="1957629" cy="1710099"/>
          </a:xfrm>
        </p:grpSpPr>
        <p:sp>
          <p:nvSpPr>
            <p:cNvPr id="1324" name="Google Shape;1324;p32"/>
            <p:cNvSpPr/>
            <p:nvPr/>
          </p:nvSpPr>
          <p:spPr>
            <a:xfrm flipH="1">
              <a:off x="6854965" y="862030"/>
              <a:ext cx="93472" cy="1292086"/>
            </a:xfrm>
            <a:custGeom>
              <a:avLst/>
              <a:gdLst/>
              <a:ahLst/>
              <a:cxnLst/>
              <a:rect l="l" t="t" r="r" b="b"/>
              <a:pathLst>
                <a:path w="1646" h="22753" extrusionOk="0">
                  <a:moveTo>
                    <a:pt x="1" y="1"/>
                  </a:moveTo>
                  <a:lnTo>
                    <a:pt x="1" y="22752"/>
                  </a:lnTo>
                  <a:lnTo>
                    <a:pt x="1645" y="22752"/>
                  </a:lnTo>
                  <a:lnTo>
                    <a:pt x="16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2"/>
            <p:cNvSpPr/>
            <p:nvPr/>
          </p:nvSpPr>
          <p:spPr>
            <a:xfrm flipH="1">
              <a:off x="6364715" y="1453525"/>
              <a:ext cx="1112921" cy="109032"/>
            </a:xfrm>
            <a:custGeom>
              <a:avLst/>
              <a:gdLst/>
              <a:ahLst/>
              <a:cxnLst/>
              <a:rect l="l" t="t" r="r" b="b"/>
              <a:pathLst>
                <a:path w="19598" h="1920" extrusionOk="0">
                  <a:moveTo>
                    <a:pt x="0" y="1"/>
                  </a:moveTo>
                  <a:lnTo>
                    <a:pt x="0" y="1919"/>
                  </a:lnTo>
                  <a:lnTo>
                    <a:pt x="19598" y="1919"/>
                  </a:lnTo>
                  <a:lnTo>
                    <a:pt x="195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2"/>
            <p:cNvSpPr/>
            <p:nvPr/>
          </p:nvSpPr>
          <p:spPr>
            <a:xfrm flipH="1">
              <a:off x="6906466" y="812454"/>
              <a:ext cx="974190" cy="1710042"/>
            </a:xfrm>
            <a:custGeom>
              <a:avLst/>
              <a:gdLst/>
              <a:ahLst/>
              <a:cxnLst/>
              <a:rect l="l" t="t" r="r" b="b"/>
              <a:pathLst>
                <a:path w="17155" h="30113" extrusionOk="0">
                  <a:moveTo>
                    <a:pt x="2025" y="0"/>
                  </a:moveTo>
                  <a:lnTo>
                    <a:pt x="2025" y="0"/>
                  </a:lnTo>
                  <a:cubicBezTo>
                    <a:pt x="0" y="3799"/>
                    <a:pt x="4358" y="12466"/>
                    <a:pt x="1702" y="27914"/>
                  </a:cubicBezTo>
                  <a:cubicBezTo>
                    <a:pt x="1441" y="29431"/>
                    <a:pt x="3497" y="30112"/>
                    <a:pt x="5002" y="30112"/>
                  </a:cubicBezTo>
                  <a:cubicBezTo>
                    <a:pt x="5060" y="30112"/>
                    <a:pt x="5117" y="30111"/>
                    <a:pt x="5173" y="30109"/>
                  </a:cubicBezTo>
                  <a:cubicBezTo>
                    <a:pt x="6666" y="30054"/>
                    <a:pt x="8083" y="29253"/>
                    <a:pt x="9553" y="29208"/>
                  </a:cubicBezTo>
                  <a:cubicBezTo>
                    <a:pt x="9603" y="29207"/>
                    <a:pt x="9654" y="29206"/>
                    <a:pt x="9705" y="29206"/>
                  </a:cubicBezTo>
                  <a:cubicBezTo>
                    <a:pt x="11248" y="29206"/>
                    <a:pt x="12961" y="29879"/>
                    <a:pt x="14511" y="30020"/>
                  </a:cubicBezTo>
                  <a:cubicBezTo>
                    <a:pt x="14695" y="30037"/>
                    <a:pt x="14881" y="30045"/>
                    <a:pt x="15065" y="30059"/>
                  </a:cubicBezTo>
                  <a:cubicBezTo>
                    <a:pt x="7896" y="12467"/>
                    <a:pt x="17155" y="16383"/>
                    <a:pt x="16489" y="300"/>
                  </a:cubicBezTo>
                  <a:cubicBezTo>
                    <a:pt x="9038" y="145"/>
                    <a:pt x="2025" y="0"/>
                    <a:pt x="2025"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2"/>
            <p:cNvSpPr/>
            <p:nvPr/>
          </p:nvSpPr>
          <p:spPr>
            <a:xfrm flipH="1">
              <a:off x="7025152" y="822051"/>
              <a:ext cx="814049" cy="1700502"/>
            </a:xfrm>
            <a:custGeom>
              <a:avLst/>
              <a:gdLst/>
              <a:ahLst/>
              <a:cxnLst/>
              <a:rect l="l" t="t" r="r" b="b"/>
              <a:pathLst>
                <a:path w="14335" h="29945" extrusionOk="0">
                  <a:moveTo>
                    <a:pt x="1328" y="0"/>
                  </a:moveTo>
                  <a:cubicBezTo>
                    <a:pt x="1182" y="324"/>
                    <a:pt x="1039" y="650"/>
                    <a:pt x="898" y="977"/>
                  </a:cubicBezTo>
                  <a:cubicBezTo>
                    <a:pt x="0" y="5245"/>
                    <a:pt x="3390" y="13687"/>
                    <a:pt x="973" y="27746"/>
                  </a:cubicBezTo>
                  <a:cubicBezTo>
                    <a:pt x="713" y="29262"/>
                    <a:pt x="2765" y="29945"/>
                    <a:pt x="4270" y="29945"/>
                  </a:cubicBezTo>
                  <a:cubicBezTo>
                    <a:pt x="4329" y="29945"/>
                    <a:pt x="4387" y="29943"/>
                    <a:pt x="4444" y="29941"/>
                  </a:cubicBezTo>
                  <a:cubicBezTo>
                    <a:pt x="5937" y="29886"/>
                    <a:pt x="7354" y="29085"/>
                    <a:pt x="8824" y="29041"/>
                  </a:cubicBezTo>
                  <a:cubicBezTo>
                    <a:pt x="8878" y="29039"/>
                    <a:pt x="8932" y="29038"/>
                    <a:pt x="8986" y="29038"/>
                  </a:cubicBezTo>
                  <a:cubicBezTo>
                    <a:pt x="10526" y="29038"/>
                    <a:pt x="12234" y="29709"/>
                    <a:pt x="13781" y="29851"/>
                  </a:cubicBezTo>
                  <a:cubicBezTo>
                    <a:pt x="13965" y="29868"/>
                    <a:pt x="14151" y="29876"/>
                    <a:pt x="14335" y="29890"/>
                  </a:cubicBezTo>
                  <a:cubicBezTo>
                    <a:pt x="14306" y="29821"/>
                    <a:pt x="14281" y="29755"/>
                    <a:pt x="14252" y="29688"/>
                  </a:cubicBezTo>
                  <a:cubicBezTo>
                    <a:pt x="13081" y="29348"/>
                    <a:pt x="11807" y="29011"/>
                    <a:pt x="11449" y="28215"/>
                  </a:cubicBezTo>
                  <a:cubicBezTo>
                    <a:pt x="11242" y="27761"/>
                    <a:pt x="10998" y="27325"/>
                    <a:pt x="10760" y="26885"/>
                  </a:cubicBezTo>
                  <a:cubicBezTo>
                    <a:pt x="10309" y="26053"/>
                    <a:pt x="9881" y="25209"/>
                    <a:pt x="9479" y="24351"/>
                  </a:cubicBezTo>
                  <a:cubicBezTo>
                    <a:pt x="9235" y="25373"/>
                    <a:pt x="9173" y="26437"/>
                    <a:pt x="9299" y="27479"/>
                  </a:cubicBezTo>
                  <a:cubicBezTo>
                    <a:pt x="9237" y="27489"/>
                    <a:pt x="9175" y="27494"/>
                    <a:pt x="9113" y="27494"/>
                  </a:cubicBezTo>
                  <a:cubicBezTo>
                    <a:pt x="8546" y="27494"/>
                    <a:pt x="8017" y="27066"/>
                    <a:pt x="7760" y="26548"/>
                  </a:cubicBezTo>
                  <a:cubicBezTo>
                    <a:pt x="7475" y="25972"/>
                    <a:pt x="7446" y="25306"/>
                    <a:pt x="7424" y="24664"/>
                  </a:cubicBezTo>
                  <a:cubicBezTo>
                    <a:pt x="7343" y="22309"/>
                    <a:pt x="7261" y="19955"/>
                    <a:pt x="7177" y="17599"/>
                  </a:cubicBezTo>
                  <a:cubicBezTo>
                    <a:pt x="7146" y="16697"/>
                    <a:pt x="7110" y="15770"/>
                    <a:pt x="6757" y="14937"/>
                  </a:cubicBezTo>
                  <a:cubicBezTo>
                    <a:pt x="6290" y="18620"/>
                    <a:pt x="6119" y="22340"/>
                    <a:pt x="6245" y="26050"/>
                  </a:cubicBezTo>
                  <a:cubicBezTo>
                    <a:pt x="6264" y="26617"/>
                    <a:pt x="6281" y="27222"/>
                    <a:pt x="5983" y="27704"/>
                  </a:cubicBezTo>
                  <a:cubicBezTo>
                    <a:pt x="5790" y="28015"/>
                    <a:pt x="5409" y="28225"/>
                    <a:pt x="5058" y="28225"/>
                  </a:cubicBezTo>
                  <a:cubicBezTo>
                    <a:pt x="4865" y="28225"/>
                    <a:pt x="4682" y="28162"/>
                    <a:pt x="4542" y="28018"/>
                  </a:cubicBezTo>
                  <a:cubicBezTo>
                    <a:pt x="4810" y="25971"/>
                    <a:pt x="5068" y="23831"/>
                    <a:pt x="4366" y="21891"/>
                  </a:cubicBezTo>
                  <a:cubicBezTo>
                    <a:pt x="4343" y="22653"/>
                    <a:pt x="4314" y="23438"/>
                    <a:pt x="4004" y="24134"/>
                  </a:cubicBezTo>
                  <a:cubicBezTo>
                    <a:pt x="3697" y="24826"/>
                    <a:pt x="3040" y="25414"/>
                    <a:pt x="2287" y="25414"/>
                  </a:cubicBezTo>
                  <a:cubicBezTo>
                    <a:pt x="2280" y="25414"/>
                    <a:pt x="2273" y="25414"/>
                    <a:pt x="2265" y="25414"/>
                  </a:cubicBezTo>
                  <a:cubicBezTo>
                    <a:pt x="3273" y="21666"/>
                    <a:pt x="3617" y="17739"/>
                    <a:pt x="3278" y="13874"/>
                  </a:cubicBezTo>
                  <a:cubicBezTo>
                    <a:pt x="3163" y="12569"/>
                    <a:pt x="2969" y="11265"/>
                    <a:pt x="2562" y="10021"/>
                  </a:cubicBezTo>
                  <a:cubicBezTo>
                    <a:pt x="2327" y="9308"/>
                    <a:pt x="2023" y="8618"/>
                    <a:pt x="1837" y="7890"/>
                  </a:cubicBezTo>
                  <a:cubicBezTo>
                    <a:pt x="1647" y="7150"/>
                    <a:pt x="1586" y="6382"/>
                    <a:pt x="1534" y="5620"/>
                  </a:cubicBezTo>
                  <a:cubicBezTo>
                    <a:pt x="1406" y="3749"/>
                    <a:pt x="1339" y="1875"/>
                    <a:pt x="1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2"/>
            <p:cNvSpPr/>
            <p:nvPr/>
          </p:nvSpPr>
          <p:spPr>
            <a:xfrm flipH="1">
              <a:off x="5953860" y="830058"/>
              <a:ext cx="998949" cy="1688974"/>
            </a:xfrm>
            <a:custGeom>
              <a:avLst/>
              <a:gdLst/>
              <a:ahLst/>
              <a:cxnLst/>
              <a:rect l="l" t="t" r="r" b="b"/>
              <a:pathLst>
                <a:path w="17591" h="29742" extrusionOk="0">
                  <a:moveTo>
                    <a:pt x="135" y="0"/>
                  </a:moveTo>
                  <a:lnTo>
                    <a:pt x="135" y="0"/>
                  </a:lnTo>
                  <a:cubicBezTo>
                    <a:pt x="1" y="19148"/>
                    <a:pt x="4902" y="21384"/>
                    <a:pt x="2674" y="29742"/>
                  </a:cubicBezTo>
                  <a:cubicBezTo>
                    <a:pt x="4576" y="29601"/>
                    <a:pt x="6469" y="29287"/>
                    <a:pt x="8314" y="28784"/>
                  </a:cubicBezTo>
                  <a:cubicBezTo>
                    <a:pt x="9354" y="28500"/>
                    <a:pt x="10553" y="28086"/>
                    <a:pt x="11694" y="28086"/>
                  </a:cubicBezTo>
                  <a:cubicBezTo>
                    <a:pt x="12071" y="28086"/>
                    <a:pt x="12442" y="28131"/>
                    <a:pt x="12798" y="28241"/>
                  </a:cubicBezTo>
                  <a:cubicBezTo>
                    <a:pt x="13708" y="28522"/>
                    <a:pt x="14732" y="29741"/>
                    <a:pt x="15768" y="29741"/>
                  </a:cubicBezTo>
                  <a:cubicBezTo>
                    <a:pt x="15995" y="29741"/>
                    <a:pt x="16222" y="29683"/>
                    <a:pt x="16449" y="29543"/>
                  </a:cubicBezTo>
                  <a:cubicBezTo>
                    <a:pt x="17590" y="28841"/>
                    <a:pt x="17177" y="26969"/>
                    <a:pt x="16820" y="25986"/>
                  </a:cubicBezTo>
                  <a:cubicBezTo>
                    <a:pt x="11709" y="11878"/>
                    <a:pt x="17154" y="16350"/>
                    <a:pt x="17057" y="348"/>
                  </a:cubicBezTo>
                  <a:cubicBezTo>
                    <a:pt x="17057" y="348"/>
                    <a:pt x="8423" y="170"/>
                    <a:pt x="135"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2"/>
            <p:cNvSpPr/>
            <p:nvPr/>
          </p:nvSpPr>
          <p:spPr>
            <a:xfrm flipH="1">
              <a:off x="5923026" y="857941"/>
              <a:ext cx="846872" cy="1660978"/>
            </a:xfrm>
            <a:custGeom>
              <a:avLst/>
              <a:gdLst/>
              <a:ahLst/>
              <a:cxnLst/>
              <a:rect l="l" t="t" r="r" b="b"/>
              <a:pathLst>
                <a:path w="14913" h="29249" extrusionOk="0">
                  <a:moveTo>
                    <a:pt x="14209" y="0"/>
                  </a:moveTo>
                  <a:lnTo>
                    <a:pt x="14209" y="0"/>
                  </a:lnTo>
                  <a:cubicBezTo>
                    <a:pt x="14309" y="1406"/>
                    <a:pt x="14396" y="2598"/>
                    <a:pt x="14004" y="4032"/>
                  </a:cubicBezTo>
                  <a:cubicBezTo>
                    <a:pt x="13205" y="6955"/>
                    <a:pt x="12079" y="9790"/>
                    <a:pt x="11435" y="12753"/>
                  </a:cubicBezTo>
                  <a:cubicBezTo>
                    <a:pt x="10609" y="16554"/>
                    <a:pt x="10944" y="19881"/>
                    <a:pt x="12635" y="23358"/>
                  </a:cubicBezTo>
                  <a:cubicBezTo>
                    <a:pt x="13070" y="24251"/>
                    <a:pt x="14307" y="27620"/>
                    <a:pt x="12355" y="27620"/>
                  </a:cubicBezTo>
                  <a:cubicBezTo>
                    <a:pt x="12295" y="27620"/>
                    <a:pt x="12232" y="27616"/>
                    <a:pt x="12166" y="27610"/>
                  </a:cubicBezTo>
                  <a:cubicBezTo>
                    <a:pt x="11402" y="27533"/>
                    <a:pt x="10999" y="26680"/>
                    <a:pt x="10789" y="25941"/>
                  </a:cubicBezTo>
                  <a:cubicBezTo>
                    <a:pt x="9702" y="22122"/>
                    <a:pt x="9736" y="17954"/>
                    <a:pt x="9411" y="13997"/>
                  </a:cubicBezTo>
                  <a:cubicBezTo>
                    <a:pt x="9398" y="13834"/>
                    <a:pt x="9369" y="13644"/>
                    <a:pt x="9227" y="13560"/>
                  </a:cubicBezTo>
                  <a:cubicBezTo>
                    <a:pt x="9185" y="13534"/>
                    <a:pt x="9139" y="13523"/>
                    <a:pt x="9092" y="13523"/>
                  </a:cubicBezTo>
                  <a:cubicBezTo>
                    <a:pt x="8975" y="13523"/>
                    <a:pt x="8852" y="13592"/>
                    <a:pt x="8781" y="13690"/>
                  </a:cubicBezTo>
                  <a:cubicBezTo>
                    <a:pt x="8681" y="13828"/>
                    <a:pt x="8654" y="14005"/>
                    <a:pt x="8631" y="14172"/>
                  </a:cubicBezTo>
                  <a:cubicBezTo>
                    <a:pt x="8324" y="16513"/>
                    <a:pt x="8235" y="18883"/>
                    <a:pt x="8370" y="21241"/>
                  </a:cubicBezTo>
                  <a:cubicBezTo>
                    <a:pt x="8433" y="22366"/>
                    <a:pt x="9274" y="25591"/>
                    <a:pt x="7994" y="26285"/>
                  </a:cubicBezTo>
                  <a:cubicBezTo>
                    <a:pt x="7778" y="26403"/>
                    <a:pt x="7598" y="26454"/>
                    <a:pt x="7448" y="26454"/>
                  </a:cubicBezTo>
                  <a:cubicBezTo>
                    <a:pt x="6447" y="26454"/>
                    <a:pt x="6760" y="24157"/>
                    <a:pt x="6236" y="23773"/>
                  </a:cubicBezTo>
                  <a:cubicBezTo>
                    <a:pt x="6093" y="23669"/>
                    <a:pt x="5930" y="23625"/>
                    <a:pt x="5759" y="23625"/>
                  </a:cubicBezTo>
                  <a:cubicBezTo>
                    <a:pt x="5199" y="23625"/>
                    <a:pt x="4554" y="24094"/>
                    <a:pt x="4251" y="24434"/>
                  </a:cubicBezTo>
                  <a:cubicBezTo>
                    <a:pt x="3506" y="25272"/>
                    <a:pt x="2976" y="26178"/>
                    <a:pt x="2077" y="26870"/>
                  </a:cubicBezTo>
                  <a:cubicBezTo>
                    <a:pt x="1490" y="27324"/>
                    <a:pt x="831" y="27711"/>
                    <a:pt x="253" y="28184"/>
                  </a:cubicBezTo>
                  <a:cubicBezTo>
                    <a:pt x="181" y="28528"/>
                    <a:pt x="98" y="28881"/>
                    <a:pt x="0" y="29247"/>
                  </a:cubicBezTo>
                  <a:cubicBezTo>
                    <a:pt x="541" y="29184"/>
                    <a:pt x="1196" y="29102"/>
                    <a:pt x="1373" y="29102"/>
                  </a:cubicBezTo>
                  <a:cubicBezTo>
                    <a:pt x="1406" y="29102"/>
                    <a:pt x="1422" y="29105"/>
                    <a:pt x="1419" y="29111"/>
                  </a:cubicBezTo>
                  <a:cubicBezTo>
                    <a:pt x="1738" y="29073"/>
                    <a:pt x="2053" y="29028"/>
                    <a:pt x="2370" y="28979"/>
                  </a:cubicBezTo>
                  <a:cubicBezTo>
                    <a:pt x="2446" y="28967"/>
                    <a:pt x="2523" y="28956"/>
                    <a:pt x="2598" y="28943"/>
                  </a:cubicBezTo>
                  <a:cubicBezTo>
                    <a:pt x="2914" y="28893"/>
                    <a:pt x="3230" y="28839"/>
                    <a:pt x="3544" y="28778"/>
                  </a:cubicBezTo>
                  <a:lnTo>
                    <a:pt x="3545" y="28778"/>
                  </a:lnTo>
                  <a:cubicBezTo>
                    <a:pt x="3857" y="28718"/>
                    <a:pt x="4171" y="28651"/>
                    <a:pt x="4482" y="28580"/>
                  </a:cubicBezTo>
                  <a:cubicBezTo>
                    <a:pt x="4560" y="28562"/>
                    <a:pt x="4635" y="28544"/>
                    <a:pt x="4711" y="28527"/>
                  </a:cubicBezTo>
                  <a:cubicBezTo>
                    <a:pt x="5022" y="28453"/>
                    <a:pt x="5332" y="28375"/>
                    <a:pt x="5641" y="28291"/>
                  </a:cubicBezTo>
                  <a:cubicBezTo>
                    <a:pt x="6680" y="28008"/>
                    <a:pt x="7881" y="27593"/>
                    <a:pt x="9022" y="27593"/>
                  </a:cubicBezTo>
                  <a:cubicBezTo>
                    <a:pt x="9399" y="27593"/>
                    <a:pt x="9769" y="27639"/>
                    <a:pt x="10126" y="27749"/>
                  </a:cubicBezTo>
                  <a:cubicBezTo>
                    <a:pt x="11035" y="28030"/>
                    <a:pt x="12060" y="29249"/>
                    <a:pt x="13096" y="29249"/>
                  </a:cubicBezTo>
                  <a:cubicBezTo>
                    <a:pt x="13322" y="29249"/>
                    <a:pt x="13549" y="29190"/>
                    <a:pt x="13776" y="29051"/>
                  </a:cubicBezTo>
                  <a:cubicBezTo>
                    <a:pt x="14912" y="28349"/>
                    <a:pt x="14499" y="26476"/>
                    <a:pt x="14143" y="25494"/>
                  </a:cubicBezTo>
                  <a:cubicBezTo>
                    <a:pt x="14019" y="25153"/>
                    <a:pt x="13903" y="24826"/>
                    <a:pt x="13792" y="24504"/>
                  </a:cubicBezTo>
                  <a:cubicBezTo>
                    <a:pt x="13760" y="24413"/>
                    <a:pt x="13726" y="24317"/>
                    <a:pt x="13696" y="24227"/>
                  </a:cubicBezTo>
                  <a:cubicBezTo>
                    <a:pt x="13664" y="24135"/>
                    <a:pt x="13634" y="24046"/>
                    <a:pt x="13604" y="23956"/>
                  </a:cubicBezTo>
                  <a:cubicBezTo>
                    <a:pt x="13566" y="23848"/>
                    <a:pt x="13529" y="23738"/>
                    <a:pt x="13495" y="23632"/>
                  </a:cubicBezTo>
                  <a:cubicBezTo>
                    <a:pt x="13467" y="23548"/>
                    <a:pt x="13441" y="23469"/>
                    <a:pt x="13415" y="23388"/>
                  </a:cubicBezTo>
                  <a:cubicBezTo>
                    <a:pt x="13378" y="23279"/>
                    <a:pt x="13341" y="23167"/>
                    <a:pt x="13307" y="23059"/>
                  </a:cubicBezTo>
                  <a:cubicBezTo>
                    <a:pt x="13279" y="22978"/>
                    <a:pt x="13255" y="22899"/>
                    <a:pt x="13231" y="22817"/>
                  </a:cubicBezTo>
                  <a:cubicBezTo>
                    <a:pt x="13199" y="22715"/>
                    <a:pt x="13164" y="22613"/>
                    <a:pt x="13135" y="22514"/>
                  </a:cubicBezTo>
                  <a:cubicBezTo>
                    <a:pt x="13106" y="22424"/>
                    <a:pt x="13081" y="22336"/>
                    <a:pt x="13053" y="22247"/>
                  </a:cubicBezTo>
                  <a:cubicBezTo>
                    <a:pt x="13027" y="22161"/>
                    <a:pt x="12999" y="22073"/>
                    <a:pt x="12974" y="21989"/>
                  </a:cubicBezTo>
                  <a:cubicBezTo>
                    <a:pt x="12950" y="21908"/>
                    <a:pt x="12928" y="21832"/>
                    <a:pt x="12905" y="21752"/>
                  </a:cubicBezTo>
                  <a:cubicBezTo>
                    <a:pt x="12880" y="21664"/>
                    <a:pt x="12852" y="21573"/>
                    <a:pt x="12827" y="21486"/>
                  </a:cubicBezTo>
                  <a:cubicBezTo>
                    <a:pt x="12804" y="21407"/>
                    <a:pt x="12785" y="21331"/>
                    <a:pt x="12763" y="21252"/>
                  </a:cubicBezTo>
                  <a:cubicBezTo>
                    <a:pt x="12740" y="21168"/>
                    <a:pt x="12716" y="21086"/>
                    <a:pt x="12694" y="21003"/>
                  </a:cubicBezTo>
                  <a:cubicBezTo>
                    <a:pt x="12674" y="20930"/>
                    <a:pt x="12655" y="20857"/>
                    <a:pt x="12637" y="20784"/>
                  </a:cubicBezTo>
                  <a:cubicBezTo>
                    <a:pt x="12616" y="20702"/>
                    <a:pt x="12594" y="20621"/>
                    <a:pt x="12572" y="20540"/>
                  </a:cubicBezTo>
                  <a:cubicBezTo>
                    <a:pt x="12555" y="20472"/>
                    <a:pt x="12539" y="20404"/>
                    <a:pt x="12522" y="20335"/>
                  </a:cubicBezTo>
                  <a:cubicBezTo>
                    <a:pt x="12502" y="20256"/>
                    <a:pt x="12482" y="20174"/>
                    <a:pt x="12463" y="20096"/>
                  </a:cubicBezTo>
                  <a:cubicBezTo>
                    <a:pt x="12447" y="20032"/>
                    <a:pt x="12435" y="19972"/>
                    <a:pt x="12421" y="19909"/>
                  </a:cubicBezTo>
                  <a:cubicBezTo>
                    <a:pt x="12401" y="19830"/>
                    <a:pt x="12383" y="19750"/>
                    <a:pt x="12366" y="19672"/>
                  </a:cubicBezTo>
                  <a:cubicBezTo>
                    <a:pt x="12353" y="19614"/>
                    <a:pt x="12342" y="19559"/>
                    <a:pt x="12330" y="19502"/>
                  </a:cubicBezTo>
                  <a:cubicBezTo>
                    <a:pt x="12313" y="19423"/>
                    <a:pt x="12296" y="19342"/>
                    <a:pt x="12280" y="19264"/>
                  </a:cubicBezTo>
                  <a:cubicBezTo>
                    <a:pt x="12268" y="19207"/>
                    <a:pt x="12258" y="19153"/>
                    <a:pt x="12246" y="19096"/>
                  </a:cubicBezTo>
                  <a:cubicBezTo>
                    <a:pt x="12233" y="19021"/>
                    <a:pt x="12218" y="18946"/>
                    <a:pt x="12204" y="18873"/>
                  </a:cubicBezTo>
                  <a:cubicBezTo>
                    <a:pt x="12194" y="18820"/>
                    <a:pt x="12185" y="18769"/>
                    <a:pt x="12176" y="18717"/>
                  </a:cubicBezTo>
                  <a:cubicBezTo>
                    <a:pt x="12164" y="18643"/>
                    <a:pt x="12151" y="18569"/>
                    <a:pt x="12140" y="18498"/>
                  </a:cubicBezTo>
                  <a:cubicBezTo>
                    <a:pt x="12132" y="18450"/>
                    <a:pt x="12125" y="18404"/>
                    <a:pt x="12118" y="18358"/>
                  </a:cubicBezTo>
                  <a:cubicBezTo>
                    <a:pt x="12106" y="18283"/>
                    <a:pt x="12095" y="18209"/>
                    <a:pt x="12085" y="18137"/>
                  </a:cubicBezTo>
                  <a:cubicBezTo>
                    <a:pt x="12079" y="18094"/>
                    <a:pt x="12074" y="18054"/>
                    <a:pt x="12068" y="18012"/>
                  </a:cubicBezTo>
                  <a:cubicBezTo>
                    <a:pt x="12059" y="17938"/>
                    <a:pt x="12049" y="17863"/>
                    <a:pt x="12040" y="17790"/>
                  </a:cubicBezTo>
                  <a:cubicBezTo>
                    <a:pt x="12036" y="17753"/>
                    <a:pt x="12033" y="17716"/>
                    <a:pt x="12028" y="17679"/>
                  </a:cubicBezTo>
                  <a:cubicBezTo>
                    <a:pt x="12020" y="17605"/>
                    <a:pt x="12013" y="17529"/>
                    <a:pt x="12005" y="17458"/>
                  </a:cubicBezTo>
                  <a:cubicBezTo>
                    <a:pt x="12003" y="17424"/>
                    <a:pt x="12000" y="17391"/>
                    <a:pt x="11997" y="17357"/>
                  </a:cubicBezTo>
                  <a:cubicBezTo>
                    <a:pt x="11992" y="17282"/>
                    <a:pt x="11985" y="17208"/>
                    <a:pt x="11980" y="17134"/>
                  </a:cubicBezTo>
                  <a:cubicBezTo>
                    <a:pt x="11979" y="17106"/>
                    <a:pt x="11977" y="17080"/>
                    <a:pt x="11975" y="17052"/>
                  </a:cubicBezTo>
                  <a:cubicBezTo>
                    <a:pt x="11971" y="16974"/>
                    <a:pt x="11967" y="16898"/>
                    <a:pt x="11963" y="16823"/>
                  </a:cubicBezTo>
                  <a:cubicBezTo>
                    <a:pt x="11962" y="16800"/>
                    <a:pt x="11962" y="16777"/>
                    <a:pt x="11962" y="16753"/>
                  </a:cubicBezTo>
                  <a:cubicBezTo>
                    <a:pt x="11958" y="16675"/>
                    <a:pt x="11956" y="16598"/>
                    <a:pt x="11956" y="16523"/>
                  </a:cubicBezTo>
                  <a:lnTo>
                    <a:pt x="11956" y="16465"/>
                  </a:lnTo>
                  <a:cubicBezTo>
                    <a:pt x="11956" y="16386"/>
                    <a:pt x="11954" y="16307"/>
                    <a:pt x="11956" y="16230"/>
                  </a:cubicBezTo>
                  <a:cubicBezTo>
                    <a:pt x="11956" y="16216"/>
                    <a:pt x="11957" y="16204"/>
                    <a:pt x="11957" y="16191"/>
                  </a:cubicBezTo>
                  <a:cubicBezTo>
                    <a:pt x="11958" y="16107"/>
                    <a:pt x="11959" y="16026"/>
                    <a:pt x="11964" y="15945"/>
                  </a:cubicBezTo>
                  <a:cubicBezTo>
                    <a:pt x="11964" y="15937"/>
                    <a:pt x="11965" y="15929"/>
                    <a:pt x="11965" y="15921"/>
                  </a:cubicBezTo>
                  <a:cubicBezTo>
                    <a:pt x="11970" y="15836"/>
                    <a:pt x="11974" y="15751"/>
                    <a:pt x="11980" y="15669"/>
                  </a:cubicBezTo>
                  <a:lnTo>
                    <a:pt x="11980" y="15663"/>
                  </a:lnTo>
                  <a:cubicBezTo>
                    <a:pt x="12234" y="11975"/>
                    <a:pt x="14419" y="10122"/>
                    <a:pt x="14384" y="38"/>
                  </a:cubicBezTo>
                  <a:cubicBezTo>
                    <a:pt x="14327" y="21"/>
                    <a:pt x="14270" y="5"/>
                    <a:pt x="14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32"/>
          <p:cNvSpPr/>
          <p:nvPr/>
        </p:nvSpPr>
        <p:spPr>
          <a:xfrm flipH="1">
            <a:off x="6671391" y="811830"/>
            <a:ext cx="1932195" cy="75357"/>
          </a:xfrm>
          <a:custGeom>
            <a:avLst/>
            <a:gdLst/>
            <a:ahLst/>
            <a:cxnLst/>
            <a:rect l="l" t="t" r="r" b="b"/>
            <a:pathLst>
              <a:path w="34025" h="1327" extrusionOk="0">
                <a:moveTo>
                  <a:pt x="432" y="1"/>
                </a:moveTo>
                <a:cubicBezTo>
                  <a:pt x="193" y="1"/>
                  <a:pt x="6" y="199"/>
                  <a:pt x="4" y="437"/>
                </a:cubicBezTo>
                <a:cubicBezTo>
                  <a:pt x="1" y="680"/>
                  <a:pt x="196" y="881"/>
                  <a:pt x="440" y="885"/>
                </a:cubicBezTo>
                <a:lnTo>
                  <a:pt x="33573" y="1327"/>
                </a:lnTo>
                <a:lnTo>
                  <a:pt x="33579" y="1327"/>
                </a:lnTo>
                <a:cubicBezTo>
                  <a:pt x="33820" y="1327"/>
                  <a:pt x="34016" y="1133"/>
                  <a:pt x="34021" y="890"/>
                </a:cubicBezTo>
                <a:cubicBezTo>
                  <a:pt x="34024" y="646"/>
                  <a:pt x="33829" y="445"/>
                  <a:pt x="33585" y="443"/>
                </a:cubicBezTo>
                <a:lnTo>
                  <a:pt x="452" y="1"/>
                </a:lnTo>
                <a:cubicBezTo>
                  <a:pt x="445" y="1"/>
                  <a:pt x="438" y="1"/>
                  <a:pt x="4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2"/>
          <p:cNvSpPr/>
          <p:nvPr/>
        </p:nvSpPr>
        <p:spPr>
          <a:xfrm flipH="1">
            <a:off x="6671391" y="836816"/>
            <a:ext cx="1931854" cy="50371"/>
          </a:xfrm>
          <a:custGeom>
            <a:avLst/>
            <a:gdLst/>
            <a:ahLst/>
            <a:cxnLst/>
            <a:rect l="l" t="t" r="r" b="b"/>
            <a:pathLst>
              <a:path w="34019" h="887" extrusionOk="0">
                <a:moveTo>
                  <a:pt x="33467" y="1"/>
                </a:moveTo>
                <a:cubicBezTo>
                  <a:pt x="33468" y="16"/>
                  <a:pt x="33470" y="28"/>
                  <a:pt x="33470" y="44"/>
                </a:cubicBezTo>
                <a:cubicBezTo>
                  <a:pt x="33467" y="324"/>
                  <a:pt x="33269" y="548"/>
                  <a:pt x="33028" y="548"/>
                </a:cubicBezTo>
                <a:lnTo>
                  <a:pt x="33022" y="548"/>
                </a:lnTo>
                <a:lnTo>
                  <a:pt x="1" y="38"/>
                </a:lnTo>
                <a:lnTo>
                  <a:pt x="1" y="38"/>
                </a:lnTo>
                <a:cubicBezTo>
                  <a:pt x="20" y="262"/>
                  <a:pt x="204" y="441"/>
                  <a:pt x="433" y="445"/>
                </a:cubicBezTo>
                <a:lnTo>
                  <a:pt x="33566" y="887"/>
                </a:lnTo>
                <a:lnTo>
                  <a:pt x="33572" y="887"/>
                </a:lnTo>
                <a:cubicBezTo>
                  <a:pt x="33813" y="887"/>
                  <a:pt x="34010" y="693"/>
                  <a:pt x="34013" y="450"/>
                </a:cubicBezTo>
                <a:cubicBezTo>
                  <a:pt x="34018" y="206"/>
                  <a:pt x="33823" y="5"/>
                  <a:pt x="33579" y="3"/>
                </a:cubicBezTo>
                <a:lnTo>
                  <a:pt x="33467" y="1"/>
                </a:ln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2"/>
          <p:cNvSpPr/>
          <p:nvPr/>
        </p:nvSpPr>
        <p:spPr>
          <a:xfrm flipH="1">
            <a:off x="7622183" y="3764877"/>
            <a:ext cx="1255117" cy="133905"/>
          </a:xfrm>
          <a:custGeom>
            <a:avLst/>
            <a:gdLst/>
            <a:ahLst/>
            <a:cxnLst/>
            <a:rect l="l" t="t" r="r" b="b"/>
            <a:pathLst>
              <a:path w="22102" h="2358" extrusionOk="0">
                <a:moveTo>
                  <a:pt x="11051" y="1"/>
                </a:moveTo>
                <a:cubicBezTo>
                  <a:pt x="8120" y="1"/>
                  <a:pt x="5310" y="126"/>
                  <a:pt x="3237" y="346"/>
                </a:cubicBezTo>
                <a:cubicBezTo>
                  <a:pt x="1166" y="568"/>
                  <a:pt x="1" y="867"/>
                  <a:pt x="1" y="1180"/>
                </a:cubicBezTo>
                <a:cubicBezTo>
                  <a:pt x="1" y="1492"/>
                  <a:pt x="1166" y="1791"/>
                  <a:pt x="3237" y="2012"/>
                </a:cubicBezTo>
                <a:cubicBezTo>
                  <a:pt x="5310" y="2233"/>
                  <a:pt x="8120" y="2357"/>
                  <a:pt x="11051" y="2357"/>
                </a:cubicBezTo>
                <a:cubicBezTo>
                  <a:pt x="13982" y="2357"/>
                  <a:pt x="16793" y="2233"/>
                  <a:pt x="18865" y="2012"/>
                </a:cubicBezTo>
                <a:cubicBezTo>
                  <a:pt x="20937" y="1791"/>
                  <a:pt x="22102" y="1492"/>
                  <a:pt x="22102" y="1180"/>
                </a:cubicBezTo>
                <a:cubicBezTo>
                  <a:pt x="22102" y="867"/>
                  <a:pt x="20937" y="568"/>
                  <a:pt x="18865" y="346"/>
                </a:cubicBezTo>
                <a:cubicBezTo>
                  <a:pt x="16793" y="126"/>
                  <a:pt x="13982" y="1"/>
                  <a:pt x="11051" y="1"/>
                </a:cubicBezTo>
                <a:close/>
              </a:path>
            </a:pathLst>
          </a:custGeom>
          <a:solidFill>
            <a:srgbClr val="03030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2"/>
          <p:cNvSpPr/>
          <p:nvPr/>
        </p:nvSpPr>
        <p:spPr>
          <a:xfrm flipH="1">
            <a:off x="7981252" y="3121592"/>
            <a:ext cx="524716" cy="690138"/>
          </a:xfrm>
          <a:custGeom>
            <a:avLst/>
            <a:gdLst/>
            <a:ahLst/>
            <a:cxnLst/>
            <a:rect l="l" t="t" r="r" b="b"/>
            <a:pathLst>
              <a:path w="9240" h="12153" extrusionOk="0">
                <a:moveTo>
                  <a:pt x="8784" y="1"/>
                </a:moveTo>
                <a:cubicBezTo>
                  <a:pt x="8389" y="1"/>
                  <a:pt x="7772" y="280"/>
                  <a:pt x="7082" y="280"/>
                </a:cubicBezTo>
                <a:lnTo>
                  <a:pt x="2158" y="280"/>
                </a:lnTo>
                <a:cubicBezTo>
                  <a:pt x="1541" y="280"/>
                  <a:pt x="983" y="106"/>
                  <a:pt x="589" y="106"/>
                </a:cubicBezTo>
                <a:cubicBezTo>
                  <a:pt x="225" y="106"/>
                  <a:pt x="1" y="254"/>
                  <a:pt x="1" y="824"/>
                </a:cubicBezTo>
                <a:lnTo>
                  <a:pt x="1" y="11330"/>
                </a:lnTo>
                <a:cubicBezTo>
                  <a:pt x="1" y="11900"/>
                  <a:pt x="224" y="12048"/>
                  <a:pt x="587" y="12048"/>
                </a:cubicBezTo>
                <a:cubicBezTo>
                  <a:pt x="981" y="12048"/>
                  <a:pt x="1541" y="11873"/>
                  <a:pt x="2158" y="11873"/>
                </a:cubicBezTo>
                <a:lnTo>
                  <a:pt x="7082" y="11873"/>
                </a:lnTo>
                <a:cubicBezTo>
                  <a:pt x="7773" y="11873"/>
                  <a:pt x="8390" y="12152"/>
                  <a:pt x="8786" y="12152"/>
                </a:cubicBezTo>
                <a:cubicBezTo>
                  <a:pt x="9070" y="12152"/>
                  <a:pt x="9240" y="12008"/>
                  <a:pt x="9239" y="11511"/>
                </a:cubicBezTo>
                <a:lnTo>
                  <a:pt x="9239" y="642"/>
                </a:lnTo>
                <a:cubicBezTo>
                  <a:pt x="9239" y="145"/>
                  <a:pt x="9069" y="1"/>
                  <a:pt x="8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2"/>
          <p:cNvSpPr/>
          <p:nvPr/>
        </p:nvSpPr>
        <p:spPr>
          <a:xfrm flipH="1">
            <a:off x="7981252" y="3121649"/>
            <a:ext cx="524716" cy="690025"/>
          </a:xfrm>
          <a:custGeom>
            <a:avLst/>
            <a:gdLst/>
            <a:ahLst/>
            <a:cxnLst/>
            <a:rect l="l" t="t" r="r" b="b"/>
            <a:pathLst>
              <a:path w="9240" h="12151" extrusionOk="0">
                <a:moveTo>
                  <a:pt x="8785" y="1"/>
                </a:moveTo>
                <a:cubicBezTo>
                  <a:pt x="8608" y="1"/>
                  <a:pt x="8387" y="56"/>
                  <a:pt x="8134" y="118"/>
                </a:cubicBezTo>
                <a:lnTo>
                  <a:pt x="7954" y="10424"/>
                </a:lnTo>
                <a:cubicBezTo>
                  <a:pt x="7954" y="10424"/>
                  <a:pt x="1467" y="10172"/>
                  <a:pt x="203" y="10172"/>
                </a:cubicBezTo>
                <a:cubicBezTo>
                  <a:pt x="95" y="10172"/>
                  <a:pt x="25" y="10174"/>
                  <a:pt x="1" y="10178"/>
                </a:cubicBezTo>
                <a:lnTo>
                  <a:pt x="1" y="11329"/>
                </a:lnTo>
                <a:cubicBezTo>
                  <a:pt x="1" y="11898"/>
                  <a:pt x="224" y="12046"/>
                  <a:pt x="588" y="12046"/>
                </a:cubicBezTo>
                <a:cubicBezTo>
                  <a:pt x="982" y="12046"/>
                  <a:pt x="1541" y="11872"/>
                  <a:pt x="2158" y="11872"/>
                </a:cubicBezTo>
                <a:lnTo>
                  <a:pt x="7082" y="11872"/>
                </a:lnTo>
                <a:cubicBezTo>
                  <a:pt x="7772" y="11872"/>
                  <a:pt x="8389" y="12151"/>
                  <a:pt x="8784" y="12151"/>
                </a:cubicBezTo>
                <a:cubicBezTo>
                  <a:pt x="9069" y="12151"/>
                  <a:pt x="9239" y="12006"/>
                  <a:pt x="9239" y="11509"/>
                </a:cubicBezTo>
                <a:lnTo>
                  <a:pt x="9239" y="640"/>
                </a:lnTo>
                <a:cubicBezTo>
                  <a:pt x="9240" y="145"/>
                  <a:pt x="9070" y="1"/>
                  <a:pt x="8785"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2"/>
          <p:cNvSpPr/>
          <p:nvPr/>
        </p:nvSpPr>
        <p:spPr>
          <a:xfrm flipH="1">
            <a:off x="8070238" y="3223809"/>
            <a:ext cx="365939" cy="142537"/>
          </a:xfrm>
          <a:custGeom>
            <a:avLst/>
            <a:gdLst/>
            <a:ahLst/>
            <a:cxnLst/>
            <a:rect l="l" t="t" r="r" b="b"/>
            <a:pathLst>
              <a:path w="6444" h="2510" extrusionOk="0">
                <a:moveTo>
                  <a:pt x="762" y="0"/>
                </a:moveTo>
                <a:cubicBezTo>
                  <a:pt x="320" y="0"/>
                  <a:pt x="1" y="346"/>
                  <a:pt x="1" y="799"/>
                </a:cubicBezTo>
                <a:lnTo>
                  <a:pt x="1" y="1688"/>
                </a:lnTo>
                <a:cubicBezTo>
                  <a:pt x="1" y="2142"/>
                  <a:pt x="320" y="2509"/>
                  <a:pt x="762" y="2509"/>
                </a:cubicBezTo>
                <a:lnTo>
                  <a:pt x="5628" y="2509"/>
                </a:lnTo>
                <a:cubicBezTo>
                  <a:pt x="6070" y="2509"/>
                  <a:pt x="6444" y="2142"/>
                  <a:pt x="6444" y="1688"/>
                </a:cubicBezTo>
                <a:lnTo>
                  <a:pt x="6444" y="799"/>
                </a:lnTo>
                <a:cubicBezTo>
                  <a:pt x="6444" y="345"/>
                  <a:pt x="6067" y="0"/>
                  <a:pt x="5628"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2"/>
          <p:cNvSpPr/>
          <p:nvPr/>
        </p:nvSpPr>
        <p:spPr>
          <a:xfrm flipH="1">
            <a:off x="8050988" y="3208306"/>
            <a:ext cx="373605" cy="142593"/>
          </a:xfrm>
          <a:custGeom>
            <a:avLst/>
            <a:gdLst/>
            <a:ahLst/>
            <a:cxnLst/>
            <a:rect l="l" t="t" r="r" b="b"/>
            <a:pathLst>
              <a:path w="6579" h="2511" extrusionOk="0">
                <a:moveTo>
                  <a:pt x="814" y="0"/>
                </a:moveTo>
                <a:cubicBezTo>
                  <a:pt x="365" y="0"/>
                  <a:pt x="0" y="365"/>
                  <a:pt x="0" y="814"/>
                </a:cubicBezTo>
                <a:lnTo>
                  <a:pt x="0" y="1696"/>
                </a:lnTo>
                <a:cubicBezTo>
                  <a:pt x="0" y="2145"/>
                  <a:pt x="365" y="2510"/>
                  <a:pt x="814" y="2510"/>
                </a:cubicBezTo>
                <a:lnTo>
                  <a:pt x="5765" y="2510"/>
                </a:lnTo>
                <a:cubicBezTo>
                  <a:pt x="6213" y="2510"/>
                  <a:pt x="6578" y="2145"/>
                  <a:pt x="6578" y="1696"/>
                </a:cubicBezTo>
                <a:lnTo>
                  <a:pt x="6578" y="814"/>
                </a:lnTo>
                <a:cubicBezTo>
                  <a:pt x="6578" y="365"/>
                  <a:pt x="6213" y="0"/>
                  <a:pt x="5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2"/>
          <p:cNvSpPr/>
          <p:nvPr/>
        </p:nvSpPr>
        <p:spPr>
          <a:xfrm flipH="1">
            <a:off x="8054565" y="3208420"/>
            <a:ext cx="369971" cy="142537"/>
          </a:xfrm>
          <a:custGeom>
            <a:avLst/>
            <a:gdLst/>
            <a:ahLst/>
            <a:cxnLst/>
            <a:rect l="l" t="t" r="r" b="b"/>
            <a:pathLst>
              <a:path w="6515" h="2510" extrusionOk="0">
                <a:moveTo>
                  <a:pt x="793" y="1"/>
                </a:moveTo>
                <a:cubicBezTo>
                  <a:pt x="353" y="11"/>
                  <a:pt x="0" y="370"/>
                  <a:pt x="0" y="813"/>
                </a:cubicBezTo>
                <a:lnTo>
                  <a:pt x="0" y="1696"/>
                </a:lnTo>
                <a:cubicBezTo>
                  <a:pt x="0" y="2144"/>
                  <a:pt x="347" y="2509"/>
                  <a:pt x="796" y="2509"/>
                </a:cubicBezTo>
                <a:lnTo>
                  <a:pt x="5746" y="2509"/>
                </a:lnTo>
                <a:cubicBezTo>
                  <a:pt x="6101" y="2509"/>
                  <a:pt x="6402" y="2282"/>
                  <a:pt x="6514" y="1965"/>
                </a:cubicBezTo>
                <a:cubicBezTo>
                  <a:pt x="6507" y="1965"/>
                  <a:pt x="6499" y="1966"/>
                  <a:pt x="6492" y="1966"/>
                </a:cubicBezTo>
                <a:lnTo>
                  <a:pt x="1542" y="1966"/>
                </a:lnTo>
                <a:lnTo>
                  <a:pt x="1542" y="1965"/>
                </a:lnTo>
                <a:cubicBezTo>
                  <a:pt x="1093" y="1965"/>
                  <a:pt x="746" y="1601"/>
                  <a:pt x="746" y="1152"/>
                </a:cubicBezTo>
                <a:lnTo>
                  <a:pt x="746" y="269"/>
                </a:lnTo>
                <a:cubicBezTo>
                  <a:pt x="746" y="175"/>
                  <a:pt x="763" y="84"/>
                  <a:pt x="793"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2"/>
          <p:cNvSpPr/>
          <p:nvPr/>
        </p:nvSpPr>
        <p:spPr>
          <a:xfrm flipH="1">
            <a:off x="8212492" y="3253281"/>
            <a:ext cx="60365" cy="60308"/>
          </a:xfrm>
          <a:custGeom>
            <a:avLst/>
            <a:gdLst/>
            <a:ahLst/>
            <a:cxnLst/>
            <a:rect l="l" t="t" r="r" b="b"/>
            <a:pathLst>
              <a:path w="1063" h="1062" extrusionOk="0">
                <a:moveTo>
                  <a:pt x="532" y="0"/>
                </a:moveTo>
                <a:cubicBezTo>
                  <a:pt x="238" y="0"/>
                  <a:pt x="1" y="238"/>
                  <a:pt x="1" y="531"/>
                </a:cubicBezTo>
                <a:cubicBezTo>
                  <a:pt x="1" y="824"/>
                  <a:pt x="238" y="1062"/>
                  <a:pt x="532" y="1062"/>
                </a:cubicBezTo>
                <a:cubicBezTo>
                  <a:pt x="825" y="1062"/>
                  <a:pt x="1062" y="824"/>
                  <a:pt x="1062" y="531"/>
                </a:cubicBezTo>
                <a:cubicBezTo>
                  <a:pt x="1062" y="238"/>
                  <a:pt x="825" y="0"/>
                  <a:pt x="532"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2"/>
          <p:cNvSpPr/>
          <p:nvPr/>
        </p:nvSpPr>
        <p:spPr>
          <a:xfrm flipH="1">
            <a:off x="8212378" y="3253281"/>
            <a:ext cx="52699" cy="52699"/>
          </a:xfrm>
          <a:custGeom>
            <a:avLst/>
            <a:gdLst/>
            <a:ahLst/>
            <a:cxnLst/>
            <a:rect l="l" t="t" r="r" b="b"/>
            <a:pathLst>
              <a:path w="928" h="928" extrusionOk="0">
                <a:moveTo>
                  <a:pt x="464" y="0"/>
                </a:moveTo>
                <a:cubicBezTo>
                  <a:pt x="208" y="0"/>
                  <a:pt x="0" y="209"/>
                  <a:pt x="0" y="464"/>
                </a:cubicBezTo>
                <a:cubicBezTo>
                  <a:pt x="0" y="718"/>
                  <a:pt x="208" y="927"/>
                  <a:pt x="464" y="927"/>
                </a:cubicBezTo>
                <a:cubicBezTo>
                  <a:pt x="719" y="927"/>
                  <a:pt x="928" y="718"/>
                  <a:pt x="928" y="464"/>
                </a:cubicBezTo>
                <a:cubicBezTo>
                  <a:pt x="928" y="209"/>
                  <a:pt x="719"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2"/>
          <p:cNvSpPr/>
          <p:nvPr/>
        </p:nvSpPr>
        <p:spPr>
          <a:xfrm flipH="1">
            <a:off x="8225269" y="3266172"/>
            <a:ext cx="26917" cy="26917"/>
          </a:xfrm>
          <a:custGeom>
            <a:avLst/>
            <a:gdLst/>
            <a:ahLst/>
            <a:cxnLst/>
            <a:rect l="l" t="t" r="r" b="b"/>
            <a:pathLst>
              <a:path w="474" h="474" extrusionOk="0">
                <a:moveTo>
                  <a:pt x="237" y="0"/>
                </a:moveTo>
                <a:cubicBezTo>
                  <a:pt x="106" y="0"/>
                  <a:pt x="1" y="106"/>
                  <a:pt x="1" y="237"/>
                </a:cubicBezTo>
                <a:cubicBezTo>
                  <a:pt x="1" y="368"/>
                  <a:pt x="106" y="473"/>
                  <a:pt x="237" y="473"/>
                </a:cubicBezTo>
                <a:cubicBezTo>
                  <a:pt x="368" y="473"/>
                  <a:pt x="474" y="368"/>
                  <a:pt x="474" y="237"/>
                </a:cubicBezTo>
                <a:cubicBezTo>
                  <a:pt x="474" y="106"/>
                  <a:pt x="368" y="0"/>
                  <a:pt x="237"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2"/>
          <p:cNvSpPr/>
          <p:nvPr/>
        </p:nvSpPr>
        <p:spPr>
          <a:xfrm flipH="1">
            <a:off x="8070238" y="3397918"/>
            <a:ext cx="365939" cy="142593"/>
          </a:xfrm>
          <a:custGeom>
            <a:avLst/>
            <a:gdLst/>
            <a:ahLst/>
            <a:cxnLst/>
            <a:rect l="l" t="t" r="r" b="b"/>
            <a:pathLst>
              <a:path w="6444" h="2511" extrusionOk="0">
                <a:moveTo>
                  <a:pt x="762" y="1"/>
                </a:moveTo>
                <a:cubicBezTo>
                  <a:pt x="320" y="1"/>
                  <a:pt x="1" y="347"/>
                  <a:pt x="1" y="801"/>
                </a:cubicBezTo>
                <a:lnTo>
                  <a:pt x="1" y="1690"/>
                </a:lnTo>
                <a:cubicBezTo>
                  <a:pt x="1" y="2143"/>
                  <a:pt x="320" y="2511"/>
                  <a:pt x="762" y="2511"/>
                </a:cubicBezTo>
                <a:lnTo>
                  <a:pt x="5628" y="2511"/>
                </a:lnTo>
                <a:cubicBezTo>
                  <a:pt x="6070" y="2511"/>
                  <a:pt x="6444" y="2143"/>
                  <a:pt x="6444" y="1690"/>
                </a:cubicBezTo>
                <a:lnTo>
                  <a:pt x="6444" y="801"/>
                </a:lnTo>
                <a:cubicBezTo>
                  <a:pt x="6444" y="346"/>
                  <a:pt x="6067" y="1"/>
                  <a:pt x="5628"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2"/>
          <p:cNvSpPr/>
          <p:nvPr/>
        </p:nvSpPr>
        <p:spPr>
          <a:xfrm flipH="1">
            <a:off x="8050988" y="3382529"/>
            <a:ext cx="373605" cy="142537"/>
          </a:xfrm>
          <a:custGeom>
            <a:avLst/>
            <a:gdLst/>
            <a:ahLst/>
            <a:cxnLst/>
            <a:rect l="l" t="t" r="r" b="b"/>
            <a:pathLst>
              <a:path w="6579" h="2510" extrusionOk="0">
                <a:moveTo>
                  <a:pt x="814" y="1"/>
                </a:moveTo>
                <a:cubicBezTo>
                  <a:pt x="365" y="1"/>
                  <a:pt x="0" y="366"/>
                  <a:pt x="0" y="815"/>
                </a:cubicBezTo>
                <a:lnTo>
                  <a:pt x="0" y="1697"/>
                </a:lnTo>
                <a:cubicBezTo>
                  <a:pt x="0" y="2146"/>
                  <a:pt x="365" y="2510"/>
                  <a:pt x="814" y="2510"/>
                </a:cubicBezTo>
                <a:lnTo>
                  <a:pt x="5765" y="2510"/>
                </a:lnTo>
                <a:cubicBezTo>
                  <a:pt x="6213" y="2510"/>
                  <a:pt x="6578" y="2146"/>
                  <a:pt x="6578" y="1697"/>
                </a:cubicBezTo>
                <a:lnTo>
                  <a:pt x="6578" y="815"/>
                </a:lnTo>
                <a:cubicBezTo>
                  <a:pt x="6578" y="365"/>
                  <a:pt x="6213" y="1"/>
                  <a:pt x="5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2"/>
          <p:cNvSpPr/>
          <p:nvPr/>
        </p:nvSpPr>
        <p:spPr>
          <a:xfrm flipH="1">
            <a:off x="8054565" y="3382643"/>
            <a:ext cx="369971" cy="142537"/>
          </a:xfrm>
          <a:custGeom>
            <a:avLst/>
            <a:gdLst/>
            <a:ahLst/>
            <a:cxnLst/>
            <a:rect l="l" t="t" r="r" b="b"/>
            <a:pathLst>
              <a:path w="6515" h="2510" extrusionOk="0">
                <a:moveTo>
                  <a:pt x="793" y="0"/>
                </a:moveTo>
                <a:cubicBezTo>
                  <a:pt x="353" y="12"/>
                  <a:pt x="0" y="371"/>
                  <a:pt x="0" y="814"/>
                </a:cubicBezTo>
                <a:lnTo>
                  <a:pt x="0" y="1696"/>
                </a:lnTo>
                <a:cubicBezTo>
                  <a:pt x="0" y="2145"/>
                  <a:pt x="347" y="2510"/>
                  <a:pt x="796" y="2510"/>
                </a:cubicBezTo>
                <a:lnTo>
                  <a:pt x="5746" y="2510"/>
                </a:lnTo>
                <a:cubicBezTo>
                  <a:pt x="6101" y="2510"/>
                  <a:pt x="6402" y="2283"/>
                  <a:pt x="6514" y="1966"/>
                </a:cubicBezTo>
                <a:cubicBezTo>
                  <a:pt x="6507" y="1966"/>
                  <a:pt x="6499" y="1967"/>
                  <a:pt x="6492" y="1967"/>
                </a:cubicBezTo>
                <a:lnTo>
                  <a:pt x="1542" y="1967"/>
                </a:lnTo>
                <a:lnTo>
                  <a:pt x="1542" y="1966"/>
                </a:lnTo>
                <a:cubicBezTo>
                  <a:pt x="1093" y="1966"/>
                  <a:pt x="746" y="1601"/>
                  <a:pt x="746" y="1152"/>
                </a:cubicBezTo>
                <a:lnTo>
                  <a:pt x="746" y="270"/>
                </a:lnTo>
                <a:cubicBezTo>
                  <a:pt x="746" y="176"/>
                  <a:pt x="763" y="85"/>
                  <a:pt x="793"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2"/>
          <p:cNvSpPr/>
          <p:nvPr/>
        </p:nvSpPr>
        <p:spPr>
          <a:xfrm flipH="1">
            <a:off x="8212492" y="3427505"/>
            <a:ext cx="60365" cy="60365"/>
          </a:xfrm>
          <a:custGeom>
            <a:avLst/>
            <a:gdLst/>
            <a:ahLst/>
            <a:cxnLst/>
            <a:rect l="l" t="t" r="r" b="b"/>
            <a:pathLst>
              <a:path w="1063" h="1063" extrusionOk="0">
                <a:moveTo>
                  <a:pt x="532" y="1"/>
                </a:moveTo>
                <a:cubicBezTo>
                  <a:pt x="238" y="1"/>
                  <a:pt x="1" y="238"/>
                  <a:pt x="1" y="532"/>
                </a:cubicBezTo>
                <a:cubicBezTo>
                  <a:pt x="1" y="825"/>
                  <a:pt x="238" y="1062"/>
                  <a:pt x="532" y="1062"/>
                </a:cubicBezTo>
                <a:cubicBezTo>
                  <a:pt x="825" y="1062"/>
                  <a:pt x="1062" y="825"/>
                  <a:pt x="1062" y="532"/>
                </a:cubicBezTo>
                <a:cubicBezTo>
                  <a:pt x="1062" y="238"/>
                  <a:pt x="825" y="1"/>
                  <a:pt x="532"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2"/>
          <p:cNvSpPr/>
          <p:nvPr/>
        </p:nvSpPr>
        <p:spPr>
          <a:xfrm flipH="1">
            <a:off x="8212378" y="3427505"/>
            <a:ext cx="52699" cy="52642"/>
          </a:xfrm>
          <a:custGeom>
            <a:avLst/>
            <a:gdLst/>
            <a:ahLst/>
            <a:cxnLst/>
            <a:rect l="l" t="t" r="r" b="b"/>
            <a:pathLst>
              <a:path w="928" h="927" extrusionOk="0">
                <a:moveTo>
                  <a:pt x="464" y="1"/>
                </a:moveTo>
                <a:cubicBezTo>
                  <a:pt x="208" y="1"/>
                  <a:pt x="0" y="209"/>
                  <a:pt x="0" y="464"/>
                </a:cubicBezTo>
                <a:cubicBezTo>
                  <a:pt x="0" y="719"/>
                  <a:pt x="208" y="927"/>
                  <a:pt x="464" y="927"/>
                </a:cubicBezTo>
                <a:cubicBezTo>
                  <a:pt x="719" y="927"/>
                  <a:pt x="928" y="719"/>
                  <a:pt x="928" y="464"/>
                </a:cubicBezTo>
                <a:cubicBezTo>
                  <a:pt x="928" y="207"/>
                  <a:pt x="719" y="1"/>
                  <a:pt x="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2"/>
          <p:cNvSpPr/>
          <p:nvPr/>
        </p:nvSpPr>
        <p:spPr>
          <a:xfrm flipH="1">
            <a:off x="8225269" y="3440339"/>
            <a:ext cx="26917" cy="26974"/>
          </a:xfrm>
          <a:custGeom>
            <a:avLst/>
            <a:gdLst/>
            <a:ahLst/>
            <a:cxnLst/>
            <a:rect l="l" t="t" r="r" b="b"/>
            <a:pathLst>
              <a:path w="474" h="475" extrusionOk="0">
                <a:moveTo>
                  <a:pt x="239" y="1"/>
                </a:moveTo>
                <a:cubicBezTo>
                  <a:pt x="239" y="1"/>
                  <a:pt x="238" y="1"/>
                  <a:pt x="237" y="1"/>
                </a:cubicBezTo>
                <a:cubicBezTo>
                  <a:pt x="106" y="1"/>
                  <a:pt x="1" y="108"/>
                  <a:pt x="1" y="238"/>
                </a:cubicBezTo>
                <a:cubicBezTo>
                  <a:pt x="1" y="369"/>
                  <a:pt x="106" y="475"/>
                  <a:pt x="237" y="475"/>
                </a:cubicBezTo>
                <a:cubicBezTo>
                  <a:pt x="368" y="475"/>
                  <a:pt x="474" y="369"/>
                  <a:pt x="474" y="238"/>
                </a:cubicBezTo>
                <a:cubicBezTo>
                  <a:pt x="474" y="107"/>
                  <a:pt x="369" y="1"/>
                  <a:pt x="239"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2"/>
          <p:cNvSpPr/>
          <p:nvPr/>
        </p:nvSpPr>
        <p:spPr>
          <a:xfrm flipH="1">
            <a:off x="8070238" y="3581341"/>
            <a:ext cx="365939" cy="142480"/>
          </a:xfrm>
          <a:custGeom>
            <a:avLst/>
            <a:gdLst/>
            <a:ahLst/>
            <a:cxnLst/>
            <a:rect l="l" t="t" r="r" b="b"/>
            <a:pathLst>
              <a:path w="6444" h="2509" extrusionOk="0">
                <a:moveTo>
                  <a:pt x="762" y="0"/>
                </a:moveTo>
                <a:cubicBezTo>
                  <a:pt x="320" y="0"/>
                  <a:pt x="1" y="346"/>
                  <a:pt x="1" y="799"/>
                </a:cubicBezTo>
                <a:lnTo>
                  <a:pt x="1" y="1688"/>
                </a:lnTo>
                <a:cubicBezTo>
                  <a:pt x="1" y="2142"/>
                  <a:pt x="320" y="2509"/>
                  <a:pt x="762" y="2509"/>
                </a:cubicBezTo>
                <a:lnTo>
                  <a:pt x="5628" y="2509"/>
                </a:lnTo>
                <a:cubicBezTo>
                  <a:pt x="6070" y="2509"/>
                  <a:pt x="6444" y="2142"/>
                  <a:pt x="6444" y="1688"/>
                </a:cubicBezTo>
                <a:lnTo>
                  <a:pt x="6444" y="799"/>
                </a:lnTo>
                <a:cubicBezTo>
                  <a:pt x="6444" y="346"/>
                  <a:pt x="6067" y="0"/>
                  <a:pt x="5628"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2"/>
          <p:cNvSpPr/>
          <p:nvPr/>
        </p:nvSpPr>
        <p:spPr>
          <a:xfrm flipH="1">
            <a:off x="8050988" y="3565952"/>
            <a:ext cx="373605" cy="142480"/>
          </a:xfrm>
          <a:custGeom>
            <a:avLst/>
            <a:gdLst/>
            <a:ahLst/>
            <a:cxnLst/>
            <a:rect l="l" t="t" r="r" b="b"/>
            <a:pathLst>
              <a:path w="6579" h="2509" extrusionOk="0">
                <a:moveTo>
                  <a:pt x="814" y="0"/>
                </a:moveTo>
                <a:cubicBezTo>
                  <a:pt x="365" y="0"/>
                  <a:pt x="0" y="364"/>
                  <a:pt x="0" y="814"/>
                </a:cubicBezTo>
                <a:lnTo>
                  <a:pt x="0" y="1695"/>
                </a:lnTo>
                <a:cubicBezTo>
                  <a:pt x="0" y="2145"/>
                  <a:pt x="365" y="2509"/>
                  <a:pt x="814" y="2509"/>
                </a:cubicBezTo>
                <a:lnTo>
                  <a:pt x="5765" y="2509"/>
                </a:lnTo>
                <a:cubicBezTo>
                  <a:pt x="6213" y="2509"/>
                  <a:pt x="6578" y="2145"/>
                  <a:pt x="6578" y="1695"/>
                </a:cubicBezTo>
                <a:lnTo>
                  <a:pt x="6578" y="814"/>
                </a:lnTo>
                <a:cubicBezTo>
                  <a:pt x="6578" y="364"/>
                  <a:pt x="6213" y="0"/>
                  <a:pt x="5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2"/>
          <p:cNvSpPr/>
          <p:nvPr/>
        </p:nvSpPr>
        <p:spPr>
          <a:xfrm flipH="1">
            <a:off x="8054565" y="3566009"/>
            <a:ext cx="369971" cy="142537"/>
          </a:xfrm>
          <a:custGeom>
            <a:avLst/>
            <a:gdLst/>
            <a:ahLst/>
            <a:cxnLst/>
            <a:rect l="l" t="t" r="r" b="b"/>
            <a:pathLst>
              <a:path w="6515" h="2510" extrusionOk="0">
                <a:moveTo>
                  <a:pt x="793" y="0"/>
                </a:moveTo>
                <a:cubicBezTo>
                  <a:pt x="353" y="12"/>
                  <a:pt x="0" y="370"/>
                  <a:pt x="0" y="814"/>
                </a:cubicBezTo>
                <a:lnTo>
                  <a:pt x="0" y="1697"/>
                </a:lnTo>
                <a:cubicBezTo>
                  <a:pt x="0" y="2145"/>
                  <a:pt x="347" y="2509"/>
                  <a:pt x="796" y="2509"/>
                </a:cubicBezTo>
                <a:lnTo>
                  <a:pt x="5746" y="2509"/>
                </a:lnTo>
                <a:cubicBezTo>
                  <a:pt x="6101" y="2509"/>
                  <a:pt x="6402" y="2283"/>
                  <a:pt x="6514" y="1966"/>
                </a:cubicBezTo>
                <a:cubicBezTo>
                  <a:pt x="6507" y="1966"/>
                  <a:pt x="6499" y="1967"/>
                  <a:pt x="6492" y="1967"/>
                </a:cubicBezTo>
                <a:lnTo>
                  <a:pt x="1542" y="1967"/>
                </a:lnTo>
                <a:lnTo>
                  <a:pt x="1542" y="1966"/>
                </a:lnTo>
                <a:cubicBezTo>
                  <a:pt x="1093" y="1966"/>
                  <a:pt x="746" y="1601"/>
                  <a:pt x="746" y="1153"/>
                </a:cubicBezTo>
                <a:lnTo>
                  <a:pt x="746" y="270"/>
                </a:lnTo>
                <a:cubicBezTo>
                  <a:pt x="746" y="175"/>
                  <a:pt x="763" y="85"/>
                  <a:pt x="793"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2"/>
          <p:cNvSpPr/>
          <p:nvPr/>
        </p:nvSpPr>
        <p:spPr>
          <a:xfrm flipH="1">
            <a:off x="8212492" y="3610927"/>
            <a:ext cx="60365" cy="60308"/>
          </a:xfrm>
          <a:custGeom>
            <a:avLst/>
            <a:gdLst/>
            <a:ahLst/>
            <a:cxnLst/>
            <a:rect l="l" t="t" r="r" b="b"/>
            <a:pathLst>
              <a:path w="1063" h="1062" extrusionOk="0">
                <a:moveTo>
                  <a:pt x="532" y="0"/>
                </a:moveTo>
                <a:cubicBezTo>
                  <a:pt x="238" y="0"/>
                  <a:pt x="1" y="238"/>
                  <a:pt x="1" y="530"/>
                </a:cubicBezTo>
                <a:cubicBezTo>
                  <a:pt x="1" y="824"/>
                  <a:pt x="238" y="1062"/>
                  <a:pt x="532" y="1062"/>
                </a:cubicBezTo>
                <a:cubicBezTo>
                  <a:pt x="825" y="1062"/>
                  <a:pt x="1062" y="824"/>
                  <a:pt x="1062" y="530"/>
                </a:cubicBezTo>
                <a:cubicBezTo>
                  <a:pt x="1062" y="238"/>
                  <a:pt x="825" y="0"/>
                  <a:pt x="532"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2"/>
          <p:cNvSpPr/>
          <p:nvPr/>
        </p:nvSpPr>
        <p:spPr>
          <a:xfrm flipH="1">
            <a:off x="8212378" y="3610927"/>
            <a:ext cx="52699" cy="52642"/>
          </a:xfrm>
          <a:custGeom>
            <a:avLst/>
            <a:gdLst/>
            <a:ahLst/>
            <a:cxnLst/>
            <a:rect l="l" t="t" r="r" b="b"/>
            <a:pathLst>
              <a:path w="928" h="927" extrusionOk="0">
                <a:moveTo>
                  <a:pt x="464" y="0"/>
                </a:moveTo>
                <a:cubicBezTo>
                  <a:pt x="208" y="0"/>
                  <a:pt x="0" y="208"/>
                  <a:pt x="0" y="464"/>
                </a:cubicBezTo>
                <a:cubicBezTo>
                  <a:pt x="0" y="719"/>
                  <a:pt x="208" y="926"/>
                  <a:pt x="464" y="926"/>
                </a:cubicBezTo>
                <a:cubicBezTo>
                  <a:pt x="719" y="926"/>
                  <a:pt x="928" y="719"/>
                  <a:pt x="928" y="464"/>
                </a:cubicBezTo>
                <a:cubicBezTo>
                  <a:pt x="928" y="207"/>
                  <a:pt x="719"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2"/>
          <p:cNvSpPr/>
          <p:nvPr/>
        </p:nvSpPr>
        <p:spPr>
          <a:xfrm flipH="1">
            <a:off x="8225269" y="3623761"/>
            <a:ext cx="26917" cy="26974"/>
          </a:xfrm>
          <a:custGeom>
            <a:avLst/>
            <a:gdLst/>
            <a:ahLst/>
            <a:cxnLst/>
            <a:rect l="l" t="t" r="r" b="b"/>
            <a:pathLst>
              <a:path w="474" h="475" extrusionOk="0">
                <a:moveTo>
                  <a:pt x="239" y="0"/>
                </a:moveTo>
                <a:cubicBezTo>
                  <a:pt x="239" y="0"/>
                  <a:pt x="238" y="0"/>
                  <a:pt x="237" y="0"/>
                </a:cubicBezTo>
                <a:cubicBezTo>
                  <a:pt x="106" y="0"/>
                  <a:pt x="1" y="107"/>
                  <a:pt x="1" y="238"/>
                </a:cubicBezTo>
                <a:cubicBezTo>
                  <a:pt x="1" y="367"/>
                  <a:pt x="106" y="474"/>
                  <a:pt x="237" y="474"/>
                </a:cubicBezTo>
                <a:cubicBezTo>
                  <a:pt x="368" y="474"/>
                  <a:pt x="474" y="367"/>
                  <a:pt x="474" y="238"/>
                </a:cubicBezTo>
                <a:cubicBezTo>
                  <a:pt x="474" y="107"/>
                  <a:pt x="369" y="0"/>
                  <a:pt x="239"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2"/>
          <p:cNvSpPr/>
          <p:nvPr/>
        </p:nvSpPr>
        <p:spPr>
          <a:xfrm flipH="1">
            <a:off x="7909188" y="3116935"/>
            <a:ext cx="668730" cy="72063"/>
          </a:xfrm>
          <a:custGeom>
            <a:avLst/>
            <a:gdLst/>
            <a:ahLst/>
            <a:cxnLst/>
            <a:rect l="l" t="t" r="r" b="b"/>
            <a:pathLst>
              <a:path w="11776" h="1269" extrusionOk="0">
                <a:moveTo>
                  <a:pt x="636" y="0"/>
                </a:moveTo>
                <a:cubicBezTo>
                  <a:pt x="287" y="0"/>
                  <a:pt x="1" y="286"/>
                  <a:pt x="1" y="634"/>
                </a:cubicBezTo>
                <a:cubicBezTo>
                  <a:pt x="1" y="983"/>
                  <a:pt x="287" y="1268"/>
                  <a:pt x="636" y="1268"/>
                </a:cubicBezTo>
                <a:lnTo>
                  <a:pt x="11142" y="1268"/>
                </a:lnTo>
                <a:cubicBezTo>
                  <a:pt x="11490" y="1268"/>
                  <a:pt x="11775" y="983"/>
                  <a:pt x="11775" y="634"/>
                </a:cubicBezTo>
                <a:cubicBezTo>
                  <a:pt x="11775" y="285"/>
                  <a:pt x="11490" y="0"/>
                  <a:pt x="1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2"/>
          <p:cNvSpPr/>
          <p:nvPr/>
        </p:nvSpPr>
        <p:spPr>
          <a:xfrm flipH="1">
            <a:off x="7909188" y="3117219"/>
            <a:ext cx="668332" cy="71723"/>
          </a:xfrm>
          <a:custGeom>
            <a:avLst/>
            <a:gdLst/>
            <a:ahLst/>
            <a:cxnLst/>
            <a:rect l="l" t="t" r="r" b="b"/>
            <a:pathLst>
              <a:path w="11769" h="1263" extrusionOk="0">
                <a:moveTo>
                  <a:pt x="11198" y="1"/>
                </a:moveTo>
                <a:lnTo>
                  <a:pt x="11198" y="1"/>
                </a:lnTo>
                <a:cubicBezTo>
                  <a:pt x="11202" y="29"/>
                  <a:pt x="11206" y="57"/>
                  <a:pt x="11206" y="86"/>
                </a:cubicBezTo>
                <a:cubicBezTo>
                  <a:pt x="11206" y="434"/>
                  <a:pt x="10920" y="719"/>
                  <a:pt x="10573" y="719"/>
                </a:cubicBezTo>
                <a:lnTo>
                  <a:pt x="66" y="719"/>
                </a:lnTo>
                <a:cubicBezTo>
                  <a:pt x="44" y="719"/>
                  <a:pt x="23" y="715"/>
                  <a:pt x="1" y="713"/>
                </a:cubicBezTo>
                <a:lnTo>
                  <a:pt x="1" y="713"/>
                </a:lnTo>
                <a:cubicBezTo>
                  <a:pt x="42" y="1021"/>
                  <a:pt x="306" y="1262"/>
                  <a:pt x="626" y="1262"/>
                </a:cubicBezTo>
                <a:lnTo>
                  <a:pt x="11133" y="1262"/>
                </a:lnTo>
                <a:cubicBezTo>
                  <a:pt x="11482" y="1262"/>
                  <a:pt x="11767" y="976"/>
                  <a:pt x="11767" y="628"/>
                </a:cubicBezTo>
                <a:cubicBezTo>
                  <a:pt x="11768" y="302"/>
                  <a:pt x="11516" y="34"/>
                  <a:pt x="11198"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2"/>
          <p:cNvSpPr/>
          <p:nvPr/>
        </p:nvSpPr>
        <p:spPr>
          <a:xfrm flipH="1">
            <a:off x="7909188" y="3754656"/>
            <a:ext cx="668730" cy="72063"/>
          </a:xfrm>
          <a:custGeom>
            <a:avLst/>
            <a:gdLst/>
            <a:ahLst/>
            <a:cxnLst/>
            <a:rect l="l" t="t" r="r" b="b"/>
            <a:pathLst>
              <a:path w="11776" h="1269" extrusionOk="0">
                <a:moveTo>
                  <a:pt x="636" y="1"/>
                </a:moveTo>
                <a:cubicBezTo>
                  <a:pt x="287" y="1"/>
                  <a:pt x="1" y="287"/>
                  <a:pt x="1" y="634"/>
                </a:cubicBezTo>
                <a:cubicBezTo>
                  <a:pt x="1" y="983"/>
                  <a:pt x="287" y="1269"/>
                  <a:pt x="636" y="1269"/>
                </a:cubicBezTo>
                <a:lnTo>
                  <a:pt x="11142" y="1269"/>
                </a:lnTo>
                <a:cubicBezTo>
                  <a:pt x="11490" y="1269"/>
                  <a:pt x="11775" y="983"/>
                  <a:pt x="11775" y="634"/>
                </a:cubicBezTo>
                <a:cubicBezTo>
                  <a:pt x="11775" y="287"/>
                  <a:pt x="11490" y="1"/>
                  <a:pt x="11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2"/>
          <p:cNvSpPr/>
          <p:nvPr/>
        </p:nvSpPr>
        <p:spPr>
          <a:xfrm flipH="1">
            <a:off x="7909188" y="3756870"/>
            <a:ext cx="666174" cy="69962"/>
          </a:xfrm>
          <a:custGeom>
            <a:avLst/>
            <a:gdLst/>
            <a:ahLst/>
            <a:cxnLst/>
            <a:rect l="l" t="t" r="r" b="b"/>
            <a:pathLst>
              <a:path w="11731" h="1232" extrusionOk="0">
                <a:moveTo>
                  <a:pt x="11304" y="1"/>
                </a:moveTo>
                <a:lnTo>
                  <a:pt x="11304" y="1"/>
                </a:lnTo>
                <a:cubicBezTo>
                  <a:pt x="11332" y="74"/>
                  <a:pt x="11349" y="151"/>
                  <a:pt x="11349" y="234"/>
                </a:cubicBezTo>
                <a:cubicBezTo>
                  <a:pt x="11349" y="583"/>
                  <a:pt x="11064" y="868"/>
                  <a:pt x="10715" y="868"/>
                </a:cubicBezTo>
                <a:lnTo>
                  <a:pt x="208" y="868"/>
                </a:lnTo>
                <a:cubicBezTo>
                  <a:pt x="135" y="868"/>
                  <a:pt x="66" y="854"/>
                  <a:pt x="1" y="831"/>
                </a:cubicBezTo>
                <a:lnTo>
                  <a:pt x="1" y="831"/>
                </a:lnTo>
                <a:cubicBezTo>
                  <a:pt x="94" y="1065"/>
                  <a:pt x="322" y="1231"/>
                  <a:pt x="588" y="1231"/>
                </a:cubicBezTo>
                <a:lnTo>
                  <a:pt x="11095" y="1231"/>
                </a:lnTo>
                <a:cubicBezTo>
                  <a:pt x="11444" y="1231"/>
                  <a:pt x="11729" y="945"/>
                  <a:pt x="11729" y="598"/>
                </a:cubicBezTo>
                <a:cubicBezTo>
                  <a:pt x="11730" y="321"/>
                  <a:pt x="11551" y="87"/>
                  <a:pt x="11304"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2"/>
          <p:cNvSpPr/>
          <p:nvPr/>
        </p:nvSpPr>
        <p:spPr>
          <a:xfrm flipH="1">
            <a:off x="5359092" y="4055457"/>
            <a:ext cx="2561571" cy="272921"/>
          </a:xfrm>
          <a:custGeom>
            <a:avLst/>
            <a:gdLst/>
            <a:ahLst/>
            <a:cxnLst/>
            <a:rect l="l" t="t" r="r" b="b"/>
            <a:pathLst>
              <a:path w="45108" h="4806" extrusionOk="0">
                <a:moveTo>
                  <a:pt x="22555" y="0"/>
                </a:moveTo>
                <a:cubicBezTo>
                  <a:pt x="16572" y="0"/>
                  <a:pt x="10836" y="254"/>
                  <a:pt x="6606" y="704"/>
                </a:cubicBezTo>
                <a:cubicBezTo>
                  <a:pt x="2377" y="1155"/>
                  <a:pt x="1" y="1765"/>
                  <a:pt x="1" y="2403"/>
                </a:cubicBezTo>
                <a:cubicBezTo>
                  <a:pt x="1" y="3040"/>
                  <a:pt x="2377" y="3652"/>
                  <a:pt x="6606" y="4102"/>
                </a:cubicBezTo>
                <a:cubicBezTo>
                  <a:pt x="10836" y="4553"/>
                  <a:pt x="16572" y="4805"/>
                  <a:pt x="22555" y="4805"/>
                </a:cubicBezTo>
                <a:cubicBezTo>
                  <a:pt x="28536" y="4805"/>
                  <a:pt x="34272" y="4553"/>
                  <a:pt x="38502" y="4102"/>
                </a:cubicBezTo>
                <a:cubicBezTo>
                  <a:pt x="42731" y="3652"/>
                  <a:pt x="45108" y="3040"/>
                  <a:pt x="45108" y="2403"/>
                </a:cubicBezTo>
                <a:cubicBezTo>
                  <a:pt x="45108" y="1765"/>
                  <a:pt x="42731" y="1155"/>
                  <a:pt x="38502" y="704"/>
                </a:cubicBezTo>
                <a:cubicBezTo>
                  <a:pt x="34272" y="254"/>
                  <a:pt x="28536" y="0"/>
                  <a:pt x="22555" y="0"/>
                </a:cubicBezTo>
                <a:close/>
              </a:path>
            </a:pathLst>
          </a:custGeom>
          <a:solidFill>
            <a:srgbClr val="03030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2"/>
          <p:cNvSpPr/>
          <p:nvPr/>
        </p:nvSpPr>
        <p:spPr>
          <a:xfrm flipH="1">
            <a:off x="5954172" y="2886607"/>
            <a:ext cx="1365058" cy="629546"/>
          </a:xfrm>
          <a:custGeom>
            <a:avLst/>
            <a:gdLst/>
            <a:ahLst/>
            <a:cxnLst/>
            <a:rect l="l" t="t" r="r" b="b"/>
            <a:pathLst>
              <a:path w="24038" h="11086" extrusionOk="0">
                <a:moveTo>
                  <a:pt x="166" y="1"/>
                </a:moveTo>
                <a:cubicBezTo>
                  <a:pt x="76" y="1"/>
                  <a:pt x="1" y="75"/>
                  <a:pt x="1" y="166"/>
                </a:cubicBezTo>
                <a:lnTo>
                  <a:pt x="1" y="10920"/>
                </a:lnTo>
                <a:cubicBezTo>
                  <a:pt x="1" y="11011"/>
                  <a:pt x="76" y="11085"/>
                  <a:pt x="166" y="11085"/>
                </a:cubicBezTo>
                <a:lnTo>
                  <a:pt x="23872" y="11085"/>
                </a:lnTo>
                <a:cubicBezTo>
                  <a:pt x="23963" y="11085"/>
                  <a:pt x="24038" y="11011"/>
                  <a:pt x="24038" y="10920"/>
                </a:cubicBezTo>
                <a:lnTo>
                  <a:pt x="24038" y="166"/>
                </a:lnTo>
                <a:cubicBezTo>
                  <a:pt x="24038" y="75"/>
                  <a:pt x="23963" y="1"/>
                  <a:pt x="23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2"/>
          <p:cNvSpPr/>
          <p:nvPr/>
        </p:nvSpPr>
        <p:spPr>
          <a:xfrm flipH="1">
            <a:off x="5892791" y="2653382"/>
            <a:ext cx="149124" cy="811323"/>
          </a:xfrm>
          <a:custGeom>
            <a:avLst/>
            <a:gdLst/>
            <a:ahLst/>
            <a:cxnLst/>
            <a:rect l="l" t="t" r="r" b="b"/>
            <a:pathLst>
              <a:path w="2626" h="14287" extrusionOk="0">
                <a:moveTo>
                  <a:pt x="101" y="0"/>
                </a:moveTo>
                <a:cubicBezTo>
                  <a:pt x="46" y="0"/>
                  <a:pt x="0" y="46"/>
                  <a:pt x="0" y="102"/>
                </a:cubicBezTo>
                <a:lnTo>
                  <a:pt x="0" y="14185"/>
                </a:lnTo>
                <a:cubicBezTo>
                  <a:pt x="0" y="14241"/>
                  <a:pt x="46" y="14287"/>
                  <a:pt x="101" y="14287"/>
                </a:cubicBezTo>
                <a:lnTo>
                  <a:pt x="2525" y="14287"/>
                </a:lnTo>
                <a:cubicBezTo>
                  <a:pt x="2580" y="14287"/>
                  <a:pt x="2626" y="14241"/>
                  <a:pt x="2626" y="14185"/>
                </a:cubicBezTo>
                <a:lnTo>
                  <a:pt x="2626" y="102"/>
                </a:lnTo>
                <a:cubicBezTo>
                  <a:pt x="2626" y="46"/>
                  <a:pt x="2580"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2"/>
          <p:cNvSpPr/>
          <p:nvPr/>
        </p:nvSpPr>
        <p:spPr>
          <a:xfrm flipH="1">
            <a:off x="5892621" y="2660707"/>
            <a:ext cx="149238" cy="804111"/>
          </a:xfrm>
          <a:custGeom>
            <a:avLst/>
            <a:gdLst/>
            <a:ahLst/>
            <a:cxnLst/>
            <a:rect l="l" t="t" r="r" b="b"/>
            <a:pathLst>
              <a:path w="2628" h="14160" extrusionOk="0">
                <a:moveTo>
                  <a:pt x="1901" y="1"/>
                </a:moveTo>
                <a:lnTo>
                  <a:pt x="1901" y="11249"/>
                </a:lnTo>
                <a:cubicBezTo>
                  <a:pt x="1901" y="11951"/>
                  <a:pt x="1326" y="12528"/>
                  <a:pt x="621" y="12528"/>
                </a:cubicBezTo>
                <a:lnTo>
                  <a:pt x="553" y="12528"/>
                </a:lnTo>
                <a:cubicBezTo>
                  <a:pt x="356" y="12528"/>
                  <a:pt x="168" y="12481"/>
                  <a:pt x="0" y="12400"/>
                </a:cubicBezTo>
                <a:lnTo>
                  <a:pt x="0" y="12879"/>
                </a:lnTo>
                <a:cubicBezTo>
                  <a:pt x="0" y="13583"/>
                  <a:pt x="575" y="14159"/>
                  <a:pt x="1280" y="14159"/>
                </a:cubicBezTo>
                <a:lnTo>
                  <a:pt x="1347" y="14159"/>
                </a:lnTo>
                <a:cubicBezTo>
                  <a:pt x="2050" y="14159"/>
                  <a:pt x="2627" y="13584"/>
                  <a:pt x="2627" y="12879"/>
                </a:cubicBezTo>
                <a:lnTo>
                  <a:pt x="2627" y="1153"/>
                </a:lnTo>
                <a:cubicBezTo>
                  <a:pt x="2625" y="646"/>
                  <a:pt x="2329" y="209"/>
                  <a:pt x="1901"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2"/>
          <p:cNvSpPr/>
          <p:nvPr/>
        </p:nvSpPr>
        <p:spPr>
          <a:xfrm flipH="1">
            <a:off x="5892955" y="2992628"/>
            <a:ext cx="1477213" cy="597234"/>
          </a:xfrm>
          <a:custGeom>
            <a:avLst/>
            <a:gdLst/>
            <a:ahLst/>
            <a:cxnLst/>
            <a:rect l="l" t="t" r="r" b="b"/>
            <a:pathLst>
              <a:path w="26013" h="10517" extrusionOk="0">
                <a:moveTo>
                  <a:pt x="5944" y="0"/>
                </a:moveTo>
                <a:cubicBezTo>
                  <a:pt x="5417" y="0"/>
                  <a:pt x="5195" y="332"/>
                  <a:pt x="5400" y="995"/>
                </a:cubicBezTo>
                <a:cubicBezTo>
                  <a:pt x="5564" y="1524"/>
                  <a:pt x="5787" y="1995"/>
                  <a:pt x="5787" y="2556"/>
                </a:cubicBezTo>
                <a:cubicBezTo>
                  <a:pt x="5784" y="3348"/>
                  <a:pt x="5720" y="4148"/>
                  <a:pt x="5646" y="4948"/>
                </a:cubicBezTo>
                <a:cubicBezTo>
                  <a:pt x="5438" y="4954"/>
                  <a:pt x="5230" y="4957"/>
                  <a:pt x="5020" y="4963"/>
                </a:cubicBezTo>
                <a:cubicBezTo>
                  <a:pt x="3537" y="5001"/>
                  <a:pt x="2020" y="5042"/>
                  <a:pt x="634" y="5568"/>
                </a:cubicBezTo>
                <a:cubicBezTo>
                  <a:pt x="462" y="5632"/>
                  <a:pt x="243" y="5742"/>
                  <a:pt x="1" y="5886"/>
                </a:cubicBezTo>
                <a:lnTo>
                  <a:pt x="1" y="7033"/>
                </a:lnTo>
                <a:cubicBezTo>
                  <a:pt x="1" y="7216"/>
                  <a:pt x="40" y="7388"/>
                  <a:pt x="108" y="7544"/>
                </a:cubicBezTo>
                <a:cubicBezTo>
                  <a:pt x="293" y="7485"/>
                  <a:pt x="481" y="7436"/>
                  <a:pt x="670" y="7401"/>
                </a:cubicBezTo>
                <a:cubicBezTo>
                  <a:pt x="1096" y="7319"/>
                  <a:pt x="1526" y="7286"/>
                  <a:pt x="1958" y="7286"/>
                </a:cubicBezTo>
                <a:cubicBezTo>
                  <a:pt x="2807" y="7286"/>
                  <a:pt x="3662" y="7413"/>
                  <a:pt x="4503" y="7547"/>
                </a:cubicBezTo>
                <a:cubicBezTo>
                  <a:pt x="4745" y="7585"/>
                  <a:pt x="4986" y="7617"/>
                  <a:pt x="5227" y="7646"/>
                </a:cubicBezTo>
                <a:cubicBezTo>
                  <a:pt x="5115" y="7826"/>
                  <a:pt x="4966" y="8007"/>
                  <a:pt x="4771" y="8274"/>
                </a:cubicBezTo>
                <a:cubicBezTo>
                  <a:pt x="4566" y="8555"/>
                  <a:pt x="4296" y="8926"/>
                  <a:pt x="4279" y="9292"/>
                </a:cubicBezTo>
                <a:cubicBezTo>
                  <a:pt x="4249" y="9967"/>
                  <a:pt x="4734" y="10162"/>
                  <a:pt x="5357" y="10162"/>
                </a:cubicBezTo>
                <a:cubicBezTo>
                  <a:pt x="6207" y="10162"/>
                  <a:pt x="7315" y="9799"/>
                  <a:pt x="7725" y="9799"/>
                </a:cubicBezTo>
                <a:lnTo>
                  <a:pt x="18614" y="9799"/>
                </a:lnTo>
                <a:cubicBezTo>
                  <a:pt x="19054" y="10025"/>
                  <a:pt x="20014" y="10516"/>
                  <a:pt x="20753" y="10516"/>
                </a:cubicBezTo>
                <a:cubicBezTo>
                  <a:pt x="21173" y="10516"/>
                  <a:pt x="21522" y="10357"/>
                  <a:pt x="21663" y="9898"/>
                </a:cubicBezTo>
                <a:cubicBezTo>
                  <a:pt x="21791" y="9478"/>
                  <a:pt x="21623" y="8931"/>
                  <a:pt x="21456" y="8547"/>
                </a:cubicBezTo>
                <a:cubicBezTo>
                  <a:pt x="21320" y="8230"/>
                  <a:pt x="21200" y="7941"/>
                  <a:pt x="21107" y="7653"/>
                </a:cubicBezTo>
                <a:lnTo>
                  <a:pt x="21107" y="7653"/>
                </a:lnTo>
                <a:cubicBezTo>
                  <a:pt x="21998" y="7658"/>
                  <a:pt x="22891" y="7660"/>
                  <a:pt x="23781" y="7665"/>
                </a:cubicBezTo>
                <a:cubicBezTo>
                  <a:pt x="24224" y="7666"/>
                  <a:pt x="24671" y="7669"/>
                  <a:pt x="25103" y="7766"/>
                </a:cubicBezTo>
                <a:cubicBezTo>
                  <a:pt x="25287" y="7807"/>
                  <a:pt x="25467" y="7864"/>
                  <a:pt x="25639" y="7938"/>
                </a:cubicBezTo>
                <a:cubicBezTo>
                  <a:pt x="25870" y="7706"/>
                  <a:pt x="26012" y="7387"/>
                  <a:pt x="26012" y="7037"/>
                </a:cubicBezTo>
                <a:lnTo>
                  <a:pt x="26012" y="5382"/>
                </a:lnTo>
                <a:cubicBezTo>
                  <a:pt x="25825" y="5272"/>
                  <a:pt x="25624" y="5174"/>
                  <a:pt x="25408" y="5089"/>
                </a:cubicBezTo>
                <a:cubicBezTo>
                  <a:pt x="24272" y="4648"/>
                  <a:pt x="23048" y="4559"/>
                  <a:pt x="21822" y="4559"/>
                </a:cubicBezTo>
                <a:cubicBezTo>
                  <a:pt x="21511" y="4559"/>
                  <a:pt x="21200" y="4565"/>
                  <a:pt x="20891" y="4572"/>
                </a:cubicBezTo>
                <a:cubicBezTo>
                  <a:pt x="20888" y="4359"/>
                  <a:pt x="20885" y="4148"/>
                  <a:pt x="20882" y="3935"/>
                </a:cubicBezTo>
                <a:cubicBezTo>
                  <a:pt x="20879" y="3698"/>
                  <a:pt x="20786" y="2929"/>
                  <a:pt x="20911" y="2726"/>
                </a:cubicBezTo>
                <a:cubicBezTo>
                  <a:pt x="21243" y="2188"/>
                  <a:pt x="22288" y="644"/>
                  <a:pt x="21005" y="644"/>
                </a:cubicBezTo>
                <a:cubicBezTo>
                  <a:pt x="20958" y="644"/>
                  <a:pt x="20908" y="646"/>
                  <a:pt x="20854" y="650"/>
                </a:cubicBezTo>
                <a:cubicBezTo>
                  <a:pt x="20578" y="671"/>
                  <a:pt x="20317" y="779"/>
                  <a:pt x="20050" y="856"/>
                </a:cubicBezTo>
                <a:cubicBezTo>
                  <a:pt x="19540" y="1006"/>
                  <a:pt x="19010" y="1050"/>
                  <a:pt x="18477" y="1050"/>
                </a:cubicBezTo>
                <a:cubicBezTo>
                  <a:pt x="18111" y="1050"/>
                  <a:pt x="17743" y="1029"/>
                  <a:pt x="17379" y="1008"/>
                </a:cubicBezTo>
                <a:cubicBezTo>
                  <a:pt x="14688" y="856"/>
                  <a:pt x="11998" y="703"/>
                  <a:pt x="9307" y="550"/>
                </a:cubicBezTo>
                <a:cubicBezTo>
                  <a:pt x="8678" y="515"/>
                  <a:pt x="7918" y="585"/>
                  <a:pt x="7310" y="417"/>
                </a:cubicBezTo>
                <a:cubicBezTo>
                  <a:pt x="6963" y="321"/>
                  <a:pt x="6651" y="111"/>
                  <a:pt x="6284" y="37"/>
                </a:cubicBezTo>
                <a:cubicBezTo>
                  <a:pt x="6160" y="13"/>
                  <a:pt x="6046" y="0"/>
                  <a:pt x="5944"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2"/>
          <p:cNvSpPr/>
          <p:nvPr/>
        </p:nvSpPr>
        <p:spPr>
          <a:xfrm flipH="1">
            <a:off x="6124762" y="2979908"/>
            <a:ext cx="1024503" cy="597064"/>
          </a:xfrm>
          <a:custGeom>
            <a:avLst/>
            <a:gdLst/>
            <a:ahLst/>
            <a:cxnLst/>
            <a:rect l="l" t="t" r="r" b="b"/>
            <a:pathLst>
              <a:path w="18041" h="10514" extrusionOk="0">
                <a:moveTo>
                  <a:pt x="1696" y="0"/>
                </a:moveTo>
                <a:cubicBezTo>
                  <a:pt x="1169" y="0"/>
                  <a:pt x="946" y="332"/>
                  <a:pt x="1152" y="995"/>
                </a:cubicBezTo>
                <a:cubicBezTo>
                  <a:pt x="1315" y="1524"/>
                  <a:pt x="1539" y="1996"/>
                  <a:pt x="1538" y="2557"/>
                </a:cubicBezTo>
                <a:cubicBezTo>
                  <a:pt x="1536" y="3929"/>
                  <a:pt x="1341" y="5329"/>
                  <a:pt x="1245" y="6700"/>
                </a:cubicBezTo>
                <a:cubicBezTo>
                  <a:pt x="1189" y="7498"/>
                  <a:pt x="981" y="7643"/>
                  <a:pt x="522" y="8272"/>
                </a:cubicBezTo>
                <a:cubicBezTo>
                  <a:pt x="315" y="8554"/>
                  <a:pt x="46" y="8923"/>
                  <a:pt x="31" y="9289"/>
                </a:cubicBezTo>
                <a:cubicBezTo>
                  <a:pt x="0" y="9965"/>
                  <a:pt x="485" y="10160"/>
                  <a:pt x="1108" y="10160"/>
                </a:cubicBezTo>
                <a:cubicBezTo>
                  <a:pt x="1958" y="10160"/>
                  <a:pt x="3066" y="9797"/>
                  <a:pt x="3476" y="9797"/>
                </a:cubicBezTo>
                <a:lnTo>
                  <a:pt x="14366" y="9797"/>
                </a:lnTo>
                <a:cubicBezTo>
                  <a:pt x="14806" y="10022"/>
                  <a:pt x="15766" y="10513"/>
                  <a:pt x="16505" y="10513"/>
                </a:cubicBezTo>
                <a:cubicBezTo>
                  <a:pt x="16926" y="10513"/>
                  <a:pt x="17276" y="10354"/>
                  <a:pt x="17417" y="9896"/>
                </a:cubicBezTo>
                <a:cubicBezTo>
                  <a:pt x="17544" y="9476"/>
                  <a:pt x="17377" y="8931"/>
                  <a:pt x="17211" y="8544"/>
                </a:cubicBezTo>
                <a:cubicBezTo>
                  <a:pt x="16847" y="7698"/>
                  <a:pt x="16608" y="7046"/>
                  <a:pt x="16634" y="6094"/>
                </a:cubicBezTo>
                <a:cubicBezTo>
                  <a:pt x="16656" y="5368"/>
                  <a:pt x="16644" y="4658"/>
                  <a:pt x="16633" y="3935"/>
                </a:cubicBezTo>
                <a:cubicBezTo>
                  <a:pt x="16631" y="3699"/>
                  <a:pt x="16537" y="2930"/>
                  <a:pt x="16662" y="2728"/>
                </a:cubicBezTo>
                <a:cubicBezTo>
                  <a:pt x="16994" y="2189"/>
                  <a:pt x="18041" y="644"/>
                  <a:pt x="16755" y="644"/>
                </a:cubicBezTo>
                <a:cubicBezTo>
                  <a:pt x="16708" y="644"/>
                  <a:pt x="16658" y="646"/>
                  <a:pt x="16605" y="651"/>
                </a:cubicBezTo>
                <a:cubicBezTo>
                  <a:pt x="16328" y="671"/>
                  <a:pt x="16066" y="779"/>
                  <a:pt x="15801" y="857"/>
                </a:cubicBezTo>
                <a:cubicBezTo>
                  <a:pt x="15289" y="1006"/>
                  <a:pt x="14758" y="1049"/>
                  <a:pt x="14224" y="1049"/>
                </a:cubicBezTo>
                <a:cubicBezTo>
                  <a:pt x="13860" y="1049"/>
                  <a:pt x="13494" y="1029"/>
                  <a:pt x="13131" y="1009"/>
                </a:cubicBezTo>
                <a:cubicBezTo>
                  <a:pt x="10440" y="857"/>
                  <a:pt x="7750" y="703"/>
                  <a:pt x="5058" y="551"/>
                </a:cubicBezTo>
                <a:cubicBezTo>
                  <a:pt x="4428" y="515"/>
                  <a:pt x="3668" y="585"/>
                  <a:pt x="3062" y="418"/>
                </a:cubicBezTo>
                <a:cubicBezTo>
                  <a:pt x="2714" y="323"/>
                  <a:pt x="2402" y="111"/>
                  <a:pt x="2036" y="38"/>
                </a:cubicBezTo>
                <a:cubicBezTo>
                  <a:pt x="1912" y="13"/>
                  <a:pt x="1798"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2"/>
          <p:cNvSpPr/>
          <p:nvPr/>
        </p:nvSpPr>
        <p:spPr>
          <a:xfrm flipH="1">
            <a:off x="6196940" y="3098423"/>
            <a:ext cx="888043" cy="366052"/>
          </a:xfrm>
          <a:custGeom>
            <a:avLst/>
            <a:gdLst/>
            <a:ahLst/>
            <a:cxnLst/>
            <a:rect l="l" t="t" r="r" b="b"/>
            <a:pathLst>
              <a:path w="15638" h="6446" extrusionOk="0">
                <a:moveTo>
                  <a:pt x="1895" y="0"/>
                </a:moveTo>
                <a:cubicBezTo>
                  <a:pt x="1831" y="0"/>
                  <a:pt x="1771" y="13"/>
                  <a:pt x="1720" y="45"/>
                </a:cubicBezTo>
                <a:cubicBezTo>
                  <a:pt x="1535" y="160"/>
                  <a:pt x="1477" y="436"/>
                  <a:pt x="1601" y="614"/>
                </a:cubicBezTo>
                <a:cubicBezTo>
                  <a:pt x="1661" y="699"/>
                  <a:pt x="1751" y="759"/>
                  <a:pt x="1840" y="809"/>
                </a:cubicBezTo>
                <a:cubicBezTo>
                  <a:pt x="2344" y="1092"/>
                  <a:pt x="2933" y="1177"/>
                  <a:pt x="3489" y="1332"/>
                </a:cubicBezTo>
                <a:cubicBezTo>
                  <a:pt x="4047" y="1486"/>
                  <a:pt x="4620" y="1749"/>
                  <a:pt x="4908" y="2251"/>
                </a:cubicBezTo>
                <a:cubicBezTo>
                  <a:pt x="4952" y="2330"/>
                  <a:pt x="4989" y="2432"/>
                  <a:pt x="4939" y="2508"/>
                </a:cubicBezTo>
                <a:cubicBezTo>
                  <a:pt x="4908" y="2555"/>
                  <a:pt x="4850" y="2578"/>
                  <a:pt x="4795" y="2594"/>
                </a:cubicBezTo>
                <a:cubicBezTo>
                  <a:pt x="4677" y="2628"/>
                  <a:pt x="4557" y="2638"/>
                  <a:pt x="4434" y="2638"/>
                </a:cubicBezTo>
                <a:cubicBezTo>
                  <a:pt x="4265" y="2638"/>
                  <a:pt x="4093" y="2618"/>
                  <a:pt x="3923" y="2613"/>
                </a:cubicBezTo>
                <a:cubicBezTo>
                  <a:pt x="3908" y="2613"/>
                  <a:pt x="3893" y="2613"/>
                  <a:pt x="3877" y="2613"/>
                </a:cubicBezTo>
                <a:cubicBezTo>
                  <a:pt x="3637" y="2613"/>
                  <a:pt x="3380" y="2658"/>
                  <a:pt x="3203" y="2811"/>
                </a:cubicBezTo>
                <a:cubicBezTo>
                  <a:pt x="2245" y="2823"/>
                  <a:pt x="1283" y="2837"/>
                  <a:pt x="320" y="2862"/>
                </a:cubicBezTo>
                <a:cubicBezTo>
                  <a:pt x="260" y="3553"/>
                  <a:pt x="158" y="3927"/>
                  <a:pt x="111" y="4613"/>
                </a:cubicBezTo>
                <a:cubicBezTo>
                  <a:pt x="92" y="4879"/>
                  <a:pt x="56" y="5072"/>
                  <a:pt x="0" y="5235"/>
                </a:cubicBezTo>
                <a:cubicBezTo>
                  <a:pt x="863" y="5336"/>
                  <a:pt x="1712" y="5372"/>
                  <a:pt x="2566" y="5372"/>
                </a:cubicBezTo>
                <a:cubicBezTo>
                  <a:pt x="2690" y="5372"/>
                  <a:pt x="2814" y="5371"/>
                  <a:pt x="2938" y="5370"/>
                </a:cubicBezTo>
                <a:lnTo>
                  <a:pt x="2938" y="5370"/>
                </a:lnTo>
                <a:cubicBezTo>
                  <a:pt x="2615" y="5439"/>
                  <a:pt x="2291" y="5496"/>
                  <a:pt x="1964" y="5544"/>
                </a:cubicBezTo>
                <a:cubicBezTo>
                  <a:pt x="2012" y="5841"/>
                  <a:pt x="2247" y="6078"/>
                  <a:pt x="2519" y="6208"/>
                </a:cubicBezTo>
                <a:cubicBezTo>
                  <a:pt x="2790" y="6335"/>
                  <a:pt x="3094" y="6371"/>
                  <a:pt x="3393" y="6399"/>
                </a:cubicBezTo>
                <a:cubicBezTo>
                  <a:pt x="3670" y="6426"/>
                  <a:pt x="3954" y="6446"/>
                  <a:pt x="4236" y="6446"/>
                </a:cubicBezTo>
                <a:cubicBezTo>
                  <a:pt x="4825" y="6446"/>
                  <a:pt x="5405" y="6359"/>
                  <a:pt x="5905" y="6061"/>
                </a:cubicBezTo>
                <a:cubicBezTo>
                  <a:pt x="6085" y="5953"/>
                  <a:pt x="6253" y="5820"/>
                  <a:pt x="6450" y="5744"/>
                </a:cubicBezTo>
                <a:cubicBezTo>
                  <a:pt x="6677" y="5658"/>
                  <a:pt x="6926" y="5655"/>
                  <a:pt x="7170" y="5653"/>
                </a:cubicBezTo>
                <a:cubicBezTo>
                  <a:pt x="8730" y="5645"/>
                  <a:pt x="10291" y="5635"/>
                  <a:pt x="11852" y="5626"/>
                </a:cubicBezTo>
                <a:cubicBezTo>
                  <a:pt x="11974" y="5625"/>
                  <a:pt x="12097" y="5625"/>
                  <a:pt x="12219" y="5625"/>
                </a:cubicBezTo>
                <a:cubicBezTo>
                  <a:pt x="12818" y="5625"/>
                  <a:pt x="13417" y="5639"/>
                  <a:pt x="14007" y="5735"/>
                </a:cubicBezTo>
                <a:cubicBezTo>
                  <a:pt x="14136" y="5756"/>
                  <a:pt x="14279" y="5775"/>
                  <a:pt x="14416" y="5775"/>
                </a:cubicBezTo>
                <a:cubicBezTo>
                  <a:pt x="14660" y="5775"/>
                  <a:pt x="14886" y="5716"/>
                  <a:pt x="14988" y="5508"/>
                </a:cubicBezTo>
                <a:cubicBezTo>
                  <a:pt x="15030" y="5423"/>
                  <a:pt x="15034" y="5330"/>
                  <a:pt x="15015" y="5240"/>
                </a:cubicBezTo>
                <a:cubicBezTo>
                  <a:pt x="15221" y="5240"/>
                  <a:pt x="15428" y="5243"/>
                  <a:pt x="15638" y="5245"/>
                </a:cubicBezTo>
                <a:cubicBezTo>
                  <a:pt x="15540" y="4866"/>
                  <a:pt x="15490" y="4473"/>
                  <a:pt x="15502" y="4008"/>
                </a:cubicBezTo>
                <a:cubicBezTo>
                  <a:pt x="15520" y="3392"/>
                  <a:pt x="15514" y="2784"/>
                  <a:pt x="15506" y="2172"/>
                </a:cubicBezTo>
                <a:lnTo>
                  <a:pt x="15506" y="2172"/>
                </a:lnTo>
                <a:cubicBezTo>
                  <a:pt x="15484" y="2174"/>
                  <a:pt x="15381" y="2682"/>
                  <a:pt x="15359" y="2682"/>
                </a:cubicBezTo>
                <a:cubicBezTo>
                  <a:pt x="14938" y="2693"/>
                  <a:pt x="14515" y="2700"/>
                  <a:pt x="14095" y="2709"/>
                </a:cubicBezTo>
                <a:cubicBezTo>
                  <a:pt x="14194" y="2624"/>
                  <a:pt x="14295" y="2541"/>
                  <a:pt x="14394" y="2457"/>
                </a:cubicBezTo>
                <a:cubicBezTo>
                  <a:pt x="14312" y="2325"/>
                  <a:pt x="14155" y="2290"/>
                  <a:pt x="13991" y="2290"/>
                </a:cubicBezTo>
                <a:cubicBezTo>
                  <a:pt x="13910" y="2290"/>
                  <a:pt x="13827" y="2298"/>
                  <a:pt x="13751" y="2308"/>
                </a:cubicBezTo>
                <a:cubicBezTo>
                  <a:pt x="13504" y="2340"/>
                  <a:pt x="13256" y="2355"/>
                  <a:pt x="13007" y="2355"/>
                </a:cubicBezTo>
                <a:cubicBezTo>
                  <a:pt x="12403" y="2355"/>
                  <a:pt x="11798" y="2263"/>
                  <a:pt x="11222" y="2080"/>
                </a:cubicBezTo>
                <a:cubicBezTo>
                  <a:pt x="11122" y="2049"/>
                  <a:pt x="11001" y="1982"/>
                  <a:pt x="11015" y="1878"/>
                </a:cubicBezTo>
                <a:cubicBezTo>
                  <a:pt x="11024" y="1810"/>
                  <a:pt x="11089" y="1768"/>
                  <a:pt x="11150" y="1734"/>
                </a:cubicBezTo>
                <a:cubicBezTo>
                  <a:pt x="11537" y="1526"/>
                  <a:pt x="11982" y="1441"/>
                  <a:pt x="12390" y="1275"/>
                </a:cubicBezTo>
                <a:cubicBezTo>
                  <a:pt x="12799" y="1109"/>
                  <a:pt x="13201" y="827"/>
                  <a:pt x="13324" y="402"/>
                </a:cubicBezTo>
                <a:lnTo>
                  <a:pt x="13324" y="402"/>
                </a:lnTo>
                <a:cubicBezTo>
                  <a:pt x="12427" y="425"/>
                  <a:pt x="11529" y="448"/>
                  <a:pt x="10633" y="471"/>
                </a:cubicBezTo>
                <a:cubicBezTo>
                  <a:pt x="10379" y="478"/>
                  <a:pt x="10120" y="485"/>
                  <a:pt x="9885" y="576"/>
                </a:cubicBezTo>
                <a:cubicBezTo>
                  <a:pt x="9691" y="653"/>
                  <a:pt x="9525" y="781"/>
                  <a:pt x="9349" y="886"/>
                </a:cubicBezTo>
                <a:cubicBezTo>
                  <a:pt x="8920" y="1145"/>
                  <a:pt x="8420" y="1283"/>
                  <a:pt x="7920" y="1283"/>
                </a:cubicBezTo>
                <a:cubicBezTo>
                  <a:pt x="7889" y="1283"/>
                  <a:pt x="7857" y="1282"/>
                  <a:pt x="7826" y="1281"/>
                </a:cubicBezTo>
                <a:cubicBezTo>
                  <a:pt x="7364" y="1264"/>
                  <a:pt x="6913" y="1131"/>
                  <a:pt x="6467" y="1004"/>
                </a:cubicBezTo>
                <a:cubicBezTo>
                  <a:pt x="5711" y="789"/>
                  <a:pt x="4937" y="590"/>
                  <a:pt x="4150" y="590"/>
                </a:cubicBezTo>
                <a:cubicBezTo>
                  <a:pt x="4143" y="590"/>
                  <a:pt x="4136" y="590"/>
                  <a:pt x="4130" y="590"/>
                </a:cubicBezTo>
                <a:cubicBezTo>
                  <a:pt x="4047" y="591"/>
                  <a:pt x="3964" y="593"/>
                  <a:pt x="3881" y="593"/>
                </a:cubicBezTo>
                <a:cubicBezTo>
                  <a:pt x="3746" y="593"/>
                  <a:pt x="3612" y="586"/>
                  <a:pt x="3481" y="552"/>
                </a:cubicBezTo>
                <a:cubicBezTo>
                  <a:pt x="3169" y="472"/>
                  <a:pt x="2856" y="312"/>
                  <a:pt x="2552" y="208"/>
                </a:cubicBezTo>
                <a:cubicBezTo>
                  <a:pt x="2383" y="150"/>
                  <a:pt x="2113" y="0"/>
                  <a:pt x="1895"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2"/>
          <p:cNvSpPr/>
          <p:nvPr/>
        </p:nvSpPr>
        <p:spPr>
          <a:xfrm flipH="1">
            <a:off x="7220760" y="2653382"/>
            <a:ext cx="149238" cy="811323"/>
          </a:xfrm>
          <a:custGeom>
            <a:avLst/>
            <a:gdLst/>
            <a:ahLst/>
            <a:cxnLst/>
            <a:rect l="l" t="t" r="r" b="b"/>
            <a:pathLst>
              <a:path w="2628" h="14287" extrusionOk="0">
                <a:moveTo>
                  <a:pt x="103" y="0"/>
                </a:moveTo>
                <a:cubicBezTo>
                  <a:pt x="47" y="0"/>
                  <a:pt x="1" y="46"/>
                  <a:pt x="1" y="102"/>
                </a:cubicBezTo>
                <a:lnTo>
                  <a:pt x="1" y="14185"/>
                </a:lnTo>
                <a:cubicBezTo>
                  <a:pt x="1" y="14241"/>
                  <a:pt x="47" y="14287"/>
                  <a:pt x="103" y="14287"/>
                </a:cubicBezTo>
                <a:lnTo>
                  <a:pt x="2526" y="14287"/>
                </a:lnTo>
                <a:cubicBezTo>
                  <a:pt x="2581" y="14287"/>
                  <a:pt x="2627" y="14241"/>
                  <a:pt x="2628" y="14185"/>
                </a:cubicBezTo>
                <a:lnTo>
                  <a:pt x="2628" y="102"/>
                </a:lnTo>
                <a:cubicBezTo>
                  <a:pt x="2628" y="46"/>
                  <a:pt x="2582" y="0"/>
                  <a:pt x="2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2"/>
          <p:cNvSpPr/>
          <p:nvPr/>
        </p:nvSpPr>
        <p:spPr>
          <a:xfrm flipH="1">
            <a:off x="7220817" y="2666727"/>
            <a:ext cx="149238" cy="798092"/>
          </a:xfrm>
          <a:custGeom>
            <a:avLst/>
            <a:gdLst/>
            <a:ahLst/>
            <a:cxnLst/>
            <a:rect l="l" t="t" r="r" b="b"/>
            <a:pathLst>
              <a:path w="2628" h="14054" extrusionOk="0">
                <a:moveTo>
                  <a:pt x="2084" y="1"/>
                </a:moveTo>
                <a:lnTo>
                  <a:pt x="2084" y="11324"/>
                </a:lnTo>
                <a:cubicBezTo>
                  <a:pt x="2084" y="12026"/>
                  <a:pt x="1509" y="12604"/>
                  <a:pt x="804" y="12604"/>
                </a:cubicBezTo>
                <a:lnTo>
                  <a:pt x="736" y="12604"/>
                </a:lnTo>
                <a:cubicBezTo>
                  <a:pt x="462" y="12604"/>
                  <a:pt x="210" y="12515"/>
                  <a:pt x="1" y="12368"/>
                </a:cubicBezTo>
                <a:lnTo>
                  <a:pt x="1" y="12773"/>
                </a:lnTo>
                <a:cubicBezTo>
                  <a:pt x="1" y="13477"/>
                  <a:pt x="576" y="14053"/>
                  <a:pt x="1280" y="14053"/>
                </a:cubicBezTo>
                <a:lnTo>
                  <a:pt x="1348" y="14053"/>
                </a:lnTo>
                <a:cubicBezTo>
                  <a:pt x="2050" y="14053"/>
                  <a:pt x="2628" y="13478"/>
                  <a:pt x="2628" y="12773"/>
                </a:cubicBezTo>
                <a:lnTo>
                  <a:pt x="2628" y="1047"/>
                </a:lnTo>
                <a:cubicBezTo>
                  <a:pt x="2628" y="614"/>
                  <a:pt x="2412" y="233"/>
                  <a:pt x="2084"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2"/>
          <p:cNvSpPr/>
          <p:nvPr/>
        </p:nvSpPr>
        <p:spPr>
          <a:xfrm flipH="1">
            <a:off x="5760241" y="3354476"/>
            <a:ext cx="1756665" cy="419887"/>
          </a:xfrm>
          <a:custGeom>
            <a:avLst/>
            <a:gdLst/>
            <a:ahLst/>
            <a:cxnLst/>
            <a:rect l="l" t="t" r="r" b="b"/>
            <a:pathLst>
              <a:path w="30934" h="7394" extrusionOk="0">
                <a:moveTo>
                  <a:pt x="4262" y="0"/>
                </a:moveTo>
                <a:cubicBezTo>
                  <a:pt x="2679" y="0"/>
                  <a:pt x="2627" y="194"/>
                  <a:pt x="1486" y="1904"/>
                </a:cubicBezTo>
                <a:lnTo>
                  <a:pt x="0" y="4513"/>
                </a:lnTo>
                <a:cubicBezTo>
                  <a:pt x="0" y="6096"/>
                  <a:pt x="1297" y="7393"/>
                  <a:pt x="2881" y="7393"/>
                </a:cubicBezTo>
                <a:lnTo>
                  <a:pt x="28053" y="7393"/>
                </a:lnTo>
                <a:cubicBezTo>
                  <a:pt x="29637" y="7393"/>
                  <a:pt x="30934" y="6096"/>
                  <a:pt x="30933" y="4512"/>
                </a:cubicBezTo>
                <a:lnTo>
                  <a:pt x="29211" y="1617"/>
                </a:lnTo>
                <a:cubicBezTo>
                  <a:pt x="28273" y="51"/>
                  <a:pt x="28254" y="0"/>
                  <a:pt x="26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2"/>
          <p:cNvSpPr/>
          <p:nvPr/>
        </p:nvSpPr>
        <p:spPr>
          <a:xfrm flipH="1">
            <a:off x="5741331" y="3630008"/>
            <a:ext cx="1812487" cy="515460"/>
          </a:xfrm>
          <a:custGeom>
            <a:avLst/>
            <a:gdLst/>
            <a:ahLst/>
            <a:cxnLst/>
            <a:rect l="l" t="t" r="r" b="b"/>
            <a:pathLst>
              <a:path w="31917" h="9077" extrusionOk="0">
                <a:moveTo>
                  <a:pt x="173" y="0"/>
                </a:moveTo>
                <a:cubicBezTo>
                  <a:pt x="77" y="0"/>
                  <a:pt x="1" y="78"/>
                  <a:pt x="1" y="173"/>
                </a:cubicBezTo>
                <a:lnTo>
                  <a:pt x="1" y="8905"/>
                </a:lnTo>
                <a:cubicBezTo>
                  <a:pt x="1" y="9000"/>
                  <a:pt x="77" y="9077"/>
                  <a:pt x="173" y="9077"/>
                </a:cubicBezTo>
                <a:lnTo>
                  <a:pt x="31745" y="9077"/>
                </a:lnTo>
                <a:cubicBezTo>
                  <a:pt x="31840" y="9077"/>
                  <a:pt x="31917" y="9000"/>
                  <a:pt x="31917" y="8905"/>
                </a:cubicBezTo>
                <a:lnTo>
                  <a:pt x="31917" y="173"/>
                </a:lnTo>
                <a:cubicBezTo>
                  <a:pt x="31917" y="78"/>
                  <a:pt x="31840" y="0"/>
                  <a:pt x="317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2"/>
          <p:cNvSpPr/>
          <p:nvPr/>
        </p:nvSpPr>
        <p:spPr>
          <a:xfrm flipH="1">
            <a:off x="5735766" y="3272078"/>
            <a:ext cx="1824185" cy="435730"/>
          </a:xfrm>
          <a:custGeom>
            <a:avLst/>
            <a:gdLst/>
            <a:ahLst/>
            <a:cxnLst/>
            <a:rect l="l" t="t" r="r" b="b"/>
            <a:pathLst>
              <a:path w="32123" h="7673" extrusionOk="0">
                <a:moveTo>
                  <a:pt x="25155" y="0"/>
                </a:moveTo>
                <a:cubicBezTo>
                  <a:pt x="24764" y="0"/>
                  <a:pt x="24372" y="9"/>
                  <a:pt x="23983" y="19"/>
                </a:cubicBezTo>
                <a:cubicBezTo>
                  <a:pt x="18777" y="149"/>
                  <a:pt x="13571" y="276"/>
                  <a:pt x="8366" y="406"/>
                </a:cubicBezTo>
                <a:cubicBezTo>
                  <a:pt x="6882" y="443"/>
                  <a:pt x="5366" y="484"/>
                  <a:pt x="3978" y="1009"/>
                </a:cubicBezTo>
                <a:cubicBezTo>
                  <a:pt x="2896" y="1418"/>
                  <a:pt x="1" y="3563"/>
                  <a:pt x="1034" y="5032"/>
                </a:cubicBezTo>
                <a:cubicBezTo>
                  <a:pt x="1514" y="3839"/>
                  <a:pt x="2753" y="3087"/>
                  <a:pt x="4015" y="2845"/>
                </a:cubicBezTo>
                <a:cubicBezTo>
                  <a:pt x="4441" y="2762"/>
                  <a:pt x="4872" y="2729"/>
                  <a:pt x="5304" y="2729"/>
                </a:cubicBezTo>
                <a:cubicBezTo>
                  <a:pt x="6152" y="2729"/>
                  <a:pt x="7007" y="2856"/>
                  <a:pt x="7848" y="2990"/>
                </a:cubicBezTo>
                <a:cubicBezTo>
                  <a:pt x="8948" y="3165"/>
                  <a:pt x="10019" y="3225"/>
                  <a:pt x="11095" y="3225"/>
                </a:cubicBezTo>
                <a:cubicBezTo>
                  <a:pt x="12027" y="3225"/>
                  <a:pt x="12961" y="3180"/>
                  <a:pt x="13920" y="3126"/>
                </a:cubicBezTo>
                <a:cubicBezTo>
                  <a:pt x="14839" y="3073"/>
                  <a:pt x="15759" y="3062"/>
                  <a:pt x="16679" y="3062"/>
                </a:cubicBezTo>
                <a:cubicBezTo>
                  <a:pt x="17021" y="3062"/>
                  <a:pt x="17364" y="3063"/>
                  <a:pt x="17706" y="3065"/>
                </a:cubicBezTo>
                <a:cubicBezTo>
                  <a:pt x="20846" y="3079"/>
                  <a:pt x="23986" y="3092"/>
                  <a:pt x="27126" y="3106"/>
                </a:cubicBezTo>
                <a:cubicBezTo>
                  <a:pt x="27570" y="3107"/>
                  <a:pt x="28015" y="3111"/>
                  <a:pt x="28449" y="3207"/>
                </a:cubicBezTo>
                <a:cubicBezTo>
                  <a:pt x="29440" y="3428"/>
                  <a:pt x="30269" y="4133"/>
                  <a:pt x="30850" y="4969"/>
                </a:cubicBezTo>
                <a:cubicBezTo>
                  <a:pt x="31421" y="5789"/>
                  <a:pt x="31716" y="6750"/>
                  <a:pt x="32078" y="7673"/>
                </a:cubicBezTo>
                <a:cubicBezTo>
                  <a:pt x="32122" y="6209"/>
                  <a:pt x="31992" y="4604"/>
                  <a:pt x="31429" y="3250"/>
                </a:cubicBezTo>
                <a:cubicBezTo>
                  <a:pt x="30932" y="2054"/>
                  <a:pt x="30098" y="1055"/>
                  <a:pt x="28750" y="532"/>
                </a:cubicBezTo>
                <a:cubicBezTo>
                  <a:pt x="27613" y="90"/>
                  <a:pt x="26384" y="0"/>
                  <a:pt x="25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2"/>
          <p:cNvSpPr/>
          <p:nvPr/>
        </p:nvSpPr>
        <p:spPr>
          <a:xfrm flipH="1">
            <a:off x="5698579" y="3430117"/>
            <a:ext cx="149181" cy="811380"/>
          </a:xfrm>
          <a:custGeom>
            <a:avLst/>
            <a:gdLst/>
            <a:ahLst/>
            <a:cxnLst/>
            <a:rect l="l" t="t" r="r" b="b"/>
            <a:pathLst>
              <a:path w="2627" h="14288" extrusionOk="0">
                <a:moveTo>
                  <a:pt x="102" y="1"/>
                </a:moveTo>
                <a:cubicBezTo>
                  <a:pt x="47" y="1"/>
                  <a:pt x="1" y="47"/>
                  <a:pt x="1" y="103"/>
                </a:cubicBezTo>
                <a:lnTo>
                  <a:pt x="1" y="14185"/>
                </a:lnTo>
                <a:cubicBezTo>
                  <a:pt x="1" y="14241"/>
                  <a:pt x="47" y="14287"/>
                  <a:pt x="102" y="14287"/>
                </a:cubicBezTo>
                <a:lnTo>
                  <a:pt x="2526" y="14287"/>
                </a:lnTo>
                <a:cubicBezTo>
                  <a:pt x="2581" y="14287"/>
                  <a:pt x="2627" y="14241"/>
                  <a:pt x="2627" y="14185"/>
                </a:cubicBezTo>
                <a:lnTo>
                  <a:pt x="2627" y="103"/>
                </a:lnTo>
                <a:cubicBezTo>
                  <a:pt x="2627" y="47"/>
                  <a:pt x="2581" y="1"/>
                  <a:pt x="2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2"/>
          <p:cNvSpPr/>
          <p:nvPr/>
        </p:nvSpPr>
        <p:spPr>
          <a:xfrm flipH="1">
            <a:off x="5698466" y="3437499"/>
            <a:ext cx="149181" cy="803997"/>
          </a:xfrm>
          <a:custGeom>
            <a:avLst/>
            <a:gdLst/>
            <a:ahLst/>
            <a:cxnLst/>
            <a:rect l="l" t="t" r="r" b="b"/>
            <a:pathLst>
              <a:path w="2627" h="14158" extrusionOk="0">
                <a:moveTo>
                  <a:pt x="1901" y="0"/>
                </a:moveTo>
                <a:lnTo>
                  <a:pt x="1901" y="11610"/>
                </a:lnTo>
                <a:cubicBezTo>
                  <a:pt x="1901" y="12312"/>
                  <a:pt x="1326" y="12889"/>
                  <a:pt x="621" y="12889"/>
                </a:cubicBezTo>
                <a:lnTo>
                  <a:pt x="553" y="12889"/>
                </a:lnTo>
                <a:cubicBezTo>
                  <a:pt x="356" y="12889"/>
                  <a:pt x="168" y="12842"/>
                  <a:pt x="0" y="12760"/>
                </a:cubicBezTo>
                <a:lnTo>
                  <a:pt x="0" y="12878"/>
                </a:lnTo>
                <a:cubicBezTo>
                  <a:pt x="0" y="13580"/>
                  <a:pt x="575" y="14157"/>
                  <a:pt x="1280" y="14157"/>
                </a:cubicBezTo>
                <a:lnTo>
                  <a:pt x="1347" y="14157"/>
                </a:lnTo>
                <a:cubicBezTo>
                  <a:pt x="2050" y="14157"/>
                  <a:pt x="2627" y="13582"/>
                  <a:pt x="2627" y="12878"/>
                </a:cubicBezTo>
                <a:lnTo>
                  <a:pt x="2627" y="1150"/>
                </a:lnTo>
                <a:cubicBezTo>
                  <a:pt x="2625" y="645"/>
                  <a:pt x="2329" y="208"/>
                  <a:pt x="1901"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2"/>
          <p:cNvSpPr/>
          <p:nvPr/>
        </p:nvSpPr>
        <p:spPr>
          <a:xfrm flipH="1">
            <a:off x="7436835" y="3430117"/>
            <a:ext cx="149238" cy="811380"/>
          </a:xfrm>
          <a:custGeom>
            <a:avLst/>
            <a:gdLst/>
            <a:ahLst/>
            <a:cxnLst/>
            <a:rect l="l" t="t" r="r" b="b"/>
            <a:pathLst>
              <a:path w="2628" h="14288" extrusionOk="0">
                <a:moveTo>
                  <a:pt x="103" y="1"/>
                </a:moveTo>
                <a:cubicBezTo>
                  <a:pt x="46" y="1"/>
                  <a:pt x="0" y="47"/>
                  <a:pt x="0" y="103"/>
                </a:cubicBezTo>
                <a:lnTo>
                  <a:pt x="0" y="14185"/>
                </a:lnTo>
                <a:cubicBezTo>
                  <a:pt x="0" y="14241"/>
                  <a:pt x="46" y="14287"/>
                  <a:pt x="103" y="14287"/>
                </a:cubicBezTo>
                <a:lnTo>
                  <a:pt x="2525" y="14287"/>
                </a:lnTo>
                <a:cubicBezTo>
                  <a:pt x="2581" y="14287"/>
                  <a:pt x="2627" y="14241"/>
                  <a:pt x="2627" y="14185"/>
                </a:cubicBezTo>
                <a:lnTo>
                  <a:pt x="2627" y="103"/>
                </a:lnTo>
                <a:cubicBezTo>
                  <a:pt x="2627" y="47"/>
                  <a:pt x="2581"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2"/>
          <p:cNvSpPr/>
          <p:nvPr/>
        </p:nvSpPr>
        <p:spPr>
          <a:xfrm flipH="1">
            <a:off x="7436778" y="3437499"/>
            <a:ext cx="149238" cy="803997"/>
          </a:xfrm>
          <a:custGeom>
            <a:avLst/>
            <a:gdLst/>
            <a:ahLst/>
            <a:cxnLst/>
            <a:rect l="l" t="t" r="r" b="b"/>
            <a:pathLst>
              <a:path w="2628" h="14158" extrusionOk="0">
                <a:moveTo>
                  <a:pt x="1901" y="0"/>
                </a:moveTo>
                <a:lnTo>
                  <a:pt x="1901" y="11610"/>
                </a:lnTo>
                <a:cubicBezTo>
                  <a:pt x="1901" y="12312"/>
                  <a:pt x="1326" y="12889"/>
                  <a:pt x="621" y="12889"/>
                </a:cubicBezTo>
                <a:lnTo>
                  <a:pt x="554" y="12889"/>
                </a:lnTo>
                <a:cubicBezTo>
                  <a:pt x="356" y="12889"/>
                  <a:pt x="168" y="12842"/>
                  <a:pt x="1" y="12760"/>
                </a:cubicBezTo>
                <a:lnTo>
                  <a:pt x="1" y="12878"/>
                </a:lnTo>
                <a:cubicBezTo>
                  <a:pt x="1" y="13580"/>
                  <a:pt x="576" y="14157"/>
                  <a:pt x="1280" y="14157"/>
                </a:cubicBezTo>
                <a:lnTo>
                  <a:pt x="1348" y="14157"/>
                </a:lnTo>
                <a:cubicBezTo>
                  <a:pt x="2050" y="14157"/>
                  <a:pt x="2628" y="13582"/>
                  <a:pt x="2628" y="12878"/>
                </a:cubicBezTo>
                <a:lnTo>
                  <a:pt x="2628" y="1150"/>
                </a:lnTo>
                <a:cubicBezTo>
                  <a:pt x="2626" y="645"/>
                  <a:pt x="2329" y="208"/>
                  <a:pt x="1901"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2"/>
          <p:cNvSpPr/>
          <p:nvPr/>
        </p:nvSpPr>
        <p:spPr>
          <a:xfrm flipH="1">
            <a:off x="5677965" y="3374011"/>
            <a:ext cx="185298" cy="185298"/>
          </a:xfrm>
          <a:custGeom>
            <a:avLst/>
            <a:gdLst/>
            <a:ahLst/>
            <a:cxnLst/>
            <a:rect l="l" t="t" r="r" b="b"/>
            <a:pathLst>
              <a:path w="3263" h="3263" extrusionOk="0">
                <a:moveTo>
                  <a:pt x="1632" y="1"/>
                </a:moveTo>
                <a:cubicBezTo>
                  <a:pt x="731" y="1"/>
                  <a:pt x="1" y="730"/>
                  <a:pt x="1" y="1631"/>
                </a:cubicBezTo>
                <a:cubicBezTo>
                  <a:pt x="1" y="2532"/>
                  <a:pt x="731" y="3262"/>
                  <a:pt x="1632" y="3262"/>
                </a:cubicBezTo>
                <a:cubicBezTo>
                  <a:pt x="2532" y="3262"/>
                  <a:pt x="3262" y="2532"/>
                  <a:pt x="3262" y="1631"/>
                </a:cubicBezTo>
                <a:cubicBezTo>
                  <a:pt x="3262" y="730"/>
                  <a:pt x="2532" y="1"/>
                  <a:pt x="16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2"/>
          <p:cNvSpPr/>
          <p:nvPr/>
        </p:nvSpPr>
        <p:spPr>
          <a:xfrm flipH="1">
            <a:off x="5750029" y="3404960"/>
            <a:ext cx="82342" cy="82285"/>
          </a:xfrm>
          <a:custGeom>
            <a:avLst/>
            <a:gdLst/>
            <a:ahLst/>
            <a:cxnLst/>
            <a:rect l="l" t="t" r="r" b="b"/>
            <a:pathLst>
              <a:path w="1450" h="1449" extrusionOk="0">
                <a:moveTo>
                  <a:pt x="725" y="1"/>
                </a:moveTo>
                <a:cubicBezTo>
                  <a:pt x="324" y="1"/>
                  <a:pt x="1" y="324"/>
                  <a:pt x="1" y="725"/>
                </a:cubicBezTo>
                <a:cubicBezTo>
                  <a:pt x="1" y="1125"/>
                  <a:pt x="324" y="1449"/>
                  <a:pt x="725" y="1449"/>
                </a:cubicBezTo>
                <a:cubicBezTo>
                  <a:pt x="1125" y="1449"/>
                  <a:pt x="1449" y="1125"/>
                  <a:pt x="1449" y="725"/>
                </a:cubicBezTo>
                <a:cubicBezTo>
                  <a:pt x="1449" y="324"/>
                  <a:pt x="1125" y="1"/>
                  <a:pt x="725"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2"/>
          <p:cNvSpPr/>
          <p:nvPr/>
        </p:nvSpPr>
        <p:spPr>
          <a:xfrm flipH="1">
            <a:off x="5873370" y="2571722"/>
            <a:ext cx="185298" cy="185241"/>
          </a:xfrm>
          <a:custGeom>
            <a:avLst/>
            <a:gdLst/>
            <a:ahLst/>
            <a:cxnLst/>
            <a:rect l="l" t="t" r="r" b="b"/>
            <a:pathLst>
              <a:path w="3263" h="3262" extrusionOk="0">
                <a:moveTo>
                  <a:pt x="1631" y="0"/>
                </a:moveTo>
                <a:cubicBezTo>
                  <a:pt x="731" y="0"/>
                  <a:pt x="0" y="730"/>
                  <a:pt x="0" y="1631"/>
                </a:cubicBezTo>
                <a:cubicBezTo>
                  <a:pt x="0" y="2532"/>
                  <a:pt x="731" y="3262"/>
                  <a:pt x="1631" y="3262"/>
                </a:cubicBezTo>
                <a:cubicBezTo>
                  <a:pt x="2532" y="3262"/>
                  <a:pt x="3263" y="2532"/>
                  <a:pt x="3263" y="1631"/>
                </a:cubicBezTo>
                <a:cubicBezTo>
                  <a:pt x="3263" y="730"/>
                  <a:pt x="2532" y="0"/>
                  <a:pt x="1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2"/>
          <p:cNvSpPr/>
          <p:nvPr/>
        </p:nvSpPr>
        <p:spPr>
          <a:xfrm flipH="1">
            <a:off x="5955712" y="2612836"/>
            <a:ext cx="82342" cy="82285"/>
          </a:xfrm>
          <a:custGeom>
            <a:avLst/>
            <a:gdLst/>
            <a:ahLst/>
            <a:cxnLst/>
            <a:rect l="l" t="t" r="r" b="b"/>
            <a:pathLst>
              <a:path w="1450" h="1449" extrusionOk="0">
                <a:moveTo>
                  <a:pt x="725" y="0"/>
                </a:moveTo>
                <a:cubicBezTo>
                  <a:pt x="325" y="0"/>
                  <a:pt x="1" y="324"/>
                  <a:pt x="1" y="725"/>
                </a:cubicBezTo>
                <a:cubicBezTo>
                  <a:pt x="1" y="1125"/>
                  <a:pt x="325" y="1449"/>
                  <a:pt x="725" y="1449"/>
                </a:cubicBezTo>
                <a:cubicBezTo>
                  <a:pt x="1124" y="1449"/>
                  <a:pt x="1449" y="1125"/>
                  <a:pt x="1449" y="725"/>
                </a:cubicBezTo>
                <a:cubicBezTo>
                  <a:pt x="1449" y="324"/>
                  <a:pt x="1124" y="0"/>
                  <a:pt x="725"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2"/>
          <p:cNvSpPr/>
          <p:nvPr/>
        </p:nvSpPr>
        <p:spPr>
          <a:xfrm flipH="1">
            <a:off x="7210708" y="2571722"/>
            <a:ext cx="185354" cy="185241"/>
          </a:xfrm>
          <a:custGeom>
            <a:avLst/>
            <a:gdLst/>
            <a:ahLst/>
            <a:cxnLst/>
            <a:rect l="l" t="t" r="r" b="b"/>
            <a:pathLst>
              <a:path w="3264" h="3262" extrusionOk="0">
                <a:moveTo>
                  <a:pt x="1632" y="0"/>
                </a:moveTo>
                <a:cubicBezTo>
                  <a:pt x="731" y="0"/>
                  <a:pt x="1" y="730"/>
                  <a:pt x="1" y="1631"/>
                </a:cubicBezTo>
                <a:cubicBezTo>
                  <a:pt x="1" y="2532"/>
                  <a:pt x="731" y="3262"/>
                  <a:pt x="1632" y="3262"/>
                </a:cubicBezTo>
                <a:cubicBezTo>
                  <a:pt x="2533" y="3262"/>
                  <a:pt x="3264" y="2532"/>
                  <a:pt x="3264" y="1631"/>
                </a:cubicBezTo>
                <a:cubicBezTo>
                  <a:pt x="3264" y="730"/>
                  <a:pt x="2533" y="0"/>
                  <a:pt x="1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2"/>
          <p:cNvSpPr/>
          <p:nvPr/>
        </p:nvSpPr>
        <p:spPr>
          <a:xfrm flipH="1">
            <a:off x="7292994" y="2612836"/>
            <a:ext cx="82399" cy="82285"/>
          </a:xfrm>
          <a:custGeom>
            <a:avLst/>
            <a:gdLst/>
            <a:ahLst/>
            <a:cxnLst/>
            <a:rect l="l" t="t" r="r" b="b"/>
            <a:pathLst>
              <a:path w="1451" h="1449" extrusionOk="0">
                <a:moveTo>
                  <a:pt x="726" y="0"/>
                </a:moveTo>
                <a:cubicBezTo>
                  <a:pt x="325" y="0"/>
                  <a:pt x="1" y="324"/>
                  <a:pt x="1" y="725"/>
                </a:cubicBezTo>
                <a:cubicBezTo>
                  <a:pt x="1" y="1125"/>
                  <a:pt x="325" y="1449"/>
                  <a:pt x="726" y="1449"/>
                </a:cubicBezTo>
                <a:cubicBezTo>
                  <a:pt x="1125" y="1449"/>
                  <a:pt x="1450" y="1125"/>
                  <a:pt x="1450" y="725"/>
                </a:cubicBezTo>
                <a:cubicBezTo>
                  <a:pt x="1450" y="324"/>
                  <a:pt x="1125" y="0"/>
                  <a:pt x="726"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2"/>
          <p:cNvSpPr/>
          <p:nvPr/>
        </p:nvSpPr>
        <p:spPr>
          <a:xfrm flipH="1">
            <a:off x="7418834" y="3374011"/>
            <a:ext cx="185354" cy="185298"/>
          </a:xfrm>
          <a:custGeom>
            <a:avLst/>
            <a:gdLst/>
            <a:ahLst/>
            <a:cxnLst/>
            <a:rect l="l" t="t" r="r" b="b"/>
            <a:pathLst>
              <a:path w="3264" h="3263" extrusionOk="0">
                <a:moveTo>
                  <a:pt x="1632" y="1"/>
                </a:moveTo>
                <a:cubicBezTo>
                  <a:pt x="731" y="1"/>
                  <a:pt x="0" y="730"/>
                  <a:pt x="0" y="1631"/>
                </a:cubicBezTo>
                <a:cubicBezTo>
                  <a:pt x="0" y="2532"/>
                  <a:pt x="731" y="3262"/>
                  <a:pt x="1632" y="3262"/>
                </a:cubicBezTo>
                <a:cubicBezTo>
                  <a:pt x="2532" y="3262"/>
                  <a:pt x="3263" y="2532"/>
                  <a:pt x="3263" y="1631"/>
                </a:cubicBezTo>
                <a:cubicBezTo>
                  <a:pt x="3263" y="730"/>
                  <a:pt x="2532" y="1"/>
                  <a:pt x="16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2"/>
          <p:cNvSpPr/>
          <p:nvPr/>
        </p:nvSpPr>
        <p:spPr>
          <a:xfrm flipH="1">
            <a:off x="7498734" y="3404960"/>
            <a:ext cx="82399" cy="82285"/>
          </a:xfrm>
          <a:custGeom>
            <a:avLst/>
            <a:gdLst/>
            <a:ahLst/>
            <a:cxnLst/>
            <a:rect l="l" t="t" r="r" b="b"/>
            <a:pathLst>
              <a:path w="1451" h="1449" extrusionOk="0">
                <a:moveTo>
                  <a:pt x="725" y="1"/>
                </a:moveTo>
                <a:cubicBezTo>
                  <a:pt x="325" y="1"/>
                  <a:pt x="1" y="324"/>
                  <a:pt x="1" y="725"/>
                </a:cubicBezTo>
                <a:cubicBezTo>
                  <a:pt x="1" y="1125"/>
                  <a:pt x="325" y="1449"/>
                  <a:pt x="725" y="1449"/>
                </a:cubicBezTo>
                <a:cubicBezTo>
                  <a:pt x="1125" y="1449"/>
                  <a:pt x="1450" y="1125"/>
                  <a:pt x="1450" y="725"/>
                </a:cubicBezTo>
                <a:cubicBezTo>
                  <a:pt x="1450" y="324"/>
                  <a:pt x="1125" y="1"/>
                  <a:pt x="725"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2"/>
          <p:cNvSpPr/>
          <p:nvPr/>
        </p:nvSpPr>
        <p:spPr>
          <a:xfrm flipH="1">
            <a:off x="5847762" y="3343403"/>
            <a:ext cx="1286634" cy="362759"/>
          </a:xfrm>
          <a:custGeom>
            <a:avLst/>
            <a:gdLst/>
            <a:ahLst/>
            <a:cxnLst/>
            <a:rect l="l" t="t" r="r" b="b"/>
            <a:pathLst>
              <a:path w="22657" h="6388" extrusionOk="0">
                <a:moveTo>
                  <a:pt x="13479" y="0"/>
                </a:moveTo>
                <a:cubicBezTo>
                  <a:pt x="13032" y="0"/>
                  <a:pt x="12585" y="15"/>
                  <a:pt x="12139" y="44"/>
                </a:cubicBezTo>
                <a:cubicBezTo>
                  <a:pt x="11849" y="63"/>
                  <a:pt x="10329" y="42"/>
                  <a:pt x="10193" y="296"/>
                </a:cubicBezTo>
                <a:cubicBezTo>
                  <a:pt x="10171" y="338"/>
                  <a:pt x="10165" y="373"/>
                  <a:pt x="10173" y="404"/>
                </a:cubicBezTo>
                <a:cubicBezTo>
                  <a:pt x="10216" y="583"/>
                  <a:pt x="10702" y="609"/>
                  <a:pt x="11106" y="609"/>
                </a:cubicBezTo>
                <a:cubicBezTo>
                  <a:pt x="11269" y="609"/>
                  <a:pt x="11419" y="605"/>
                  <a:pt x="11521" y="605"/>
                </a:cubicBezTo>
                <a:cubicBezTo>
                  <a:pt x="11567" y="605"/>
                  <a:pt x="11603" y="606"/>
                  <a:pt x="11626" y="608"/>
                </a:cubicBezTo>
                <a:cubicBezTo>
                  <a:pt x="11958" y="644"/>
                  <a:pt x="12288" y="697"/>
                  <a:pt x="12612" y="783"/>
                </a:cubicBezTo>
                <a:cubicBezTo>
                  <a:pt x="12849" y="848"/>
                  <a:pt x="13283" y="1130"/>
                  <a:pt x="13515" y="1130"/>
                </a:cubicBezTo>
                <a:cubicBezTo>
                  <a:pt x="13520" y="1130"/>
                  <a:pt x="13525" y="1130"/>
                  <a:pt x="13530" y="1129"/>
                </a:cubicBezTo>
                <a:lnTo>
                  <a:pt x="13530" y="1129"/>
                </a:lnTo>
                <a:cubicBezTo>
                  <a:pt x="13050" y="1157"/>
                  <a:pt x="12570" y="1168"/>
                  <a:pt x="12092" y="1168"/>
                </a:cubicBezTo>
                <a:cubicBezTo>
                  <a:pt x="9525" y="1168"/>
                  <a:pt x="6976" y="826"/>
                  <a:pt x="4413" y="638"/>
                </a:cubicBezTo>
                <a:cubicBezTo>
                  <a:pt x="3391" y="564"/>
                  <a:pt x="2366" y="505"/>
                  <a:pt x="1340" y="478"/>
                </a:cubicBezTo>
                <a:cubicBezTo>
                  <a:pt x="1258" y="476"/>
                  <a:pt x="1107" y="460"/>
                  <a:pt x="949" y="460"/>
                </a:cubicBezTo>
                <a:cubicBezTo>
                  <a:pt x="654" y="460"/>
                  <a:pt x="336" y="515"/>
                  <a:pt x="404" y="818"/>
                </a:cubicBezTo>
                <a:cubicBezTo>
                  <a:pt x="462" y="1085"/>
                  <a:pt x="1073" y="1196"/>
                  <a:pt x="1286" y="1258"/>
                </a:cubicBezTo>
                <a:cubicBezTo>
                  <a:pt x="1442" y="1304"/>
                  <a:pt x="1719" y="1283"/>
                  <a:pt x="1853" y="1369"/>
                </a:cubicBezTo>
                <a:cubicBezTo>
                  <a:pt x="1894" y="1396"/>
                  <a:pt x="2177" y="1770"/>
                  <a:pt x="2079" y="1770"/>
                </a:cubicBezTo>
                <a:cubicBezTo>
                  <a:pt x="2078" y="1770"/>
                  <a:pt x="2078" y="1770"/>
                  <a:pt x="2077" y="1770"/>
                </a:cubicBezTo>
                <a:cubicBezTo>
                  <a:pt x="1798" y="1754"/>
                  <a:pt x="1523" y="1739"/>
                  <a:pt x="1250" y="1739"/>
                </a:cubicBezTo>
                <a:cubicBezTo>
                  <a:pt x="831" y="1739"/>
                  <a:pt x="417" y="1775"/>
                  <a:pt x="1" y="1900"/>
                </a:cubicBezTo>
                <a:cubicBezTo>
                  <a:pt x="759" y="1905"/>
                  <a:pt x="1517" y="1918"/>
                  <a:pt x="2275" y="1918"/>
                </a:cubicBezTo>
                <a:cubicBezTo>
                  <a:pt x="2998" y="1918"/>
                  <a:pt x="3720" y="1907"/>
                  <a:pt x="4442" y="1866"/>
                </a:cubicBezTo>
                <a:cubicBezTo>
                  <a:pt x="5361" y="1814"/>
                  <a:pt x="6281" y="1802"/>
                  <a:pt x="7201" y="1802"/>
                </a:cubicBezTo>
                <a:cubicBezTo>
                  <a:pt x="7543" y="1802"/>
                  <a:pt x="7886" y="1804"/>
                  <a:pt x="8228" y="1805"/>
                </a:cubicBezTo>
                <a:cubicBezTo>
                  <a:pt x="8628" y="1807"/>
                  <a:pt x="9027" y="1808"/>
                  <a:pt x="9427" y="1808"/>
                </a:cubicBezTo>
                <a:cubicBezTo>
                  <a:pt x="10654" y="1808"/>
                  <a:pt x="11882" y="1802"/>
                  <a:pt x="13110" y="1802"/>
                </a:cubicBezTo>
                <a:cubicBezTo>
                  <a:pt x="14892" y="1802"/>
                  <a:pt x="16673" y="1815"/>
                  <a:pt x="18451" y="1879"/>
                </a:cubicBezTo>
                <a:cubicBezTo>
                  <a:pt x="19539" y="1919"/>
                  <a:pt x="20522" y="2597"/>
                  <a:pt x="21185" y="3461"/>
                </a:cubicBezTo>
                <a:cubicBezTo>
                  <a:pt x="21846" y="4324"/>
                  <a:pt x="22232" y="5362"/>
                  <a:pt x="22596" y="6388"/>
                </a:cubicBezTo>
                <a:cubicBezTo>
                  <a:pt x="22657" y="5131"/>
                  <a:pt x="22523" y="3864"/>
                  <a:pt x="22201" y="2648"/>
                </a:cubicBezTo>
                <a:cubicBezTo>
                  <a:pt x="22108" y="2293"/>
                  <a:pt x="21988" y="1925"/>
                  <a:pt x="21717" y="1676"/>
                </a:cubicBezTo>
                <a:cubicBezTo>
                  <a:pt x="21107" y="1105"/>
                  <a:pt x="20046" y="1062"/>
                  <a:pt x="19275" y="833"/>
                </a:cubicBezTo>
                <a:cubicBezTo>
                  <a:pt x="18266" y="536"/>
                  <a:pt x="17237" y="317"/>
                  <a:pt x="16194" y="179"/>
                </a:cubicBezTo>
                <a:cubicBezTo>
                  <a:pt x="15294" y="60"/>
                  <a:pt x="14387" y="0"/>
                  <a:pt x="13479"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2"/>
          <p:cNvSpPr/>
          <p:nvPr/>
        </p:nvSpPr>
        <p:spPr>
          <a:xfrm flipH="1">
            <a:off x="5802321" y="3629894"/>
            <a:ext cx="1670120" cy="515460"/>
          </a:xfrm>
          <a:custGeom>
            <a:avLst/>
            <a:gdLst/>
            <a:ahLst/>
            <a:cxnLst/>
            <a:rect l="l" t="t" r="r" b="b"/>
            <a:pathLst>
              <a:path w="29410" h="9077" extrusionOk="0">
                <a:moveTo>
                  <a:pt x="4492" y="0"/>
                </a:moveTo>
                <a:lnTo>
                  <a:pt x="4492" y="1"/>
                </a:lnTo>
                <a:cubicBezTo>
                  <a:pt x="4250" y="14"/>
                  <a:pt x="4105" y="22"/>
                  <a:pt x="4072" y="24"/>
                </a:cubicBezTo>
                <a:lnTo>
                  <a:pt x="4072" y="24"/>
                </a:lnTo>
                <a:cubicBezTo>
                  <a:pt x="4086" y="22"/>
                  <a:pt x="4077" y="14"/>
                  <a:pt x="4052" y="1"/>
                </a:cubicBezTo>
                <a:lnTo>
                  <a:pt x="777" y="1"/>
                </a:lnTo>
                <a:cubicBezTo>
                  <a:pt x="395" y="1100"/>
                  <a:pt x="185" y="2245"/>
                  <a:pt x="111" y="3409"/>
                </a:cubicBezTo>
                <a:cubicBezTo>
                  <a:pt x="66" y="4109"/>
                  <a:pt x="108" y="4824"/>
                  <a:pt x="53" y="5513"/>
                </a:cubicBezTo>
                <a:cubicBezTo>
                  <a:pt x="1" y="6158"/>
                  <a:pt x="167" y="6717"/>
                  <a:pt x="754" y="7087"/>
                </a:cubicBezTo>
                <a:cubicBezTo>
                  <a:pt x="1282" y="7419"/>
                  <a:pt x="1930" y="7484"/>
                  <a:pt x="2552" y="7530"/>
                </a:cubicBezTo>
                <a:cubicBezTo>
                  <a:pt x="4000" y="7638"/>
                  <a:pt x="5451" y="7692"/>
                  <a:pt x="6902" y="7692"/>
                </a:cubicBezTo>
                <a:cubicBezTo>
                  <a:pt x="9514" y="7692"/>
                  <a:pt x="12127" y="7517"/>
                  <a:pt x="14716" y="7167"/>
                </a:cubicBezTo>
                <a:cubicBezTo>
                  <a:pt x="15721" y="7031"/>
                  <a:pt x="16733" y="6870"/>
                  <a:pt x="17743" y="6870"/>
                </a:cubicBezTo>
                <a:cubicBezTo>
                  <a:pt x="18001" y="6870"/>
                  <a:pt x="18258" y="6880"/>
                  <a:pt x="18515" y="6904"/>
                </a:cubicBezTo>
                <a:cubicBezTo>
                  <a:pt x="19105" y="6960"/>
                  <a:pt x="19694" y="7096"/>
                  <a:pt x="20240" y="7328"/>
                </a:cubicBezTo>
                <a:cubicBezTo>
                  <a:pt x="20871" y="7597"/>
                  <a:pt x="21243" y="8033"/>
                  <a:pt x="21773" y="8422"/>
                </a:cubicBezTo>
                <a:cubicBezTo>
                  <a:pt x="22227" y="8755"/>
                  <a:pt x="22803" y="8968"/>
                  <a:pt x="23410" y="9077"/>
                </a:cubicBezTo>
                <a:lnTo>
                  <a:pt x="25440" y="9077"/>
                </a:lnTo>
                <a:cubicBezTo>
                  <a:pt x="25519" y="9062"/>
                  <a:pt x="25595" y="9047"/>
                  <a:pt x="25671" y="9027"/>
                </a:cubicBezTo>
                <a:cubicBezTo>
                  <a:pt x="26398" y="8855"/>
                  <a:pt x="27094" y="8413"/>
                  <a:pt x="27419" y="7736"/>
                </a:cubicBezTo>
                <a:cubicBezTo>
                  <a:pt x="27718" y="7111"/>
                  <a:pt x="27626" y="6384"/>
                  <a:pt x="27894" y="5755"/>
                </a:cubicBezTo>
                <a:cubicBezTo>
                  <a:pt x="28098" y="5273"/>
                  <a:pt x="28458" y="4883"/>
                  <a:pt x="28689" y="4418"/>
                </a:cubicBezTo>
                <a:cubicBezTo>
                  <a:pt x="28935" y="3924"/>
                  <a:pt x="29094" y="3372"/>
                  <a:pt x="29197" y="2830"/>
                </a:cubicBezTo>
                <a:cubicBezTo>
                  <a:pt x="29410" y="1717"/>
                  <a:pt x="29348" y="922"/>
                  <a:pt x="28987" y="109"/>
                </a:cubicBezTo>
                <a:cubicBezTo>
                  <a:pt x="28774" y="39"/>
                  <a:pt x="28547" y="0"/>
                  <a:pt x="28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2"/>
          <p:cNvSpPr/>
          <p:nvPr/>
        </p:nvSpPr>
        <p:spPr>
          <a:xfrm flipH="1">
            <a:off x="5796188" y="3487245"/>
            <a:ext cx="1677560" cy="591215"/>
          </a:xfrm>
          <a:custGeom>
            <a:avLst/>
            <a:gdLst/>
            <a:ahLst/>
            <a:cxnLst/>
            <a:rect l="l" t="t" r="r" b="b"/>
            <a:pathLst>
              <a:path w="29541" h="10411" extrusionOk="0">
                <a:moveTo>
                  <a:pt x="28181" y="0"/>
                </a:moveTo>
                <a:cubicBezTo>
                  <a:pt x="28181" y="0"/>
                  <a:pt x="7933" y="407"/>
                  <a:pt x="5356" y="544"/>
                </a:cubicBezTo>
                <a:cubicBezTo>
                  <a:pt x="5268" y="548"/>
                  <a:pt x="5122" y="567"/>
                  <a:pt x="4995" y="567"/>
                </a:cubicBezTo>
                <a:cubicBezTo>
                  <a:pt x="4924" y="567"/>
                  <a:pt x="4858" y="561"/>
                  <a:pt x="4812" y="544"/>
                </a:cubicBezTo>
                <a:cubicBezTo>
                  <a:pt x="4461" y="415"/>
                  <a:pt x="3311" y="361"/>
                  <a:pt x="2384" y="361"/>
                </a:cubicBezTo>
                <a:cubicBezTo>
                  <a:pt x="1696" y="361"/>
                  <a:pt x="1132" y="391"/>
                  <a:pt x="1110" y="442"/>
                </a:cubicBezTo>
                <a:cubicBezTo>
                  <a:pt x="523" y="1778"/>
                  <a:pt x="222" y="3202"/>
                  <a:pt x="131" y="4654"/>
                </a:cubicBezTo>
                <a:cubicBezTo>
                  <a:pt x="87" y="5354"/>
                  <a:pt x="128" y="6069"/>
                  <a:pt x="72" y="6758"/>
                </a:cubicBezTo>
                <a:cubicBezTo>
                  <a:pt x="1" y="7642"/>
                  <a:pt x="341" y="8364"/>
                  <a:pt x="1605" y="8658"/>
                </a:cubicBezTo>
                <a:cubicBezTo>
                  <a:pt x="1811" y="8705"/>
                  <a:pt x="2020" y="8731"/>
                  <a:pt x="2230" y="8748"/>
                </a:cubicBezTo>
                <a:cubicBezTo>
                  <a:pt x="3788" y="8874"/>
                  <a:pt x="5351" y="8936"/>
                  <a:pt x="6914" y="8936"/>
                </a:cubicBezTo>
                <a:cubicBezTo>
                  <a:pt x="9529" y="8936"/>
                  <a:pt x="12143" y="8761"/>
                  <a:pt x="14734" y="8412"/>
                </a:cubicBezTo>
                <a:cubicBezTo>
                  <a:pt x="15737" y="8276"/>
                  <a:pt x="16748" y="8115"/>
                  <a:pt x="17757" y="8115"/>
                </a:cubicBezTo>
                <a:cubicBezTo>
                  <a:pt x="18016" y="8115"/>
                  <a:pt x="18276" y="8126"/>
                  <a:pt x="18535" y="8150"/>
                </a:cubicBezTo>
                <a:cubicBezTo>
                  <a:pt x="19124" y="8205"/>
                  <a:pt x="19712" y="8341"/>
                  <a:pt x="20259" y="8573"/>
                </a:cubicBezTo>
                <a:cubicBezTo>
                  <a:pt x="20890" y="8842"/>
                  <a:pt x="21262" y="9278"/>
                  <a:pt x="21792" y="9668"/>
                </a:cubicBezTo>
                <a:cubicBezTo>
                  <a:pt x="22498" y="10184"/>
                  <a:pt x="23501" y="10411"/>
                  <a:pt x="24450" y="10411"/>
                </a:cubicBezTo>
                <a:cubicBezTo>
                  <a:pt x="24886" y="10411"/>
                  <a:pt x="25311" y="10363"/>
                  <a:pt x="25690" y="10273"/>
                </a:cubicBezTo>
                <a:cubicBezTo>
                  <a:pt x="26417" y="10101"/>
                  <a:pt x="27113" y="9659"/>
                  <a:pt x="27437" y="8982"/>
                </a:cubicBezTo>
                <a:cubicBezTo>
                  <a:pt x="27736" y="8356"/>
                  <a:pt x="27645" y="7629"/>
                  <a:pt x="27912" y="7000"/>
                </a:cubicBezTo>
                <a:cubicBezTo>
                  <a:pt x="28117" y="6518"/>
                  <a:pt x="28477" y="6128"/>
                  <a:pt x="28709" y="5663"/>
                </a:cubicBezTo>
                <a:cubicBezTo>
                  <a:pt x="28953" y="5169"/>
                  <a:pt x="29112" y="4617"/>
                  <a:pt x="29216" y="4075"/>
                </a:cubicBezTo>
                <a:cubicBezTo>
                  <a:pt x="29541" y="2373"/>
                  <a:pt x="29228" y="1415"/>
                  <a:pt x="28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2"/>
          <p:cNvSpPr/>
          <p:nvPr/>
        </p:nvSpPr>
        <p:spPr>
          <a:xfrm flipH="1">
            <a:off x="5797778" y="3506382"/>
            <a:ext cx="1672335" cy="571680"/>
          </a:xfrm>
          <a:custGeom>
            <a:avLst/>
            <a:gdLst/>
            <a:ahLst/>
            <a:cxnLst/>
            <a:rect l="l" t="t" r="r" b="b"/>
            <a:pathLst>
              <a:path w="29449" h="10067" extrusionOk="0">
                <a:moveTo>
                  <a:pt x="28358" y="0"/>
                </a:moveTo>
                <a:cubicBezTo>
                  <a:pt x="28340" y="262"/>
                  <a:pt x="28304" y="540"/>
                  <a:pt x="28246" y="842"/>
                </a:cubicBezTo>
                <a:cubicBezTo>
                  <a:pt x="28143" y="1382"/>
                  <a:pt x="27986" y="1935"/>
                  <a:pt x="27739" y="2429"/>
                </a:cubicBezTo>
                <a:cubicBezTo>
                  <a:pt x="27508" y="2896"/>
                  <a:pt x="27147" y="3286"/>
                  <a:pt x="26943" y="3766"/>
                </a:cubicBezTo>
                <a:cubicBezTo>
                  <a:pt x="26676" y="4395"/>
                  <a:pt x="26768" y="5122"/>
                  <a:pt x="26467" y="5748"/>
                </a:cubicBezTo>
                <a:cubicBezTo>
                  <a:pt x="26150" y="6413"/>
                  <a:pt x="25469" y="6849"/>
                  <a:pt x="24755" y="7028"/>
                </a:cubicBezTo>
                <a:cubicBezTo>
                  <a:pt x="24791" y="6864"/>
                  <a:pt x="24820" y="6694"/>
                  <a:pt x="24838" y="6513"/>
                </a:cubicBezTo>
                <a:cubicBezTo>
                  <a:pt x="24917" y="5717"/>
                  <a:pt x="24854" y="4896"/>
                  <a:pt x="24533" y="4154"/>
                </a:cubicBezTo>
                <a:cubicBezTo>
                  <a:pt x="24211" y="3410"/>
                  <a:pt x="23613" y="2750"/>
                  <a:pt x="22818" y="2426"/>
                </a:cubicBezTo>
                <a:cubicBezTo>
                  <a:pt x="22456" y="2278"/>
                  <a:pt x="22117" y="2215"/>
                  <a:pt x="21794" y="2215"/>
                </a:cubicBezTo>
                <a:cubicBezTo>
                  <a:pt x="20409" y="2215"/>
                  <a:pt x="19341" y="3391"/>
                  <a:pt x="18216" y="4121"/>
                </a:cubicBezTo>
                <a:cubicBezTo>
                  <a:pt x="17664" y="4481"/>
                  <a:pt x="17050" y="4727"/>
                  <a:pt x="16405" y="4888"/>
                </a:cubicBezTo>
                <a:cubicBezTo>
                  <a:pt x="15600" y="4918"/>
                  <a:pt x="12073" y="7160"/>
                  <a:pt x="11271" y="7269"/>
                </a:cubicBezTo>
                <a:cubicBezTo>
                  <a:pt x="10893" y="7265"/>
                  <a:pt x="13446" y="5053"/>
                  <a:pt x="12930" y="5053"/>
                </a:cubicBezTo>
                <a:cubicBezTo>
                  <a:pt x="12898" y="5053"/>
                  <a:pt x="12854" y="5061"/>
                  <a:pt x="12796" y="5080"/>
                </a:cubicBezTo>
                <a:cubicBezTo>
                  <a:pt x="9893" y="6010"/>
                  <a:pt x="8122" y="6354"/>
                  <a:pt x="7003" y="6354"/>
                </a:cubicBezTo>
                <a:cubicBezTo>
                  <a:pt x="4183" y="6354"/>
                  <a:pt x="5505" y="4171"/>
                  <a:pt x="3282" y="3695"/>
                </a:cubicBezTo>
                <a:cubicBezTo>
                  <a:pt x="2195" y="3461"/>
                  <a:pt x="2610" y="2524"/>
                  <a:pt x="3513" y="2524"/>
                </a:cubicBezTo>
                <a:cubicBezTo>
                  <a:pt x="3533" y="2524"/>
                  <a:pt x="3553" y="2524"/>
                  <a:pt x="3573" y="2525"/>
                </a:cubicBezTo>
                <a:cubicBezTo>
                  <a:pt x="7417" y="2697"/>
                  <a:pt x="11241" y="3085"/>
                  <a:pt x="15092" y="3179"/>
                </a:cubicBezTo>
                <a:cubicBezTo>
                  <a:pt x="15173" y="3182"/>
                  <a:pt x="15255" y="3184"/>
                  <a:pt x="15337" y="3184"/>
                </a:cubicBezTo>
                <a:cubicBezTo>
                  <a:pt x="15578" y="3184"/>
                  <a:pt x="15819" y="3166"/>
                  <a:pt x="16046" y="3091"/>
                </a:cubicBezTo>
                <a:cubicBezTo>
                  <a:pt x="16348" y="2989"/>
                  <a:pt x="16619" y="2752"/>
                  <a:pt x="16647" y="2457"/>
                </a:cubicBezTo>
                <a:cubicBezTo>
                  <a:pt x="16693" y="1993"/>
                  <a:pt x="16162" y="1660"/>
                  <a:pt x="15674" y="1534"/>
                </a:cubicBezTo>
                <a:cubicBezTo>
                  <a:pt x="15279" y="1431"/>
                  <a:pt x="14878" y="1391"/>
                  <a:pt x="14474" y="1391"/>
                </a:cubicBezTo>
                <a:cubicBezTo>
                  <a:pt x="13343" y="1391"/>
                  <a:pt x="12184" y="1703"/>
                  <a:pt x="11042" y="1829"/>
                </a:cubicBezTo>
                <a:cubicBezTo>
                  <a:pt x="10631" y="1873"/>
                  <a:pt x="10218" y="1893"/>
                  <a:pt x="9805" y="1893"/>
                </a:cubicBezTo>
                <a:cubicBezTo>
                  <a:pt x="8243" y="1893"/>
                  <a:pt x="6679" y="1606"/>
                  <a:pt x="5148" y="1283"/>
                </a:cubicBezTo>
                <a:cubicBezTo>
                  <a:pt x="4771" y="1203"/>
                  <a:pt x="4392" y="1120"/>
                  <a:pt x="4013" y="1040"/>
                </a:cubicBezTo>
                <a:cubicBezTo>
                  <a:pt x="2976" y="820"/>
                  <a:pt x="1936" y="613"/>
                  <a:pt x="886" y="493"/>
                </a:cubicBezTo>
                <a:cubicBezTo>
                  <a:pt x="405" y="1714"/>
                  <a:pt x="150" y="3003"/>
                  <a:pt x="67" y="4314"/>
                </a:cubicBezTo>
                <a:cubicBezTo>
                  <a:pt x="48" y="4615"/>
                  <a:pt x="46" y="4918"/>
                  <a:pt x="43" y="5221"/>
                </a:cubicBezTo>
                <a:cubicBezTo>
                  <a:pt x="41" y="5439"/>
                  <a:pt x="39" y="5658"/>
                  <a:pt x="33" y="5875"/>
                </a:cubicBezTo>
                <a:cubicBezTo>
                  <a:pt x="33" y="5889"/>
                  <a:pt x="32" y="5905"/>
                  <a:pt x="32" y="5920"/>
                </a:cubicBezTo>
                <a:cubicBezTo>
                  <a:pt x="29" y="6086"/>
                  <a:pt x="21" y="6253"/>
                  <a:pt x="7" y="6417"/>
                </a:cubicBezTo>
                <a:cubicBezTo>
                  <a:pt x="1" y="6489"/>
                  <a:pt x="0" y="6559"/>
                  <a:pt x="0" y="6628"/>
                </a:cubicBezTo>
                <a:lnTo>
                  <a:pt x="0" y="6683"/>
                </a:lnTo>
                <a:cubicBezTo>
                  <a:pt x="1" y="6744"/>
                  <a:pt x="4" y="6805"/>
                  <a:pt x="10" y="6864"/>
                </a:cubicBezTo>
                <a:cubicBezTo>
                  <a:pt x="13" y="6872"/>
                  <a:pt x="13" y="6880"/>
                  <a:pt x="13" y="6887"/>
                </a:cubicBezTo>
                <a:cubicBezTo>
                  <a:pt x="20" y="6954"/>
                  <a:pt x="32" y="7017"/>
                  <a:pt x="47" y="7080"/>
                </a:cubicBezTo>
                <a:lnTo>
                  <a:pt x="60" y="7127"/>
                </a:lnTo>
                <a:cubicBezTo>
                  <a:pt x="74" y="7180"/>
                  <a:pt x="90" y="7232"/>
                  <a:pt x="110" y="7282"/>
                </a:cubicBezTo>
                <a:cubicBezTo>
                  <a:pt x="114" y="7293"/>
                  <a:pt x="117" y="7304"/>
                  <a:pt x="122" y="7315"/>
                </a:cubicBezTo>
                <a:cubicBezTo>
                  <a:pt x="146" y="7374"/>
                  <a:pt x="175" y="7430"/>
                  <a:pt x="205" y="7484"/>
                </a:cubicBezTo>
                <a:cubicBezTo>
                  <a:pt x="214" y="7498"/>
                  <a:pt x="223" y="7510"/>
                  <a:pt x="231" y="7523"/>
                </a:cubicBezTo>
                <a:cubicBezTo>
                  <a:pt x="259" y="7568"/>
                  <a:pt x="290" y="7613"/>
                  <a:pt x="325" y="7654"/>
                </a:cubicBezTo>
                <a:cubicBezTo>
                  <a:pt x="334" y="7665"/>
                  <a:pt x="342" y="7677"/>
                  <a:pt x="352" y="7688"/>
                </a:cubicBezTo>
                <a:cubicBezTo>
                  <a:pt x="395" y="7739"/>
                  <a:pt x="444" y="7786"/>
                  <a:pt x="496" y="7832"/>
                </a:cubicBezTo>
                <a:cubicBezTo>
                  <a:pt x="507" y="7842"/>
                  <a:pt x="520" y="7850"/>
                  <a:pt x="531" y="7860"/>
                </a:cubicBezTo>
                <a:cubicBezTo>
                  <a:pt x="577" y="7897"/>
                  <a:pt x="627" y="7934"/>
                  <a:pt x="679" y="7968"/>
                </a:cubicBezTo>
                <a:cubicBezTo>
                  <a:pt x="690" y="7975"/>
                  <a:pt x="697" y="7982"/>
                  <a:pt x="707" y="7988"/>
                </a:cubicBezTo>
                <a:cubicBezTo>
                  <a:pt x="714" y="7992"/>
                  <a:pt x="721" y="7995"/>
                  <a:pt x="728" y="7999"/>
                </a:cubicBezTo>
                <a:cubicBezTo>
                  <a:pt x="771" y="8025"/>
                  <a:pt x="817" y="8051"/>
                  <a:pt x="865" y="8075"/>
                </a:cubicBezTo>
                <a:cubicBezTo>
                  <a:pt x="885" y="8085"/>
                  <a:pt x="902" y="8096"/>
                  <a:pt x="920" y="8104"/>
                </a:cubicBezTo>
                <a:cubicBezTo>
                  <a:pt x="980" y="8132"/>
                  <a:pt x="1043" y="8160"/>
                  <a:pt x="1111" y="8186"/>
                </a:cubicBezTo>
                <a:cubicBezTo>
                  <a:pt x="1135" y="8194"/>
                  <a:pt x="1160" y="8201"/>
                  <a:pt x="1183" y="8210"/>
                </a:cubicBezTo>
                <a:cubicBezTo>
                  <a:pt x="1293" y="8249"/>
                  <a:pt x="1409" y="8285"/>
                  <a:pt x="1539" y="8315"/>
                </a:cubicBezTo>
                <a:cubicBezTo>
                  <a:pt x="1743" y="8362"/>
                  <a:pt x="1953" y="8389"/>
                  <a:pt x="2162" y="8406"/>
                </a:cubicBezTo>
                <a:cubicBezTo>
                  <a:pt x="2208" y="8409"/>
                  <a:pt x="2254" y="8412"/>
                  <a:pt x="2300" y="8416"/>
                </a:cubicBezTo>
                <a:cubicBezTo>
                  <a:pt x="2369" y="8420"/>
                  <a:pt x="2436" y="8426"/>
                  <a:pt x="2505" y="8431"/>
                </a:cubicBezTo>
                <a:cubicBezTo>
                  <a:pt x="2540" y="8434"/>
                  <a:pt x="2575" y="8435"/>
                  <a:pt x="2610" y="8439"/>
                </a:cubicBezTo>
                <a:cubicBezTo>
                  <a:pt x="3054" y="8471"/>
                  <a:pt x="3497" y="8498"/>
                  <a:pt x="3941" y="8520"/>
                </a:cubicBezTo>
                <a:cubicBezTo>
                  <a:pt x="4006" y="8523"/>
                  <a:pt x="4070" y="8526"/>
                  <a:pt x="4134" y="8528"/>
                </a:cubicBezTo>
                <a:cubicBezTo>
                  <a:pt x="4580" y="8549"/>
                  <a:pt x="5025" y="8566"/>
                  <a:pt x="5473" y="8577"/>
                </a:cubicBezTo>
                <a:cubicBezTo>
                  <a:pt x="5535" y="8578"/>
                  <a:pt x="5596" y="8579"/>
                  <a:pt x="5657" y="8580"/>
                </a:cubicBezTo>
                <a:cubicBezTo>
                  <a:pt x="6040" y="8588"/>
                  <a:pt x="6423" y="8593"/>
                  <a:pt x="6806" y="8593"/>
                </a:cubicBezTo>
                <a:cubicBezTo>
                  <a:pt x="6873" y="8593"/>
                  <a:pt x="6940" y="8593"/>
                  <a:pt x="7007" y="8593"/>
                </a:cubicBezTo>
                <a:cubicBezTo>
                  <a:pt x="7062" y="8593"/>
                  <a:pt x="7120" y="8591"/>
                  <a:pt x="7176" y="8591"/>
                </a:cubicBezTo>
                <a:cubicBezTo>
                  <a:pt x="7631" y="8589"/>
                  <a:pt x="8087" y="8581"/>
                  <a:pt x="8542" y="8568"/>
                </a:cubicBezTo>
                <a:cubicBezTo>
                  <a:pt x="8592" y="8567"/>
                  <a:pt x="8643" y="8566"/>
                  <a:pt x="8692" y="8563"/>
                </a:cubicBezTo>
                <a:cubicBezTo>
                  <a:pt x="9155" y="8549"/>
                  <a:pt x="9616" y="8528"/>
                  <a:pt x="10077" y="8504"/>
                </a:cubicBezTo>
                <a:cubicBezTo>
                  <a:pt x="10119" y="8501"/>
                  <a:pt x="10160" y="8498"/>
                  <a:pt x="10204" y="8497"/>
                </a:cubicBezTo>
                <a:cubicBezTo>
                  <a:pt x="10672" y="8470"/>
                  <a:pt x="11141" y="8438"/>
                  <a:pt x="11610" y="8400"/>
                </a:cubicBezTo>
                <a:lnTo>
                  <a:pt x="11705" y="8391"/>
                </a:lnTo>
                <a:cubicBezTo>
                  <a:pt x="12184" y="8350"/>
                  <a:pt x="12663" y="8306"/>
                  <a:pt x="13141" y="8254"/>
                </a:cubicBezTo>
                <a:cubicBezTo>
                  <a:pt x="13159" y="8253"/>
                  <a:pt x="13177" y="8251"/>
                  <a:pt x="13194" y="8248"/>
                </a:cubicBezTo>
                <a:cubicBezTo>
                  <a:pt x="13687" y="8196"/>
                  <a:pt x="14178" y="8136"/>
                  <a:pt x="14669" y="8069"/>
                </a:cubicBezTo>
                <a:cubicBezTo>
                  <a:pt x="15673" y="7934"/>
                  <a:pt x="16683" y="7773"/>
                  <a:pt x="17693" y="7773"/>
                </a:cubicBezTo>
                <a:cubicBezTo>
                  <a:pt x="17952" y="7773"/>
                  <a:pt x="18210" y="7783"/>
                  <a:pt x="18469" y="7808"/>
                </a:cubicBezTo>
                <a:cubicBezTo>
                  <a:pt x="19058" y="7863"/>
                  <a:pt x="19646" y="7998"/>
                  <a:pt x="20193" y="8230"/>
                </a:cubicBezTo>
                <a:cubicBezTo>
                  <a:pt x="20825" y="8500"/>
                  <a:pt x="21195" y="8936"/>
                  <a:pt x="21727" y="9325"/>
                </a:cubicBezTo>
                <a:cubicBezTo>
                  <a:pt x="21778" y="9363"/>
                  <a:pt x="21831" y="9398"/>
                  <a:pt x="21886" y="9430"/>
                </a:cubicBezTo>
                <a:cubicBezTo>
                  <a:pt x="21933" y="9461"/>
                  <a:pt x="21980" y="9488"/>
                  <a:pt x="22030" y="9515"/>
                </a:cubicBezTo>
                <a:cubicBezTo>
                  <a:pt x="22704" y="9896"/>
                  <a:pt x="23565" y="10066"/>
                  <a:pt x="24385" y="10066"/>
                </a:cubicBezTo>
                <a:cubicBezTo>
                  <a:pt x="24821" y="10066"/>
                  <a:pt x="25245" y="10018"/>
                  <a:pt x="25624" y="9928"/>
                </a:cubicBezTo>
                <a:cubicBezTo>
                  <a:pt x="26352" y="9756"/>
                  <a:pt x="27047" y="9314"/>
                  <a:pt x="27372" y="8637"/>
                </a:cubicBezTo>
                <a:cubicBezTo>
                  <a:pt x="27671" y="8012"/>
                  <a:pt x="27580" y="7284"/>
                  <a:pt x="27846" y="6657"/>
                </a:cubicBezTo>
                <a:cubicBezTo>
                  <a:pt x="28051" y="6175"/>
                  <a:pt x="28412" y="5784"/>
                  <a:pt x="28642" y="5320"/>
                </a:cubicBezTo>
                <a:cubicBezTo>
                  <a:pt x="28888" y="4825"/>
                  <a:pt x="29047" y="4272"/>
                  <a:pt x="29151" y="3731"/>
                </a:cubicBezTo>
                <a:cubicBezTo>
                  <a:pt x="29449" y="2175"/>
                  <a:pt x="29209" y="1239"/>
                  <a:pt x="28358"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0"/>
        <p:cNvGrpSpPr/>
        <p:nvPr/>
      </p:nvGrpSpPr>
      <p:grpSpPr>
        <a:xfrm>
          <a:off x="0" y="0"/>
          <a:ext cx="0" cy="0"/>
          <a:chOff x="0" y="0"/>
          <a:chExt cx="0" cy="0"/>
        </a:xfrm>
      </p:grpSpPr>
      <p:sp>
        <p:nvSpPr>
          <p:cNvPr id="2481" name="Google Shape;2481;p59"/>
          <p:cNvSpPr txBox="1">
            <a:spLocks noGrp="1"/>
          </p:cNvSpPr>
          <p:nvPr>
            <p:ph type="title"/>
          </p:nvPr>
        </p:nvSpPr>
        <p:spPr>
          <a:xfrm>
            <a:off x="1454577" y="250426"/>
            <a:ext cx="6949500" cy="1737300"/>
          </a:xfrm>
          <a:prstGeom prst="rect">
            <a:avLst/>
          </a:prstGeom>
        </p:spPr>
        <p:txBody>
          <a:bodyPr spcFirstLastPara="1" wrap="square" lIns="0" tIns="182875" rIns="0" bIns="0" anchor="ctr" anchorCtr="0">
            <a:noAutofit/>
          </a:bodyPr>
          <a:lstStyle/>
          <a:p>
            <a:pPr marL="0" lvl="0" indent="0" algn="r" rtl="0">
              <a:spcBef>
                <a:spcPts val="0"/>
              </a:spcBef>
              <a:spcAft>
                <a:spcPts val="0"/>
              </a:spcAft>
              <a:buNone/>
            </a:pPr>
            <a:r>
              <a:rPr lang="en" sz="7500" dirty="0">
                <a:solidFill>
                  <a:schemeClr val="accent1"/>
                </a:solidFill>
              </a:rPr>
              <a:t>Thanks</a:t>
            </a:r>
            <a:endParaRPr sz="7500" dirty="0"/>
          </a:p>
        </p:txBody>
      </p:sp>
      <p:grpSp>
        <p:nvGrpSpPr>
          <p:cNvPr id="2482" name="Google Shape;2482;p59"/>
          <p:cNvGrpSpPr/>
          <p:nvPr/>
        </p:nvGrpSpPr>
        <p:grpSpPr>
          <a:xfrm rot="-663942">
            <a:off x="414387" y="2196573"/>
            <a:ext cx="2803131" cy="3308871"/>
            <a:chOff x="3631738" y="2944123"/>
            <a:chExt cx="1880521" cy="2219804"/>
          </a:xfrm>
        </p:grpSpPr>
        <p:sp>
          <p:nvSpPr>
            <p:cNvPr id="2483" name="Google Shape;2483;p59"/>
            <p:cNvSpPr/>
            <p:nvPr/>
          </p:nvSpPr>
          <p:spPr>
            <a:xfrm>
              <a:off x="3680014" y="2945294"/>
              <a:ext cx="1774900" cy="2218634"/>
            </a:xfrm>
            <a:custGeom>
              <a:avLst/>
              <a:gdLst/>
              <a:ahLst/>
              <a:cxnLst/>
              <a:rect l="l" t="t" r="r" b="b"/>
              <a:pathLst>
                <a:path w="48531" h="60664" extrusionOk="0">
                  <a:moveTo>
                    <a:pt x="0" y="1"/>
                  </a:moveTo>
                  <a:lnTo>
                    <a:pt x="0" y="60664"/>
                  </a:lnTo>
                  <a:lnTo>
                    <a:pt x="48531" y="60664"/>
                  </a:lnTo>
                  <a:lnTo>
                    <a:pt x="48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9"/>
            <p:cNvSpPr/>
            <p:nvPr/>
          </p:nvSpPr>
          <p:spPr>
            <a:xfrm>
              <a:off x="3680014" y="2945294"/>
              <a:ext cx="1774900" cy="2218634"/>
            </a:xfrm>
            <a:custGeom>
              <a:avLst/>
              <a:gdLst/>
              <a:ahLst/>
              <a:cxnLst/>
              <a:rect l="l" t="t" r="r" b="b"/>
              <a:pathLst>
                <a:path w="48531" h="60664" extrusionOk="0">
                  <a:moveTo>
                    <a:pt x="0" y="1"/>
                  </a:moveTo>
                  <a:lnTo>
                    <a:pt x="0" y="60664"/>
                  </a:lnTo>
                  <a:lnTo>
                    <a:pt x="48531" y="60664"/>
                  </a:lnTo>
                  <a:lnTo>
                    <a:pt x="48531" y="29515"/>
                  </a:lnTo>
                  <a:cubicBezTo>
                    <a:pt x="45152" y="27961"/>
                    <a:pt x="40390" y="27207"/>
                    <a:pt x="33835" y="27207"/>
                  </a:cubicBezTo>
                  <a:cubicBezTo>
                    <a:pt x="31332" y="27207"/>
                    <a:pt x="28567" y="27317"/>
                    <a:pt x="25519" y="27534"/>
                  </a:cubicBezTo>
                  <a:cubicBezTo>
                    <a:pt x="25129" y="27562"/>
                    <a:pt x="24747" y="27576"/>
                    <a:pt x="24373" y="27576"/>
                  </a:cubicBezTo>
                  <a:cubicBezTo>
                    <a:pt x="9673" y="27576"/>
                    <a:pt x="7185" y="6488"/>
                    <a:pt x="6767"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9"/>
            <p:cNvSpPr/>
            <p:nvPr/>
          </p:nvSpPr>
          <p:spPr>
            <a:xfrm>
              <a:off x="3802205" y="2944123"/>
              <a:ext cx="30355" cy="1626160"/>
            </a:xfrm>
            <a:custGeom>
              <a:avLst/>
              <a:gdLst/>
              <a:ahLst/>
              <a:cxnLst/>
              <a:rect l="l" t="t" r="r" b="b"/>
              <a:pathLst>
                <a:path w="830" h="44464" fill="none" extrusionOk="0">
                  <a:moveTo>
                    <a:pt x="553" y="1"/>
                  </a:moveTo>
                  <a:cubicBezTo>
                    <a:pt x="553" y="1"/>
                    <a:pt x="275" y="7490"/>
                    <a:pt x="553" y="10524"/>
                  </a:cubicBezTo>
                  <a:cubicBezTo>
                    <a:pt x="830" y="13559"/>
                    <a:pt x="92" y="22943"/>
                    <a:pt x="92" y="26260"/>
                  </a:cubicBezTo>
                  <a:cubicBezTo>
                    <a:pt x="92" y="29579"/>
                    <a:pt x="0" y="42473"/>
                    <a:pt x="461" y="44464"/>
                  </a:cubicBezTo>
                </a:path>
              </a:pathLst>
            </a:custGeom>
            <a:noFill/>
            <a:ln w="3075" cap="flat" cmpd="sng">
              <a:solidFill>
                <a:srgbClr val="FFFFFF"/>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9"/>
            <p:cNvSpPr/>
            <p:nvPr/>
          </p:nvSpPr>
          <p:spPr>
            <a:xfrm>
              <a:off x="3943596" y="2944123"/>
              <a:ext cx="30392" cy="1626160"/>
            </a:xfrm>
            <a:custGeom>
              <a:avLst/>
              <a:gdLst/>
              <a:ahLst/>
              <a:cxnLst/>
              <a:rect l="l" t="t" r="r" b="b"/>
              <a:pathLst>
                <a:path w="831" h="44464" fill="none" extrusionOk="0">
                  <a:moveTo>
                    <a:pt x="552" y="1"/>
                  </a:moveTo>
                  <a:cubicBezTo>
                    <a:pt x="552" y="1"/>
                    <a:pt x="276" y="7490"/>
                    <a:pt x="552" y="10524"/>
                  </a:cubicBezTo>
                  <a:cubicBezTo>
                    <a:pt x="830" y="13559"/>
                    <a:pt x="92" y="22943"/>
                    <a:pt x="92" y="26260"/>
                  </a:cubicBezTo>
                  <a:cubicBezTo>
                    <a:pt x="92" y="29579"/>
                    <a:pt x="0" y="42473"/>
                    <a:pt x="461" y="44464"/>
                  </a:cubicBezTo>
                </a:path>
              </a:pathLst>
            </a:custGeom>
            <a:noFill/>
            <a:ln w="3075" cap="flat" cmpd="sng">
              <a:solidFill>
                <a:srgbClr val="FFFFFF"/>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9"/>
            <p:cNvSpPr/>
            <p:nvPr/>
          </p:nvSpPr>
          <p:spPr>
            <a:xfrm>
              <a:off x="4084988" y="2944123"/>
              <a:ext cx="30355" cy="1626160"/>
            </a:xfrm>
            <a:custGeom>
              <a:avLst/>
              <a:gdLst/>
              <a:ahLst/>
              <a:cxnLst/>
              <a:rect l="l" t="t" r="r" b="b"/>
              <a:pathLst>
                <a:path w="830" h="44464" fill="none" extrusionOk="0">
                  <a:moveTo>
                    <a:pt x="553" y="1"/>
                  </a:moveTo>
                  <a:cubicBezTo>
                    <a:pt x="553" y="1"/>
                    <a:pt x="276" y="7490"/>
                    <a:pt x="553" y="10524"/>
                  </a:cubicBezTo>
                  <a:cubicBezTo>
                    <a:pt x="829" y="13559"/>
                    <a:pt x="92" y="22943"/>
                    <a:pt x="92" y="26260"/>
                  </a:cubicBezTo>
                  <a:cubicBezTo>
                    <a:pt x="92" y="29579"/>
                    <a:pt x="1" y="42473"/>
                    <a:pt x="461" y="44464"/>
                  </a:cubicBezTo>
                </a:path>
              </a:pathLst>
            </a:custGeom>
            <a:noFill/>
            <a:ln w="3075" cap="flat" cmpd="sng">
              <a:solidFill>
                <a:srgbClr val="FFFFFF"/>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9"/>
            <p:cNvSpPr/>
            <p:nvPr/>
          </p:nvSpPr>
          <p:spPr>
            <a:xfrm>
              <a:off x="4226380" y="2944123"/>
              <a:ext cx="30355" cy="1626160"/>
            </a:xfrm>
            <a:custGeom>
              <a:avLst/>
              <a:gdLst/>
              <a:ahLst/>
              <a:cxnLst/>
              <a:rect l="l" t="t" r="r" b="b"/>
              <a:pathLst>
                <a:path w="830" h="44464" fill="none" extrusionOk="0">
                  <a:moveTo>
                    <a:pt x="553" y="1"/>
                  </a:moveTo>
                  <a:cubicBezTo>
                    <a:pt x="553" y="1"/>
                    <a:pt x="276" y="7490"/>
                    <a:pt x="553" y="10524"/>
                  </a:cubicBezTo>
                  <a:cubicBezTo>
                    <a:pt x="830" y="13559"/>
                    <a:pt x="93" y="22943"/>
                    <a:pt x="93" y="26260"/>
                  </a:cubicBezTo>
                  <a:cubicBezTo>
                    <a:pt x="93" y="29579"/>
                    <a:pt x="1" y="42473"/>
                    <a:pt x="461" y="44464"/>
                  </a:cubicBezTo>
                </a:path>
              </a:pathLst>
            </a:custGeom>
            <a:noFill/>
            <a:ln w="3075" cap="flat" cmpd="sng">
              <a:solidFill>
                <a:srgbClr val="FFFFFF"/>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9"/>
            <p:cNvSpPr/>
            <p:nvPr/>
          </p:nvSpPr>
          <p:spPr>
            <a:xfrm>
              <a:off x="4367844" y="2944123"/>
              <a:ext cx="30355" cy="1626160"/>
            </a:xfrm>
            <a:custGeom>
              <a:avLst/>
              <a:gdLst/>
              <a:ahLst/>
              <a:cxnLst/>
              <a:rect l="l" t="t" r="r" b="b"/>
              <a:pathLst>
                <a:path w="830" h="44464" fill="none" extrusionOk="0">
                  <a:moveTo>
                    <a:pt x="552" y="1"/>
                  </a:moveTo>
                  <a:cubicBezTo>
                    <a:pt x="552" y="1"/>
                    <a:pt x="276" y="7490"/>
                    <a:pt x="552" y="10524"/>
                  </a:cubicBezTo>
                  <a:cubicBezTo>
                    <a:pt x="829" y="13559"/>
                    <a:pt x="92" y="22943"/>
                    <a:pt x="92" y="26260"/>
                  </a:cubicBezTo>
                  <a:cubicBezTo>
                    <a:pt x="92" y="29579"/>
                    <a:pt x="0" y="42473"/>
                    <a:pt x="461" y="44464"/>
                  </a:cubicBezTo>
                </a:path>
              </a:pathLst>
            </a:custGeom>
            <a:noFill/>
            <a:ln w="3075" cap="flat" cmpd="sng">
              <a:solidFill>
                <a:srgbClr val="FFFFFF"/>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9"/>
            <p:cNvSpPr/>
            <p:nvPr/>
          </p:nvSpPr>
          <p:spPr>
            <a:xfrm>
              <a:off x="4509199" y="2944123"/>
              <a:ext cx="30392" cy="1626160"/>
            </a:xfrm>
            <a:custGeom>
              <a:avLst/>
              <a:gdLst/>
              <a:ahLst/>
              <a:cxnLst/>
              <a:rect l="l" t="t" r="r" b="b"/>
              <a:pathLst>
                <a:path w="831" h="44464" fill="none" extrusionOk="0">
                  <a:moveTo>
                    <a:pt x="554" y="1"/>
                  </a:moveTo>
                  <a:cubicBezTo>
                    <a:pt x="554" y="1"/>
                    <a:pt x="276" y="7490"/>
                    <a:pt x="554" y="10524"/>
                  </a:cubicBezTo>
                  <a:cubicBezTo>
                    <a:pt x="830" y="13559"/>
                    <a:pt x="92" y="22943"/>
                    <a:pt x="92" y="26260"/>
                  </a:cubicBezTo>
                  <a:cubicBezTo>
                    <a:pt x="92" y="29579"/>
                    <a:pt x="1" y="42473"/>
                    <a:pt x="462" y="44464"/>
                  </a:cubicBezTo>
                </a:path>
              </a:pathLst>
            </a:custGeom>
            <a:noFill/>
            <a:ln w="3075" cap="flat" cmpd="sng">
              <a:solidFill>
                <a:srgbClr val="FFFFFF"/>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9"/>
            <p:cNvSpPr/>
            <p:nvPr/>
          </p:nvSpPr>
          <p:spPr>
            <a:xfrm>
              <a:off x="4650591" y="2944123"/>
              <a:ext cx="30392" cy="1626160"/>
            </a:xfrm>
            <a:custGeom>
              <a:avLst/>
              <a:gdLst/>
              <a:ahLst/>
              <a:cxnLst/>
              <a:rect l="l" t="t" r="r" b="b"/>
              <a:pathLst>
                <a:path w="831" h="44464" fill="none" extrusionOk="0">
                  <a:moveTo>
                    <a:pt x="553" y="1"/>
                  </a:moveTo>
                  <a:cubicBezTo>
                    <a:pt x="553" y="1"/>
                    <a:pt x="276" y="7490"/>
                    <a:pt x="553" y="10524"/>
                  </a:cubicBezTo>
                  <a:cubicBezTo>
                    <a:pt x="831" y="13559"/>
                    <a:pt x="93" y="22943"/>
                    <a:pt x="93" y="26260"/>
                  </a:cubicBezTo>
                  <a:cubicBezTo>
                    <a:pt x="93" y="29579"/>
                    <a:pt x="1" y="42473"/>
                    <a:pt x="461" y="44464"/>
                  </a:cubicBezTo>
                </a:path>
              </a:pathLst>
            </a:custGeom>
            <a:noFill/>
            <a:ln w="3075" cap="flat" cmpd="sng">
              <a:solidFill>
                <a:srgbClr val="FFFFFF"/>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9"/>
            <p:cNvSpPr/>
            <p:nvPr/>
          </p:nvSpPr>
          <p:spPr>
            <a:xfrm>
              <a:off x="4792019" y="2944123"/>
              <a:ext cx="30319" cy="1626160"/>
            </a:xfrm>
            <a:custGeom>
              <a:avLst/>
              <a:gdLst/>
              <a:ahLst/>
              <a:cxnLst/>
              <a:rect l="l" t="t" r="r" b="b"/>
              <a:pathLst>
                <a:path w="829" h="44464" fill="none" extrusionOk="0">
                  <a:moveTo>
                    <a:pt x="552" y="1"/>
                  </a:moveTo>
                  <a:cubicBezTo>
                    <a:pt x="552" y="1"/>
                    <a:pt x="276" y="7490"/>
                    <a:pt x="552" y="10524"/>
                  </a:cubicBezTo>
                  <a:cubicBezTo>
                    <a:pt x="829" y="13559"/>
                    <a:pt x="92" y="22943"/>
                    <a:pt x="92" y="26260"/>
                  </a:cubicBezTo>
                  <a:cubicBezTo>
                    <a:pt x="92" y="29579"/>
                    <a:pt x="0" y="42473"/>
                    <a:pt x="460" y="44464"/>
                  </a:cubicBezTo>
                </a:path>
              </a:pathLst>
            </a:custGeom>
            <a:noFill/>
            <a:ln w="3075" cap="flat" cmpd="sng">
              <a:solidFill>
                <a:srgbClr val="FFFFFF"/>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9"/>
            <p:cNvSpPr/>
            <p:nvPr/>
          </p:nvSpPr>
          <p:spPr>
            <a:xfrm>
              <a:off x="4933411" y="2944123"/>
              <a:ext cx="30355" cy="1626160"/>
            </a:xfrm>
            <a:custGeom>
              <a:avLst/>
              <a:gdLst/>
              <a:ahLst/>
              <a:cxnLst/>
              <a:rect l="l" t="t" r="r" b="b"/>
              <a:pathLst>
                <a:path w="830" h="44464" fill="none" extrusionOk="0">
                  <a:moveTo>
                    <a:pt x="553" y="1"/>
                  </a:moveTo>
                  <a:cubicBezTo>
                    <a:pt x="553" y="1"/>
                    <a:pt x="276" y="7490"/>
                    <a:pt x="553" y="10524"/>
                  </a:cubicBezTo>
                  <a:cubicBezTo>
                    <a:pt x="829" y="13559"/>
                    <a:pt x="92" y="22943"/>
                    <a:pt x="92" y="26260"/>
                  </a:cubicBezTo>
                  <a:cubicBezTo>
                    <a:pt x="92" y="29579"/>
                    <a:pt x="1" y="42473"/>
                    <a:pt x="461" y="44464"/>
                  </a:cubicBezTo>
                </a:path>
              </a:pathLst>
            </a:custGeom>
            <a:noFill/>
            <a:ln w="3075" cap="flat" cmpd="sng">
              <a:solidFill>
                <a:srgbClr val="FFFFFF"/>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9"/>
            <p:cNvSpPr/>
            <p:nvPr/>
          </p:nvSpPr>
          <p:spPr>
            <a:xfrm>
              <a:off x="5074766" y="2944123"/>
              <a:ext cx="30392" cy="1626160"/>
            </a:xfrm>
            <a:custGeom>
              <a:avLst/>
              <a:gdLst/>
              <a:ahLst/>
              <a:cxnLst/>
              <a:rect l="l" t="t" r="r" b="b"/>
              <a:pathLst>
                <a:path w="831" h="44464" fill="none" extrusionOk="0">
                  <a:moveTo>
                    <a:pt x="554" y="1"/>
                  </a:moveTo>
                  <a:cubicBezTo>
                    <a:pt x="554" y="1"/>
                    <a:pt x="276" y="7490"/>
                    <a:pt x="554" y="10524"/>
                  </a:cubicBezTo>
                  <a:cubicBezTo>
                    <a:pt x="830" y="13559"/>
                    <a:pt x="92" y="22943"/>
                    <a:pt x="92" y="26260"/>
                  </a:cubicBezTo>
                  <a:cubicBezTo>
                    <a:pt x="92" y="29579"/>
                    <a:pt x="1" y="42473"/>
                    <a:pt x="462" y="44464"/>
                  </a:cubicBezTo>
                </a:path>
              </a:pathLst>
            </a:custGeom>
            <a:noFill/>
            <a:ln w="3075" cap="flat" cmpd="sng">
              <a:solidFill>
                <a:srgbClr val="FFFFFF"/>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9"/>
            <p:cNvSpPr/>
            <p:nvPr/>
          </p:nvSpPr>
          <p:spPr>
            <a:xfrm>
              <a:off x="5216231" y="2944123"/>
              <a:ext cx="30355" cy="1626160"/>
            </a:xfrm>
            <a:custGeom>
              <a:avLst/>
              <a:gdLst/>
              <a:ahLst/>
              <a:cxnLst/>
              <a:rect l="l" t="t" r="r" b="b"/>
              <a:pathLst>
                <a:path w="830" h="44464" fill="none" extrusionOk="0">
                  <a:moveTo>
                    <a:pt x="553" y="1"/>
                  </a:moveTo>
                  <a:cubicBezTo>
                    <a:pt x="553" y="1"/>
                    <a:pt x="276" y="7490"/>
                    <a:pt x="553" y="10524"/>
                  </a:cubicBezTo>
                  <a:cubicBezTo>
                    <a:pt x="830" y="13559"/>
                    <a:pt x="92" y="22943"/>
                    <a:pt x="92" y="26260"/>
                  </a:cubicBezTo>
                  <a:cubicBezTo>
                    <a:pt x="92" y="29579"/>
                    <a:pt x="0" y="42473"/>
                    <a:pt x="461" y="44464"/>
                  </a:cubicBezTo>
                </a:path>
              </a:pathLst>
            </a:custGeom>
            <a:noFill/>
            <a:ln w="3075" cap="flat" cmpd="sng">
              <a:solidFill>
                <a:srgbClr val="FFFFFF"/>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9"/>
            <p:cNvSpPr/>
            <p:nvPr/>
          </p:nvSpPr>
          <p:spPr>
            <a:xfrm>
              <a:off x="5357622" y="2944123"/>
              <a:ext cx="30392" cy="1626160"/>
            </a:xfrm>
            <a:custGeom>
              <a:avLst/>
              <a:gdLst/>
              <a:ahLst/>
              <a:cxnLst/>
              <a:rect l="l" t="t" r="r" b="b"/>
              <a:pathLst>
                <a:path w="831" h="44464" fill="none" extrusionOk="0">
                  <a:moveTo>
                    <a:pt x="552" y="1"/>
                  </a:moveTo>
                  <a:cubicBezTo>
                    <a:pt x="552" y="1"/>
                    <a:pt x="276" y="7490"/>
                    <a:pt x="552" y="10524"/>
                  </a:cubicBezTo>
                  <a:cubicBezTo>
                    <a:pt x="830" y="13559"/>
                    <a:pt x="92" y="22943"/>
                    <a:pt x="92" y="26260"/>
                  </a:cubicBezTo>
                  <a:cubicBezTo>
                    <a:pt x="92" y="29579"/>
                    <a:pt x="0" y="42473"/>
                    <a:pt x="461" y="44464"/>
                  </a:cubicBezTo>
                </a:path>
              </a:pathLst>
            </a:custGeom>
            <a:noFill/>
            <a:ln w="3075" cap="flat" cmpd="sng">
              <a:solidFill>
                <a:srgbClr val="FFFFFF"/>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9"/>
            <p:cNvSpPr/>
            <p:nvPr/>
          </p:nvSpPr>
          <p:spPr>
            <a:xfrm>
              <a:off x="3988728" y="3061853"/>
              <a:ext cx="1219473" cy="712798"/>
            </a:xfrm>
            <a:custGeom>
              <a:avLst/>
              <a:gdLst/>
              <a:ahLst/>
              <a:cxnLst/>
              <a:rect l="l" t="t" r="r" b="b"/>
              <a:pathLst>
                <a:path w="33344" h="19490" extrusionOk="0">
                  <a:moveTo>
                    <a:pt x="31340" y="0"/>
                  </a:moveTo>
                  <a:cubicBezTo>
                    <a:pt x="31257" y="0"/>
                    <a:pt x="31174" y="20"/>
                    <a:pt x="31092" y="64"/>
                  </a:cubicBezTo>
                  <a:cubicBezTo>
                    <a:pt x="30906" y="162"/>
                    <a:pt x="30789" y="350"/>
                    <a:pt x="30662" y="516"/>
                  </a:cubicBezTo>
                  <a:cubicBezTo>
                    <a:pt x="29778" y="1666"/>
                    <a:pt x="28269" y="1923"/>
                    <a:pt x="26760" y="1923"/>
                  </a:cubicBezTo>
                  <a:cubicBezTo>
                    <a:pt x="26288" y="1923"/>
                    <a:pt x="25815" y="1898"/>
                    <a:pt x="25361" y="1867"/>
                  </a:cubicBezTo>
                  <a:cubicBezTo>
                    <a:pt x="22588" y="1679"/>
                    <a:pt x="19809" y="1585"/>
                    <a:pt x="17029" y="1585"/>
                  </a:cubicBezTo>
                  <a:cubicBezTo>
                    <a:pt x="12096" y="1585"/>
                    <a:pt x="7161" y="1880"/>
                    <a:pt x="2263" y="2469"/>
                  </a:cubicBezTo>
                  <a:cubicBezTo>
                    <a:pt x="2070" y="1859"/>
                    <a:pt x="1622" y="1172"/>
                    <a:pt x="1019" y="1172"/>
                  </a:cubicBezTo>
                  <a:cubicBezTo>
                    <a:pt x="968" y="1172"/>
                    <a:pt x="915" y="1177"/>
                    <a:pt x="861" y="1187"/>
                  </a:cubicBezTo>
                  <a:cubicBezTo>
                    <a:pt x="226" y="1310"/>
                    <a:pt x="0" y="2189"/>
                    <a:pt x="304" y="2760"/>
                  </a:cubicBezTo>
                  <a:cubicBezTo>
                    <a:pt x="609" y="3331"/>
                    <a:pt x="1234" y="3645"/>
                    <a:pt x="1645" y="3856"/>
                  </a:cubicBezTo>
                  <a:cubicBezTo>
                    <a:pt x="2281" y="8138"/>
                    <a:pt x="2592" y="12471"/>
                    <a:pt x="2572" y="16802"/>
                  </a:cubicBezTo>
                  <a:cubicBezTo>
                    <a:pt x="2006" y="17021"/>
                    <a:pt x="1406" y="17265"/>
                    <a:pt x="1049" y="17757"/>
                  </a:cubicBezTo>
                  <a:cubicBezTo>
                    <a:pt x="691" y="18249"/>
                    <a:pt x="718" y="19069"/>
                    <a:pt x="1258" y="19351"/>
                  </a:cubicBezTo>
                  <a:cubicBezTo>
                    <a:pt x="1389" y="19419"/>
                    <a:pt x="1518" y="19448"/>
                    <a:pt x="1645" y="19448"/>
                  </a:cubicBezTo>
                  <a:cubicBezTo>
                    <a:pt x="2331" y="19448"/>
                    <a:pt x="2983" y="18599"/>
                    <a:pt x="3714" y="18296"/>
                  </a:cubicBezTo>
                  <a:cubicBezTo>
                    <a:pt x="4051" y="18157"/>
                    <a:pt x="4423" y="18139"/>
                    <a:pt x="4787" y="18122"/>
                  </a:cubicBezTo>
                  <a:cubicBezTo>
                    <a:pt x="7512" y="17996"/>
                    <a:pt x="10238" y="17871"/>
                    <a:pt x="12963" y="17745"/>
                  </a:cubicBezTo>
                  <a:cubicBezTo>
                    <a:pt x="16430" y="17586"/>
                    <a:pt x="19904" y="17427"/>
                    <a:pt x="23373" y="17427"/>
                  </a:cubicBezTo>
                  <a:cubicBezTo>
                    <a:pt x="25707" y="17427"/>
                    <a:pt x="28040" y="17499"/>
                    <a:pt x="30367" y="17691"/>
                  </a:cubicBezTo>
                  <a:cubicBezTo>
                    <a:pt x="30648" y="18394"/>
                    <a:pt x="31003" y="19170"/>
                    <a:pt x="31712" y="19437"/>
                  </a:cubicBezTo>
                  <a:cubicBezTo>
                    <a:pt x="31810" y="19473"/>
                    <a:pt x="31912" y="19490"/>
                    <a:pt x="32016" y="19490"/>
                  </a:cubicBezTo>
                  <a:cubicBezTo>
                    <a:pt x="32664" y="19490"/>
                    <a:pt x="33343" y="18835"/>
                    <a:pt x="32994" y="18283"/>
                  </a:cubicBezTo>
                  <a:cubicBezTo>
                    <a:pt x="32783" y="17951"/>
                    <a:pt x="32328" y="17852"/>
                    <a:pt x="32083" y="17542"/>
                  </a:cubicBezTo>
                  <a:cubicBezTo>
                    <a:pt x="31875" y="17279"/>
                    <a:pt x="31858" y="16918"/>
                    <a:pt x="31850" y="16583"/>
                  </a:cubicBezTo>
                  <a:cubicBezTo>
                    <a:pt x="31724" y="11835"/>
                    <a:pt x="31429" y="7094"/>
                    <a:pt x="30967" y="2367"/>
                  </a:cubicBezTo>
                  <a:cubicBezTo>
                    <a:pt x="31452" y="2031"/>
                    <a:pt x="31973" y="1637"/>
                    <a:pt x="32094" y="1059"/>
                  </a:cubicBezTo>
                  <a:cubicBezTo>
                    <a:pt x="32196" y="572"/>
                    <a:pt x="31783" y="0"/>
                    <a:pt x="313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9"/>
            <p:cNvSpPr/>
            <p:nvPr/>
          </p:nvSpPr>
          <p:spPr>
            <a:xfrm>
              <a:off x="4276521" y="3124649"/>
              <a:ext cx="846507" cy="587647"/>
            </a:xfrm>
            <a:custGeom>
              <a:avLst/>
              <a:gdLst/>
              <a:ahLst/>
              <a:cxnLst/>
              <a:rect l="l" t="t" r="r" b="b"/>
              <a:pathLst>
                <a:path w="23146" h="16068" extrusionOk="0">
                  <a:moveTo>
                    <a:pt x="14834" y="1"/>
                  </a:moveTo>
                  <a:lnTo>
                    <a:pt x="14834" y="1"/>
                  </a:lnTo>
                  <a:cubicBezTo>
                    <a:pt x="14801" y="121"/>
                    <a:pt x="14818" y="254"/>
                    <a:pt x="14840" y="379"/>
                  </a:cubicBezTo>
                  <a:cubicBezTo>
                    <a:pt x="14969" y="1134"/>
                    <a:pt x="15222" y="1869"/>
                    <a:pt x="15587" y="2542"/>
                  </a:cubicBezTo>
                  <a:cubicBezTo>
                    <a:pt x="15265" y="2363"/>
                    <a:pt x="14940" y="2182"/>
                    <a:pt x="14617" y="2003"/>
                  </a:cubicBezTo>
                  <a:cubicBezTo>
                    <a:pt x="14510" y="1943"/>
                    <a:pt x="14398" y="1883"/>
                    <a:pt x="14274" y="1872"/>
                  </a:cubicBezTo>
                  <a:cubicBezTo>
                    <a:pt x="14267" y="1872"/>
                    <a:pt x="14259" y="1872"/>
                    <a:pt x="14251" y="1872"/>
                  </a:cubicBezTo>
                  <a:cubicBezTo>
                    <a:pt x="14135" y="1872"/>
                    <a:pt x="14012" y="1929"/>
                    <a:pt x="13974" y="2038"/>
                  </a:cubicBezTo>
                  <a:cubicBezTo>
                    <a:pt x="13918" y="2188"/>
                    <a:pt x="14040" y="2340"/>
                    <a:pt x="14153" y="2454"/>
                  </a:cubicBezTo>
                  <a:cubicBezTo>
                    <a:pt x="14530" y="2836"/>
                    <a:pt x="14909" y="3221"/>
                    <a:pt x="15285" y="3604"/>
                  </a:cubicBezTo>
                  <a:cubicBezTo>
                    <a:pt x="15402" y="3722"/>
                    <a:pt x="15519" y="3840"/>
                    <a:pt x="15616" y="3976"/>
                  </a:cubicBezTo>
                  <a:cubicBezTo>
                    <a:pt x="15885" y="4355"/>
                    <a:pt x="15972" y="4827"/>
                    <a:pt x="16043" y="5290"/>
                  </a:cubicBezTo>
                  <a:cubicBezTo>
                    <a:pt x="15752" y="5363"/>
                    <a:pt x="15462" y="5434"/>
                    <a:pt x="15173" y="5499"/>
                  </a:cubicBezTo>
                  <a:cubicBezTo>
                    <a:pt x="15438" y="6262"/>
                    <a:pt x="15687" y="7037"/>
                    <a:pt x="15897" y="7820"/>
                  </a:cubicBezTo>
                  <a:cubicBezTo>
                    <a:pt x="15861" y="7808"/>
                    <a:pt x="15824" y="7799"/>
                    <a:pt x="15787" y="7793"/>
                  </a:cubicBezTo>
                  <a:cubicBezTo>
                    <a:pt x="15756" y="7788"/>
                    <a:pt x="15724" y="7787"/>
                    <a:pt x="15692" y="7787"/>
                  </a:cubicBezTo>
                  <a:cubicBezTo>
                    <a:pt x="15674" y="7787"/>
                    <a:pt x="15656" y="7787"/>
                    <a:pt x="15638" y="7788"/>
                  </a:cubicBezTo>
                  <a:cubicBezTo>
                    <a:pt x="15577" y="7590"/>
                    <a:pt x="15485" y="7401"/>
                    <a:pt x="15369" y="7228"/>
                  </a:cubicBezTo>
                  <a:lnTo>
                    <a:pt x="15379" y="7218"/>
                  </a:lnTo>
                  <a:lnTo>
                    <a:pt x="15360" y="7214"/>
                  </a:lnTo>
                  <a:cubicBezTo>
                    <a:pt x="15128" y="6875"/>
                    <a:pt x="14803" y="6591"/>
                    <a:pt x="14441" y="6393"/>
                  </a:cubicBezTo>
                  <a:cubicBezTo>
                    <a:pt x="13969" y="6136"/>
                    <a:pt x="13441" y="6008"/>
                    <a:pt x="12903" y="5952"/>
                  </a:cubicBezTo>
                  <a:lnTo>
                    <a:pt x="13147" y="5714"/>
                  </a:lnTo>
                  <a:lnTo>
                    <a:pt x="12654" y="5642"/>
                  </a:lnTo>
                  <a:lnTo>
                    <a:pt x="12432" y="5195"/>
                  </a:lnTo>
                  <a:lnTo>
                    <a:pt x="12212" y="5642"/>
                  </a:lnTo>
                  <a:lnTo>
                    <a:pt x="11719" y="5714"/>
                  </a:lnTo>
                  <a:lnTo>
                    <a:pt x="11927" y="5918"/>
                  </a:lnTo>
                  <a:cubicBezTo>
                    <a:pt x="10813" y="5945"/>
                    <a:pt x="9704" y="6184"/>
                    <a:pt x="8674" y="6610"/>
                  </a:cubicBezTo>
                  <a:lnTo>
                    <a:pt x="8496" y="6248"/>
                  </a:lnTo>
                  <a:lnTo>
                    <a:pt x="8276" y="6696"/>
                  </a:lnTo>
                  <a:lnTo>
                    <a:pt x="7782" y="6767"/>
                  </a:lnTo>
                  <a:lnTo>
                    <a:pt x="7961" y="6942"/>
                  </a:lnTo>
                  <a:cubicBezTo>
                    <a:pt x="7742" y="7057"/>
                    <a:pt x="7526" y="7179"/>
                    <a:pt x="7315" y="7311"/>
                  </a:cubicBezTo>
                  <a:cubicBezTo>
                    <a:pt x="6267" y="7974"/>
                    <a:pt x="5376" y="8837"/>
                    <a:pt x="4508" y="9728"/>
                  </a:cubicBezTo>
                  <a:lnTo>
                    <a:pt x="4469" y="9651"/>
                  </a:lnTo>
                  <a:lnTo>
                    <a:pt x="4376" y="9839"/>
                  </a:lnTo>
                  <a:lnTo>
                    <a:pt x="4168" y="9869"/>
                  </a:lnTo>
                  <a:lnTo>
                    <a:pt x="4272" y="9971"/>
                  </a:lnTo>
                  <a:cubicBezTo>
                    <a:pt x="3728" y="10533"/>
                    <a:pt x="3188" y="11101"/>
                    <a:pt x="2619" y="11633"/>
                  </a:cubicBezTo>
                  <a:cubicBezTo>
                    <a:pt x="1844" y="12356"/>
                    <a:pt x="1009" y="13016"/>
                    <a:pt x="125" y="13601"/>
                  </a:cubicBezTo>
                  <a:cubicBezTo>
                    <a:pt x="84" y="13628"/>
                    <a:pt x="42" y="13661"/>
                    <a:pt x="28" y="13708"/>
                  </a:cubicBezTo>
                  <a:cubicBezTo>
                    <a:pt x="1" y="13809"/>
                    <a:pt x="118" y="13856"/>
                    <a:pt x="234" y="13856"/>
                  </a:cubicBezTo>
                  <a:cubicBezTo>
                    <a:pt x="272" y="13856"/>
                    <a:pt x="310" y="13851"/>
                    <a:pt x="342" y="13842"/>
                  </a:cubicBezTo>
                  <a:cubicBezTo>
                    <a:pt x="435" y="13817"/>
                    <a:pt x="527" y="13788"/>
                    <a:pt x="619" y="13758"/>
                  </a:cubicBezTo>
                  <a:lnTo>
                    <a:pt x="619" y="13758"/>
                  </a:lnTo>
                  <a:lnTo>
                    <a:pt x="613" y="13793"/>
                  </a:lnTo>
                  <a:lnTo>
                    <a:pt x="790" y="13698"/>
                  </a:lnTo>
                  <a:cubicBezTo>
                    <a:pt x="794" y="13697"/>
                    <a:pt x="797" y="13696"/>
                    <a:pt x="801" y="13695"/>
                  </a:cubicBezTo>
                  <a:lnTo>
                    <a:pt x="985" y="13790"/>
                  </a:lnTo>
                  <a:lnTo>
                    <a:pt x="985" y="13790"/>
                  </a:lnTo>
                  <a:lnTo>
                    <a:pt x="960" y="13638"/>
                  </a:lnTo>
                  <a:cubicBezTo>
                    <a:pt x="2725" y="12978"/>
                    <a:pt x="4237" y="11741"/>
                    <a:pt x="5860" y="10738"/>
                  </a:cubicBezTo>
                  <a:lnTo>
                    <a:pt x="6579" y="10315"/>
                  </a:lnTo>
                  <a:cubicBezTo>
                    <a:pt x="7066" y="10047"/>
                    <a:pt x="7566" y="9807"/>
                    <a:pt x="8089" y="9619"/>
                  </a:cubicBezTo>
                  <a:cubicBezTo>
                    <a:pt x="8330" y="9532"/>
                    <a:pt x="8583" y="9455"/>
                    <a:pt x="8840" y="9455"/>
                  </a:cubicBezTo>
                  <a:cubicBezTo>
                    <a:pt x="8863" y="9455"/>
                    <a:pt x="8887" y="9456"/>
                    <a:pt x="8910" y="9457"/>
                  </a:cubicBezTo>
                  <a:cubicBezTo>
                    <a:pt x="8953" y="9459"/>
                    <a:pt x="8995" y="9466"/>
                    <a:pt x="9037" y="9473"/>
                  </a:cubicBezTo>
                  <a:cubicBezTo>
                    <a:pt x="9102" y="9499"/>
                    <a:pt x="9169" y="9518"/>
                    <a:pt x="9236" y="9530"/>
                  </a:cubicBezTo>
                  <a:cubicBezTo>
                    <a:pt x="9272" y="9544"/>
                    <a:pt x="9309" y="9564"/>
                    <a:pt x="9343" y="9582"/>
                  </a:cubicBezTo>
                  <a:cubicBezTo>
                    <a:pt x="9345" y="9584"/>
                    <a:pt x="9349" y="9589"/>
                    <a:pt x="9351" y="9592"/>
                  </a:cubicBezTo>
                  <a:lnTo>
                    <a:pt x="9356" y="9589"/>
                  </a:lnTo>
                  <a:cubicBezTo>
                    <a:pt x="9366" y="9595"/>
                    <a:pt x="9375" y="9601"/>
                    <a:pt x="9385" y="9607"/>
                  </a:cubicBezTo>
                  <a:cubicBezTo>
                    <a:pt x="9251" y="9713"/>
                    <a:pt x="9136" y="9836"/>
                    <a:pt x="9064" y="9988"/>
                  </a:cubicBezTo>
                  <a:cubicBezTo>
                    <a:pt x="8915" y="10300"/>
                    <a:pt x="9035" y="10753"/>
                    <a:pt x="9305" y="10804"/>
                  </a:cubicBezTo>
                  <a:cubicBezTo>
                    <a:pt x="9306" y="10803"/>
                    <a:pt x="9310" y="10803"/>
                    <a:pt x="9311" y="10803"/>
                  </a:cubicBezTo>
                  <a:cubicBezTo>
                    <a:pt x="9305" y="10855"/>
                    <a:pt x="9300" y="10904"/>
                    <a:pt x="9295" y="10956"/>
                  </a:cubicBezTo>
                  <a:cubicBezTo>
                    <a:pt x="9264" y="10950"/>
                    <a:pt x="9231" y="10946"/>
                    <a:pt x="9198" y="10946"/>
                  </a:cubicBezTo>
                  <a:cubicBezTo>
                    <a:pt x="9191" y="10946"/>
                    <a:pt x="9184" y="10946"/>
                    <a:pt x="9177" y="10946"/>
                  </a:cubicBezTo>
                  <a:cubicBezTo>
                    <a:pt x="8999" y="10956"/>
                    <a:pt x="8839" y="11076"/>
                    <a:pt x="8747" y="11229"/>
                  </a:cubicBezTo>
                  <a:cubicBezTo>
                    <a:pt x="8656" y="11380"/>
                    <a:pt x="8623" y="11563"/>
                    <a:pt x="8621" y="11742"/>
                  </a:cubicBezTo>
                  <a:cubicBezTo>
                    <a:pt x="8614" y="12213"/>
                    <a:pt x="8809" y="12684"/>
                    <a:pt x="9139" y="13021"/>
                  </a:cubicBezTo>
                  <a:cubicBezTo>
                    <a:pt x="8867" y="13973"/>
                    <a:pt x="8621" y="14932"/>
                    <a:pt x="8334" y="15879"/>
                  </a:cubicBezTo>
                  <a:cubicBezTo>
                    <a:pt x="10726" y="15780"/>
                    <a:pt x="13119" y="15705"/>
                    <a:pt x="15511" y="15705"/>
                  </a:cubicBezTo>
                  <a:cubicBezTo>
                    <a:pt x="17842" y="15705"/>
                    <a:pt x="20172" y="15776"/>
                    <a:pt x="22497" y="15968"/>
                  </a:cubicBezTo>
                  <a:cubicBezTo>
                    <a:pt x="22510" y="16001"/>
                    <a:pt x="22524" y="16034"/>
                    <a:pt x="22537" y="16067"/>
                  </a:cubicBezTo>
                  <a:cubicBezTo>
                    <a:pt x="22552" y="16026"/>
                    <a:pt x="22569" y="15986"/>
                    <a:pt x="22583" y="15943"/>
                  </a:cubicBezTo>
                  <a:cubicBezTo>
                    <a:pt x="22605" y="15882"/>
                    <a:pt x="22627" y="15820"/>
                    <a:pt x="22646" y="15758"/>
                  </a:cubicBezTo>
                  <a:cubicBezTo>
                    <a:pt x="22664" y="15702"/>
                    <a:pt x="22682" y="15645"/>
                    <a:pt x="22701" y="15590"/>
                  </a:cubicBezTo>
                  <a:cubicBezTo>
                    <a:pt x="22724" y="15515"/>
                    <a:pt x="22747" y="15438"/>
                    <a:pt x="22768" y="15362"/>
                  </a:cubicBezTo>
                  <a:lnTo>
                    <a:pt x="22807" y="15225"/>
                  </a:lnTo>
                  <a:cubicBezTo>
                    <a:pt x="22840" y="15102"/>
                    <a:pt x="22873" y="14977"/>
                    <a:pt x="22900" y="14851"/>
                  </a:cubicBezTo>
                  <a:cubicBezTo>
                    <a:pt x="23037" y="14239"/>
                    <a:pt x="23110" y="13618"/>
                    <a:pt x="23132" y="12993"/>
                  </a:cubicBezTo>
                  <a:cubicBezTo>
                    <a:pt x="23145" y="12577"/>
                    <a:pt x="23138" y="12158"/>
                    <a:pt x="23112" y="11741"/>
                  </a:cubicBezTo>
                  <a:cubicBezTo>
                    <a:pt x="23088" y="11331"/>
                    <a:pt x="23047" y="10913"/>
                    <a:pt x="22994" y="10499"/>
                  </a:cubicBezTo>
                  <a:cubicBezTo>
                    <a:pt x="22966" y="10290"/>
                    <a:pt x="22938" y="10083"/>
                    <a:pt x="22904" y="9877"/>
                  </a:cubicBezTo>
                  <a:cubicBezTo>
                    <a:pt x="22900" y="9847"/>
                    <a:pt x="22894" y="9817"/>
                    <a:pt x="22891" y="9786"/>
                  </a:cubicBezTo>
                  <a:cubicBezTo>
                    <a:pt x="22550" y="7642"/>
                    <a:pt x="21945" y="5509"/>
                    <a:pt x="20811" y="3721"/>
                  </a:cubicBezTo>
                  <a:cubicBezTo>
                    <a:pt x="20587" y="3813"/>
                    <a:pt x="20362" y="3902"/>
                    <a:pt x="20137" y="3988"/>
                  </a:cubicBezTo>
                  <a:lnTo>
                    <a:pt x="18699" y="206"/>
                  </a:lnTo>
                  <a:cubicBezTo>
                    <a:pt x="18487" y="202"/>
                    <a:pt x="18277" y="196"/>
                    <a:pt x="18067" y="185"/>
                  </a:cubicBezTo>
                  <a:lnTo>
                    <a:pt x="18067" y="185"/>
                  </a:lnTo>
                  <a:cubicBezTo>
                    <a:pt x="18164" y="539"/>
                    <a:pt x="18260" y="890"/>
                    <a:pt x="18355" y="1243"/>
                  </a:cubicBezTo>
                  <a:cubicBezTo>
                    <a:pt x="18131" y="899"/>
                    <a:pt x="17931" y="539"/>
                    <a:pt x="17753" y="168"/>
                  </a:cubicBezTo>
                  <a:cubicBezTo>
                    <a:pt x="17665" y="162"/>
                    <a:pt x="17578" y="157"/>
                    <a:pt x="17492" y="151"/>
                  </a:cubicBezTo>
                  <a:cubicBezTo>
                    <a:pt x="17304" y="138"/>
                    <a:pt x="17116" y="128"/>
                    <a:pt x="16930" y="116"/>
                  </a:cubicBezTo>
                  <a:lnTo>
                    <a:pt x="16930" y="116"/>
                  </a:lnTo>
                  <a:cubicBezTo>
                    <a:pt x="17056" y="539"/>
                    <a:pt x="17183" y="960"/>
                    <a:pt x="17310" y="1382"/>
                  </a:cubicBezTo>
                  <a:cubicBezTo>
                    <a:pt x="17040" y="970"/>
                    <a:pt x="16802" y="540"/>
                    <a:pt x="16591" y="96"/>
                  </a:cubicBezTo>
                  <a:cubicBezTo>
                    <a:pt x="16312" y="79"/>
                    <a:pt x="16035" y="62"/>
                    <a:pt x="15758" y="46"/>
                  </a:cubicBezTo>
                  <a:lnTo>
                    <a:pt x="15758" y="46"/>
                  </a:lnTo>
                  <a:cubicBezTo>
                    <a:pt x="15933" y="566"/>
                    <a:pt x="16109" y="1084"/>
                    <a:pt x="16284" y="1603"/>
                  </a:cubicBezTo>
                  <a:cubicBezTo>
                    <a:pt x="15991" y="1078"/>
                    <a:pt x="15701" y="555"/>
                    <a:pt x="15408" y="29"/>
                  </a:cubicBezTo>
                  <a:cubicBezTo>
                    <a:pt x="15216" y="19"/>
                    <a:pt x="15025" y="10"/>
                    <a:pt x="14834" y="1"/>
                  </a:cubicBezTo>
                  <a:close/>
                </a:path>
              </a:pathLst>
            </a:custGeom>
            <a:solidFill>
              <a:srgbClr val="222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9"/>
            <p:cNvSpPr/>
            <p:nvPr/>
          </p:nvSpPr>
          <p:spPr>
            <a:xfrm>
              <a:off x="4092924" y="3190737"/>
              <a:ext cx="41363" cy="474162"/>
            </a:xfrm>
            <a:custGeom>
              <a:avLst/>
              <a:gdLst/>
              <a:ahLst/>
              <a:cxnLst/>
              <a:rect l="l" t="t" r="r" b="b"/>
              <a:pathLst>
                <a:path w="1131" h="12965" fill="none" extrusionOk="0">
                  <a:moveTo>
                    <a:pt x="1" y="1"/>
                  </a:moveTo>
                  <a:cubicBezTo>
                    <a:pt x="862" y="4258"/>
                    <a:pt x="1131" y="8635"/>
                    <a:pt x="795" y="12964"/>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9"/>
            <p:cNvSpPr/>
            <p:nvPr/>
          </p:nvSpPr>
          <p:spPr>
            <a:xfrm>
              <a:off x="5094369" y="3169269"/>
              <a:ext cx="18945" cy="200966"/>
            </a:xfrm>
            <a:custGeom>
              <a:avLst/>
              <a:gdLst/>
              <a:ahLst/>
              <a:cxnLst/>
              <a:rect l="l" t="t" r="r" b="b"/>
              <a:pathLst>
                <a:path w="518" h="5495" fill="none" extrusionOk="0">
                  <a:moveTo>
                    <a:pt x="3" y="0"/>
                  </a:moveTo>
                  <a:cubicBezTo>
                    <a:pt x="1" y="1842"/>
                    <a:pt x="173" y="3685"/>
                    <a:pt x="517" y="5494"/>
                  </a:cubicBezTo>
                </a:path>
              </a:pathLst>
            </a:custGeom>
            <a:noFill/>
            <a:ln w="1525" cap="flat" cmpd="sng">
              <a:solidFill>
                <a:srgbClr val="777AD1"/>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9"/>
            <p:cNvSpPr/>
            <p:nvPr/>
          </p:nvSpPr>
          <p:spPr>
            <a:xfrm>
              <a:off x="5086908" y="3077433"/>
              <a:ext cx="51860" cy="57785"/>
            </a:xfrm>
            <a:custGeom>
              <a:avLst/>
              <a:gdLst/>
              <a:ahLst/>
              <a:cxnLst/>
              <a:rect l="l" t="t" r="r" b="b"/>
              <a:pathLst>
                <a:path w="1418" h="1580" fill="none" extrusionOk="0">
                  <a:moveTo>
                    <a:pt x="1418" y="0"/>
                  </a:moveTo>
                  <a:cubicBezTo>
                    <a:pt x="1184" y="689"/>
                    <a:pt x="660" y="1273"/>
                    <a:pt x="0" y="1580"/>
                  </a:cubicBezTo>
                </a:path>
              </a:pathLst>
            </a:custGeom>
            <a:noFill/>
            <a:ln w="1525" cap="flat" cmpd="sng">
              <a:solidFill>
                <a:srgbClr val="777AD1"/>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9"/>
            <p:cNvSpPr/>
            <p:nvPr/>
          </p:nvSpPr>
          <p:spPr>
            <a:xfrm>
              <a:off x="5133283" y="3716076"/>
              <a:ext cx="35329" cy="39242"/>
            </a:xfrm>
            <a:custGeom>
              <a:avLst/>
              <a:gdLst/>
              <a:ahLst/>
              <a:cxnLst/>
              <a:rect l="l" t="t" r="r" b="b"/>
              <a:pathLst>
                <a:path w="966" h="1073" fill="none" extrusionOk="0">
                  <a:moveTo>
                    <a:pt x="0" y="1"/>
                  </a:moveTo>
                  <a:cubicBezTo>
                    <a:pt x="161" y="469"/>
                    <a:pt x="518" y="865"/>
                    <a:pt x="966" y="1072"/>
                  </a:cubicBezTo>
                </a:path>
              </a:pathLst>
            </a:custGeom>
            <a:noFill/>
            <a:ln w="1525" cap="flat" cmpd="sng">
              <a:solidFill>
                <a:srgbClr val="777AD1"/>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9"/>
            <p:cNvSpPr/>
            <p:nvPr/>
          </p:nvSpPr>
          <p:spPr>
            <a:xfrm>
              <a:off x="4047171" y="3722916"/>
              <a:ext cx="56066" cy="25857"/>
            </a:xfrm>
            <a:custGeom>
              <a:avLst/>
              <a:gdLst/>
              <a:ahLst/>
              <a:cxnLst/>
              <a:rect l="l" t="t" r="r" b="b"/>
              <a:pathLst>
                <a:path w="1533" h="707" fill="none" extrusionOk="0">
                  <a:moveTo>
                    <a:pt x="1" y="706"/>
                  </a:moveTo>
                  <a:cubicBezTo>
                    <a:pt x="385" y="273"/>
                    <a:pt x="953" y="11"/>
                    <a:pt x="1533" y="1"/>
                  </a:cubicBezTo>
                </a:path>
              </a:pathLst>
            </a:custGeom>
            <a:noFill/>
            <a:ln w="1525" cap="flat" cmpd="sng">
              <a:solidFill>
                <a:srgbClr val="777AD1"/>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9"/>
            <p:cNvSpPr/>
            <p:nvPr/>
          </p:nvSpPr>
          <p:spPr>
            <a:xfrm>
              <a:off x="4021022" y="3132220"/>
              <a:ext cx="26186" cy="44436"/>
            </a:xfrm>
            <a:custGeom>
              <a:avLst/>
              <a:gdLst/>
              <a:ahLst/>
              <a:cxnLst/>
              <a:rect l="l" t="t" r="r" b="b"/>
              <a:pathLst>
                <a:path w="716" h="1215" fill="none" extrusionOk="0">
                  <a:moveTo>
                    <a:pt x="1" y="0"/>
                  </a:moveTo>
                  <a:cubicBezTo>
                    <a:pt x="420" y="253"/>
                    <a:pt x="697" y="724"/>
                    <a:pt x="716" y="1214"/>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9"/>
            <p:cNvSpPr/>
            <p:nvPr/>
          </p:nvSpPr>
          <p:spPr>
            <a:xfrm>
              <a:off x="4237022" y="3190993"/>
              <a:ext cx="30757" cy="43046"/>
            </a:xfrm>
            <a:custGeom>
              <a:avLst/>
              <a:gdLst/>
              <a:ahLst/>
              <a:cxnLst/>
              <a:rect l="l" t="t" r="r" b="b"/>
              <a:pathLst>
                <a:path w="841" h="1177" fill="none" extrusionOk="0">
                  <a:moveTo>
                    <a:pt x="840" y="1"/>
                  </a:moveTo>
                  <a:cubicBezTo>
                    <a:pt x="681" y="462"/>
                    <a:pt x="385" y="875"/>
                    <a:pt x="0" y="1176"/>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9"/>
            <p:cNvSpPr/>
            <p:nvPr/>
          </p:nvSpPr>
          <p:spPr>
            <a:xfrm>
              <a:off x="4256187" y="3206830"/>
              <a:ext cx="27173" cy="23443"/>
            </a:xfrm>
            <a:custGeom>
              <a:avLst/>
              <a:gdLst/>
              <a:ahLst/>
              <a:cxnLst/>
              <a:rect l="l" t="t" r="r" b="b"/>
              <a:pathLst>
                <a:path w="743" h="641" fill="none" extrusionOk="0">
                  <a:moveTo>
                    <a:pt x="742" y="1"/>
                  </a:moveTo>
                  <a:cubicBezTo>
                    <a:pt x="557" y="274"/>
                    <a:pt x="299" y="497"/>
                    <a:pt x="1" y="641"/>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9"/>
            <p:cNvSpPr/>
            <p:nvPr/>
          </p:nvSpPr>
          <p:spPr>
            <a:xfrm>
              <a:off x="4505359" y="3224092"/>
              <a:ext cx="54749" cy="53615"/>
            </a:xfrm>
            <a:custGeom>
              <a:avLst/>
              <a:gdLst/>
              <a:ahLst/>
              <a:cxnLst/>
              <a:rect l="l" t="t" r="r" b="b"/>
              <a:pathLst>
                <a:path w="1497" h="1466" fill="none" extrusionOk="0">
                  <a:moveTo>
                    <a:pt x="1497" y="0"/>
                  </a:moveTo>
                  <a:cubicBezTo>
                    <a:pt x="1215" y="659"/>
                    <a:pt x="664" y="1198"/>
                    <a:pt x="0" y="1466"/>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9"/>
            <p:cNvSpPr/>
            <p:nvPr/>
          </p:nvSpPr>
          <p:spPr>
            <a:xfrm>
              <a:off x="4539116" y="3245780"/>
              <a:ext cx="30538" cy="23004"/>
            </a:xfrm>
            <a:custGeom>
              <a:avLst/>
              <a:gdLst/>
              <a:ahLst/>
              <a:cxnLst/>
              <a:rect l="l" t="t" r="r" b="b"/>
              <a:pathLst>
                <a:path w="835" h="629" fill="none" extrusionOk="0">
                  <a:moveTo>
                    <a:pt x="834" y="1"/>
                  </a:moveTo>
                  <a:cubicBezTo>
                    <a:pt x="623" y="284"/>
                    <a:pt x="330" y="504"/>
                    <a:pt x="1" y="628"/>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9"/>
            <p:cNvSpPr/>
            <p:nvPr/>
          </p:nvSpPr>
          <p:spPr>
            <a:xfrm>
              <a:off x="4512967" y="3583023"/>
              <a:ext cx="74681" cy="52006"/>
            </a:xfrm>
            <a:custGeom>
              <a:avLst/>
              <a:gdLst/>
              <a:ahLst/>
              <a:cxnLst/>
              <a:rect l="l" t="t" r="r" b="b"/>
              <a:pathLst>
                <a:path w="2042" h="1422" fill="none" extrusionOk="0">
                  <a:moveTo>
                    <a:pt x="2041" y="1"/>
                  </a:moveTo>
                  <a:cubicBezTo>
                    <a:pt x="1401" y="529"/>
                    <a:pt x="718" y="1004"/>
                    <a:pt x="1" y="1421"/>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9"/>
            <p:cNvSpPr/>
            <p:nvPr/>
          </p:nvSpPr>
          <p:spPr>
            <a:xfrm>
              <a:off x="4527559" y="3555446"/>
              <a:ext cx="48203" cy="17957"/>
            </a:xfrm>
            <a:custGeom>
              <a:avLst/>
              <a:gdLst/>
              <a:ahLst/>
              <a:cxnLst/>
              <a:rect l="l" t="t" r="r" b="b"/>
              <a:pathLst>
                <a:path w="1318" h="491" fill="none" extrusionOk="0">
                  <a:moveTo>
                    <a:pt x="1318" y="1"/>
                  </a:moveTo>
                  <a:cubicBezTo>
                    <a:pt x="887" y="187"/>
                    <a:pt x="448" y="351"/>
                    <a:pt x="0" y="491"/>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9"/>
            <p:cNvSpPr/>
            <p:nvPr/>
          </p:nvSpPr>
          <p:spPr>
            <a:xfrm>
              <a:off x="4523792" y="3515143"/>
              <a:ext cx="55042" cy="5559"/>
            </a:xfrm>
            <a:custGeom>
              <a:avLst/>
              <a:gdLst/>
              <a:ahLst/>
              <a:cxnLst/>
              <a:rect l="l" t="t" r="r" b="b"/>
              <a:pathLst>
                <a:path w="1505" h="152" fill="none" extrusionOk="0">
                  <a:moveTo>
                    <a:pt x="1504" y="151"/>
                  </a:moveTo>
                  <a:cubicBezTo>
                    <a:pt x="1003" y="101"/>
                    <a:pt x="501" y="51"/>
                    <a:pt x="1" y="1"/>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9"/>
            <p:cNvSpPr/>
            <p:nvPr/>
          </p:nvSpPr>
          <p:spPr>
            <a:xfrm>
              <a:off x="5025027" y="3207265"/>
              <a:ext cx="38803" cy="12288"/>
            </a:xfrm>
            <a:custGeom>
              <a:avLst/>
              <a:gdLst/>
              <a:ahLst/>
              <a:cxnLst/>
              <a:rect l="l" t="t" r="r" b="b"/>
              <a:pathLst>
                <a:path w="1061" h="336" fill="none" extrusionOk="0">
                  <a:moveTo>
                    <a:pt x="1" y="336"/>
                  </a:moveTo>
                  <a:cubicBezTo>
                    <a:pt x="354" y="223"/>
                    <a:pt x="707" y="113"/>
                    <a:pt x="1060" y="1"/>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9"/>
            <p:cNvSpPr/>
            <p:nvPr/>
          </p:nvSpPr>
          <p:spPr>
            <a:xfrm>
              <a:off x="5016139" y="3172228"/>
              <a:ext cx="31782" cy="23224"/>
            </a:xfrm>
            <a:custGeom>
              <a:avLst/>
              <a:gdLst/>
              <a:ahLst/>
              <a:cxnLst/>
              <a:rect l="l" t="t" r="r" b="b"/>
              <a:pathLst>
                <a:path w="869" h="635" fill="none" extrusionOk="0">
                  <a:moveTo>
                    <a:pt x="0" y="634"/>
                  </a:moveTo>
                  <a:cubicBezTo>
                    <a:pt x="313" y="458"/>
                    <a:pt x="605" y="245"/>
                    <a:pt x="868" y="1"/>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9"/>
            <p:cNvSpPr/>
            <p:nvPr/>
          </p:nvSpPr>
          <p:spPr>
            <a:xfrm>
              <a:off x="5008203" y="3146920"/>
              <a:ext cx="21687" cy="30794"/>
            </a:xfrm>
            <a:custGeom>
              <a:avLst/>
              <a:gdLst/>
              <a:ahLst/>
              <a:cxnLst/>
              <a:rect l="l" t="t" r="r" b="b"/>
              <a:pathLst>
                <a:path w="593" h="842" fill="none" extrusionOk="0">
                  <a:moveTo>
                    <a:pt x="1" y="842"/>
                  </a:moveTo>
                  <a:cubicBezTo>
                    <a:pt x="149" y="531"/>
                    <a:pt x="351" y="245"/>
                    <a:pt x="593" y="1"/>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9"/>
            <p:cNvSpPr/>
            <p:nvPr/>
          </p:nvSpPr>
          <p:spPr>
            <a:xfrm>
              <a:off x="4791873" y="3073520"/>
              <a:ext cx="234247" cy="231431"/>
            </a:xfrm>
            <a:custGeom>
              <a:avLst/>
              <a:gdLst/>
              <a:ahLst/>
              <a:cxnLst/>
              <a:rect l="l" t="t" r="r" b="b"/>
              <a:pathLst>
                <a:path w="6405" h="6328" extrusionOk="0">
                  <a:moveTo>
                    <a:pt x="3209" y="1"/>
                  </a:moveTo>
                  <a:cubicBezTo>
                    <a:pt x="3077" y="1"/>
                    <a:pt x="2934" y="102"/>
                    <a:pt x="2885" y="234"/>
                  </a:cubicBezTo>
                  <a:cubicBezTo>
                    <a:pt x="2816" y="421"/>
                    <a:pt x="2872" y="625"/>
                    <a:pt x="2929" y="814"/>
                  </a:cubicBezTo>
                  <a:cubicBezTo>
                    <a:pt x="3082" y="1325"/>
                    <a:pt x="3237" y="1838"/>
                    <a:pt x="3391" y="2350"/>
                  </a:cubicBezTo>
                  <a:cubicBezTo>
                    <a:pt x="2996" y="1746"/>
                    <a:pt x="2661" y="1104"/>
                    <a:pt x="2394" y="433"/>
                  </a:cubicBezTo>
                  <a:cubicBezTo>
                    <a:pt x="2317" y="238"/>
                    <a:pt x="2197" y="9"/>
                    <a:pt x="1990" y="9"/>
                  </a:cubicBezTo>
                  <a:cubicBezTo>
                    <a:pt x="1988" y="9"/>
                    <a:pt x="1986" y="9"/>
                    <a:pt x="1984" y="9"/>
                  </a:cubicBezTo>
                  <a:cubicBezTo>
                    <a:pt x="1824" y="13"/>
                    <a:pt x="1704" y="168"/>
                    <a:pt x="1681" y="324"/>
                  </a:cubicBezTo>
                  <a:cubicBezTo>
                    <a:pt x="1659" y="480"/>
                    <a:pt x="1711" y="636"/>
                    <a:pt x="1761" y="788"/>
                  </a:cubicBezTo>
                  <a:cubicBezTo>
                    <a:pt x="1962" y="1381"/>
                    <a:pt x="2164" y="1977"/>
                    <a:pt x="2365" y="2570"/>
                  </a:cubicBezTo>
                  <a:cubicBezTo>
                    <a:pt x="2060" y="2019"/>
                    <a:pt x="1753" y="1471"/>
                    <a:pt x="1447" y="921"/>
                  </a:cubicBezTo>
                  <a:cubicBezTo>
                    <a:pt x="1410" y="852"/>
                    <a:pt x="1369" y="782"/>
                    <a:pt x="1301" y="744"/>
                  </a:cubicBezTo>
                  <a:cubicBezTo>
                    <a:pt x="1271" y="728"/>
                    <a:pt x="1238" y="721"/>
                    <a:pt x="1206" y="721"/>
                  </a:cubicBezTo>
                  <a:cubicBezTo>
                    <a:pt x="1097" y="721"/>
                    <a:pt x="984" y="802"/>
                    <a:pt x="938" y="906"/>
                  </a:cubicBezTo>
                  <a:cubicBezTo>
                    <a:pt x="878" y="1042"/>
                    <a:pt x="896" y="1199"/>
                    <a:pt x="922" y="1346"/>
                  </a:cubicBezTo>
                  <a:cubicBezTo>
                    <a:pt x="1051" y="2102"/>
                    <a:pt x="1306" y="2834"/>
                    <a:pt x="1669" y="3509"/>
                  </a:cubicBezTo>
                  <a:cubicBezTo>
                    <a:pt x="1347" y="3330"/>
                    <a:pt x="1022" y="3149"/>
                    <a:pt x="700" y="2970"/>
                  </a:cubicBezTo>
                  <a:cubicBezTo>
                    <a:pt x="592" y="2909"/>
                    <a:pt x="480" y="2848"/>
                    <a:pt x="357" y="2839"/>
                  </a:cubicBezTo>
                  <a:cubicBezTo>
                    <a:pt x="347" y="2838"/>
                    <a:pt x="338" y="2838"/>
                    <a:pt x="329" y="2838"/>
                  </a:cubicBezTo>
                  <a:cubicBezTo>
                    <a:pt x="215" y="2838"/>
                    <a:pt x="94" y="2896"/>
                    <a:pt x="56" y="3004"/>
                  </a:cubicBezTo>
                  <a:cubicBezTo>
                    <a:pt x="1" y="3154"/>
                    <a:pt x="124" y="3307"/>
                    <a:pt x="235" y="3419"/>
                  </a:cubicBezTo>
                  <a:cubicBezTo>
                    <a:pt x="612" y="3803"/>
                    <a:pt x="991" y="4187"/>
                    <a:pt x="1369" y="4571"/>
                  </a:cubicBezTo>
                  <a:cubicBezTo>
                    <a:pt x="1486" y="4688"/>
                    <a:pt x="1602" y="4807"/>
                    <a:pt x="1698" y="4941"/>
                  </a:cubicBezTo>
                  <a:cubicBezTo>
                    <a:pt x="1980" y="5341"/>
                    <a:pt x="2063" y="5844"/>
                    <a:pt x="2135" y="6328"/>
                  </a:cubicBezTo>
                  <a:cubicBezTo>
                    <a:pt x="3517" y="6096"/>
                    <a:pt x="4966" y="5788"/>
                    <a:pt x="6404" y="5445"/>
                  </a:cubicBezTo>
                  <a:lnTo>
                    <a:pt x="4507" y="449"/>
                  </a:lnTo>
                  <a:cubicBezTo>
                    <a:pt x="4486" y="392"/>
                    <a:pt x="4463" y="331"/>
                    <a:pt x="4416" y="292"/>
                  </a:cubicBezTo>
                  <a:cubicBezTo>
                    <a:pt x="4382" y="264"/>
                    <a:pt x="4343" y="252"/>
                    <a:pt x="4303" y="252"/>
                  </a:cubicBezTo>
                  <a:cubicBezTo>
                    <a:pt x="4201" y="252"/>
                    <a:pt x="4091" y="330"/>
                    <a:pt x="4051" y="432"/>
                  </a:cubicBezTo>
                  <a:cubicBezTo>
                    <a:pt x="3994" y="573"/>
                    <a:pt x="4035" y="733"/>
                    <a:pt x="4075" y="880"/>
                  </a:cubicBezTo>
                  <a:cubicBezTo>
                    <a:pt x="4195" y="1323"/>
                    <a:pt x="4318" y="1766"/>
                    <a:pt x="4439" y="2209"/>
                  </a:cubicBezTo>
                  <a:cubicBezTo>
                    <a:pt x="4043" y="1600"/>
                    <a:pt x="3717" y="944"/>
                    <a:pt x="3471" y="260"/>
                  </a:cubicBezTo>
                  <a:cubicBezTo>
                    <a:pt x="3444" y="185"/>
                    <a:pt x="3415" y="107"/>
                    <a:pt x="3356" y="55"/>
                  </a:cubicBezTo>
                  <a:cubicBezTo>
                    <a:pt x="3314" y="17"/>
                    <a:pt x="3262" y="1"/>
                    <a:pt x="3209" y="1"/>
                  </a:cubicBezTo>
                  <a:close/>
                </a:path>
              </a:pathLst>
            </a:custGeom>
            <a:solidFill>
              <a:srgbClr val="FAA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9"/>
            <p:cNvSpPr/>
            <p:nvPr/>
          </p:nvSpPr>
          <p:spPr>
            <a:xfrm>
              <a:off x="4869737" y="3215202"/>
              <a:ext cx="75376" cy="12691"/>
            </a:xfrm>
            <a:custGeom>
              <a:avLst/>
              <a:gdLst/>
              <a:ahLst/>
              <a:cxnLst/>
              <a:rect l="l" t="t" r="r" b="b"/>
              <a:pathLst>
                <a:path w="2061" h="347" fill="none" extrusionOk="0">
                  <a:moveTo>
                    <a:pt x="1" y="254"/>
                  </a:moveTo>
                  <a:cubicBezTo>
                    <a:pt x="660" y="1"/>
                    <a:pt x="1427" y="35"/>
                    <a:pt x="2061" y="346"/>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9"/>
            <p:cNvSpPr/>
            <p:nvPr/>
          </p:nvSpPr>
          <p:spPr>
            <a:xfrm>
              <a:off x="4918123" y="3182944"/>
              <a:ext cx="41546" cy="36975"/>
            </a:xfrm>
            <a:custGeom>
              <a:avLst/>
              <a:gdLst/>
              <a:ahLst/>
              <a:cxnLst/>
              <a:rect l="l" t="t" r="r" b="b"/>
              <a:pathLst>
                <a:path w="1136" h="1011" fill="none" extrusionOk="0">
                  <a:moveTo>
                    <a:pt x="1136" y="0"/>
                  </a:moveTo>
                  <a:cubicBezTo>
                    <a:pt x="662" y="203"/>
                    <a:pt x="256" y="563"/>
                    <a:pt x="1" y="1010"/>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9"/>
            <p:cNvSpPr/>
            <p:nvPr/>
          </p:nvSpPr>
          <p:spPr>
            <a:xfrm>
              <a:off x="4113003" y="3244902"/>
              <a:ext cx="1020775" cy="1332080"/>
            </a:xfrm>
            <a:custGeom>
              <a:avLst/>
              <a:gdLst/>
              <a:ahLst/>
              <a:cxnLst/>
              <a:rect l="l" t="t" r="r" b="b"/>
              <a:pathLst>
                <a:path w="27911" h="36423" extrusionOk="0">
                  <a:moveTo>
                    <a:pt x="25454" y="0"/>
                  </a:moveTo>
                  <a:cubicBezTo>
                    <a:pt x="23598" y="757"/>
                    <a:pt x="21681" y="1361"/>
                    <a:pt x="19814" y="1780"/>
                  </a:cubicBezTo>
                  <a:cubicBezTo>
                    <a:pt x="20571" y="3956"/>
                    <a:pt x="21207" y="6225"/>
                    <a:pt x="21108" y="8527"/>
                  </a:cubicBezTo>
                  <a:cubicBezTo>
                    <a:pt x="21009" y="10829"/>
                    <a:pt x="20074" y="13192"/>
                    <a:pt x="18360" y="14434"/>
                  </a:cubicBezTo>
                  <a:cubicBezTo>
                    <a:pt x="16537" y="14014"/>
                    <a:pt x="14594" y="13302"/>
                    <a:pt x="12833" y="12834"/>
                  </a:cubicBezTo>
                  <a:cubicBezTo>
                    <a:pt x="10085" y="13364"/>
                    <a:pt x="7617" y="15017"/>
                    <a:pt x="5514" y="16863"/>
                  </a:cubicBezTo>
                  <a:cubicBezTo>
                    <a:pt x="4056" y="18145"/>
                    <a:pt x="2877" y="19933"/>
                    <a:pt x="2008" y="21672"/>
                  </a:cubicBezTo>
                  <a:cubicBezTo>
                    <a:pt x="1141" y="23411"/>
                    <a:pt x="912" y="25574"/>
                    <a:pt x="1930" y="27218"/>
                  </a:cubicBezTo>
                  <a:cubicBezTo>
                    <a:pt x="964" y="29860"/>
                    <a:pt x="284" y="32604"/>
                    <a:pt x="0" y="35427"/>
                  </a:cubicBezTo>
                  <a:cubicBezTo>
                    <a:pt x="1664" y="35915"/>
                    <a:pt x="3411" y="36041"/>
                    <a:pt x="5141" y="36157"/>
                  </a:cubicBezTo>
                  <a:cubicBezTo>
                    <a:pt x="7225" y="36297"/>
                    <a:pt x="9346" y="36422"/>
                    <a:pt x="11463" y="36422"/>
                  </a:cubicBezTo>
                  <a:cubicBezTo>
                    <a:pt x="15414" y="36422"/>
                    <a:pt x="19355" y="35988"/>
                    <a:pt x="23027" y="34408"/>
                  </a:cubicBezTo>
                  <a:cubicBezTo>
                    <a:pt x="23411" y="29736"/>
                    <a:pt x="23322" y="25024"/>
                    <a:pt x="22881" y="20441"/>
                  </a:cubicBezTo>
                  <a:cubicBezTo>
                    <a:pt x="24160" y="18483"/>
                    <a:pt x="25313" y="16442"/>
                    <a:pt x="26329" y="14336"/>
                  </a:cubicBezTo>
                  <a:cubicBezTo>
                    <a:pt x="26824" y="13307"/>
                    <a:pt x="27293" y="12254"/>
                    <a:pt x="27543" y="11138"/>
                  </a:cubicBezTo>
                  <a:cubicBezTo>
                    <a:pt x="27910" y="9508"/>
                    <a:pt x="27803" y="7807"/>
                    <a:pt x="27547" y="6156"/>
                  </a:cubicBezTo>
                  <a:cubicBezTo>
                    <a:pt x="27210" y="3981"/>
                    <a:pt x="26604" y="1813"/>
                    <a:pt x="25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9"/>
            <p:cNvSpPr/>
            <p:nvPr/>
          </p:nvSpPr>
          <p:spPr>
            <a:xfrm>
              <a:off x="4546979" y="4320045"/>
              <a:ext cx="170647" cy="102732"/>
            </a:xfrm>
            <a:custGeom>
              <a:avLst/>
              <a:gdLst/>
              <a:ahLst/>
              <a:cxnLst/>
              <a:rect l="l" t="t" r="r" b="b"/>
              <a:pathLst>
                <a:path w="4666" h="2809" fill="none" extrusionOk="0">
                  <a:moveTo>
                    <a:pt x="4665" y="0"/>
                  </a:moveTo>
                  <a:cubicBezTo>
                    <a:pt x="3373" y="1299"/>
                    <a:pt x="1754" y="2274"/>
                    <a:pt x="0" y="2809"/>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9"/>
            <p:cNvSpPr/>
            <p:nvPr/>
          </p:nvSpPr>
          <p:spPr>
            <a:xfrm>
              <a:off x="4592184" y="4373698"/>
              <a:ext cx="130893" cy="49007"/>
            </a:xfrm>
            <a:custGeom>
              <a:avLst/>
              <a:gdLst/>
              <a:ahLst/>
              <a:cxnLst/>
              <a:rect l="l" t="t" r="r" b="b"/>
              <a:pathLst>
                <a:path w="3579" h="1340" fill="none" extrusionOk="0">
                  <a:moveTo>
                    <a:pt x="3579" y="0"/>
                  </a:moveTo>
                  <a:cubicBezTo>
                    <a:pt x="2459" y="617"/>
                    <a:pt x="1249" y="1070"/>
                    <a:pt x="0" y="1339"/>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9"/>
            <p:cNvSpPr/>
            <p:nvPr/>
          </p:nvSpPr>
          <p:spPr>
            <a:xfrm>
              <a:off x="4901812" y="3536279"/>
              <a:ext cx="45057" cy="93845"/>
            </a:xfrm>
            <a:custGeom>
              <a:avLst/>
              <a:gdLst/>
              <a:ahLst/>
              <a:cxnLst/>
              <a:rect l="l" t="t" r="r" b="b"/>
              <a:pathLst>
                <a:path w="1232" h="2566" fill="none" extrusionOk="0">
                  <a:moveTo>
                    <a:pt x="1232" y="1"/>
                  </a:moveTo>
                  <a:cubicBezTo>
                    <a:pt x="1232" y="343"/>
                    <a:pt x="1097" y="668"/>
                    <a:pt x="951" y="976"/>
                  </a:cubicBezTo>
                  <a:cubicBezTo>
                    <a:pt x="683" y="1534"/>
                    <a:pt x="366" y="2067"/>
                    <a:pt x="0" y="2566"/>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9"/>
            <p:cNvSpPr/>
            <p:nvPr/>
          </p:nvSpPr>
          <p:spPr>
            <a:xfrm>
              <a:off x="4847720" y="3266843"/>
              <a:ext cx="211718" cy="63673"/>
            </a:xfrm>
            <a:custGeom>
              <a:avLst/>
              <a:gdLst/>
              <a:ahLst/>
              <a:cxnLst/>
              <a:rect l="l" t="t" r="r" b="b"/>
              <a:pathLst>
                <a:path w="5789" h="1741" fill="none" extrusionOk="0">
                  <a:moveTo>
                    <a:pt x="0" y="1740"/>
                  </a:moveTo>
                  <a:cubicBezTo>
                    <a:pt x="1870" y="980"/>
                    <a:pt x="3810" y="396"/>
                    <a:pt x="5789" y="0"/>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9"/>
            <p:cNvSpPr/>
            <p:nvPr/>
          </p:nvSpPr>
          <p:spPr>
            <a:xfrm>
              <a:off x="5072425" y="3466719"/>
              <a:ext cx="61442" cy="232272"/>
            </a:xfrm>
            <a:custGeom>
              <a:avLst/>
              <a:gdLst/>
              <a:ahLst/>
              <a:cxnLst/>
              <a:rect l="l" t="t" r="r" b="b"/>
              <a:pathLst>
                <a:path w="1680" h="6351" extrusionOk="0">
                  <a:moveTo>
                    <a:pt x="1302" y="1"/>
                  </a:moveTo>
                  <a:cubicBezTo>
                    <a:pt x="1065" y="286"/>
                    <a:pt x="878" y="619"/>
                    <a:pt x="719" y="957"/>
                  </a:cubicBezTo>
                  <a:cubicBezTo>
                    <a:pt x="346" y="1746"/>
                    <a:pt x="84" y="2600"/>
                    <a:pt x="42" y="3473"/>
                  </a:cubicBezTo>
                  <a:cubicBezTo>
                    <a:pt x="0" y="4348"/>
                    <a:pt x="189" y="5244"/>
                    <a:pt x="658" y="5983"/>
                  </a:cubicBezTo>
                  <a:cubicBezTo>
                    <a:pt x="739" y="6112"/>
                    <a:pt x="830" y="6236"/>
                    <a:pt x="930" y="6350"/>
                  </a:cubicBezTo>
                  <a:cubicBezTo>
                    <a:pt x="1083" y="5933"/>
                    <a:pt x="1215" y="5508"/>
                    <a:pt x="1312" y="5073"/>
                  </a:cubicBezTo>
                  <a:cubicBezTo>
                    <a:pt x="1679" y="3442"/>
                    <a:pt x="1573" y="1740"/>
                    <a:pt x="1316" y="91"/>
                  </a:cubicBezTo>
                  <a:cubicBezTo>
                    <a:pt x="1311" y="60"/>
                    <a:pt x="1306" y="30"/>
                    <a:pt x="1302"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9"/>
            <p:cNvSpPr/>
            <p:nvPr/>
          </p:nvSpPr>
          <p:spPr>
            <a:xfrm>
              <a:off x="4181395" y="3722181"/>
              <a:ext cx="397250" cy="352339"/>
            </a:xfrm>
            <a:custGeom>
              <a:avLst/>
              <a:gdLst/>
              <a:ahLst/>
              <a:cxnLst/>
              <a:rect l="l" t="t" r="r" b="b"/>
              <a:pathLst>
                <a:path w="10862" h="9634" fill="none" extrusionOk="0">
                  <a:moveTo>
                    <a:pt x="1" y="9634"/>
                  </a:moveTo>
                  <a:cubicBezTo>
                    <a:pt x="2208" y="5333"/>
                    <a:pt x="6310" y="1673"/>
                    <a:pt x="10862" y="1"/>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9"/>
            <p:cNvSpPr/>
            <p:nvPr/>
          </p:nvSpPr>
          <p:spPr>
            <a:xfrm>
              <a:off x="4907883" y="3723534"/>
              <a:ext cx="31050" cy="26881"/>
            </a:xfrm>
            <a:custGeom>
              <a:avLst/>
              <a:gdLst/>
              <a:ahLst/>
              <a:cxnLst/>
              <a:rect l="l" t="t" r="r" b="b"/>
              <a:pathLst>
                <a:path w="849" h="735" fill="none" extrusionOk="0">
                  <a:moveTo>
                    <a:pt x="849" y="0"/>
                  </a:moveTo>
                  <a:cubicBezTo>
                    <a:pt x="672" y="341"/>
                    <a:pt x="362" y="609"/>
                    <a:pt x="1" y="735"/>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9"/>
            <p:cNvSpPr/>
            <p:nvPr/>
          </p:nvSpPr>
          <p:spPr>
            <a:xfrm>
              <a:off x="4911613" y="3743759"/>
              <a:ext cx="26698" cy="11374"/>
            </a:xfrm>
            <a:custGeom>
              <a:avLst/>
              <a:gdLst/>
              <a:ahLst/>
              <a:cxnLst/>
              <a:rect l="l" t="t" r="r" b="b"/>
              <a:pathLst>
                <a:path w="730" h="311" fill="none" extrusionOk="0">
                  <a:moveTo>
                    <a:pt x="730" y="1"/>
                  </a:moveTo>
                  <a:cubicBezTo>
                    <a:pt x="502" y="138"/>
                    <a:pt x="258" y="243"/>
                    <a:pt x="1" y="310"/>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9"/>
            <p:cNvSpPr/>
            <p:nvPr/>
          </p:nvSpPr>
          <p:spPr>
            <a:xfrm>
              <a:off x="4339756" y="4407858"/>
              <a:ext cx="15616" cy="26369"/>
            </a:xfrm>
            <a:custGeom>
              <a:avLst/>
              <a:gdLst/>
              <a:ahLst/>
              <a:cxnLst/>
              <a:rect l="l" t="t" r="r" b="b"/>
              <a:pathLst>
                <a:path w="427" h="721" fill="none" extrusionOk="0">
                  <a:moveTo>
                    <a:pt x="8" y="0"/>
                  </a:moveTo>
                  <a:cubicBezTo>
                    <a:pt x="1" y="293"/>
                    <a:pt x="169" y="581"/>
                    <a:pt x="426" y="721"/>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9"/>
            <p:cNvSpPr/>
            <p:nvPr/>
          </p:nvSpPr>
          <p:spPr>
            <a:xfrm>
              <a:off x="4347985" y="4391217"/>
              <a:ext cx="8558" cy="27941"/>
            </a:xfrm>
            <a:custGeom>
              <a:avLst/>
              <a:gdLst/>
              <a:ahLst/>
              <a:cxnLst/>
              <a:rect l="l" t="t" r="r" b="b"/>
              <a:pathLst>
                <a:path w="234" h="764" fill="none" extrusionOk="0">
                  <a:moveTo>
                    <a:pt x="75" y="1"/>
                  </a:moveTo>
                  <a:cubicBezTo>
                    <a:pt x="1" y="260"/>
                    <a:pt x="61" y="556"/>
                    <a:pt x="234" y="764"/>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9"/>
            <p:cNvSpPr/>
            <p:nvPr/>
          </p:nvSpPr>
          <p:spPr>
            <a:xfrm>
              <a:off x="4936812" y="3329969"/>
              <a:ext cx="19091" cy="35658"/>
            </a:xfrm>
            <a:custGeom>
              <a:avLst/>
              <a:gdLst/>
              <a:ahLst/>
              <a:cxnLst/>
              <a:rect l="l" t="t" r="r" b="b"/>
              <a:pathLst>
                <a:path w="522" h="975" fill="none" extrusionOk="0">
                  <a:moveTo>
                    <a:pt x="521" y="0"/>
                  </a:moveTo>
                  <a:cubicBezTo>
                    <a:pt x="488" y="378"/>
                    <a:pt x="294" y="737"/>
                    <a:pt x="0" y="975"/>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9"/>
            <p:cNvSpPr/>
            <p:nvPr/>
          </p:nvSpPr>
          <p:spPr>
            <a:xfrm>
              <a:off x="4954075" y="3338564"/>
              <a:ext cx="20078" cy="23992"/>
            </a:xfrm>
            <a:custGeom>
              <a:avLst/>
              <a:gdLst/>
              <a:ahLst/>
              <a:cxnLst/>
              <a:rect l="l" t="t" r="r" b="b"/>
              <a:pathLst>
                <a:path w="549" h="656" fill="none" extrusionOk="0">
                  <a:moveTo>
                    <a:pt x="549" y="1"/>
                  </a:moveTo>
                  <a:cubicBezTo>
                    <a:pt x="431" y="263"/>
                    <a:pt x="239" y="493"/>
                    <a:pt x="0" y="656"/>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9"/>
            <p:cNvSpPr/>
            <p:nvPr/>
          </p:nvSpPr>
          <p:spPr>
            <a:xfrm>
              <a:off x="4788911" y="3924654"/>
              <a:ext cx="237429" cy="243646"/>
            </a:xfrm>
            <a:custGeom>
              <a:avLst/>
              <a:gdLst/>
              <a:ahLst/>
              <a:cxnLst/>
              <a:rect l="l" t="t" r="r" b="b"/>
              <a:pathLst>
                <a:path w="6492" h="6662" extrusionOk="0">
                  <a:moveTo>
                    <a:pt x="2908" y="1"/>
                  </a:moveTo>
                  <a:cubicBezTo>
                    <a:pt x="2770" y="1"/>
                    <a:pt x="2653" y="131"/>
                    <a:pt x="2566" y="248"/>
                  </a:cubicBezTo>
                  <a:cubicBezTo>
                    <a:pt x="2248" y="682"/>
                    <a:pt x="1929" y="1116"/>
                    <a:pt x="1612" y="1550"/>
                  </a:cubicBezTo>
                  <a:cubicBezTo>
                    <a:pt x="1514" y="1684"/>
                    <a:pt x="1415" y="1819"/>
                    <a:pt x="1297" y="1935"/>
                  </a:cubicBezTo>
                  <a:cubicBezTo>
                    <a:pt x="951" y="2279"/>
                    <a:pt x="466" y="2440"/>
                    <a:pt x="0" y="2589"/>
                  </a:cubicBezTo>
                  <a:cubicBezTo>
                    <a:pt x="449" y="3917"/>
                    <a:pt x="983" y="5297"/>
                    <a:pt x="1552" y="6662"/>
                  </a:cubicBezTo>
                  <a:cubicBezTo>
                    <a:pt x="3095" y="5771"/>
                    <a:pt x="4638" y="4882"/>
                    <a:pt x="6181" y="3991"/>
                  </a:cubicBezTo>
                  <a:cubicBezTo>
                    <a:pt x="6234" y="3960"/>
                    <a:pt x="6289" y="3928"/>
                    <a:pt x="6320" y="3874"/>
                  </a:cubicBezTo>
                  <a:cubicBezTo>
                    <a:pt x="6398" y="3742"/>
                    <a:pt x="6273" y="3568"/>
                    <a:pt x="6124" y="3536"/>
                  </a:cubicBezTo>
                  <a:cubicBezTo>
                    <a:pt x="6097" y="3530"/>
                    <a:pt x="6071" y="3528"/>
                    <a:pt x="6044" y="3528"/>
                  </a:cubicBezTo>
                  <a:cubicBezTo>
                    <a:pt x="5921" y="3528"/>
                    <a:pt x="5800" y="3580"/>
                    <a:pt x="5686" y="3632"/>
                  </a:cubicBezTo>
                  <a:cubicBezTo>
                    <a:pt x="5267" y="3823"/>
                    <a:pt x="4849" y="4012"/>
                    <a:pt x="4430" y="4204"/>
                  </a:cubicBezTo>
                  <a:cubicBezTo>
                    <a:pt x="4968" y="3714"/>
                    <a:pt x="5563" y="3288"/>
                    <a:pt x="6200" y="2937"/>
                  </a:cubicBezTo>
                  <a:cubicBezTo>
                    <a:pt x="6271" y="2899"/>
                    <a:pt x="6343" y="2859"/>
                    <a:pt x="6386" y="2791"/>
                  </a:cubicBezTo>
                  <a:cubicBezTo>
                    <a:pt x="6491" y="2626"/>
                    <a:pt x="6328" y="2394"/>
                    <a:pt x="6134" y="2356"/>
                  </a:cubicBezTo>
                  <a:cubicBezTo>
                    <a:pt x="6103" y="2350"/>
                    <a:pt x="6071" y="2347"/>
                    <a:pt x="6040" y="2347"/>
                  </a:cubicBezTo>
                  <a:cubicBezTo>
                    <a:pt x="5878" y="2347"/>
                    <a:pt x="5718" y="2422"/>
                    <a:pt x="5569" y="2494"/>
                  </a:cubicBezTo>
                  <a:lnTo>
                    <a:pt x="4127" y="3195"/>
                  </a:lnTo>
                  <a:cubicBezTo>
                    <a:pt x="4660" y="2708"/>
                    <a:pt x="5241" y="2277"/>
                    <a:pt x="5860" y="1905"/>
                  </a:cubicBezTo>
                  <a:cubicBezTo>
                    <a:pt x="6041" y="1796"/>
                    <a:pt x="6251" y="1639"/>
                    <a:pt x="6213" y="1432"/>
                  </a:cubicBezTo>
                  <a:cubicBezTo>
                    <a:pt x="6185" y="1277"/>
                    <a:pt x="6014" y="1183"/>
                    <a:pt x="5859" y="1183"/>
                  </a:cubicBezTo>
                  <a:cubicBezTo>
                    <a:pt x="5857" y="1183"/>
                    <a:pt x="5855" y="1183"/>
                    <a:pt x="5853" y="1183"/>
                  </a:cubicBezTo>
                  <a:cubicBezTo>
                    <a:pt x="5695" y="1187"/>
                    <a:pt x="5549" y="1262"/>
                    <a:pt x="5408" y="1337"/>
                  </a:cubicBezTo>
                  <a:cubicBezTo>
                    <a:pt x="4854" y="1631"/>
                    <a:pt x="4299" y="1923"/>
                    <a:pt x="3744" y="2217"/>
                  </a:cubicBezTo>
                  <a:cubicBezTo>
                    <a:pt x="4240" y="1827"/>
                    <a:pt x="4733" y="1437"/>
                    <a:pt x="5227" y="1047"/>
                  </a:cubicBezTo>
                  <a:cubicBezTo>
                    <a:pt x="5288" y="998"/>
                    <a:pt x="5350" y="947"/>
                    <a:pt x="5377" y="873"/>
                  </a:cubicBezTo>
                  <a:cubicBezTo>
                    <a:pt x="5426" y="733"/>
                    <a:pt x="5302" y="580"/>
                    <a:pt x="5159" y="541"/>
                  </a:cubicBezTo>
                  <a:cubicBezTo>
                    <a:pt x="5121" y="530"/>
                    <a:pt x="5082" y="526"/>
                    <a:pt x="5043" y="526"/>
                  </a:cubicBezTo>
                  <a:cubicBezTo>
                    <a:pt x="4935" y="526"/>
                    <a:pt x="4826" y="559"/>
                    <a:pt x="4723" y="596"/>
                  </a:cubicBezTo>
                  <a:cubicBezTo>
                    <a:pt x="3999" y="844"/>
                    <a:pt x="3315" y="1211"/>
                    <a:pt x="2708" y="1678"/>
                  </a:cubicBezTo>
                  <a:cubicBezTo>
                    <a:pt x="2834" y="1330"/>
                    <a:pt x="2959" y="982"/>
                    <a:pt x="3085" y="634"/>
                  </a:cubicBezTo>
                  <a:cubicBezTo>
                    <a:pt x="3128" y="519"/>
                    <a:pt x="3169" y="398"/>
                    <a:pt x="3160" y="275"/>
                  </a:cubicBezTo>
                  <a:cubicBezTo>
                    <a:pt x="3149" y="154"/>
                    <a:pt x="3069" y="28"/>
                    <a:pt x="2949" y="5"/>
                  </a:cubicBezTo>
                  <a:cubicBezTo>
                    <a:pt x="2935" y="2"/>
                    <a:pt x="2921" y="1"/>
                    <a:pt x="2908" y="1"/>
                  </a:cubicBezTo>
                  <a:close/>
                </a:path>
              </a:pathLst>
            </a:custGeom>
            <a:solidFill>
              <a:srgbClr val="FAA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9"/>
            <p:cNvSpPr/>
            <p:nvPr/>
          </p:nvSpPr>
          <p:spPr>
            <a:xfrm>
              <a:off x="4471163" y="3906840"/>
              <a:ext cx="98892" cy="144754"/>
            </a:xfrm>
            <a:custGeom>
              <a:avLst/>
              <a:gdLst/>
              <a:ahLst/>
              <a:cxnLst/>
              <a:rect l="l" t="t" r="r" b="b"/>
              <a:pathLst>
                <a:path w="2704" h="3958" fill="none" extrusionOk="0">
                  <a:moveTo>
                    <a:pt x="2703" y="0"/>
                  </a:moveTo>
                  <a:cubicBezTo>
                    <a:pt x="1846" y="1349"/>
                    <a:pt x="943" y="2668"/>
                    <a:pt x="1" y="3957"/>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9"/>
            <p:cNvSpPr/>
            <p:nvPr/>
          </p:nvSpPr>
          <p:spPr>
            <a:xfrm>
              <a:off x="4177847" y="3985219"/>
              <a:ext cx="697694" cy="370297"/>
            </a:xfrm>
            <a:custGeom>
              <a:avLst/>
              <a:gdLst/>
              <a:ahLst/>
              <a:cxnLst/>
              <a:rect l="l" t="t" r="r" b="b"/>
              <a:pathLst>
                <a:path w="19077" h="10125" extrusionOk="0">
                  <a:moveTo>
                    <a:pt x="17027" y="0"/>
                  </a:moveTo>
                  <a:cubicBezTo>
                    <a:pt x="13479" y="833"/>
                    <a:pt x="10113" y="1612"/>
                    <a:pt x="6745" y="2391"/>
                  </a:cubicBezTo>
                  <a:lnTo>
                    <a:pt x="0" y="6668"/>
                  </a:lnTo>
                  <a:cubicBezTo>
                    <a:pt x="1001" y="8096"/>
                    <a:pt x="2478" y="9184"/>
                    <a:pt x="4140" y="9715"/>
                  </a:cubicBezTo>
                  <a:cubicBezTo>
                    <a:pt x="5040" y="10001"/>
                    <a:pt x="5980" y="10125"/>
                    <a:pt x="6926" y="10125"/>
                  </a:cubicBezTo>
                  <a:cubicBezTo>
                    <a:pt x="7735" y="10125"/>
                    <a:pt x="8549" y="10034"/>
                    <a:pt x="9342" y="9876"/>
                  </a:cubicBezTo>
                  <a:cubicBezTo>
                    <a:pt x="11062" y="9534"/>
                    <a:pt x="12707" y="8892"/>
                    <a:pt x="14322" y="8211"/>
                  </a:cubicBezTo>
                  <a:cubicBezTo>
                    <a:pt x="15114" y="7876"/>
                    <a:pt x="15904" y="7532"/>
                    <a:pt x="16691" y="7188"/>
                  </a:cubicBezTo>
                  <a:cubicBezTo>
                    <a:pt x="17563" y="6808"/>
                    <a:pt x="18468" y="6404"/>
                    <a:pt x="19077" y="5675"/>
                  </a:cubicBezTo>
                  <a:cubicBezTo>
                    <a:pt x="18812" y="3760"/>
                    <a:pt x="18119" y="1756"/>
                    <a:pt x="17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9"/>
            <p:cNvSpPr/>
            <p:nvPr/>
          </p:nvSpPr>
          <p:spPr>
            <a:xfrm>
              <a:off x="4177847" y="3978194"/>
              <a:ext cx="697694" cy="374722"/>
            </a:xfrm>
            <a:custGeom>
              <a:avLst/>
              <a:gdLst/>
              <a:ahLst/>
              <a:cxnLst/>
              <a:rect l="l" t="t" r="r" b="b"/>
              <a:pathLst>
                <a:path w="19077" h="10246" fill="none" extrusionOk="0">
                  <a:moveTo>
                    <a:pt x="6745" y="2391"/>
                  </a:moveTo>
                  <a:cubicBezTo>
                    <a:pt x="10113" y="1612"/>
                    <a:pt x="13479" y="833"/>
                    <a:pt x="17027" y="0"/>
                  </a:cubicBezTo>
                  <a:cubicBezTo>
                    <a:pt x="18119" y="1756"/>
                    <a:pt x="18812" y="3760"/>
                    <a:pt x="19077" y="5675"/>
                  </a:cubicBezTo>
                  <a:cubicBezTo>
                    <a:pt x="18468" y="6404"/>
                    <a:pt x="17563" y="6808"/>
                    <a:pt x="16691" y="7188"/>
                  </a:cubicBezTo>
                  <a:cubicBezTo>
                    <a:pt x="15904" y="7532"/>
                    <a:pt x="15114" y="7876"/>
                    <a:pt x="14322" y="8211"/>
                  </a:cubicBezTo>
                  <a:cubicBezTo>
                    <a:pt x="12707" y="8892"/>
                    <a:pt x="11062" y="9534"/>
                    <a:pt x="9342" y="9876"/>
                  </a:cubicBezTo>
                  <a:cubicBezTo>
                    <a:pt x="7623" y="10217"/>
                    <a:pt x="5811" y="10246"/>
                    <a:pt x="4140" y="9715"/>
                  </a:cubicBezTo>
                  <a:cubicBezTo>
                    <a:pt x="2478" y="9184"/>
                    <a:pt x="1001" y="8096"/>
                    <a:pt x="0" y="6668"/>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9"/>
            <p:cNvSpPr/>
            <p:nvPr/>
          </p:nvSpPr>
          <p:spPr>
            <a:xfrm>
              <a:off x="4770551" y="3984375"/>
              <a:ext cx="74352" cy="228724"/>
            </a:xfrm>
            <a:custGeom>
              <a:avLst/>
              <a:gdLst/>
              <a:ahLst/>
              <a:cxnLst/>
              <a:rect l="l" t="t" r="r" b="b"/>
              <a:pathLst>
                <a:path w="2033" h="6254" fill="none" extrusionOk="0">
                  <a:moveTo>
                    <a:pt x="1" y="1"/>
                  </a:moveTo>
                  <a:cubicBezTo>
                    <a:pt x="678" y="882"/>
                    <a:pt x="1144" y="1911"/>
                    <a:pt x="1456" y="2977"/>
                  </a:cubicBezTo>
                  <a:cubicBezTo>
                    <a:pt x="1768" y="4043"/>
                    <a:pt x="1929" y="5147"/>
                    <a:pt x="2032" y="6253"/>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9"/>
            <p:cNvSpPr/>
            <p:nvPr/>
          </p:nvSpPr>
          <p:spPr>
            <a:xfrm>
              <a:off x="4301867" y="4178765"/>
              <a:ext cx="569909" cy="244560"/>
            </a:xfrm>
            <a:custGeom>
              <a:avLst/>
              <a:gdLst/>
              <a:ahLst/>
              <a:cxnLst/>
              <a:rect l="l" t="t" r="r" b="b"/>
              <a:pathLst>
                <a:path w="15583" h="6687" fill="none" extrusionOk="0">
                  <a:moveTo>
                    <a:pt x="0" y="3420"/>
                  </a:moveTo>
                  <a:cubicBezTo>
                    <a:pt x="0" y="3420"/>
                    <a:pt x="4524" y="6687"/>
                    <a:pt x="15583" y="1"/>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9"/>
            <p:cNvSpPr/>
            <p:nvPr/>
          </p:nvSpPr>
          <p:spPr>
            <a:xfrm>
              <a:off x="4151734" y="4065059"/>
              <a:ext cx="175548" cy="270234"/>
            </a:xfrm>
            <a:custGeom>
              <a:avLst/>
              <a:gdLst/>
              <a:ahLst/>
              <a:cxnLst/>
              <a:rect l="l" t="t" r="r" b="b"/>
              <a:pathLst>
                <a:path w="4800" h="7389" extrusionOk="0">
                  <a:moveTo>
                    <a:pt x="626" y="1"/>
                  </a:moveTo>
                  <a:cubicBezTo>
                    <a:pt x="632" y="7"/>
                    <a:pt x="630" y="10"/>
                    <a:pt x="622" y="10"/>
                  </a:cubicBezTo>
                  <a:cubicBezTo>
                    <a:pt x="45" y="1589"/>
                    <a:pt x="0" y="3383"/>
                    <a:pt x="873" y="4796"/>
                  </a:cubicBezTo>
                  <a:cubicBezTo>
                    <a:pt x="871" y="4798"/>
                    <a:pt x="869" y="4803"/>
                    <a:pt x="869" y="4806"/>
                  </a:cubicBezTo>
                  <a:cubicBezTo>
                    <a:pt x="1114" y="5016"/>
                    <a:pt x="1316" y="5277"/>
                    <a:pt x="1532" y="5518"/>
                  </a:cubicBezTo>
                  <a:cubicBezTo>
                    <a:pt x="2337" y="6409"/>
                    <a:pt x="3400" y="7067"/>
                    <a:pt x="4558" y="7388"/>
                  </a:cubicBezTo>
                  <a:cubicBezTo>
                    <a:pt x="4800" y="5908"/>
                    <a:pt x="4544" y="4350"/>
                    <a:pt x="3839" y="3030"/>
                  </a:cubicBezTo>
                  <a:cubicBezTo>
                    <a:pt x="3135" y="1707"/>
                    <a:pt x="1987" y="625"/>
                    <a:pt x="626"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9"/>
            <p:cNvSpPr/>
            <p:nvPr/>
          </p:nvSpPr>
          <p:spPr>
            <a:xfrm>
              <a:off x="4575507" y="3401948"/>
              <a:ext cx="339539" cy="458290"/>
            </a:xfrm>
            <a:custGeom>
              <a:avLst/>
              <a:gdLst/>
              <a:ahLst/>
              <a:cxnLst/>
              <a:rect l="l" t="t" r="r" b="b"/>
              <a:pathLst>
                <a:path w="9284" h="12531" extrusionOk="0">
                  <a:moveTo>
                    <a:pt x="5490" y="1"/>
                  </a:moveTo>
                  <a:cubicBezTo>
                    <a:pt x="4466" y="1"/>
                    <a:pt x="3452" y="352"/>
                    <a:pt x="2787" y="1115"/>
                  </a:cubicBezTo>
                  <a:cubicBezTo>
                    <a:pt x="2443" y="1508"/>
                    <a:pt x="2210" y="1984"/>
                    <a:pt x="2007" y="2466"/>
                  </a:cubicBezTo>
                  <a:cubicBezTo>
                    <a:pt x="1131" y="4535"/>
                    <a:pt x="746" y="6775"/>
                    <a:pt x="1" y="8894"/>
                  </a:cubicBezTo>
                  <a:cubicBezTo>
                    <a:pt x="1151" y="10138"/>
                    <a:pt x="2413" y="11340"/>
                    <a:pt x="3687" y="12530"/>
                  </a:cubicBezTo>
                  <a:cubicBezTo>
                    <a:pt x="4148" y="11978"/>
                    <a:pt x="4651" y="11493"/>
                    <a:pt x="5154" y="11009"/>
                  </a:cubicBezTo>
                  <a:cubicBezTo>
                    <a:pt x="5151" y="10584"/>
                    <a:pt x="5225" y="10061"/>
                    <a:pt x="5297" y="9536"/>
                  </a:cubicBezTo>
                  <a:cubicBezTo>
                    <a:pt x="5463" y="9578"/>
                    <a:pt x="5631" y="9598"/>
                    <a:pt x="5800" y="9598"/>
                  </a:cubicBezTo>
                  <a:cubicBezTo>
                    <a:pt x="6735" y="9598"/>
                    <a:pt x="7677" y="8987"/>
                    <a:pt x="8243" y="8170"/>
                  </a:cubicBezTo>
                  <a:cubicBezTo>
                    <a:pt x="8911" y="7204"/>
                    <a:pt x="9140" y="6002"/>
                    <a:pt x="9226" y="4831"/>
                  </a:cubicBezTo>
                  <a:cubicBezTo>
                    <a:pt x="9279" y="4110"/>
                    <a:pt x="9284" y="3376"/>
                    <a:pt x="9117" y="2670"/>
                  </a:cubicBezTo>
                  <a:cubicBezTo>
                    <a:pt x="8951" y="1966"/>
                    <a:pt x="8601" y="1286"/>
                    <a:pt x="8043" y="825"/>
                  </a:cubicBezTo>
                  <a:cubicBezTo>
                    <a:pt x="7689" y="533"/>
                    <a:pt x="7264" y="337"/>
                    <a:pt x="6827" y="203"/>
                  </a:cubicBezTo>
                  <a:cubicBezTo>
                    <a:pt x="6399" y="70"/>
                    <a:pt x="5943" y="1"/>
                    <a:pt x="5490" y="1"/>
                  </a:cubicBezTo>
                  <a:close/>
                </a:path>
              </a:pathLst>
            </a:custGeom>
            <a:solidFill>
              <a:srgbClr val="FCB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9"/>
            <p:cNvSpPr/>
            <p:nvPr/>
          </p:nvSpPr>
          <p:spPr>
            <a:xfrm>
              <a:off x="4597853" y="3509291"/>
              <a:ext cx="47764" cy="83532"/>
            </a:xfrm>
            <a:custGeom>
              <a:avLst/>
              <a:gdLst/>
              <a:ahLst/>
              <a:cxnLst/>
              <a:rect l="l" t="t" r="r" b="b"/>
              <a:pathLst>
                <a:path w="1306" h="2284" extrusionOk="0">
                  <a:moveTo>
                    <a:pt x="591" y="1"/>
                  </a:moveTo>
                  <a:cubicBezTo>
                    <a:pt x="582" y="1"/>
                    <a:pt x="573" y="1"/>
                    <a:pt x="564" y="1"/>
                  </a:cubicBezTo>
                  <a:cubicBezTo>
                    <a:pt x="386" y="12"/>
                    <a:pt x="226" y="132"/>
                    <a:pt x="135" y="284"/>
                  </a:cubicBezTo>
                  <a:cubicBezTo>
                    <a:pt x="43" y="436"/>
                    <a:pt x="12" y="619"/>
                    <a:pt x="8" y="798"/>
                  </a:cubicBezTo>
                  <a:cubicBezTo>
                    <a:pt x="0" y="1377"/>
                    <a:pt x="295" y="1953"/>
                    <a:pt x="770" y="2284"/>
                  </a:cubicBezTo>
                  <a:cubicBezTo>
                    <a:pt x="1001" y="1763"/>
                    <a:pt x="1185" y="1222"/>
                    <a:pt x="1305" y="754"/>
                  </a:cubicBezTo>
                  <a:cubicBezTo>
                    <a:pt x="1237" y="576"/>
                    <a:pt x="1171" y="396"/>
                    <a:pt x="1052" y="249"/>
                  </a:cubicBezTo>
                  <a:cubicBezTo>
                    <a:pt x="938" y="109"/>
                    <a:pt x="770" y="1"/>
                    <a:pt x="591" y="1"/>
                  </a:cubicBezTo>
                  <a:close/>
                </a:path>
              </a:pathLst>
            </a:custGeom>
            <a:solidFill>
              <a:srgbClr val="FCB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9"/>
            <p:cNvSpPr/>
            <p:nvPr/>
          </p:nvSpPr>
          <p:spPr>
            <a:xfrm>
              <a:off x="4614420" y="3531747"/>
              <a:ext cx="15251" cy="24028"/>
            </a:xfrm>
            <a:custGeom>
              <a:avLst/>
              <a:gdLst/>
              <a:ahLst/>
              <a:cxnLst/>
              <a:rect l="l" t="t" r="r" b="b"/>
              <a:pathLst>
                <a:path w="417" h="657" fill="none" extrusionOk="0">
                  <a:moveTo>
                    <a:pt x="1" y="0"/>
                  </a:moveTo>
                  <a:cubicBezTo>
                    <a:pt x="13" y="271"/>
                    <a:pt x="176" y="529"/>
                    <a:pt x="416" y="657"/>
                  </a:cubicBezTo>
                </a:path>
              </a:pathLst>
            </a:custGeom>
            <a:noFill/>
            <a:ln w="1525" cap="flat" cmpd="sng">
              <a:solidFill>
                <a:srgbClr val="111233"/>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9"/>
            <p:cNvSpPr/>
            <p:nvPr/>
          </p:nvSpPr>
          <p:spPr>
            <a:xfrm>
              <a:off x="4617858" y="3380918"/>
              <a:ext cx="331310" cy="211499"/>
            </a:xfrm>
            <a:custGeom>
              <a:avLst/>
              <a:gdLst/>
              <a:ahLst/>
              <a:cxnLst/>
              <a:rect l="l" t="t" r="r" b="b"/>
              <a:pathLst>
                <a:path w="9059" h="5783" extrusionOk="0">
                  <a:moveTo>
                    <a:pt x="3810" y="1"/>
                  </a:moveTo>
                  <a:cubicBezTo>
                    <a:pt x="3570" y="1"/>
                    <a:pt x="3330" y="21"/>
                    <a:pt x="3092" y="64"/>
                  </a:cubicBezTo>
                  <a:cubicBezTo>
                    <a:pt x="1929" y="274"/>
                    <a:pt x="863" y="1033"/>
                    <a:pt x="343" y="2093"/>
                  </a:cubicBezTo>
                  <a:cubicBezTo>
                    <a:pt x="121" y="2539"/>
                    <a:pt x="1" y="3075"/>
                    <a:pt x="155" y="3339"/>
                  </a:cubicBezTo>
                  <a:cubicBezTo>
                    <a:pt x="148" y="3414"/>
                    <a:pt x="140" y="3490"/>
                    <a:pt x="132" y="3564"/>
                  </a:cubicBezTo>
                  <a:cubicBezTo>
                    <a:pt x="297" y="3635"/>
                    <a:pt x="472" y="3716"/>
                    <a:pt x="561" y="3872"/>
                  </a:cubicBezTo>
                  <a:cubicBezTo>
                    <a:pt x="650" y="4034"/>
                    <a:pt x="620" y="4238"/>
                    <a:pt x="557" y="4411"/>
                  </a:cubicBezTo>
                  <a:cubicBezTo>
                    <a:pt x="494" y="4586"/>
                    <a:pt x="401" y="4751"/>
                    <a:pt x="369" y="4934"/>
                  </a:cubicBezTo>
                  <a:cubicBezTo>
                    <a:pt x="357" y="5012"/>
                    <a:pt x="357" y="5099"/>
                    <a:pt x="401" y="5164"/>
                  </a:cubicBezTo>
                  <a:cubicBezTo>
                    <a:pt x="445" y="5228"/>
                    <a:pt x="523" y="5258"/>
                    <a:pt x="602" y="5258"/>
                  </a:cubicBezTo>
                  <a:cubicBezTo>
                    <a:pt x="629" y="5258"/>
                    <a:pt x="656" y="5254"/>
                    <a:pt x="681" y="5248"/>
                  </a:cubicBezTo>
                  <a:cubicBezTo>
                    <a:pt x="781" y="5220"/>
                    <a:pt x="865" y="5151"/>
                    <a:pt x="942" y="5082"/>
                  </a:cubicBezTo>
                  <a:cubicBezTo>
                    <a:pt x="1358" y="4710"/>
                    <a:pt x="1698" y="4250"/>
                    <a:pt x="1976" y="3713"/>
                  </a:cubicBezTo>
                  <a:cubicBezTo>
                    <a:pt x="2186" y="3837"/>
                    <a:pt x="2430" y="3897"/>
                    <a:pt x="2674" y="3897"/>
                  </a:cubicBezTo>
                  <a:cubicBezTo>
                    <a:pt x="2823" y="3897"/>
                    <a:pt x="2973" y="3875"/>
                    <a:pt x="3115" y="3832"/>
                  </a:cubicBezTo>
                  <a:cubicBezTo>
                    <a:pt x="3491" y="3717"/>
                    <a:pt x="3817" y="3463"/>
                    <a:pt x="4047" y="3163"/>
                  </a:cubicBezTo>
                  <a:cubicBezTo>
                    <a:pt x="4147" y="3292"/>
                    <a:pt x="4252" y="3418"/>
                    <a:pt x="4361" y="3540"/>
                  </a:cubicBezTo>
                  <a:cubicBezTo>
                    <a:pt x="4371" y="3552"/>
                    <a:pt x="4382" y="3563"/>
                    <a:pt x="4397" y="3564"/>
                  </a:cubicBezTo>
                  <a:cubicBezTo>
                    <a:pt x="4398" y="3564"/>
                    <a:pt x="4400" y="3564"/>
                    <a:pt x="4401" y="3564"/>
                  </a:cubicBezTo>
                  <a:cubicBezTo>
                    <a:pt x="4418" y="3564"/>
                    <a:pt x="4431" y="3548"/>
                    <a:pt x="4442" y="3534"/>
                  </a:cubicBezTo>
                  <a:cubicBezTo>
                    <a:pt x="4534" y="3409"/>
                    <a:pt x="4587" y="3258"/>
                    <a:pt x="4614" y="3114"/>
                  </a:cubicBezTo>
                  <a:cubicBezTo>
                    <a:pt x="5252" y="3355"/>
                    <a:pt x="5939" y="3444"/>
                    <a:pt x="6620" y="3500"/>
                  </a:cubicBezTo>
                  <a:cubicBezTo>
                    <a:pt x="6721" y="3508"/>
                    <a:pt x="6823" y="3515"/>
                    <a:pt x="6926" y="3515"/>
                  </a:cubicBezTo>
                  <a:cubicBezTo>
                    <a:pt x="7130" y="3515"/>
                    <a:pt x="7335" y="3487"/>
                    <a:pt x="7525" y="3381"/>
                  </a:cubicBezTo>
                  <a:lnTo>
                    <a:pt x="7525" y="3381"/>
                  </a:lnTo>
                  <a:cubicBezTo>
                    <a:pt x="7464" y="3634"/>
                    <a:pt x="7413" y="3937"/>
                    <a:pt x="7590" y="4131"/>
                  </a:cubicBezTo>
                  <a:cubicBezTo>
                    <a:pt x="7636" y="4182"/>
                    <a:pt x="7693" y="4218"/>
                    <a:pt x="7733" y="4273"/>
                  </a:cubicBezTo>
                  <a:cubicBezTo>
                    <a:pt x="7850" y="4431"/>
                    <a:pt x="7783" y="4652"/>
                    <a:pt x="7745" y="4845"/>
                  </a:cubicBezTo>
                  <a:cubicBezTo>
                    <a:pt x="7706" y="5040"/>
                    <a:pt x="7702" y="5244"/>
                    <a:pt x="7737" y="5441"/>
                  </a:cubicBezTo>
                  <a:cubicBezTo>
                    <a:pt x="7752" y="5527"/>
                    <a:pt x="7776" y="5614"/>
                    <a:pt x="7833" y="5679"/>
                  </a:cubicBezTo>
                  <a:cubicBezTo>
                    <a:pt x="7891" y="5744"/>
                    <a:pt x="7989" y="5779"/>
                    <a:pt x="8085" y="5783"/>
                  </a:cubicBezTo>
                  <a:cubicBezTo>
                    <a:pt x="8315" y="4918"/>
                    <a:pt x="8382" y="4011"/>
                    <a:pt x="8259" y="3124"/>
                  </a:cubicBezTo>
                  <a:cubicBezTo>
                    <a:pt x="8423" y="3065"/>
                    <a:pt x="8586" y="3002"/>
                    <a:pt x="8732" y="2908"/>
                  </a:cubicBezTo>
                  <a:cubicBezTo>
                    <a:pt x="8876" y="2811"/>
                    <a:pt x="9003" y="2678"/>
                    <a:pt x="9059" y="2514"/>
                  </a:cubicBezTo>
                  <a:lnTo>
                    <a:pt x="9059" y="2514"/>
                  </a:lnTo>
                  <a:cubicBezTo>
                    <a:pt x="8924" y="2549"/>
                    <a:pt x="8785" y="2569"/>
                    <a:pt x="8639" y="2569"/>
                  </a:cubicBezTo>
                  <a:cubicBezTo>
                    <a:pt x="8512" y="2569"/>
                    <a:pt x="8380" y="2554"/>
                    <a:pt x="8238" y="2520"/>
                  </a:cubicBezTo>
                  <a:cubicBezTo>
                    <a:pt x="8511" y="2352"/>
                    <a:pt x="8739" y="2107"/>
                    <a:pt x="8882" y="1820"/>
                  </a:cubicBezTo>
                  <a:lnTo>
                    <a:pt x="8882" y="1820"/>
                  </a:lnTo>
                  <a:cubicBezTo>
                    <a:pt x="8770" y="1839"/>
                    <a:pt x="8657" y="1848"/>
                    <a:pt x="8544" y="1848"/>
                  </a:cubicBezTo>
                  <a:cubicBezTo>
                    <a:pt x="8095" y="1848"/>
                    <a:pt x="7646" y="1706"/>
                    <a:pt x="7263" y="1470"/>
                  </a:cubicBezTo>
                  <a:cubicBezTo>
                    <a:pt x="6974" y="1292"/>
                    <a:pt x="6721" y="1066"/>
                    <a:pt x="6448" y="867"/>
                  </a:cubicBezTo>
                  <a:cubicBezTo>
                    <a:pt x="5686" y="315"/>
                    <a:pt x="4748" y="1"/>
                    <a:pt x="3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9"/>
            <p:cNvSpPr/>
            <p:nvPr/>
          </p:nvSpPr>
          <p:spPr>
            <a:xfrm>
              <a:off x="4870505" y="3587594"/>
              <a:ext cx="41656" cy="61990"/>
            </a:xfrm>
            <a:custGeom>
              <a:avLst/>
              <a:gdLst/>
              <a:ahLst/>
              <a:cxnLst/>
              <a:rect l="l" t="t" r="r" b="b"/>
              <a:pathLst>
                <a:path w="1139" h="1695" extrusionOk="0">
                  <a:moveTo>
                    <a:pt x="1102" y="0"/>
                  </a:moveTo>
                  <a:cubicBezTo>
                    <a:pt x="572" y="0"/>
                    <a:pt x="126" y="290"/>
                    <a:pt x="63" y="711"/>
                  </a:cubicBezTo>
                  <a:cubicBezTo>
                    <a:pt x="0" y="1129"/>
                    <a:pt x="332" y="1536"/>
                    <a:pt x="831" y="1695"/>
                  </a:cubicBezTo>
                  <a:cubicBezTo>
                    <a:pt x="995" y="1148"/>
                    <a:pt x="1086" y="573"/>
                    <a:pt x="1139" y="1"/>
                  </a:cubicBezTo>
                  <a:cubicBezTo>
                    <a:pt x="1126" y="0"/>
                    <a:pt x="1114" y="0"/>
                    <a:pt x="1102"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9"/>
            <p:cNvSpPr/>
            <p:nvPr/>
          </p:nvSpPr>
          <p:spPr>
            <a:xfrm>
              <a:off x="4675571" y="3574611"/>
              <a:ext cx="87335" cy="55846"/>
            </a:xfrm>
            <a:custGeom>
              <a:avLst/>
              <a:gdLst/>
              <a:ahLst/>
              <a:cxnLst/>
              <a:rect l="l" t="t" r="r" b="b"/>
              <a:pathLst>
                <a:path w="2388" h="1527" extrusionOk="0">
                  <a:moveTo>
                    <a:pt x="1121" y="0"/>
                  </a:moveTo>
                  <a:cubicBezTo>
                    <a:pt x="533" y="0"/>
                    <a:pt x="56" y="292"/>
                    <a:pt x="29" y="684"/>
                  </a:cubicBezTo>
                  <a:cubicBezTo>
                    <a:pt x="1" y="1105"/>
                    <a:pt x="499" y="1479"/>
                    <a:pt x="1143" y="1522"/>
                  </a:cubicBezTo>
                  <a:cubicBezTo>
                    <a:pt x="1185" y="1525"/>
                    <a:pt x="1226" y="1526"/>
                    <a:pt x="1267" y="1526"/>
                  </a:cubicBezTo>
                  <a:cubicBezTo>
                    <a:pt x="1855" y="1526"/>
                    <a:pt x="2332" y="1234"/>
                    <a:pt x="2359" y="842"/>
                  </a:cubicBezTo>
                  <a:cubicBezTo>
                    <a:pt x="2388" y="423"/>
                    <a:pt x="1890" y="47"/>
                    <a:pt x="1246" y="5"/>
                  </a:cubicBezTo>
                  <a:cubicBezTo>
                    <a:pt x="1204" y="2"/>
                    <a:pt x="1162" y="0"/>
                    <a:pt x="1121"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9"/>
            <p:cNvSpPr/>
            <p:nvPr/>
          </p:nvSpPr>
          <p:spPr>
            <a:xfrm>
              <a:off x="4852658" y="3564626"/>
              <a:ext cx="29075" cy="11520"/>
            </a:xfrm>
            <a:custGeom>
              <a:avLst/>
              <a:gdLst/>
              <a:ahLst/>
              <a:cxnLst/>
              <a:rect l="l" t="t" r="r" b="b"/>
              <a:pathLst>
                <a:path w="795" h="315" fill="none" extrusionOk="0">
                  <a:moveTo>
                    <a:pt x="1" y="1"/>
                  </a:moveTo>
                  <a:cubicBezTo>
                    <a:pt x="48" y="105"/>
                    <a:pt x="112" y="210"/>
                    <a:pt x="215" y="263"/>
                  </a:cubicBezTo>
                  <a:cubicBezTo>
                    <a:pt x="317" y="314"/>
                    <a:pt x="443" y="305"/>
                    <a:pt x="546" y="255"/>
                  </a:cubicBezTo>
                  <a:cubicBezTo>
                    <a:pt x="649" y="204"/>
                    <a:pt x="730" y="119"/>
                    <a:pt x="795" y="25"/>
                  </a:cubicBezTo>
                </a:path>
              </a:pathLst>
            </a:custGeom>
            <a:noFill/>
            <a:ln w="1525" cap="flat" cmpd="sng">
              <a:solidFill>
                <a:srgbClr val="111233"/>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9"/>
            <p:cNvSpPr/>
            <p:nvPr/>
          </p:nvSpPr>
          <p:spPr>
            <a:xfrm>
              <a:off x="4865641" y="3532551"/>
              <a:ext cx="32476" cy="20042"/>
            </a:xfrm>
            <a:custGeom>
              <a:avLst/>
              <a:gdLst/>
              <a:ahLst/>
              <a:cxnLst/>
              <a:rect l="l" t="t" r="r" b="b"/>
              <a:pathLst>
                <a:path w="888" h="548" extrusionOk="0">
                  <a:moveTo>
                    <a:pt x="156" y="0"/>
                  </a:moveTo>
                  <a:cubicBezTo>
                    <a:pt x="142" y="0"/>
                    <a:pt x="129" y="2"/>
                    <a:pt x="115" y="6"/>
                  </a:cubicBezTo>
                  <a:cubicBezTo>
                    <a:pt x="38" y="26"/>
                    <a:pt x="0" y="111"/>
                    <a:pt x="13" y="180"/>
                  </a:cubicBezTo>
                  <a:cubicBezTo>
                    <a:pt x="37" y="313"/>
                    <a:pt x="189" y="383"/>
                    <a:pt x="325" y="436"/>
                  </a:cubicBezTo>
                  <a:cubicBezTo>
                    <a:pt x="385" y="459"/>
                    <a:pt x="443" y="480"/>
                    <a:pt x="502" y="503"/>
                  </a:cubicBezTo>
                  <a:cubicBezTo>
                    <a:pt x="560" y="525"/>
                    <a:pt x="621" y="548"/>
                    <a:pt x="685" y="548"/>
                  </a:cubicBezTo>
                  <a:cubicBezTo>
                    <a:pt x="691" y="548"/>
                    <a:pt x="697" y="548"/>
                    <a:pt x="702" y="547"/>
                  </a:cubicBezTo>
                  <a:cubicBezTo>
                    <a:pt x="772" y="543"/>
                    <a:pt x="849" y="503"/>
                    <a:pt x="868" y="440"/>
                  </a:cubicBezTo>
                  <a:cubicBezTo>
                    <a:pt x="887" y="371"/>
                    <a:pt x="832" y="308"/>
                    <a:pt x="776" y="264"/>
                  </a:cubicBezTo>
                  <a:cubicBezTo>
                    <a:pt x="612" y="133"/>
                    <a:pt x="410" y="53"/>
                    <a:pt x="348" y="46"/>
                  </a:cubicBezTo>
                  <a:cubicBezTo>
                    <a:pt x="282" y="37"/>
                    <a:pt x="219" y="0"/>
                    <a:pt x="1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9"/>
            <p:cNvSpPr/>
            <p:nvPr/>
          </p:nvSpPr>
          <p:spPr>
            <a:xfrm>
              <a:off x="4758372" y="3560786"/>
              <a:ext cx="28709" cy="8814"/>
            </a:xfrm>
            <a:custGeom>
              <a:avLst/>
              <a:gdLst/>
              <a:ahLst/>
              <a:cxnLst/>
              <a:rect l="l" t="t" r="r" b="b"/>
              <a:pathLst>
                <a:path w="785" h="241" fill="none" extrusionOk="0">
                  <a:moveTo>
                    <a:pt x="1" y="12"/>
                  </a:moveTo>
                  <a:cubicBezTo>
                    <a:pt x="79" y="152"/>
                    <a:pt x="237" y="240"/>
                    <a:pt x="397" y="239"/>
                  </a:cubicBezTo>
                  <a:cubicBezTo>
                    <a:pt x="555" y="236"/>
                    <a:pt x="710" y="143"/>
                    <a:pt x="785" y="0"/>
                  </a:cubicBezTo>
                </a:path>
              </a:pathLst>
            </a:custGeom>
            <a:noFill/>
            <a:ln w="1525" cap="flat" cmpd="sng">
              <a:solidFill>
                <a:srgbClr val="111233"/>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9"/>
            <p:cNvSpPr/>
            <p:nvPr/>
          </p:nvSpPr>
          <p:spPr>
            <a:xfrm>
              <a:off x="4745535" y="3525493"/>
              <a:ext cx="40449" cy="21614"/>
            </a:xfrm>
            <a:custGeom>
              <a:avLst/>
              <a:gdLst/>
              <a:ahLst/>
              <a:cxnLst/>
              <a:rect l="l" t="t" r="r" b="b"/>
              <a:pathLst>
                <a:path w="1106" h="591" extrusionOk="0">
                  <a:moveTo>
                    <a:pt x="876" y="0"/>
                  </a:moveTo>
                  <a:cubicBezTo>
                    <a:pt x="856" y="0"/>
                    <a:pt x="837" y="2"/>
                    <a:pt x="818" y="4"/>
                  </a:cubicBezTo>
                  <a:cubicBezTo>
                    <a:pt x="564" y="24"/>
                    <a:pt x="324" y="121"/>
                    <a:pt x="268" y="164"/>
                  </a:cubicBezTo>
                  <a:cubicBezTo>
                    <a:pt x="194" y="219"/>
                    <a:pt x="83" y="235"/>
                    <a:pt x="42" y="319"/>
                  </a:cubicBezTo>
                  <a:cubicBezTo>
                    <a:pt x="1" y="397"/>
                    <a:pt x="50" y="498"/>
                    <a:pt x="125" y="545"/>
                  </a:cubicBezTo>
                  <a:cubicBezTo>
                    <a:pt x="176" y="578"/>
                    <a:pt x="233" y="591"/>
                    <a:pt x="293" y="591"/>
                  </a:cubicBezTo>
                  <a:cubicBezTo>
                    <a:pt x="400" y="591"/>
                    <a:pt x="516" y="549"/>
                    <a:pt x="618" y="505"/>
                  </a:cubicBezTo>
                  <a:lnTo>
                    <a:pt x="825" y="419"/>
                  </a:lnTo>
                  <a:cubicBezTo>
                    <a:pt x="899" y="388"/>
                    <a:pt x="975" y="356"/>
                    <a:pt x="1029" y="296"/>
                  </a:cubicBezTo>
                  <a:cubicBezTo>
                    <a:pt x="1082" y="235"/>
                    <a:pt x="1106" y="141"/>
                    <a:pt x="1060" y="75"/>
                  </a:cubicBezTo>
                  <a:cubicBezTo>
                    <a:pt x="1020" y="17"/>
                    <a:pt x="948" y="0"/>
                    <a:pt x="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9"/>
            <p:cNvSpPr/>
            <p:nvPr/>
          </p:nvSpPr>
          <p:spPr>
            <a:xfrm>
              <a:off x="4779584" y="3689012"/>
              <a:ext cx="39754" cy="12910"/>
            </a:xfrm>
            <a:custGeom>
              <a:avLst/>
              <a:gdLst/>
              <a:ahLst/>
              <a:cxnLst/>
              <a:rect l="l" t="t" r="r" b="b"/>
              <a:pathLst>
                <a:path w="1087" h="353" fill="none" extrusionOk="0">
                  <a:moveTo>
                    <a:pt x="1" y="0"/>
                  </a:moveTo>
                  <a:cubicBezTo>
                    <a:pt x="110" y="171"/>
                    <a:pt x="299" y="284"/>
                    <a:pt x="496" y="318"/>
                  </a:cubicBezTo>
                  <a:cubicBezTo>
                    <a:pt x="695" y="353"/>
                    <a:pt x="904" y="312"/>
                    <a:pt x="1086" y="224"/>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9"/>
            <p:cNvSpPr/>
            <p:nvPr/>
          </p:nvSpPr>
          <p:spPr>
            <a:xfrm>
              <a:off x="4797286" y="3628264"/>
              <a:ext cx="19274" cy="14373"/>
            </a:xfrm>
            <a:custGeom>
              <a:avLst/>
              <a:gdLst/>
              <a:ahLst/>
              <a:cxnLst/>
              <a:rect l="l" t="t" r="r" b="b"/>
              <a:pathLst>
                <a:path w="527" h="393" fill="none" extrusionOk="0">
                  <a:moveTo>
                    <a:pt x="1" y="1"/>
                  </a:moveTo>
                  <a:cubicBezTo>
                    <a:pt x="10" y="121"/>
                    <a:pt x="82" y="231"/>
                    <a:pt x="182" y="299"/>
                  </a:cubicBezTo>
                  <a:cubicBezTo>
                    <a:pt x="282" y="367"/>
                    <a:pt x="406" y="392"/>
                    <a:pt x="526" y="386"/>
                  </a:cubicBezTo>
                </a:path>
              </a:pathLst>
            </a:custGeom>
            <a:noFill/>
            <a:ln w="1525" cap="flat" cmpd="sng">
              <a:solidFill>
                <a:srgbClr val="111233"/>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9"/>
            <p:cNvSpPr/>
            <p:nvPr/>
          </p:nvSpPr>
          <p:spPr>
            <a:xfrm>
              <a:off x="4793446" y="3626143"/>
              <a:ext cx="8339" cy="7900"/>
            </a:xfrm>
            <a:custGeom>
              <a:avLst/>
              <a:gdLst/>
              <a:ahLst/>
              <a:cxnLst/>
              <a:rect l="l" t="t" r="r" b="b"/>
              <a:pathLst>
                <a:path w="228" h="216" fill="none" extrusionOk="0">
                  <a:moveTo>
                    <a:pt x="13" y="216"/>
                  </a:moveTo>
                  <a:cubicBezTo>
                    <a:pt x="0" y="105"/>
                    <a:pt x="118" y="0"/>
                    <a:pt x="227" y="27"/>
                  </a:cubicBezTo>
                </a:path>
              </a:pathLst>
            </a:custGeom>
            <a:noFill/>
            <a:ln w="1525" cap="flat" cmpd="sng">
              <a:solidFill>
                <a:srgbClr val="111233"/>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9"/>
            <p:cNvSpPr/>
            <p:nvPr/>
          </p:nvSpPr>
          <p:spPr>
            <a:xfrm>
              <a:off x="4817218" y="3562468"/>
              <a:ext cx="24869" cy="51128"/>
            </a:xfrm>
            <a:custGeom>
              <a:avLst/>
              <a:gdLst/>
              <a:ahLst/>
              <a:cxnLst/>
              <a:rect l="l" t="t" r="r" b="b"/>
              <a:pathLst>
                <a:path w="680" h="1398" extrusionOk="0">
                  <a:moveTo>
                    <a:pt x="506" y="0"/>
                  </a:moveTo>
                  <a:lnTo>
                    <a:pt x="1" y="1046"/>
                  </a:lnTo>
                  <a:cubicBezTo>
                    <a:pt x="16" y="1198"/>
                    <a:pt x="121" y="1343"/>
                    <a:pt x="268" y="1385"/>
                  </a:cubicBezTo>
                  <a:cubicBezTo>
                    <a:pt x="296" y="1393"/>
                    <a:pt x="324" y="1397"/>
                    <a:pt x="352" y="1397"/>
                  </a:cubicBezTo>
                  <a:cubicBezTo>
                    <a:pt x="476" y="1397"/>
                    <a:pt x="600" y="1326"/>
                    <a:pt x="645" y="1210"/>
                  </a:cubicBezTo>
                  <a:cubicBezTo>
                    <a:pt x="679" y="1119"/>
                    <a:pt x="667" y="1018"/>
                    <a:pt x="639" y="924"/>
                  </a:cubicBezTo>
                  <a:cubicBezTo>
                    <a:pt x="614" y="837"/>
                    <a:pt x="576" y="752"/>
                    <a:pt x="529" y="674"/>
                  </a:cubicBezTo>
                  <a:cubicBezTo>
                    <a:pt x="509" y="640"/>
                    <a:pt x="484" y="605"/>
                    <a:pt x="475" y="566"/>
                  </a:cubicBezTo>
                  <a:cubicBezTo>
                    <a:pt x="465" y="526"/>
                    <a:pt x="467" y="485"/>
                    <a:pt x="470" y="444"/>
                  </a:cubicBezTo>
                  <a:cubicBezTo>
                    <a:pt x="482" y="296"/>
                    <a:pt x="494" y="148"/>
                    <a:pt x="506"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9"/>
            <p:cNvSpPr/>
            <p:nvPr/>
          </p:nvSpPr>
          <p:spPr>
            <a:xfrm>
              <a:off x="4817218" y="3562468"/>
              <a:ext cx="24869" cy="52226"/>
            </a:xfrm>
            <a:custGeom>
              <a:avLst/>
              <a:gdLst/>
              <a:ahLst/>
              <a:cxnLst/>
              <a:rect l="l" t="t" r="r" b="b"/>
              <a:pathLst>
                <a:path w="680" h="1428" fill="none" extrusionOk="0">
                  <a:moveTo>
                    <a:pt x="506" y="0"/>
                  </a:moveTo>
                  <a:cubicBezTo>
                    <a:pt x="494" y="148"/>
                    <a:pt x="482" y="296"/>
                    <a:pt x="470" y="444"/>
                  </a:cubicBezTo>
                  <a:cubicBezTo>
                    <a:pt x="467" y="485"/>
                    <a:pt x="465" y="526"/>
                    <a:pt x="475" y="566"/>
                  </a:cubicBezTo>
                  <a:cubicBezTo>
                    <a:pt x="484" y="605"/>
                    <a:pt x="509" y="640"/>
                    <a:pt x="529" y="674"/>
                  </a:cubicBezTo>
                  <a:cubicBezTo>
                    <a:pt x="576" y="752"/>
                    <a:pt x="614" y="837"/>
                    <a:pt x="639" y="924"/>
                  </a:cubicBezTo>
                  <a:cubicBezTo>
                    <a:pt x="667" y="1018"/>
                    <a:pt x="679" y="1119"/>
                    <a:pt x="645" y="1210"/>
                  </a:cubicBezTo>
                  <a:cubicBezTo>
                    <a:pt x="590" y="1352"/>
                    <a:pt x="414" y="1428"/>
                    <a:pt x="268" y="1385"/>
                  </a:cubicBezTo>
                  <a:cubicBezTo>
                    <a:pt x="121" y="1343"/>
                    <a:pt x="16" y="1198"/>
                    <a:pt x="1" y="1046"/>
                  </a:cubicBezTo>
                </a:path>
              </a:pathLst>
            </a:custGeom>
            <a:noFill/>
            <a:ln w="1525" cap="flat" cmpd="sng">
              <a:solidFill>
                <a:srgbClr val="111233"/>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9"/>
            <p:cNvSpPr/>
            <p:nvPr/>
          </p:nvSpPr>
          <p:spPr>
            <a:xfrm>
              <a:off x="4693345" y="3714650"/>
              <a:ext cx="75778" cy="67732"/>
            </a:xfrm>
            <a:custGeom>
              <a:avLst/>
              <a:gdLst/>
              <a:ahLst/>
              <a:cxnLst/>
              <a:rect l="l" t="t" r="r" b="b"/>
              <a:pathLst>
                <a:path w="2072" h="1852" extrusionOk="0">
                  <a:moveTo>
                    <a:pt x="0" y="1"/>
                  </a:moveTo>
                  <a:lnTo>
                    <a:pt x="0" y="1"/>
                  </a:lnTo>
                  <a:cubicBezTo>
                    <a:pt x="491" y="802"/>
                    <a:pt x="1174" y="1430"/>
                    <a:pt x="1966" y="1852"/>
                  </a:cubicBezTo>
                  <a:cubicBezTo>
                    <a:pt x="1994" y="1585"/>
                    <a:pt x="2033" y="1302"/>
                    <a:pt x="2072" y="1018"/>
                  </a:cubicBezTo>
                  <a:cubicBezTo>
                    <a:pt x="1833" y="985"/>
                    <a:pt x="1593" y="940"/>
                    <a:pt x="1369" y="852"/>
                  </a:cubicBezTo>
                  <a:cubicBezTo>
                    <a:pt x="869" y="652"/>
                    <a:pt x="591" y="481"/>
                    <a:pt x="0"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9"/>
            <p:cNvSpPr/>
            <p:nvPr/>
          </p:nvSpPr>
          <p:spPr>
            <a:xfrm>
              <a:off x="4680179" y="3705507"/>
              <a:ext cx="89676" cy="47471"/>
            </a:xfrm>
            <a:custGeom>
              <a:avLst/>
              <a:gdLst/>
              <a:ahLst/>
              <a:cxnLst/>
              <a:rect l="l" t="t" r="r" b="b"/>
              <a:pathLst>
                <a:path w="2452" h="1298" fill="none" extrusionOk="0">
                  <a:moveTo>
                    <a:pt x="1" y="0"/>
                  </a:moveTo>
                  <a:cubicBezTo>
                    <a:pt x="575" y="541"/>
                    <a:pt x="1268" y="957"/>
                    <a:pt x="2015" y="1208"/>
                  </a:cubicBezTo>
                  <a:cubicBezTo>
                    <a:pt x="2156" y="1256"/>
                    <a:pt x="2302" y="1297"/>
                    <a:pt x="2451" y="1293"/>
                  </a:cubicBezTo>
                </a:path>
              </a:pathLst>
            </a:custGeom>
            <a:noFill/>
            <a:ln w="1525" cap="flat" cmpd="sng">
              <a:solidFill>
                <a:srgbClr val="111233"/>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9"/>
            <p:cNvSpPr/>
            <p:nvPr/>
          </p:nvSpPr>
          <p:spPr>
            <a:xfrm>
              <a:off x="4572361" y="3724342"/>
              <a:ext cx="150386" cy="144973"/>
            </a:xfrm>
            <a:custGeom>
              <a:avLst/>
              <a:gdLst/>
              <a:ahLst/>
              <a:cxnLst/>
              <a:rect l="l" t="t" r="r" b="b"/>
              <a:pathLst>
                <a:path w="4112" h="3964" fill="none" extrusionOk="0">
                  <a:moveTo>
                    <a:pt x="1" y="1"/>
                  </a:moveTo>
                  <a:cubicBezTo>
                    <a:pt x="1348" y="1284"/>
                    <a:pt x="2648" y="2815"/>
                    <a:pt x="4112" y="3963"/>
                  </a:cubicBezTo>
                </a:path>
              </a:pathLst>
            </a:custGeom>
            <a:noFill/>
            <a:ln w="1525" cap="flat" cmpd="sng">
              <a:solidFill>
                <a:srgbClr val="363AA8"/>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9"/>
            <p:cNvSpPr/>
            <p:nvPr/>
          </p:nvSpPr>
          <p:spPr>
            <a:xfrm>
              <a:off x="4711888" y="3794307"/>
              <a:ext cx="62978" cy="64624"/>
            </a:xfrm>
            <a:custGeom>
              <a:avLst/>
              <a:gdLst/>
              <a:ahLst/>
              <a:cxnLst/>
              <a:rect l="l" t="t" r="r" b="b"/>
              <a:pathLst>
                <a:path w="1722" h="1767" fill="none" extrusionOk="0">
                  <a:moveTo>
                    <a:pt x="1722" y="1"/>
                  </a:moveTo>
                  <a:cubicBezTo>
                    <a:pt x="1095" y="534"/>
                    <a:pt x="517" y="1125"/>
                    <a:pt x="0" y="1767"/>
                  </a:cubicBezTo>
                </a:path>
              </a:pathLst>
            </a:custGeom>
            <a:noFill/>
            <a:ln w="1525" cap="flat" cmpd="sng">
              <a:solidFill>
                <a:srgbClr val="363AA8"/>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9"/>
            <p:cNvSpPr/>
            <p:nvPr/>
          </p:nvSpPr>
          <p:spPr>
            <a:xfrm>
              <a:off x="4282995" y="3325254"/>
              <a:ext cx="574261" cy="290532"/>
            </a:xfrm>
            <a:custGeom>
              <a:avLst/>
              <a:gdLst/>
              <a:ahLst/>
              <a:cxnLst/>
              <a:rect l="l" t="t" r="r" b="b"/>
              <a:pathLst>
                <a:path w="15702" h="7944" extrusionOk="0">
                  <a:moveTo>
                    <a:pt x="12141" y="1"/>
                  </a:moveTo>
                  <a:cubicBezTo>
                    <a:pt x="10442" y="1"/>
                    <a:pt x="8746" y="491"/>
                    <a:pt x="7310" y="1399"/>
                  </a:cubicBezTo>
                  <a:cubicBezTo>
                    <a:pt x="5509" y="2537"/>
                    <a:pt x="4175" y="4266"/>
                    <a:pt x="2617" y="5721"/>
                  </a:cubicBezTo>
                  <a:cubicBezTo>
                    <a:pt x="1842" y="6444"/>
                    <a:pt x="1008" y="7104"/>
                    <a:pt x="124" y="7689"/>
                  </a:cubicBezTo>
                  <a:cubicBezTo>
                    <a:pt x="83" y="7717"/>
                    <a:pt x="39" y="7748"/>
                    <a:pt x="26" y="7795"/>
                  </a:cubicBezTo>
                  <a:cubicBezTo>
                    <a:pt x="0" y="7897"/>
                    <a:pt x="118" y="7943"/>
                    <a:pt x="235" y="7943"/>
                  </a:cubicBezTo>
                  <a:cubicBezTo>
                    <a:pt x="272" y="7943"/>
                    <a:pt x="309" y="7939"/>
                    <a:pt x="341" y="7930"/>
                  </a:cubicBezTo>
                  <a:cubicBezTo>
                    <a:pt x="3179" y="7126"/>
                    <a:pt x="5308" y="4707"/>
                    <a:pt x="8085" y="3708"/>
                  </a:cubicBezTo>
                  <a:cubicBezTo>
                    <a:pt x="8326" y="3620"/>
                    <a:pt x="8579" y="3544"/>
                    <a:pt x="8836" y="3544"/>
                  </a:cubicBezTo>
                  <a:cubicBezTo>
                    <a:pt x="8860" y="3544"/>
                    <a:pt x="8884" y="3545"/>
                    <a:pt x="8908" y="3546"/>
                  </a:cubicBezTo>
                  <a:cubicBezTo>
                    <a:pt x="9189" y="3562"/>
                    <a:pt x="9477" y="3694"/>
                    <a:pt x="9614" y="3941"/>
                  </a:cubicBezTo>
                  <a:cubicBezTo>
                    <a:pt x="11708" y="3562"/>
                    <a:pt x="13743" y="2975"/>
                    <a:pt x="15702" y="2198"/>
                  </a:cubicBezTo>
                  <a:cubicBezTo>
                    <a:pt x="15613" y="1463"/>
                    <a:pt x="15084" y="832"/>
                    <a:pt x="14435" y="479"/>
                  </a:cubicBezTo>
                  <a:cubicBezTo>
                    <a:pt x="13786" y="125"/>
                    <a:pt x="13030" y="16"/>
                    <a:pt x="12291" y="2"/>
                  </a:cubicBezTo>
                  <a:cubicBezTo>
                    <a:pt x="12241" y="1"/>
                    <a:pt x="12191" y="1"/>
                    <a:pt x="12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9"/>
            <p:cNvSpPr/>
            <p:nvPr/>
          </p:nvSpPr>
          <p:spPr>
            <a:xfrm>
              <a:off x="4435322" y="3461928"/>
              <a:ext cx="22053" cy="20993"/>
            </a:xfrm>
            <a:custGeom>
              <a:avLst/>
              <a:gdLst/>
              <a:ahLst/>
              <a:cxnLst/>
              <a:rect l="l" t="t" r="r" b="b"/>
              <a:pathLst>
                <a:path w="603" h="574" extrusionOk="0">
                  <a:moveTo>
                    <a:pt x="303" y="1"/>
                  </a:moveTo>
                  <a:lnTo>
                    <a:pt x="210" y="189"/>
                  </a:lnTo>
                  <a:lnTo>
                    <a:pt x="1" y="219"/>
                  </a:lnTo>
                  <a:lnTo>
                    <a:pt x="152" y="367"/>
                  </a:lnTo>
                  <a:lnTo>
                    <a:pt x="116" y="573"/>
                  </a:lnTo>
                  <a:lnTo>
                    <a:pt x="303" y="476"/>
                  </a:lnTo>
                  <a:lnTo>
                    <a:pt x="487" y="573"/>
                  </a:lnTo>
                  <a:lnTo>
                    <a:pt x="453" y="367"/>
                  </a:lnTo>
                  <a:lnTo>
                    <a:pt x="602" y="219"/>
                  </a:lnTo>
                  <a:lnTo>
                    <a:pt x="396" y="189"/>
                  </a:lnTo>
                  <a:lnTo>
                    <a:pt x="3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9"/>
            <p:cNvSpPr/>
            <p:nvPr/>
          </p:nvSpPr>
          <p:spPr>
            <a:xfrm>
              <a:off x="4301135" y="3592459"/>
              <a:ext cx="22053" cy="20993"/>
            </a:xfrm>
            <a:custGeom>
              <a:avLst/>
              <a:gdLst/>
              <a:ahLst/>
              <a:cxnLst/>
              <a:rect l="l" t="t" r="r" b="b"/>
              <a:pathLst>
                <a:path w="603" h="574" extrusionOk="0">
                  <a:moveTo>
                    <a:pt x="302" y="1"/>
                  </a:moveTo>
                  <a:lnTo>
                    <a:pt x="209" y="189"/>
                  </a:lnTo>
                  <a:lnTo>
                    <a:pt x="1" y="219"/>
                  </a:lnTo>
                  <a:lnTo>
                    <a:pt x="151" y="367"/>
                  </a:lnTo>
                  <a:lnTo>
                    <a:pt x="116" y="573"/>
                  </a:lnTo>
                  <a:lnTo>
                    <a:pt x="302" y="476"/>
                  </a:lnTo>
                  <a:lnTo>
                    <a:pt x="487" y="573"/>
                  </a:lnTo>
                  <a:lnTo>
                    <a:pt x="451" y="367"/>
                  </a:lnTo>
                  <a:lnTo>
                    <a:pt x="602" y="219"/>
                  </a:lnTo>
                  <a:lnTo>
                    <a:pt x="393" y="189"/>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9"/>
            <p:cNvSpPr/>
            <p:nvPr/>
          </p:nvSpPr>
          <p:spPr>
            <a:xfrm>
              <a:off x="4529424" y="3419320"/>
              <a:ext cx="21980" cy="20956"/>
            </a:xfrm>
            <a:custGeom>
              <a:avLst/>
              <a:gdLst/>
              <a:ahLst/>
              <a:cxnLst/>
              <a:rect l="l" t="t" r="r" b="b"/>
              <a:pathLst>
                <a:path w="601" h="573" extrusionOk="0">
                  <a:moveTo>
                    <a:pt x="301" y="1"/>
                  </a:moveTo>
                  <a:lnTo>
                    <a:pt x="208" y="189"/>
                  </a:lnTo>
                  <a:lnTo>
                    <a:pt x="1" y="219"/>
                  </a:lnTo>
                  <a:lnTo>
                    <a:pt x="151" y="366"/>
                  </a:lnTo>
                  <a:lnTo>
                    <a:pt x="116" y="572"/>
                  </a:lnTo>
                  <a:lnTo>
                    <a:pt x="301" y="475"/>
                  </a:lnTo>
                  <a:lnTo>
                    <a:pt x="486" y="572"/>
                  </a:lnTo>
                  <a:lnTo>
                    <a:pt x="451" y="366"/>
                  </a:lnTo>
                  <a:lnTo>
                    <a:pt x="601" y="219"/>
                  </a:lnTo>
                  <a:lnTo>
                    <a:pt x="393" y="189"/>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9"/>
            <p:cNvSpPr/>
            <p:nvPr/>
          </p:nvSpPr>
          <p:spPr>
            <a:xfrm>
              <a:off x="4650993" y="3392476"/>
              <a:ext cx="21943" cy="20993"/>
            </a:xfrm>
            <a:custGeom>
              <a:avLst/>
              <a:gdLst/>
              <a:ahLst/>
              <a:cxnLst/>
              <a:rect l="l" t="t" r="r" b="b"/>
              <a:pathLst>
                <a:path w="600" h="574" extrusionOk="0">
                  <a:moveTo>
                    <a:pt x="300" y="0"/>
                  </a:moveTo>
                  <a:lnTo>
                    <a:pt x="207" y="190"/>
                  </a:lnTo>
                  <a:lnTo>
                    <a:pt x="0" y="221"/>
                  </a:lnTo>
                  <a:lnTo>
                    <a:pt x="149" y="367"/>
                  </a:lnTo>
                  <a:lnTo>
                    <a:pt x="115" y="573"/>
                  </a:lnTo>
                  <a:lnTo>
                    <a:pt x="115" y="573"/>
                  </a:lnTo>
                  <a:lnTo>
                    <a:pt x="300" y="476"/>
                  </a:lnTo>
                  <a:lnTo>
                    <a:pt x="485" y="573"/>
                  </a:lnTo>
                  <a:lnTo>
                    <a:pt x="485" y="573"/>
                  </a:lnTo>
                  <a:lnTo>
                    <a:pt x="450" y="367"/>
                  </a:lnTo>
                  <a:lnTo>
                    <a:pt x="599" y="221"/>
                  </a:lnTo>
                  <a:lnTo>
                    <a:pt x="393" y="190"/>
                  </a:lnTo>
                  <a:lnTo>
                    <a:pt x="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9"/>
            <p:cNvSpPr/>
            <p:nvPr/>
          </p:nvSpPr>
          <p:spPr>
            <a:xfrm>
              <a:off x="4823326" y="3364899"/>
              <a:ext cx="22017" cy="20883"/>
            </a:xfrm>
            <a:custGeom>
              <a:avLst/>
              <a:gdLst/>
              <a:ahLst/>
              <a:cxnLst/>
              <a:rect l="l" t="t" r="r" b="b"/>
              <a:pathLst>
                <a:path w="602" h="571" extrusionOk="0">
                  <a:moveTo>
                    <a:pt x="300" y="0"/>
                  </a:moveTo>
                  <a:lnTo>
                    <a:pt x="208" y="189"/>
                  </a:lnTo>
                  <a:lnTo>
                    <a:pt x="0" y="218"/>
                  </a:lnTo>
                  <a:lnTo>
                    <a:pt x="151" y="364"/>
                  </a:lnTo>
                  <a:lnTo>
                    <a:pt x="115" y="571"/>
                  </a:lnTo>
                  <a:lnTo>
                    <a:pt x="300" y="473"/>
                  </a:lnTo>
                  <a:lnTo>
                    <a:pt x="487" y="571"/>
                  </a:lnTo>
                  <a:lnTo>
                    <a:pt x="451" y="364"/>
                  </a:lnTo>
                  <a:lnTo>
                    <a:pt x="602" y="218"/>
                  </a:lnTo>
                  <a:lnTo>
                    <a:pt x="394" y="189"/>
                  </a:lnTo>
                  <a:lnTo>
                    <a:pt x="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9"/>
            <p:cNvSpPr/>
            <p:nvPr/>
          </p:nvSpPr>
          <p:spPr>
            <a:xfrm>
              <a:off x="4487329" y="3471767"/>
              <a:ext cx="42351" cy="40266"/>
            </a:xfrm>
            <a:custGeom>
              <a:avLst/>
              <a:gdLst/>
              <a:ahLst/>
              <a:cxnLst/>
              <a:rect l="l" t="t" r="r" b="b"/>
              <a:pathLst>
                <a:path w="1158" h="1101" extrusionOk="0">
                  <a:moveTo>
                    <a:pt x="579" y="0"/>
                  </a:moveTo>
                  <a:lnTo>
                    <a:pt x="400" y="363"/>
                  </a:lnTo>
                  <a:lnTo>
                    <a:pt x="1" y="420"/>
                  </a:lnTo>
                  <a:lnTo>
                    <a:pt x="289" y="704"/>
                  </a:lnTo>
                  <a:lnTo>
                    <a:pt x="221" y="1101"/>
                  </a:lnTo>
                  <a:lnTo>
                    <a:pt x="579" y="913"/>
                  </a:lnTo>
                  <a:lnTo>
                    <a:pt x="936" y="1101"/>
                  </a:lnTo>
                  <a:lnTo>
                    <a:pt x="868" y="704"/>
                  </a:lnTo>
                  <a:lnTo>
                    <a:pt x="1157" y="420"/>
                  </a:lnTo>
                  <a:lnTo>
                    <a:pt x="758" y="363"/>
                  </a:lnTo>
                  <a:lnTo>
                    <a:pt x="5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9"/>
            <p:cNvSpPr/>
            <p:nvPr/>
          </p:nvSpPr>
          <p:spPr>
            <a:xfrm>
              <a:off x="4567460" y="3337506"/>
              <a:ext cx="52299" cy="49702"/>
            </a:xfrm>
            <a:custGeom>
              <a:avLst/>
              <a:gdLst/>
              <a:ahLst/>
              <a:cxnLst/>
              <a:rect l="l" t="t" r="r" b="b"/>
              <a:pathLst>
                <a:path w="1430" h="1359" extrusionOk="0">
                  <a:moveTo>
                    <a:pt x="714" y="0"/>
                  </a:moveTo>
                  <a:lnTo>
                    <a:pt x="494" y="446"/>
                  </a:lnTo>
                  <a:lnTo>
                    <a:pt x="0" y="519"/>
                  </a:lnTo>
                  <a:lnTo>
                    <a:pt x="357" y="867"/>
                  </a:lnTo>
                  <a:lnTo>
                    <a:pt x="272" y="1359"/>
                  </a:lnTo>
                  <a:lnTo>
                    <a:pt x="714" y="1127"/>
                  </a:lnTo>
                  <a:lnTo>
                    <a:pt x="1156" y="1359"/>
                  </a:lnTo>
                  <a:lnTo>
                    <a:pt x="1071" y="867"/>
                  </a:lnTo>
                  <a:lnTo>
                    <a:pt x="1429" y="519"/>
                  </a:lnTo>
                  <a:lnTo>
                    <a:pt x="936" y="446"/>
                  </a:lnTo>
                  <a:lnTo>
                    <a:pt x="7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9"/>
            <p:cNvSpPr/>
            <p:nvPr/>
          </p:nvSpPr>
          <p:spPr>
            <a:xfrm>
              <a:off x="4711412" y="3298958"/>
              <a:ext cx="52299" cy="49702"/>
            </a:xfrm>
            <a:custGeom>
              <a:avLst/>
              <a:gdLst/>
              <a:ahLst/>
              <a:cxnLst/>
              <a:rect l="l" t="t" r="r" b="b"/>
              <a:pathLst>
                <a:path w="1430" h="1359" extrusionOk="0">
                  <a:moveTo>
                    <a:pt x="715" y="1"/>
                  </a:moveTo>
                  <a:lnTo>
                    <a:pt x="495" y="448"/>
                  </a:lnTo>
                  <a:lnTo>
                    <a:pt x="1" y="519"/>
                  </a:lnTo>
                  <a:lnTo>
                    <a:pt x="358" y="868"/>
                  </a:lnTo>
                  <a:lnTo>
                    <a:pt x="275" y="1358"/>
                  </a:lnTo>
                  <a:lnTo>
                    <a:pt x="715" y="1126"/>
                  </a:lnTo>
                  <a:lnTo>
                    <a:pt x="1156" y="1358"/>
                  </a:lnTo>
                  <a:lnTo>
                    <a:pt x="1073" y="868"/>
                  </a:lnTo>
                  <a:lnTo>
                    <a:pt x="1430" y="519"/>
                  </a:lnTo>
                  <a:lnTo>
                    <a:pt x="936" y="448"/>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9"/>
            <p:cNvSpPr/>
            <p:nvPr/>
          </p:nvSpPr>
          <p:spPr>
            <a:xfrm>
              <a:off x="4609849" y="3408894"/>
              <a:ext cx="15872" cy="43265"/>
            </a:xfrm>
            <a:custGeom>
              <a:avLst/>
              <a:gdLst/>
              <a:ahLst/>
              <a:cxnLst/>
              <a:rect l="l" t="t" r="r" b="b"/>
              <a:pathLst>
                <a:path w="434" h="1183" fill="none" extrusionOk="0">
                  <a:moveTo>
                    <a:pt x="433" y="1183"/>
                  </a:moveTo>
                  <a:cubicBezTo>
                    <a:pt x="152" y="862"/>
                    <a:pt x="1" y="429"/>
                    <a:pt x="20" y="1"/>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9"/>
            <p:cNvSpPr/>
            <p:nvPr/>
          </p:nvSpPr>
          <p:spPr>
            <a:xfrm>
              <a:off x="4593903" y="3424514"/>
              <a:ext cx="33793" cy="33208"/>
            </a:xfrm>
            <a:custGeom>
              <a:avLst/>
              <a:gdLst/>
              <a:ahLst/>
              <a:cxnLst/>
              <a:rect l="l" t="t" r="r" b="b"/>
              <a:pathLst>
                <a:path w="924" h="908" fill="none" extrusionOk="0">
                  <a:moveTo>
                    <a:pt x="0" y="0"/>
                  </a:moveTo>
                  <a:cubicBezTo>
                    <a:pt x="48" y="157"/>
                    <a:pt x="97" y="317"/>
                    <a:pt x="177" y="461"/>
                  </a:cubicBezTo>
                  <a:cubicBezTo>
                    <a:pt x="255" y="607"/>
                    <a:pt x="370" y="737"/>
                    <a:pt x="519" y="809"/>
                  </a:cubicBezTo>
                  <a:cubicBezTo>
                    <a:pt x="644" y="869"/>
                    <a:pt x="787" y="884"/>
                    <a:pt x="923" y="908"/>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9"/>
            <p:cNvSpPr/>
            <p:nvPr/>
          </p:nvSpPr>
          <p:spPr>
            <a:xfrm>
              <a:off x="4733027" y="3354254"/>
              <a:ext cx="55919" cy="49190"/>
            </a:xfrm>
            <a:custGeom>
              <a:avLst/>
              <a:gdLst/>
              <a:ahLst/>
              <a:cxnLst/>
              <a:rect l="l" t="t" r="r" b="b"/>
              <a:pathLst>
                <a:path w="1529" h="1345" fill="none" extrusionOk="0">
                  <a:moveTo>
                    <a:pt x="1528" y="1"/>
                  </a:moveTo>
                  <a:cubicBezTo>
                    <a:pt x="1240" y="630"/>
                    <a:pt x="627" y="1049"/>
                    <a:pt x="1" y="1345"/>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9"/>
            <p:cNvSpPr/>
            <p:nvPr/>
          </p:nvSpPr>
          <p:spPr>
            <a:xfrm>
              <a:off x="4756251" y="3362080"/>
              <a:ext cx="51604" cy="38401"/>
            </a:xfrm>
            <a:custGeom>
              <a:avLst/>
              <a:gdLst/>
              <a:ahLst/>
              <a:cxnLst/>
              <a:rect l="l" t="t" r="r" b="b"/>
              <a:pathLst>
                <a:path w="1411" h="1050" fill="none" extrusionOk="0">
                  <a:moveTo>
                    <a:pt x="1411" y="0"/>
                  </a:moveTo>
                  <a:cubicBezTo>
                    <a:pt x="1106" y="511"/>
                    <a:pt x="542" y="802"/>
                    <a:pt x="0" y="1049"/>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9"/>
            <p:cNvSpPr/>
            <p:nvPr/>
          </p:nvSpPr>
          <p:spPr>
            <a:xfrm>
              <a:off x="4612885" y="3393646"/>
              <a:ext cx="279450" cy="110595"/>
            </a:xfrm>
            <a:custGeom>
              <a:avLst/>
              <a:gdLst/>
              <a:ahLst/>
              <a:cxnLst/>
              <a:rect l="l" t="t" r="r" b="b"/>
              <a:pathLst>
                <a:path w="7641" h="3024" extrusionOk="0">
                  <a:moveTo>
                    <a:pt x="6771" y="0"/>
                  </a:moveTo>
                  <a:cubicBezTo>
                    <a:pt x="6652" y="0"/>
                    <a:pt x="6532" y="28"/>
                    <a:pt x="6415" y="58"/>
                  </a:cubicBezTo>
                  <a:cubicBezTo>
                    <a:pt x="5394" y="305"/>
                    <a:pt x="4373" y="553"/>
                    <a:pt x="3352" y="799"/>
                  </a:cubicBezTo>
                  <a:cubicBezTo>
                    <a:pt x="2532" y="998"/>
                    <a:pt x="1706" y="1199"/>
                    <a:pt x="945" y="1552"/>
                  </a:cubicBezTo>
                  <a:cubicBezTo>
                    <a:pt x="626" y="1700"/>
                    <a:pt x="300" y="1894"/>
                    <a:pt x="151" y="2206"/>
                  </a:cubicBezTo>
                  <a:cubicBezTo>
                    <a:pt x="0" y="2520"/>
                    <a:pt x="121" y="2972"/>
                    <a:pt x="390" y="3023"/>
                  </a:cubicBezTo>
                  <a:cubicBezTo>
                    <a:pt x="2634" y="2159"/>
                    <a:pt x="5019" y="1700"/>
                    <a:pt x="7395" y="1299"/>
                  </a:cubicBezTo>
                  <a:cubicBezTo>
                    <a:pt x="7453" y="1288"/>
                    <a:pt x="7516" y="1277"/>
                    <a:pt x="7555" y="1234"/>
                  </a:cubicBezTo>
                  <a:cubicBezTo>
                    <a:pt x="7585" y="1200"/>
                    <a:pt x="7595" y="1153"/>
                    <a:pt x="7601" y="1108"/>
                  </a:cubicBezTo>
                  <a:cubicBezTo>
                    <a:pt x="7641" y="782"/>
                    <a:pt x="7515" y="442"/>
                    <a:pt x="7271" y="215"/>
                  </a:cubicBezTo>
                  <a:cubicBezTo>
                    <a:pt x="7161" y="112"/>
                    <a:pt x="7024" y="30"/>
                    <a:pt x="6872" y="7"/>
                  </a:cubicBezTo>
                  <a:cubicBezTo>
                    <a:pt x="6839" y="2"/>
                    <a:pt x="6805" y="0"/>
                    <a:pt x="67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9"/>
            <p:cNvSpPr/>
            <p:nvPr/>
          </p:nvSpPr>
          <p:spPr>
            <a:xfrm>
              <a:off x="4628099" y="3443605"/>
              <a:ext cx="85214" cy="36170"/>
            </a:xfrm>
            <a:custGeom>
              <a:avLst/>
              <a:gdLst/>
              <a:ahLst/>
              <a:cxnLst/>
              <a:rect l="l" t="t" r="r" b="b"/>
              <a:pathLst>
                <a:path w="2330" h="989" fill="none" extrusionOk="0">
                  <a:moveTo>
                    <a:pt x="1" y="988"/>
                  </a:moveTo>
                  <a:cubicBezTo>
                    <a:pt x="725" y="551"/>
                    <a:pt x="1511" y="217"/>
                    <a:pt x="2329" y="0"/>
                  </a:cubicBezTo>
                </a:path>
              </a:pathLst>
            </a:custGeom>
            <a:noFill/>
            <a:ln w="1525" cap="flat" cmpd="sng">
              <a:solidFill>
                <a:srgbClr val="A4A6E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9"/>
            <p:cNvSpPr/>
            <p:nvPr/>
          </p:nvSpPr>
          <p:spPr>
            <a:xfrm>
              <a:off x="4677216" y="3450481"/>
              <a:ext cx="71682" cy="20261"/>
            </a:xfrm>
            <a:custGeom>
              <a:avLst/>
              <a:gdLst/>
              <a:ahLst/>
              <a:cxnLst/>
              <a:rect l="l" t="t" r="r" b="b"/>
              <a:pathLst>
                <a:path w="1960" h="554" fill="none" extrusionOk="0">
                  <a:moveTo>
                    <a:pt x="0" y="554"/>
                  </a:moveTo>
                  <a:cubicBezTo>
                    <a:pt x="616" y="261"/>
                    <a:pt x="1292" y="129"/>
                    <a:pt x="1959" y="0"/>
                  </a:cubicBezTo>
                </a:path>
              </a:pathLst>
            </a:custGeom>
            <a:noFill/>
            <a:ln w="1525" cap="flat" cmpd="sng">
              <a:solidFill>
                <a:srgbClr val="A4A6E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9"/>
            <p:cNvSpPr/>
            <p:nvPr/>
          </p:nvSpPr>
          <p:spPr>
            <a:xfrm>
              <a:off x="4781742" y="3410506"/>
              <a:ext cx="66343" cy="16714"/>
            </a:xfrm>
            <a:custGeom>
              <a:avLst/>
              <a:gdLst/>
              <a:ahLst/>
              <a:cxnLst/>
              <a:rect l="l" t="t" r="r" b="b"/>
              <a:pathLst>
                <a:path w="1814" h="457" fill="none" extrusionOk="0">
                  <a:moveTo>
                    <a:pt x="1813" y="1"/>
                  </a:moveTo>
                  <a:cubicBezTo>
                    <a:pt x="1194" y="80"/>
                    <a:pt x="584" y="234"/>
                    <a:pt x="0" y="457"/>
                  </a:cubicBezTo>
                </a:path>
              </a:pathLst>
            </a:custGeom>
            <a:noFill/>
            <a:ln w="1525" cap="flat" cmpd="sng">
              <a:solidFill>
                <a:srgbClr val="A4A6E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9"/>
            <p:cNvSpPr/>
            <p:nvPr/>
          </p:nvSpPr>
          <p:spPr>
            <a:xfrm>
              <a:off x="4810306" y="3429488"/>
              <a:ext cx="49739" cy="5925"/>
            </a:xfrm>
            <a:custGeom>
              <a:avLst/>
              <a:gdLst/>
              <a:ahLst/>
              <a:cxnLst/>
              <a:rect l="l" t="t" r="r" b="b"/>
              <a:pathLst>
                <a:path w="1360" h="162" fill="none" extrusionOk="0">
                  <a:moveTo>
                    <a:pt x="1359" y="1"/>
                  </a:moveTo>
                  <a:cubicBezTo>
                    <a:pt x="905" y="33"/>
                    <a:pt x="452" y="88"/>
                    <a:pt x="1" y="161"/>
                  </a:cubicBezTo>
                </a:path>
              </a:pathLst>
            </a:custGeom>
            <a:noFill/>
            <a:ln w="1525" cap="flat" cmpd="sng">
              <a:solidFill>
                <a:srgbClr val="A4A6E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9"/>
            <p:cNvSpPr/>
            <p:nvPr/>
          </p:nvSpPr>
          <p:spPr>
            <a:xfrm>
              <a:off x="3837644" y="3264542"/>
              <a:ext cx="580918" cy="433896"/>
            </a:xfrm>
            <a:custGeom>
              <a:avLst/>
              <a:gdLst/>
              <a:ahLst/>
              <a:cxnLst/>
              <a:rect l="l" t="t" r="r" b="b"/>
              <a:pathLst>
                <a:path w="15884" h="11864" extrusionOk="0">
                  <a:moveTo>
                    <a:pt x="13328" y="0"/>
                  </a:moveTo>
                  <a:cubicBezTo>
                    <a:pt x="12421" y="0"/>
                    <a:pt x="11496" y="616"/>
                    <a:pt x="11400" y="1517"/>
                  </a:cubicBezTo>
                  <a:cubicBezTo>
                    <a:pt x="11339" y="1117"/>
                    <a:pt x="10993" y="828"/>
                    <a:pt x="10643" y="624"/>
                  </a:cubicBezTo>
                  <a:cubicBezTo>
                    <a:pt x="9986" y="243"/>
                    <a:pt x="9222" y="40"/>
                    <a:pt x="8464" y="40"/>
                  </a:cubicBezTo>
                  <a:cubicBezTo>
                    <a:pt x="7809" y="40"/>
                    <a:pt x="7158" y="192"/>
                    <a:pt x="6585" y="511"/>
                  </a:cubicBezTo>
                  <a:cubicBezTo>
                    <a:pt x="5348" y="1200"/>
                    <a:pt x="4574" y="2697"/>
                    <a:pt x="4855" y="4084"/>
                  </a:cubicBezTo>
                  <a:cubicBezTo>
                    <a:pt x="4678" y="3577"/>
                    <a:pt x="4067" y="3396"/>
                    <a:pt x="3519" y="3396"/>
                  </a:cubicBezTo>
                  <a:cubicBezTo>
                    <a:pt x="3481" y="3396"/>
                    <a:pt x="3443" y="3397"/>
                    <a:pt x="3406" y="3399"/>
                  </a:cubicBezTo>
                  <a:cubicBezTo>
                    <a:pt x="2302" y="3449"/>
                    <a:pt x="1183" y="3963"/>
                    <a:pt x="592" y="4896"/>
                  </a:cubicBezTo>
                  <a:cubicBezTo>
                    <a:pt x="1" y="5828"/>
                    <a:pt x="63" y="7186"/>
                    <a:pt x="872" y="7937"/>
                  </a:cubicBezTo>
                  <a:cubicBezTo>
                    <a:pt x="1224" y="8264"/>
                    <a:pt x="1708" y="8424"/>
                    <a:pt x="2186" y="8424"/>
                  </a:cubicBezTo>
                  <a:cubicBezTo>
                    <a:pt x="2772" y="8424"/>
                    <a:pt x="3347" y="8183"/>
                    <a:pt x="3653" y="7715"/>
                  </a:cubicBezTo>
                  <a:lnTo>
                    <a:pt x="3653" y="7715"/>
                  </a:lnTo>
                  <a:cubicBezTo>
                    <a:pt x="3011" y="8816"/>
                    <a:pt x="2805" y="10346"/>
                    <a:pt x="3705" y="11237"/>
                  </a:cubicBezTo>
                  <a:cubicBezTo>
                    <a:pt x="4142" y="11669"/>
                    <a:pt x="4768" y="11863"/>
                    <a:pt x="5387" y="11863"/>
                  </a:cubicBezTo>
                  <a:cubicBezTo>
                    <a:pt x="5489" y="11863"/>
                    <a:pt x="5592" y="11858"/>
                    <a:pt x="5693" y="11847"/>
                  </a:cubicBezTo>
                  <a:cubicBezTo>
                    <a:pt x="7459" y="11668"/>
                    <a:pt x="8895" y="9881"/>
                    <a:pt x="8691" y="8118"/>
                  </a:cubicBezTo>
                  <a:lnTo>
                    <a:pt x="8691" y="8118"/>
                  </a:lnTo>
                  <a:cubicBezTo>
                    <a:pt x="9119" y="8351"/>
                    <a:pt x="9607" y="8466"/>
                    <a:pt x="10094" y="8466"/>
                  </a:cubicBezTo>
                  <a:cubicBezTo>
                    <a:pt x="10695" y="8466"/>
                    <a:pt x="11295" y="8292"/>
                    <a:pt x="11789" y="7950"/>
                  </a:cubicBezTo>
                  <a:cubicBezTo>
                    <a:pt x="12684" y="7331"/>
                    <a:pt x="13187" y="6190"/>
                    <a:pt x="13041" y="5111"/>
                  </a:cubicBezTo>
                  <a:lnTo>
                    <a:pt x="13041" y="5111"/>
                  </a:lnTo>
                  <a:cubicBezTo>
                    <a:pt x="13287" y="5303"/>
                    <a:pt x="13587" y="5391"/>
                    <a:pt x="13895" y="5391"/>
                  </a:cubicBezTo>
                  <a:cubicBezTo>
                    <a:pt x="14376" y="5391"/>
                    <a:pt x="14874" y="5177"/>
                    <a:pt x="15203" y="4816"/>
                  </a:cubicBezTo>
                  <a:cubicBezTo>
                    <a:pt x="15743" y="4225"/>
                    <a:pt x="15884" y="3355"/>
                    <a:pt x="15769" y="2565"/>
                  </a:cubicBezTo>
                  <a:cubicBezTo>
                    <a:pt x="15612" y="1482"/>
                    <a:pt x="14930" y="415"/>
                    <a:pt x="13887" y="84"/>
                  </a:cubicBezTo>
                  <a:cubicBezTo>
                    <a:pt x="13706" y="27"/>
                    <a:pt x="13517" y="0"/>
                    <a:pt x="133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9"/>
            <p:cNvSpPr/>
            <p:nvPr/>
          </p:nvSpPr>
          <p:spPr>
            <a:xfrm>
              <a:off x="4059826" y="3368886"/>
              <a:ext cx="140512" cy="119665"/>
            </a:xfrm>
            <a:custGeom>
              <a:avLst/>
              <a:gdLst/>
              <a:ahLst/>
              <a:cxnLst/>
              <a:rect l="l" t="t" r="r" b="b"/>
              <a:pathLst>
                <a:path w="3842" h="3272" extrusionOk="0">
                  <a:moveTo>
                    <a:pt x="3104" y="0"/>
                  </a:moveTo>
                  <a:cubicBezTo>
                    <a:pt x="3011" y="0"/>
                    <a:pt x="2917" y="14"/>
                    <a:pt x="2829" y="41"/>
                  </a:cubicBezTo>
                  <a:cubicBezTo>
                    <a:pt x="2355" y="181"/>
                    <a:pt x="2016" y="667"/>
                    <a:pt x="2128" y="1099"/>
                  </a:cubicBezTo>
                  <a:cubicBezTo>
                    <a:pt x="1987" y="721"/>
                    <a:pt x="1581" y="460"/>
                    <a:pt x="1170" y="460"/>
                  </a:cubicBezTo>
                  <a:cubicBezTo>
                    <a:pt x="1161" y="460"/>
                    <a:pt x="1152" y="460"/>
                    <a:pt x="1143" y="461"/>
                  </a:cubicBezTo>
                  <a:cubicBezTo>
                    <a:pt x="723" y="472"/>
                    <a:pt x="327" y="749"/>
                    <a:pt x="163" y="1127"/>
                  </a:cubicBezTo>
                  <a:cubicBezTo>
                    <a:pt x="0" y="1505"/>
                    <a:pt x="66" y="1964"/>
                    <a:pt x="316" y="2296"/>
                  </a:cubicBezTo>
                  <a:cubicBezTo>
                    <a:pt x="582" y="2649"/>
                    <a:pt x="1018" y="2842"/>
                    <a:pt x="1451" y="2972"/>
                  </a:cubicBezTo>
                  <a:cubicBezTo>
                    <a:pt x="1894" y="3105"/>
                    <a:pt x="2352" y="3187"/>
                    <a:pt x="2807" y="3271"/>
                  </a:cubicBezTo>
                  <a:cubicBezTo>
                    <a:pt x="3330" y="2654"/>
                    <a:pt x="3676" y="1895"/>
                    <a:pt x="3793" y="1102"/>
                  </a:cubicBezTo>
                  <a:cubicBezTo>
                    <a:pt x="3841" y="768"/>
                    <a:pt x="3832" y="380"/>
                    <a:pt x="3571" y="158"/>
                  </a:cubicBezTo>
                  <a:cubicBezTo>
                    <a:pt x="3444" y="48"/>
                    <a:pt x="3276"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9"/>
            <p:cNvSpPr/>
            <p:nvPr/>
          </p:nvSpPr>
          <p:spPr>
            <a:xfrm>
              <a:off x="4332662" y="3507828"/>
              <a:ext cx="123176" cy="102586"/>
            </a:xfrm>
            <a:custGeom>
              <a:avLst/>
              <a:gdLst/>
              <a:ahLst/>
              <a:cxnLst/>
              <a:rect l="l" t="t" r="r" b="b"/>
              <a:pathLst>
                <a:path w="3368" h="2805" extrusionOk="0">
                  <a:moveTo>
                    <a:pt x="1600" y="1"/>
                  </a:moveTo>
                  <a:cubicBezTo>
                    <a:pt x="1399" y="1"/>
                    <a:pt x="1202" y="68"/>
                    <a:pt x="1061" y="212"/>
                  </a:cubicBezTo>
                  <a:cubicBezTo>
                    <a:pt x="836" y="444"/>
                    <a:pt x="844" y="866"/>
                    <a:pt x="1067" y="1076"/>
                  </a:cubicBezTo>
                  <a:lnTo>
                    <a:pt x="1067" y="1076"/>
                  </a:lnTo>
                  <a:cubicBezTo>
                    <a:pt x="1023" y="1060"/>
                    <a:pt x="975" y="1052"/>
                    <a:pt x="926" y="1052"/>
                  </a:cubicBezTo>
                  <a:cubicBezTo>
                    <a:pt x="862" y="1052"/>
                    <a:pt x="797" y="1066"/>
                    <a:pt x="739" y="1090"/>
                  </a:cubicBezTo>
                  <a:cubicBezTo>
                    <a:pt x="586" y="1155"/>
                    <a:pt x="470" y="1280"/>
                    <a:pt x="367" y="1407"/>
                  </a:cubicBezTo>
                  <a:cubicBezTo>
                    <a:pt x="249" y="1552"/>
                    <a:pt x="137" y="1709"/>
                    <a:pt x="93" y="1889"/>
                  </a:cubicBezTo>
                  <a:cubicBezTo>
                    <a:pt x="1" y="2257"/>
                    <a:pt x="243" y="2676"/>
                    <a:pt x="609" y="2780"/>
                  </a:cubicBezTo>
                  <a:cubicBezTo>
                    <a:pt x="668" y="2796"/>
                    <a:pt x="730" y="2804"/>
                    <a:pt x="791" y="2804"/>
                  </a:cubicBezTo>
                  <a:cubicBezTo>
                    <a:pt x="1105" y="2804"/>
                    <a:pt x="1419" y="2593"/>
                    <a:pt x="1516" y="2290"/>
                  </a:cubicBezTo>
                  <a:cubicBezTo>
                    <a:pt x="1705" y="2521"/>
                    <a:pt x="2005" y="2642"/>
                    <a:pt x="2302" y="2642"/>
                  </a:cubicBezTo>
                  <a:cubicBezTo>
                    <a:pt x="2528" y="2642"/>
                    <a:pt x="2753" y="2573"/>
                    <a:pt x="2928" y="2428"/>
                  </a:cubicBezTo>
                  <a:cubicBezTo>
                    <a:pt x="3242" y="2171"/>
                    <a:pt x="3368" y="1692"/>
                    <a:pt x="3172" y="1338"/>
                  </a:cubicBezTo>
                  <a:cubicBezTo>
                    <a:pt x="3042" y="1105"/>
                    <a:pt x="2768" y="967"/>
                    <a:pt x="2658" y="967"/>
                  </a:cubicBezTo>
                  <a:cubicBezTo>
                    <a:pt x="2650" y="967"/>
                    <a:pt x="2643" y="968"/>
                    <a:pt x="2637" y="970"/>
                  </a:cubicBezTo>
                  <a:lnTo>
                    <a:pt x="2637" y="970"/>
                  </a:lnTo>
                  <a:cubicBezTo>
                    <a:pt x="2555" y="642"/>
                    <a:pt x="2379" y="329"/>
                    <a:pt x="2099" y="146"/>
                  </a:cubicBezTo>
                  <a:cubicBezTo>
                    <a:pt x="1952" y="51"/>
                    <a:pt x="1775" y="1"/>
                    <a:pt x="16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9"/>
            <p:cNvSpPr/>
            <p:nvPr/>
          </p:nvSpPr>
          <p:spPr>
            <a:xfrm>
              <a:off x="4453792" y="3597323"/>
              <a:ext cx="95747" cy="92090"/>
            </a:xfrm>
            <a:custGeom>
              <a:avLst/>
              <a:gdLst/>
              <a:ahLst/>
              <a:cxnLst/>
              <a:rect l="l" t="t" r="r" b="b"/>
              <a:pathLst>
                <a:path w="2618" h="2518" extrusionOk="0">
                  <a:moveTo>
                    <a:pt x="1377" y="0"/>
                  </a:moveTo>
                  <a:cubicBezTo>
                    <a:pt x="1315" y="0"/>
                    <a:pt x="1252" y="10"/>
                    <a:pt x="1192" y="32"/>
                  </a:cubicBezTo>
                  <a:cubicBezTo>
                    <a:pt x="775" y="182"/>
                    <a:pt x="677" y="774"/>
                    <a:pt x="895" y="1159"/>
                  </a:cubicBezTo>
                  <a:cubicBezTo>
                    <a:pt x="852" y="1149"/>
                    <a:pt x="808" y="1145"/>
                    <a:pt x="764" y="1145"/>
                  </a:cubicBezTo>
                  <a:cubicBezTo>
                    <a:pt x="462" y="1145"/>
                    <a:pt x="162" y="1362"/>
                    <a:pt x="87" y="1658"/>
                  </a:cubicBezTo>
                  <a:cubicBezTo>
                    <a:pt x="1" y="1999"/>
                    <a:pt x="219" y="2385"/>
                    <a:pt x="555" y="2489"/>
                  </a:cubicBezTo>
                  <a:cubicBezTo>
                    <a:pt x="617" y="2508"/>
                    <a:pt x="681" y="2517"/>
                    <a:pt x="745" y="2517"/>
                  </a:cubicBezTo>
                  <a:cubicBezTo>
                    <a:pt x="1028" y="2517"/>
                    <a:pt x="1310" y="2340"/>
                    <a:pt x="1416" y="2075"/>
                  </a:cubicBezTo>
                  <a:cubicBezTo>
                    <a:pt x="1519" y="2273"/>
                    <a:pt x="1744" y="2388"/>
                    <a:pt x="1965" y="2388"/>
                  </a:cubicBezTo>
                  <a:cubicBezTo>
                    <a:pt x="2080" y="2388"/>
                    <a:pt x="2193" y="2357"/>
                    <a:pt x="2288" y="2292"/>
                  </a:cubicBezTo>
                  <a:cubicBezTo>
                    <a:pt x="2566" y="2098"/>
                    <a:pt x="2617" y="1650"/>
                    <a:pt x="2391" y="1399"/>
                  </a:cubicBezTo>
                  <a:cubicBezTo>
                    <a:pt x="2264" y="1257"/>
                    <a:pt x="2066" y="1197"/>
                    <a:pt x="1932" y="1197"/>
                  </a:cubicBezTo>
                  <a:cubicBezTo>
                    <a:pt x="1912" y="1197"/>
                    <a:pt x="1893" y="1199"/>
                    <a:pt x="1877" y="1201"/>
                  </a:cubicBezTo>
                  <a:lnTo>
                    <a:pt x="1877" y="1201"/>
                  </a:lnTo>
                  <a:cubicBezTo>
                    <a:pt x="2043" y="974"/>
                    <a:pt x="2100" y="664"/>
                    <a:pt x="1990" y="405"/>
                  </a:cubicBezTo>
                  <a:cubicBezTo>
                    <a:pt x="1887" y="166"/>
                    <a:pt x="1631" y="0"/>
                    <a:pt x="13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9"/>
            <p:cNvSpPr/>
            <p:nvPr/>
          </p:nvSpPr>
          <p:spPr>
            <a:xfrm>
              <a:off x="3640588" y="4714052"/>
              <a:ext cx="1835025" cy="447794"/>
            </a:xfrm>
            <a:custGeom>
              <a:avLst/>
              <a:gdLst/>
              <a:ahLst/>
              <a:cxnLst/>
              <a:rect l="l" t="t" r="r" b="b"/>
              <a:pathLst>
                <a:path w="50175" h="12244" extrusionOk="0">
                  <a:moveTo>
                    <a:pt x="48918" y="0"/>
                  </a:moveTo>
                  <a:cubicBezTo>
                    <a:pt x="43390" y="825"/>
                    <a:pt x="37846" y="1650"/>
                    <a:pt x="32278" y="1650"/>
                  </a:cubicBezTo>
                  <a:cubicBezTo>
                    <a:pt x="32259" y="1650"/>
                    <a:pt x="32239" y="1650"/>
                    <a:pt x="32220" y="1650"/>
                  </a:cubicBezTo>
                  <a:cubicBezTo>
                    <a:pt x="27346" y="1644"/>
                    <a:pt x="22485" y="1002"/>
                    <a:pt x="17610" y="839"/>
                  </a:cubicBezTo>
                  <a:cubicBezTo>
                    <a:pt x="16771" y="811"/>
                    <a:pt x="15932" y="797"/>
                    <a:pt x="15093" y="797"/>
                  </a:cubicBezTo>
                  <a:cubicBezTo>
                    <a:pt x="10276" y="797"/>
                    <a:pt x="5474" y="1260"/>
                    <a:pt x="836" y="2154"/>
                  </a:cubicBezTo>
                  <a:cubicBezTo>
                    <a:pt x="252" y="5461"/>
                    <a:pt x="1" y="8860"/>
                    <a:pt x="91" y="12243"/>
                  </a:cubicBezTo>
                  <a:lnTo>
                    <a:pt x="50018" y="12243"/>
                  </a:lnTo>
                  <a:cubicBezTo>
                    <a:pt x="50174" y="8175"/>
                    <a:pt x="49988" y="4087"/>
                    <a:pt x="48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9"/>
            <p:cNvSpPr/>
            <p:nvPr/>
          </p:nvSpPr>
          <p:spPr>
            <a:xfrm>
              <a:off x="4431884" y="4877386"/>
              <a:ext cx="353802" cy="114984"/>
            </a:xfrm>
            <a:custGeom>
              <a:avLst/>
              <a:gdLst/>
              <a:ahLst/>
              <a:cxnLst/>
              <a:rect l="l" t="t" r="r" b="b"/>
              <a:pathLst>
                <a:path w="9674" h="3144" fill="none" extrusionOk="0">
                  <a:moveTo>
                    <a:pt x="9674" y="1"/>
                  </a:moveTo>
                  <a:cubicBezTo>
                    <a:pt x="6811" y="1893"/>
                    <a:pt x="3429" y="2992"/>
                    <a:pt x="1" y="3144"/>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9"/>
            <p:cNvSpPr/>
            <p:nvPr/>
          </p:nvSpPr>
          <p:spPr>
            <a:xfrm>
              <a:off x="4554075" y="4956896"/>
              <a:ext cx="189263" cy="43046"/>
            </a:xfrm>
            <a:custGeom>
              <a:avLst/>
              <a:gdLst/>
              <a:ahLst/>
              <a:cxnLst/>
              <a:rect l="l" t="t" r="r" b="b"/>
              <a:pathLst>
                <a:path w="5175" h="1177" fill="none" extrusionOk="0">
                  <a:moveTo>
                    <a:pt x="5175" y="0"/>
                  </a:moveTo>
                  <a:cubicBezTo>
                    <a:pt x="3614" y="863"/>
                    <a:pt x="1776" y="1030"/>
                    <a:pt x="0" y="1176"/>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9"/>
            <p:cNvSpPr/>
            <p:nvPr/>
          </p:nvSpPr>
          <p:spPr>
            <a:xfrm>
              <a:off x="3738531" y="4865792"/>
              <a:ext cx="32769" cy="30684"/>
            </a:xfrm>
            <a:custGeom>
              <a:avLst/>
              <a:gdLst/>
              <a:ahLst/>
              <a:cxnLst/>
              <a:rect l="l" t="t" r="r" b="b"/>
              <a:pathLst>
                <a:path w="896" h="839" fill="none" extrusionOk="0">
                  <a:moveTo>
                    <a:pt x="895" y="1"/>
                  </a:moveTo>
                  <a:cubicBezTo>
                    <a:pt x="597" y="281"/>
                    <a:pt x="298" y="560"/>
                    <a:pt x="0" y="839"/>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9"/>
            <p:cNvSpPr/>
            <p:nvPr/>
          </p:nvSpPr>
          <p:spPr>
            <a:xfrm>
              <a:off x="3752941" y="4870217"/>
              <a:ext cx="45386" cy="30465"/>
            </a:xfrm>
            <a:custGeom>
              <a:avLst/>
              <a:gdLst/>
              <a:ahLst/>
              <a:cxnLst/>
              <a:rect l="l" t="t" r="r" b="b"/>
              <a:pathLst>
                <a:path w="1241" h="833" fill="none" extrusionOk="0">
                  <a:moveTo>
                    <a:pt x="1240" y="0"/>
                  </a:moveTo>
                  <a:cubicBezTo>
                    <a:pt x="854" y="316"/>
                    <a:pt x="438" y="595"/>
                    <a:pt x="1" y="832"/>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9"/>
            <p:cNvSpPr/>
            <p:nvPr/>
          </p:nvSpPr>
          <p:spPr>
            <a:xfrm>
              <a:off x="3967296" y="5011463"/>
              <a:ext cx="38182" cy="29477"/>
            </a:xfrm>
            <a:custGeom>
              <a:avLst/>
              <a:gdLst/>
              <a:ahLst/>
              <a:cxnLst/>
              <a:rect l="l" t="t" r="r" b="b"/>
              <a:pathLst>
                <a:path w="1044" h="806" fill="none" extrusionOk="0">
                  <a:moveTo>
                    <a:pt x="1" y="0"/>
                  </a:moveTo>
                  <a:cubicBezTo>
                    <a:pt x="230" y="386"/>
                    <a:pt x="611" y="681"/>
                    <a:pt x="1044" y="806"/>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9"/>
            <p:cNvSpPr/>
            <p:nvPr/>
          </p:nvSpPr>
          <p:spPr>
            <a:xfrm>
              <a:off x="3964955" y="5041892"/>
              <a:ext cx="38109" cy="15726"/>
            </a:xfrm>
            <a:custGeom>
              <a:avLst/>
              <a:gdLst/>
              <a:ahLst/>
              <a:cxnLst/>
              <a:rect l="l" t="t" r="r" b="b"/>
              <a:pathLst>
                <a:path w="1042" h="430" fill="none" extrusionOk="0">
                  <a:moveTo>
                    <a:pt x="0" y="0"/>
                  </a:moveTo>
                  <a:cubicBezTo>
                    <a:pt x="293" y="246"/>
                    <a:pt x="662" y="398"/>
                    <a:pt x="1041" y="429"/>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9"/>
            <p:cNvSpPr/>
            <p:nvPr/>
          </p:nvSpPr>
          <p:spPr>
            <a:xfrm>
              <a:off x="5257924" y="4839057"/>
              <a:ext cx="70292" cy="29697"/>
            </a:xfrm>
            <a:custGeom>
              <a:avLst/>
              <a:gdLst/>
              <a:ahLst/>
              <a:cxnLst/>
              <a:rect l="l" t="t" r="r" b="b"/>
              <a:pathLst>
                <a:path w="1922" h="812" fill="none" extrusionOk="0">
                  <a:moveTo>
                    <a:pt x="1922" y="1"/>
                  </a:moveTo>
                  <a:cubicBezTo>
                    <a:pt x="1364" y="427"/>
                    <a:pt x="695" y="708"/>
                    <a:pt x="1" y="811"/>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9"/>
            <p:cNvSpPr/>
            <p:nvPr/>
          </p:nvSpPr>
          <p:spPr>
            <a:xfrm>
              <a:off x="5271712" y="4863890"/>
              <a:ext cx="51933" cy="17262"/>
            </a:xfrm>
            <a:custGeom>
              <a:avLst/>
              <a:gdLst/>
              <a:ahLst/>
              <a:cxnLst/>
              <a:rect l="l" t="t" r="r" b="b"/>
              <a:pathLst>
                <a:path w="1420" h="472" fill="none" extrusionOk="0">
                  <a:moveTo>
                    <a:pt x="1420" y="0"/>
                  </a:moveTo>
                  <a:cubicBezTo>
                    <a:pt x="978" y="239"/>
                    <a:pt x="495" y="398"/>
                    <a:pt x="0" y="472"/>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9"/>
            <p:cNvSpPr/>
            <p:nvPr/>
          </p:nvSpPr>
          <p:spPr>
            <a:xfrm>
              <a:off x="5068256" y="5065226"/>
              <a:ext cx="42095" cy="43009"/>
            </a:xfrm>
            <a:custGeom>
              <a:avLst/>
              <a:gdLst/>
              <a:ahLst/>
              <a:cxnLst/>
              <a:rect l="l" t="t" r="r" b="b"/>
              <a:pathLst>
                <a:path w="1151" h="1176" fill="none" extrusionOk="0">
                  <a:moveTo>
                    <a:pt x="1" y="0"/>
                  </a:moveTo>
                  <a:cubicBezTo>
                    <a:pt x="308" y="458"/>
                    <a:pt x="700" y="859"/>
                    <a:pt x="1151" y="1175"/>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9"/>
            <p:cNvSpPr/>
            <p:nvPr/>
          </p:nvSpPr>
          <p:spPr>
            <a:xfrm>
              <a:off x="5052054" y="5091559"/>
              <a:ext cx="36463" cy="26954"/>
            </a:xfrm>
            <a:custGeom>
              <a:avLst/>
              <a:gdLst/>
              <a:ahLst/>
              <a:cxnLst/>
              <a:rect l="l" t="t" r="r" b="b"/>
              <a:pathLst>
                <a:path w="997" h="737" fill="none" extrusionOk="0">
                  <a:moveTo>
                    <a:pt x="1" y="1"/>
                  </a:moveTo>
                  <a:cubicBezTo>
                    <a:pt x="354" y="218"/>
                    <a:pt x="687" y="464"/>
                    <a:pt x="997" y="736"/>
                  </a:cubicBezTo>
                </a:path>
              </a:pathLst>
            </a:custGeom>
            <a:noFill/>
            <a:ln w="1525" cap="flat" cmpd="sng">
              <a:solidFill>
                <a:srgbClr val="000000"/>
              </a:solidFill>
              <a:prstDash val="solid"/>
              <a:miter lim="11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9"/>
            <p:cNvSpPr/>
            <p:nvPr/>
          </p:nvSpPr>
          <p:spPr>
            <a:xfrm>
              <a:off x="3631738" y="4350294"/>
              <a:ext cx="1880521" cy="500202"/>
            </a:xfrm>
            <a:custGeom>
              <a:avLst/>
              <a:gdLst/>
              <a:ahLst/>
              <a:cxnLst/>
              <a:rect l="l" t="t" r="r" b="b"/>
              <a:pathLst>
                <a:path w="51419" h="13677" extrusionOk="0">
                  <a:moveTo>
                    <a:pt x="319" y="1790"/>
                  </a:moveTo>
                  <a:cubicBezTo>
                    <a:pt x="319" y="1790"/>
                    <a:pt x="317" y="1797"/>
                    <a:pt x="314" y="1810"/>
                  </a:cubicBezTo>
                  <a:lnTo>
                    <a:pt x="314" y="1810"/>
                  </a:lnTo>
                  <a:cubicBezTo>
                    <a:pt x="318" y="1797"/>
                    <a:pt x="319" y="1790"/>
                    <a:pt x="319" y="1790"/>
                  </a:cubicBezTo>
                  <a:close/>
                  <a:moveTo>
                    <a:pt x="314" y="1810"/>
                  </a:moveTo>
                  <a:cubicBezTo>
                    <a:pt x="311" y="1826"/>
                    <a:pt x="304" y="1853"/>
                    <a:pt x="294" y="1891"/>
                  </a:cubicBezTo>
                  <a:cubicBezTo>
                    <a:pt x="295" y="1891"/>
                    <a:pt x="296" y="1890"/>
                    <a:pt x="297" y="1890"/>
                  </a:cubicBezTo>
                  <a:lnTo>
                    <a:pt x="297" y="1890"/>
                  </a:lnTo>
                  <a:cubicBezTo>
                    <a:pt x="304" y="1855"/>
                    <a:pt x="311" y="1827"/>
                    <a:pt x="314" y="1810"/>
                  </a:cubicBezTo>
                  <a:close/>
                  <a:moveTo>
                    <a:pt x="50667" y="1"/>
                  </a:moveTo>
                  <a:cubicBezTo>
                    <a:pt x="50600" y="1"/>
                    <a:pt x="50531" y="14"/>
                    <a:pt x="50466" y="28"/>
                  </a:cubicBezTo>
                  <a:cubicBezTo>
                    <a:pt x="47845" y="567"/>
                    <a:pt x="45222" y="1106"/>
                    <a:pt x="42601" y="1646"/>
                  </a:cubicBezTo>
                  <a:cubicBezTo>
                    <a:pt x="41330" y="1481"/>
                    <a:pt x="40058" y="1412"/>
                    <a:pt x="38784" y="1412"/>
                  </a:cubicBezTo>
                  <a:cubicBezTo>
                    <a:pt x="32403" y="1412"/>
                    <a:pt x="25981" y="3135"/>
                    <a:pt x="19522" y="3135"/>
                  </a:cubicBezTo>
                  <a:cubicBezTo>
                    <a:pt x="19154" y="3135"/>
                    <a:pt x="18786" y="3130"/>
                    <a:pt x="18419" y="3118"/>
                  </a:cubicBezTo>
                  <a:cubicBezTo>
                    <a:pt x="15126" y="3011"/>
                    <a:pt x="11873" y="2409"/>
                    <a:pt x="8643" y="1756"/>
                  </a:cubicBezTo>
                  <a:cubicBezTo>
                    <a:pt x="7095" y="1443"/>
                    <a:pt x="5472" y="1127"/>
                    <a:pt x="3898" y="1127"/>
                  </a:cubicBezTo>
                  <a:cubicBezTo>
                    <a:pt x="2645" y="1127"/>
                    <a:pt x="1423" y="1328"/>
                    <a:pt x="297" y="1890"/>
                  </a:cubicBezTo>
                  <a:lnTo>
                    <a:pt x="297" y="1890"/>
                  </a:lnTo>
                  <a:cubicBezTo>
                    <a:pt x="269" y="2023"/>
                    <a:pt x="223" y="2265"/>
                    <a:pt x="208" y="2475"/>
                  </a:cubicBezTo>
                  <a:cubicBezTo>
                    <a:pt x="1" y="5489"/>
                    <a:pt x="102" y="8526"/>
                    <a:pt x="504" y="11520"/>
                  </a:cubicBezTo>
                  <a:cubicBezTo>
                    <a:pt x="525" y="11674"/>
                    <a:pt x="550" y="11835"/>
                    <a:pt x="646" y="11956"/>
                  </a:cubicBezTo>
                  <a:cubicBezTo>
                    <a:pt x="805" y="12157"/>
                    <a:pt x="1097" y="12179"/>
                    <a:pt x="1354" y="12184"/>
                  </a:cubicBezTo>
                  <a:cubicBezTo>
                    <a:pt x="6705" y="12301"/>
                    <a:pt x="12051" y="12798"/>
                    <a:pt x="17332" y="13668"/>
                  </a:cubicBezTo>
                  <a:cubicBezTo>
                    <a:pt x="17623" y="13673"/>
                    <a:pt x="17913" y="13676"/>
                    <a:pt x="18204" y="13676"/>
                  </a:cubicBezTo>
                  <a:cubicBezTo>
                    <a:pt x="25861" y="13676"/>
                    <a:pt x="33599" y="11887"/>
                    <a:pt x="41407" y="11887"/>
                  </a:cubicBezTo>
                  <a:cubicBezTo>
                    <a:pt x="41558" y="11887"/>
                    <a:pt x="41709" y="11888"/>
                    <a:pt x="41860" y="11889"/>
                  </a:cubicBezTo>
                  <a:cubicBezTo>
                    <a:pt x="43056" y="11900"/>
                    <a:pt x="44261" y="11954"/>
                    <a:pt x="45460" y="11954"/>
                  </a:cubicBezTo>
                  <a:cubicBezTo>
                    <a:pt x="46861" y="11954"/>
                    <a:pt x="48255" y="11880"/>
                    <a:pt x="49620" y="11577"/>
                  </a:cubicBezTo>
                  <a:cubicBezTo>
                    <a:pt x="49919" y="11511"/>
                    <a:pt x="50226" y="11428"/>
                    <a:pt x="50457" y="11228"/>
                  </a:cubicBezTo>
                  <a:cubicBezTo>
                    <a:pt x="50816" y="10920"/>
                    <a:pt x="50908" y="10408"/>
                    <a:pt x="50968" y="9938"/>
                  </a:cubicBezTo>
                  <a:cubicBezTo>
                    <a:pt x="51374" y="6854"/>
                    <a:pt x="51418" y="3721"/>
                    <a:pt x="51105" y="624"/>
                  </a:cubicBezTo>
                  <a:cubicBezTo>
                    <a:pt x="51081" y="383"/>
                    <a:pt x="51017" y="91"/>
                    <a:pt x="50784" y="17"/>
                  </a:cubicBezTo>
                  <a:cubicBezTo>
                    <a:pt x="50746" y="5"/>
                    <a:pt x="50706" y="1"/>
                    <a:pt x="50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9"/>
            <p:cNvSpPr/>
            <p:nvPr/>
          </p:nvSpPr>
          <p:spPr>
            <a:xfrm>
              <a:off x="5181742" y="3259312"/>
              <a:ext cx="121457" cy="139049"/>
            </a:xfrm>
            <a:custGeom>
              <a:avLst/>
              <a:gdLst/>
              <a:ahLst/>
              <a:cxnLst/>
              <a:rect l="l" t="t" r="r" b="b"/>
              <a:pathLst>
                <a:path w="3321" h="3802" extrusionOk="0">
                  <a:moveTo>
                    <a:pt x="1253" y="1"/>
                  </a:moveTo>
                  <a:cubicBezTo>
                    <a:pt x="1148" y="1"/>
                    <a:pt x="1057" y="64"/>
                    <a:pt x="1020" y="168"/>
                  </a:cubicBezTo>
                  <a:lnTo>
                    <a:pt x="816" y="738"/>
                  </a:lnTo>
                  <a:cubicBezTo>
                    <a:pt x="777" y="850"/>
                    <a:pt x="797" y="948"/>
                    <a:pt x="926" y="994"/>
                  </a:cubicBezTo>
                  <a:lnTo>
                    <a:pt x="1096" y="1054"/>
                  </a:lnTo>
                  <a:cubicBezTo>
                    <a:pt x="1125" y="1064"/>
                    <a:pt x="1152" y="1069"/>
                    <a:pt x="1176" y="1069"/>
                  </a:cubicBezTo>
                  <a:cubicBezTo>
                    <a:pt x="1258" y="1069"/>
                    <a:pt x="1312" y="1013"/>
                    <a:pt x="1343" y="926"/>
                  </a:cubicBezTo>
                  <a:lnTo>
                    <a:pt x="1445" y="640"/>
                  </a:lnTo>
                  <a:lnTo>
                    <a:pt x="2388" y="978"/>
                  </a:lnTo>
                  <a:lnTo>
                    <a:pt x="249" y="2504"/>
                  </a:lnTo>
                  <a:cubicBezTo>
                    <a:pt x="167" y="2566"/>
                    <a:pt x="110" y="2641"/>
                    <a:pt x="80" y="2726"/>
                  </a:cubicBezTo>
                  <a:lnTo>
                    <a:pt x="48" y="2814"/>
                  </a:lnTo>
                  <a:cubicBezTo>
                    <a:pt x="1" y="2947"/>
                    <a:pt x="62" y="3076"/>
                    <a:pt x="195" y="3123"/>
                  </a:cubicBezTo>
                  <a:lnTo>
                    <a:pt x="2048" y="3785"/>
                  </a:lnTo>
                  <a:cubicBezTo>
                    <a:pt x="2079" y="3796"/>
                    <a:pt x="2110" y="3801"/>
                    <a:pt x="2140" y="3801"/>
                  </a:cubicBezTo>
                  <a:cubicBezTo>
                    <a:pt x="2244" y="3801"/>
                    <a:pt x="2337" y="3737"/>
                    <a:pt x="2375" y="3630"/>
                  </a:cubicBezTo>
                  <a:lnTo>
                    <a:pt x="2575" y="3073"/>
                  </a:lnTo>
                  <a:cubicBezTo>
                    <a:pt x="2613" y="2967"/>
                    <a:pt x="2593" y="2865"/>
                    <a:pt x="2468" y="2819"/>
                  </a:cubicBezTo>
                  <a:lnTo>
                    <a:pt x="2295" y="2757"/>
                  </a:lnTo>
                  <a:cubicBezTo>
                    <a:pt x="2268" y="2747"/>
                    <a:pt x="2244" y="2743"/>
                    <a:pt x="2221" y="2743"/>
                  </a:cubicBezTo>
                  <a:cubicBezTo>
                    <a:pt x="2138" y="2743"/>
                    <a:pt x="2083" y="2802"/>
                    <a:pt x="2053" y="2886"/>
                  </a:cubicBezTo>
                  <a:lnTo>
                    <a:pt x="1953" y="3163"/>
                  </a:lnTo>
                  <a:lnTo>
                    <a:pt x="934" y="2798"/>
                  </a:lnTo>
                  <a:lnTo>
                    <a:pt x="3074" y="1268"/>
                  </a:lnTo>
                  <a:cubicBezTo>
                    <a:pt x="3155" y="1211"/>
                    <a:pt x="3213" y="1132"/>
                    <a:pt x="3243" y="1047"/>
                  </a:cubicBezTo>
                  <a:lnTo>
                    <a:pt x="3273" y="962"/>
                  </a:lnTo>
                  <a:cubicBezTo>
                    <a:pt x="3321" y="829"/>
                    <a:pt x="3256" y="700"/>
                    <a:pt x="3122" y="652"/>
                  </a:cubicBezTo>
                  <a:lnTo>
                    <a:pt x="1345" y="17"/>
                  </a:lnTo>
                  <a:cubicBezTo>
                    <a:pt x="1314" y="6"/>
                    <a:pt x="1283" y="1"/>
                    <a:pt x="12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9"/>
            <p:cNvSpPr/>
            <p:nvPr/>
          </p:nvSpPr>
          <p:spPr>
            <a:xfrm>
              <a:off x="5286305" y="3372836"/>
              <a:ext cx="107084" cy="122554"/>
            </a:xfrm>
            <a:custGeom>
              <a:avLst/>
              <a:gdLst/>
              <a:ahLst/>
              <a:cxnLst/>
              <a:rect l="l" t="t" r="r" b="b"/>
              <a:pathLst>
                <a:path w="2928" h="3351" extrusionOk="0">
                  <a:moveTo>
                    <a:pt x="1105" y="1"/>
                  </a:moveTo>
                  <a:cubicBezTo>
                    <a:pt x="1013" y="1"/>
                    <a:pt x="931" y="56"/>
                    <a:pt x="899" y="147"/>
                  </a:cubicBezTo>
                  <a:lnTo>
                    <a:pt x="720" y="650"/>
                  </a:lnTo>
                  <a:cubicBezTo>
                    <a:pt x="683" y="749"/>
                    <a:pt x="703" y="835"/>
                    <a:pt x="815" y="875"/>
                  </a:cubicBezTo>
                  <a:lnTo>
                    <a:pt x="965" y="928"/>
                  </a:lnTo>
                  <a:cubicBezTo>
                    <a:pt x="990" y="937"/>
                    <a:pt x="1014" y="941"/>
                    <a:pt x="1035" y="941"/>
                  </a:cubicBezTo>
                  <a:cubicBezTo>
                    <a:pt x="1109" y="941"/>
                    <a:pt x="1156" y="891"/>
                    <a:pt x="1183" y="815"/>
                  </a:cubicBezTo>
                  <a:lnTo>
                    <a:pt x="1273" y="564"/>
                  </a:lnTo>
                  <a:lnTo>
                    <a:pt x="2105" y="861"/>
                  </a:lnTo>
                  <a:lnTo>
                    <a:pt x="221" y="2206"/>
                  </a:lnTo>
                  <a:cubicBezTo>
                    <a:pt x="149" y="2261"/>
                    <a:pt x="98" y="2327"/>
                    <a:pt x="72" y="2401"/>
                  </a:cubicBezTo>
                  <a:lnTo>
                    <a:pt x="43" y="2480"/>
                  </a:lnTo>
                  <a:cubicBezTo>
                    <a:pt x="1" y="2600"/>
                    <a:pt x="55" y="2711"/>
                    <a:pt x="172" y="2752"/>
                  </a:cubicBezTo>
                  <a:lnTo>
                    <a:pt x="1806" y="3336"/>
                  </a:lnTo>
                  <a:cubicBezTo>
                    <a:pt x="1833" y="3346"/>
                    <a:pt x="1861" y="3351"/>
                    <a:pt x="1887" y="3351"/>
                  </a:cubicBezTo>
                  <a:cubicBezTo>
                    <a:pt x="1979" y="3351"/>
                    <a:pt x="2061" y="3295"/>
                    <a:pt x="2094" y="3200"/>
                  </a:cubicBezTo>
                  <a:lnTo>
                    <a:pt x="2269" y="2710"/>
                  </a:lnTo>
                  <a:cubicBezTo>
                    <a:pt x="2304" y="2615"/>
                    <a:pt x="2287" y="2525"/>
                    <a:pt x="2175" y="2487"/>
                  </a:cubicBezTo>
                  <a:lnTo>
                    <a:pt x="2023" y="2433"/>
                  </a:lnTo>
                  <a:cubicBezTo>
                    <a:pt x="1999" y="2425"/>
                    <a:pt x="1977" y="2421"/>
                    <a:pt x="1957" y="2421"/>
                  </a:cubicBezTo>
                  <a:cubicBezTo>
                    <a:pt x="1883" y="2421"/>
                    <a:pt x="1835" y="2473"/>
                    <a:pt x="1808" y="2548"/>
                  </a:cubicBezTo>
                  <a:lnTo>
                    <a:pt x="1721" y="2791"/>
                  </a:lnTo>
                  <a:lnTo>
                    <a:pt x="821" y="2470"/>
                  </a:lnTo>
                  <a:lnTo>
                    <a:pt x="2708" y="1120"/>
                  </a:lnTo>
                  <a:cubicBezTo>
                    <a:pt x="2778" y="1070"/>
                    <a:pt x="2830" y="1000"/>
                    <a:pt x="2857" y="925"/>
                  </a:cubicBezTo>
                  <a:lnTo>
                    <a:pt x="2885" y="851"/>
                  </a:lnTo>
                  <a:cubicBezTo>
                    <a:pt x="2927" y="731"/>
                    <a:pt x="2870" y="618"/>
                    <a:pt x="2753" y="576"/>
                  </a:cubicBezTo>
                  <a:lnTo>
                    <a:pt x="1186" y="15"/>
                  </a:lnTo>
                  <a:cubicBezTo>
                    <a:pt x="1159" y="5"/>
                    <a:pt x="1131" y="1"/>
                    <a:pt x="11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9"/>
            <p:cNvSpPr/>
            <p:nvPr/>
          </p:nvSpPr>
          <p:spPr>
            <a:xfrm>
              <a:off x="5205003" y="3520592"/>
              <a:ext cx="90883" cy="103976"/>
            </a:xfrm>
            <a:custGeom>
              <a:avLst/>
              <a:gdLst/>
              <a:ahLst/>
              <a:cxnLst/>
              <a:rect l="l" t="t" r="r" b="b"/>
              <a:pathLst>
                <a:path w="2485" h="2843" extrusionOk="0">
                  <a:moveTo>
                    <a:pt x="936" y="1"/>
                  </a:moveTo>
                  <a:cubicBezTo>
                    <a:pt x="858" y="1"/>
                    <a:pt x="790" y="48"/>
                    <a:pt x="763" y="125"/>
                  </a:cubicBezTo>
                  <a:lnTo>
                    <a:pt x="610" y="552"/>
                  </a:lnTo>
                  <a:cubicBezTo>
                    <a:pt x="580" y="635"/>
                    <a:pt x="596" y="708"/>
                    <a:pt x="692" y="742"/>
                  </a:cubicBezTo>
                  <a:lnTo>
                    <a:pt x="818" y="788"/>
                  </a:lnTo>
                  <a:cubicBezTo>
                    <a:pt x="840" y="796"/>
                    <a:pt x="860" y="800"/>
                    <a:pt x="878" y="800"/>
                  </a:cubicBezTo>
                  <a:cubicBezTo>
                    <a:pt x="940" y="800"/>
                    <a:pt x="980" y="757"/>
                    <a:pt x="1004" y="692"/>
                  </a:cubicBezTo>
                  <a:lnTo>
                    <a:pt x="1079" y="479"/>
                  </a:lnTo>
                  <a:lnTo>
                    <a:pt x="1786" y="731"/>
                  </a:lnTo>
                  <a:lnTo>
                    <a:pt x="187" y="1873"/>
                  </a:lnTo>
                  <a:cubicBezTo>
                    <a:pt x="127" y="1919"/>
                    <a:pt x="83" y="1975"/>
                    <a:pt x="60" y="2038"/>
                  </a:cubicBezTo>
                  <a:lnTo>
                    <a:pt x="36" y="2104"/>
                  </a:lnTo>
                  <a:cubicBezTo>
                    <a:pt x="1" y="2205"/>
                    <a:pt x="45" y="2299"/>
                    <a:pt x="145" y="2335"/>
                  </a:cubicBezTo>
                  <a:lnTo>
                    <a:pt x="1533" y="2831"/>
                  </a:lnTo>
                  <a:cubicBezTo>
                    <a:pt x="1556" y="2839"/>
                    <a:pt x="1578" y="2843"/>
                    <a:pt x="1600" y="2843"/>
                  </a:cubicBezTo>
                  <a:cubicBezTo>
                    <a:pt x="1678" y="2843"/>
                    <a:pt x="1747" y="2796"/>
                    <a:pt x="1776" y="2715"/>
                  </a:cubicBezTo>
                  <a:lnTo>
                    <a:pt x="1925" y="2297"/>
                  </a:lnTo>
                  <a:cubicBezTo>
                    <a:pt x="1954" y="2217"/>
                    <a:pt x="1940" y="2141"/>
                    <a:pt x="1846" y="2109"/>
                  </a:cubicBezTo>
                  <a:lnTo>
                    <a:pt x="1716" y="2063"/>
                  </a:lnTo>
                  <a:cubicBezTo>
                    <a:pt x="1696" y="2056"/>
                    <a:pt x="1677" y="2052"/>
                    <a:pt x="1660" y="2052"/>
                  </a:cubicBezTo>
                  <a:cubicBezTo>
                    <a:pt x="1598" y="2052"/>
                    <a:pt x="1558" y="2097"/>
                    <a:pt x="1535" y="2160"/>
                  </a:cubicBezTo>
                  <a:lnTo>
                    <a:pt x="1460" y="2366"/>
                  </a:lnTo>
                  <a:lnTo>
                    <a:pt x="697" y="2093"/>
                  </a:lnTo>
                  <a:lnTo>
                    <a:pt x="2298" y="949"/>
                  </a:lnTo>
                  <a:cubicBezTo>
                    <a:pt x="2359" y="908"/>
                    <a:pt x="2402" y="847"/>
                    <a:pt x="2424" y="784"/>
                  </a:cubicBezTo>
                  <a:lnTo>
                    <a:pt x="2447" y="721"/>
                  </a:lnTo>
                  <a:cubicBezTo>
                    <a:pt x="2484" y="621"/>
                    <a:pt x="2436" y="524"/>
                    <a:pt x="2336" y="489"/>
                  </a:cubicBezTo>
                  <a:lnTo>
                    <a:pt x="1006" y="14"/>
                  </a:lnTo>
                  <a:cubicBezTo>
                    <a:pt x="982" y="5"/>
                    <a:pt x="958" y="1"/>
                    <a:pt x="9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 name="Google Shape;2615;p60">
            <a:extLst>
              <a:ext uri="{FF2B5EF4-FFF2-40B4-BE49-F238E27FC236}">
                <a16:creationId xmlns:a16="http://schemas.microsoft.com/office/drawing/2014/main" id="{73C9933D-C93E-A3BA-0F0C-9C39684E0584}"/>
              </a:ext>
            </a:extLst>
          </p:cNvPr>
          <p:cNvCxnSpPr/>
          <p:nvPr/>
        </p:nvCxnSpPr>
        <p:spPr>
          <a:xfrm>
            <a:off x="5129767" y="1750814"/>
            <a:ext cx="2759400" cy="0"/>
          </a:xfrm>
          <a:prstGeom prst="straightConnector1">
            <a:avLst/>
          </a:prstGeom>
          <a:noFill/>
          <a:ln w="19050" cap="flat" cmpd="sng">
            <a:solidFill>
              <a:schemeClr val="accent1"/>
            </a:solidFill>
            <a:prstDash val="solid"/>
            <a:round/>
            <a:headEnd type="none" w="med" len="med"/>
            <a:tailEnd type="none" w="med" len="med"/>
          </a:ln>
        </p:spPr>
      </p:cxnSp>
      <p:grpSp>
        <p:nvGrpSpPr>
          <p:cNvPr id="3" name="Google Shape;2600;p60">
            <a:extLst>
              <a:ext uri="{FF2B5EF4-FFF2-40B4-BE49-F238E27FC236}">
                <a16:creationId xmlns:a16="http://schemas.microsoft.com/office/drawing/2014/main" id="{FB162EEB-DAAF-A97F-3FE1-7D617582CAE8}"/>
              </a:ext>
            </a:extLst>
          </p:cNvPr>
          <p:cNvGrpSpPr/>
          <p:nvPr/>
        </p:nvGrpSpPr>
        <p:grpSpPr>
          <a:xfrm>
            <a:off x="5465162" y="2937686"/>
            <a:ext cx="2108711" cy="365748"/>
            <a:chOff x="1842897" y="3307268"/>
            <a:chExt cx="2108711" cy="365748"/>
          </a:xfrm>
          <a:solidFill>
            <a:schemeClr val="accent6"/>
          </a:solidFill>
        </p:grpSpPr>
        <p:grpSp>
          <p:nvGrpSpPr>
            <p:cNvPr id="4" name="Google Shape;2601;p60">
              <a:extLst>
                <a:ext uri="{FF2B5EF4-FFF2-40B4-BE49-F238E27FC236}">
                  <a16:creationId xmlns:a16="http://schemas.microsoft.com/office/drawing/2014/main" id="{D50DE89E-3BE1-1BE7-8362-865A89D60CA6}"/>
                </a:ext>
              </a:extLst>
            </p:cNvPr>
            <p:cNvGrpSpPr/>
            <p:nvPr/>
          </p:nvGrpSpPr>
          <p:grpSpPr>
            <a:xfrm>
              <a:off x="1842897" y="3307268"/>
              <a:ext cx="356628" cy="361072"/>
              <a:chOff x="2015822" y="3307268"/>
              <a:chExt cx="356628" cy="361072"/>
            </a:xfrm>
            <a:grpFill/>
          </p:grpSpPr>
          <p:sp>
            <p:nvSpPr>
              <p:cNvPr id="15" name="Google Shape;2602;p60">
                <a:extLst>
                  <a:ext uri="{FF2B5EF4-FFF2-40B4-BE49-F238E27FC236}">
                    <a16:creationId xmlns:a16="http://schemas.microsoft.com/office/drawing/2014/main" id="{60D37032-304E-D9F7-2025-2A854809B82A}"/>
                  </a:ext>
                </a:extLst>
              </p:cNvPr>
              <p:cNvSpPr/>
              <p:nvPr/>
            </p:nvSpPr>
            <p:spPr>
              <a:xfrm>
                <a:off x="2015822" y="3307268"/>
                <a:ext cx="356628" cy="361072"/>
              </a:xfrm>
              <a:custGeom>
                <a:avLst/>
                <a:gdLst/>
                <a:ahLst/>
                <a:cxnLst/>
                <a:rect l="l" t="t" r="r" b="b"/>
                <a:pathLst>
                  <a:path w="23218" h="23250" extrusionOk="0">
                    <a:moveTo>
                      <a:pt x="11609" y="0"/>
                    </a:moveTo>
                    <a:cubicBezTo>
                      <a:pt x="5204" y="0"/>
                      <a:pt x="1" y="5204"/>
                      <a:pt x="1" y="11642"/>
                    </a:cubicBezTo>
                    <a:cubicBezTo>
                      <a:pt x="1" y="18046"/>
                      <a:pt x="5204" y="23250"/>
                      <a:pt x="11609" y="23250"/>
                    </a:cubicBezTo>
                    <a:cubicBezTo>
                      <a:pt x="18013" y="23250"/>
                      <a:pt x="23217" y="18046"/>
                      <a:pt x="23217" y="11642"/>
                    </a:cubicBezTo>
                    <a:cubicBezTo>
                      <a:pt x="23217" y="5204"/>
                      <a:pt x="18013" y="0"/>
                      <a:pt x="1160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03;p60">
                <a:extLst>
                  <a:ext uri="{FF2B5EF4-FFF2-40B4-BE49-F238E27FC236}">
                    <a16:creationId xmlns:a16="http://schemas.microsoft.com/office/drawing/2014/main" id="{2B0C85B5-6C9A-852A-75B5-45E7260D3322}"/>
                  </a:ext>
                </a:extLst>
              </p:cNvPr>
              <p:cNvSpPr/>
              <p:nvPr/>
            </p:nvSpPr>
            <p:spPr>
              <a:xfrm>
                <a:off x="2130103" y="3384979"/>
                <a:ext cx="109148" cy="211891"/>
              </a:xfrm>
              <a:custGeom>
                <a:avLst/>
                <a:gdLst/>
                <a:ahLst/>
                <a:cxnLst/>
                <a:rect l="l" t="t" r="r" b="b"/>
                <a:pathLst>
                  <a:path w="7106" h="13644" extrusionOk="0">
                    <a:moveTo>
                      <a:pt x="5671" y="2302"/>
                    </a:moveTo>
                    <a:cubicBezTo>
                      <a:pt x="6071" y="2302"/>
                      <a:pt x="6505" y="2302"/>
                      <a:pt x="6939" y="2302"/>
                    </a:cubicBezTo>
                    <a:lnTo>
                      <a:pt x="7105" y="2302"/>
                    </a:lnTo>
                    <a:lnTo>
                      <a:pt x="7105" y="101"/>
                    </a:lnTo>
                    <a:cubicBezTo>
                      <a:pt x="6872" y="101"/>
                      <a:pt x="6638" y="67"/>
                      <a:pt x="6405" y="34"/>
                    </a:cubicBezTo>
                    <a:cubicBezTo>
                      <a:pt x="5971" y="34"/>
                      <a:pt x="5538" y="1"/>
                      <a:pt x="5104" y="1"/>
                    </a:cubicBezTo>
                    <a:cubicBezTo>
                      <a:pt x="4437" y="34"/>
                      <a:pt x="3803" y="201"/>
                      <a:pt x="3269" y="568"/>
                    </a:cubicBezTo>
                    <a:cubicBezTo>
                      <a:pt x="2635" y="1035"/>
                      <a:pt x="2302" y="1669"/>
                      <a:pt x="2168" y="2402"/>
                    </a:cubicBezTo>
                    <a:cubicBezTo>
                      <a:pt x="2102" y="2736"/>
                      <a:pt x="2102" y="3036"/>
                      <a:pt x="2102" y="3370"/>
                    </a:cubicBezTo>
                    <a:cubicBezTo>
                      <a:pt x="2068" y="3837"/>
                      <a:pt x="2068" y="4337"/>
                      <a:pt x="2102" y="4838"/>
                    </a:cubicBezTo>
                    <a:lnTo>
                      <a:pt x="2102" y="5004"/>
                    </a:lnTo>
                    <a:lnTo>
                      <a:pt x="0" y="5004"/>
                    </a:lnTo>
                    <a:lnTo>
                      <a:pt x="0" y="7473"/>
                    </a:lnTo>
                    <a:lnTo>
                      <a:pt x="2068" y="7473"/>
                    </a:lnTo>
                    <a:lnTo>
                      <a:pt x="2068" y="13644"/>
                    </a:lnTo>
                    <a:lnTo>
                      <a:pt x="4637" y="13644"/>
                    </a:lnTo>
                    <a:lnTo>
                      <a:pt x="4637" y="7473"/>
                    </a:lnTo>
                    <a:lnTo>
                      <a:pt x="6705" y="7473"/>
                    </a:lnTo>
                    <a:cubicBezTo>
                      <a:pt x="6805" y="6672"/>
                      <a:pt x="6905" y="5872"/>
                      <a:pt x="7039" y="5004"/>
                    </a:cubicBezTo>
                    <a:lnTo>
                      <a:pt x="6572" y="5004"/>
                    </a:lnTo>
                    <a:cubicBezTo>
                      <a:pt x="5971" y="5004"/>
                      <a:pt x="4604" y="5004"/>
                      <a:pt x="4604" y="5004"/>
                    </a:cubicBezTo>
                    <a:cubicBezTo>
                      <a:pt x="4604" y="5004"/>
                      <a:pt x="4604" y="3803"/>
                      <a:pt x="4637" y="3270"/>
                    </a:cubicBezTo>
                    <a:cubicBezTo>
                      <a:pt x="4637" y="2569"/>
                      <a:pt x="5071" y="2336"/>
                      <a:pt x="5671" y="2302"/>
                    </a:cubicBezTo>
                    <a:close/>
                  </a:path>
                </a:pathLst>
              </a:custGeom>
              <a:solidFill>
                <a:schemeClr val="tx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2604;p60">
              <a:extLst>
                <a:ext uri="{FF2B5EF4-FFF2-40B4-BE49-F238E27FC236}">
                  <a16:creationId xmlns:a16="http://schemas.microsoft.com/office/drawing/2014/main" id="{6A8A58D7-460E-BB17-A423-C84F3353543D}"/>
                </a:ext>
              </a:extLst>
            </p:cNvPr>
            <p:cNvGrpSpPr/>
            <p:nvPr/>
          </p:nvGrpSpPr>
          <p:grpSpPr>
            <a:xfrm>
              <a:off x="2426930" y="3307268"/>
              <a:ext cx="356628" cy="361072"/>
              <a:chOff x="2401171" y="3307268"/>
              <a:chExt cx="356628" cy="361072"/>
            </a:xfrm>
            <a:grpFill/>
          </p:grpSpPr>
          <p:sp>
            <p:nvSpPr>
              <p:cNvPr id="13" name="Google Shape;2605;p60">
                <a:extLst>
                  <a:ext uri="{FF2B5EF4-FFF2-40B4-BE49-F238E27FC236}">
                    <a16:creationId xmlns:a16="http://schemas.microsoft.com/office/drawing/2014/main" id="{33503680-EE72-71FA-284D-4445880A548B}"/>
                  </a:ext>
                </a:extLst>
              </p:cNvPr>
              <p:cNvSpPr/>
              <p:nvPr/>
            </p:nvSpPr>
            <p:spPr>
              <a:xfrm>
                <a:off x="2401171" y="3307268"/>
                <a:ext cx="356628" cy="361072"/>
              </a:xfrm>
              <a:custGeom>
                <a:avLst/>
                <a:gdLst/>
                <a:ahLst/>
                <a:cxnLst/>
                <a:rect l="l" t="t" r="r" b="b"/>
                <a:pathLst>
                  <a:path w="23218" h="23250" extrusionOk="0">
                    <a:moveTo>
                      <a:pt x="11609" y="0"/>
                    </a:moveTo>
                    <a:cubicBezTo>
                      <a:pt x="5205" y="0"/>
                      <a:pt x="1" y="5204"/>
                      <a:pt x="1" y="11642"/>
                    </a:cubicBezTo>
                    <a:cubicBezTo>
                      <a:pt x="1" y="18046"/>
                      <a:pt x="5205" y="23250"/>
                      <a:pt x="11609" y="23250"/>
                    </a:cubicBezTo>
                    <a:cubicBezTo>
                      <a:pt x="18014" y="23250"/>
                      <a:pt x="23217" y="18046"/>
                      <a:pt x="23217" y="11642"/>
                    </a:cubicBezTo>
                    <a:cubicBezTo>
                      <a:pt x="23217" y="5204"/>
                      <a:pt x="18014" y="0"/>
                      <a:pt x="1160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6;p60">
                <a:extLst>
                  <a:ext uri="{FF2B5EF4-FFF2-40B4-BE49-F238E27FC236}">
                    <a16:creationId xmlns:a16="http://schemas.microsoft.com/office/drawing/2014/main" id="{C12E71E9-7267-FB03-D677-182ADF61EDFF}"/>
                  </a:ext>
                </a:extLst>
              </p:cNvPr>
              <p:cNvSpPr/>
              <p:nvPr/>
            </p:nvSpPr>
            <p:spPr>
              <a:xfrm>
                <a:off x="2485219" y="3408293"/>
                <a:ext cx="203935" cy="169929"/>
              </a:xfrm>
              <a:custGeom>
                <a:avLst/>
                <a:gdLst/>
                <a:ahLst/>
                <a:cxnLst/>
                <a:rect l="l" t="t" r="r" b="b"/>
                <a:pathLst>
                  <a:path w="13277" h="10942" extrusionOk="0">
                    <a:moveTo>
                      <a:pt x="4037" y="8574"/>
                    </a:moveTo>
                    <a:cubicBezTo>
                      <a:pt x="2602" y="8507"/>
                      <a:pt x="1735" y="7473"/>
                      <a:pt x="1502" y="6672"/>
                    </a:cubicBezTo>
                    <a:cubicBezTo>
                      <a:pt x="1902" y="6739"/>
                      <a:pt x="2269" y="6739"/>
                      <a:pt x="2669" y="6639"/>
                    </a:cubicBezTo>
                    <a:cubicBezTo>
                      <a:pt x="2669" y="6639"/>
                      <a:pt x="2669" y="6639"/>
                      <a:pt x="2702" y="6606"/>
                    </a:cubicBezTo>
                    <a:cubicBezTo>
                      <a:pt x="1935" y="6439"/>
                      <a:pt x="1335" y="6038"/>
                      <a:pt x="934" y="5371"/>
                    </a:cubicBezTo>
                    <a:cubicBezTo>
                      <a:pt x="668" y="4938"/>
                      <a:pt x="534" y="4437"/>
                      <a:pt x="534" y="3904"/>
                    </a:cubicBezTo>
                    <a:cubicBezTo>
                      <a:pt x="901" y="4104"/>
                      <a:pt x="1301" y="4237"/>
                      <a:pt x="1735" y="4237"/>
                    </a:cubicBezTo>
                    <a:cubicBezTo>
                      <a:pt x="1168" y="3837"/>
                      <a:pt x="768" y="3270"/>
                      <a:pt x="634" y="2603"/>
                    </a:cubicBezTo>
                    <a:cubicBezTo>
                      <a:pt x="467" y="1902"/>
                      <a:pt x="568" y="1235"/>
                      <a:pt x="901" y="601"/>
                    </a:cubicBezTo>
                    <a:cubicBezTo>
                      <a:pt x="2402" y="2336"/>
                      <a:pt x="4270" y="3303"/>
                      <a:pt x="6538" y="3470"/>
                    </a:cubicBezTo>
                    <a:cubicBezTo>
                      <a:pt x="6538" y="3370"/>
                      <a:pt x="6505" y="3270"/>
                      <a:pt x="6505" y="3170"/>
                    </a:cubicBezTo>
                    <a:cubicBezTo>
                      <a:pt x="6405" y="2536"/>
                      <a:pt x="6538" y="1936"/>
                      <a:pt x="6905" y="1368"/>
                    </a:cubicBezTo>
                    <a:cubicBezTo>
                      <a:pt x="7339" y="701"/>
                      <a:pt x="7939" y="268"/>
                      <a:pt x="8740" y="134"/>
                    </a:cubicBezTo>
                    <a:cubicBezTo>
                      <a:pt x="9674" y="1"/>
                      <a:pt x="10475" y="268"/>
                      <a:pt x="11142" y="901"/>
                    </a:cubicBezTo>
                    <a:cubicBezTo>
                      <a:pt x="11175" y="935"/>
                      <a:pt x="11208" y="968"/>
                      <a:pt x="11275" y="935"/>
                    </a:cubicBezTo>
                    <a:cubicBezTo>
                      <a:pt x="11842" y="835"/>
                      <a:pt x="12376" y="635"/>
                      <a:pt x="12876" y="334"/>
                    </a:cubicBezTo>
                    <a:cubicBezTo>
                      <a:pt x="12876" y="334"/>
                      <a:pt x="12910" y="334"/>
                      <a:pt x="12910" y="334"/>
                    </a:cubicBezTo>
                    <a:lnTo>
                      <a:pt x="12910" y="334"/>
                    </a:lnTo>
                    <a:cubicBezTo>
                      <a:pt x="12710" y="968"/>
                      <a:pt x="12309" y="1435"/>
                      <a:pt x="11742" y="1802"/>
                    </a:cubicBezTo>
                    <a:cubicBezTo>
                      <a:pt x="12276" y="1735"/>
                      <a:pt x="12776" y="1602"/>
                      <a:pt x="13277" y="1402"/>
                    </a:cubicBezTo>
                    <a:lnTo>
                      <a:pt x="13277" y="1402"/>
                    </a:lnTo>
                    <a:cubicBezTo>
                      <a:pt x="13177" y="1535"/>
                      <a:pt x="13076" y="1669"/>
                      <a:pt x="12976" y="1802"/>
                    </a:cubicBezTo>
                    <a:cubicBezTo>
                      <a:pt x="12676" y="2169"/>
                      <a:pt x="12343" y="2503"/>
                      <a:pt x="11976" y="2769"/>
                    </a:cubicBezTo>
                    <a:cubicBezTo>
                      <a:pt x="11942" y="2769"/>
                      <a:pt x="11942" y="2803"/>
                      <a:pt x="11942" y="2836"/>
                    </a:cubicBezTo>
                    <a:cubicBezTo>
                      <a:pt x="11942" y="3236"/>
                      <a:pt x="11942" y="3670"/>
                      <a:pt x="11876" y="4070"/>
                    </a:cubicBezTo>
                    <a:cubicBezTo>
                      <a:pt x="11776" y="4904"/>
                      <a:pt x="11542" y="5705"/>
                      <a:pt x="11175" y="6505"/>
                    </a:cubicBezTo>
                    <a:cubicBezTo>
                      <a:pt x="10808" y="7273"/>
                      <a:pt x="10308" y="8007"/>
                      <a:pt x="9707" y="8640"/>
                    </a:cubicBezTo>
                    <a:cubicBezTo>
                      <a:pt x="8673" y="9708"/>
                      <a:pt x="7406" y="10408"/>
                      <a:pt x="5971" y="10742"/>
                    </a:cubicBezTo>
                    <a:cubicBezTo>
                      <a:pt x="5438" y="10842"/>
                      <a:pt x="4937" y="10909"/>
                      <a:pt x="4437" y="10909"/>
                    </a:cubicBezTo>
                    <a:cubicBezTo>
                      <a:pt x="2869" y="10942"/>
                      <a:pt x="1401" y="10575"/>
                      <a:pt x="67" y="9741"/>
                    </a:cubicBezTo>
                    <a:cubicBezTo>
                      <a:pt x="34" y="9741"/>
                      <a:pt x="34" y="9708"/>
                      <a:pt x="0" y="9708"/>
                    </a:cubicBezTo>
                    <a:cubicBezTo>
                      <a:pt x="968" y="9808"/>
                      <a:pt x="1868" y="9674"/>
                      <a:pt x="2736" y="9307"/>
                    </a:cubicBezTo>
                    <a:cubicBezTo>
                      <a:pt x="3203" y="9141"/>
                      <a:pt x="3636" y="8874"/>
                      <a:pt x="4037" y="8574"/>
                    </a:cubicBezTo>
                    <a:close/>
                  </a:path>
                </a:pathLst>
              </a:custGeom>
              <a:solidFill>
                <a:schemeClr val="tx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2607;p60">
              <a:extLst>
                <a:ext uri="{FF2B5EF4-FFF2-40B4-BE49-F238E27FC236}">
                  <a16:creationId xmlns:a16="http://schemas.microsoft.com/office/drawing/2014/main" id="{DEBF4C58-3148-779E-DBFD-8B7B700AFDE7}"/>
                </a:ext>
              </a:extLst>
            </p:cNvPr>
            <p:cNvGrpSpPr/>
            <p:nvPr/>
          </p:nvGrpSpPr>
          <p:grpSpPr>
            <a:xfrm>
              <a:off x="3010963" y="3307268"/>
              <a:ext cx="356628" cy="361072"/>
              <a:chOff x="2787022" y="3307268"/>
              <a:chExt cx="356628" cy="361072"/>
            </a:xfrm>
            <a:grpFill/>
          </p:grpSpPr>
          <p:sp>
            <p:nvSpPr>
              <p:cNvPr id="10" name="Google Shape;2608;p60">
                <a:extLst>
                  <a:ext uri="{FF2B5EF4-FFF2-40B4-BE49-F238E27FC236}">
                    <a16:creationId xmlns:a16="http://schemas.microsoft.com/office/drawing/2014/main" id="{AD15C6C7-38B4-7C2A-06A5-8A513B37519F}"/>
                  </a:ext>
                </a:extLst>
              </p:cNvPr>
              <p:cNvSpPr/>
              <p:nvPr/>
            </p:nvSpPr>
            <p:spPr>
              <a:xfrm>
                <a:off x="2787022" y="3307268"/>
                <a:ext cx="356628" cy="361072"/>
              </a:xfrm>
              <a:custGeom>
                <a:avLst/>
                <a:gdLst/>
                <a:ahLst/>
                <a:cxnLst/>
                <a:rect l="l" t="t" r="r" b="b"/>
                <a:pathLst>
                  <a:path w="23218" h="23250" extrusionOk="0">
                    <a:moveTo>
                      <a:pt x="11609" y="0"/>
                    </a:moveTo>
                    <a:cubicBezTo>
                      <a:pt x="5171" y="0"/>
                      <a:pt x="1" y="5204"/>
                      <a:pt x="1" y="11642"/>
                    </a:cubicBezTo>
                    <a:cubicBezTo>
                      <a:pt x="1" y="18046"/>
                      <a:pt x="5171" y="23250"/>
                      <a:pt x="11609" y="23250"/>
                    </a:cubicBezTo>
                    <a:cubicBezTo>
                      <a:pt x="18013" y="23250"/>
                      <a:pt x="23217" y="18046"/>
                      <a:pt x="23217" y="11642"/>
                    </a:cubicBezTo>
                    <a:cubicBezTo>
                      <a:pt x="23217" y="5204"/>
                      <a:pt x="18013" y="0"/>
                      <a:pt x="1160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09;p60">
                <a:extLst>
                  <a:ext uri="{FF2B5EF4-FFF2-40B4-BE49-F238E27FC236}">
                    <a16:creationId xmlns:a16="http://schemas.microsoft.com/office/drawing/2014/main" id="{3889702C-F4A4-B6DD-1E83-640A90D1D4BF}"/>
                  </a:ext>
                </a:extLst>
              </p:cNvPr>
              <p:cNvSpPr/>
              <p:nvPr/>
            </p:nvSpPr>
            <p:spPr>
              <a:xfrm>
                <a:off x="2871070" y="3392761"/>
                <a:ext cx="192154" cy="190646"/>
              </a:xfrm>
              <a:custGeom>
                <a:avLst/>
                <a:gdLst/>
                <a:ahLst/>
                <a:cxnLst/>
                <a:rect l="l" t="t" r="r" b="b"/>
                <a:pathLst>
                  <a:path w="12510" h="12276" extrusionOk="0">
                    <a:moveTo>
                      <a:pt x="9540" y="2135"/>
                    </a:moveTo>
                    <a:cubicBezTo>
                      <a:pt x="9107" y="2135"/>
                      <a:pt x="8773" y="2469"/>
                      <a:pt x="8773" y="2869"/>
                    </a:cubicBezTo>
                    <a:cubicBezTo>
                      <a:pt x="8773" y="3269"/>
                      <a:pt x="9107" y="3603"/>
                      <a:pt x="9540" y="3603"/>
                    </a:cubicBezTo>
                    <a:cubicBezTo>
                      <a:pt x="9941" y="3603"/>
                      <a:pt x="10274" y="3269"/>
                      <a:pt x="10274" y="2869"/>
                    </a:cubicBezTo>
                    <a:cubicBezTo>
                      <a:pt x="10274" y="2469"/>
                      <a:pt x="9941" y="2135"/>
                      <a:pt x="9540" y="2135"/>
                    </a:cubicBezTo>
                    <a:close/>
                    <a:moveTo>
                      <a:pt x="6271" y="4103"/>
                    </a:moveTo>
                    <a:cubicBezTo>
                      <a:pt x="7372" y="4103"/>
                      <a:pt x="8306" y="5037"/>
                      <a:pt x="8273" y="6171"/>
                    </a:cubicBezTo>
                    <a:cubicBezTo>
                      <a:pt x="8273" y="7253"/>
                      <a:pt x="7371" y="8174"/>
                      <a:pt x="6295" y="8174"/>
                    </a:cubicBezTo>
                    <a:cubicBezTo>
                      <a:pt x="6276" y="8174"/>
                      <a:pt x="6257" y="8173"/>
                      <a:pt x="6238" y="8173"/>
                    </a:cubicBezTo>
                    <a:cubicBezTo>
                      <a:pt x="5104" y="8173"/>
                      <a:pt x="4203" y="7239"/>
                      <a:pt x="4203" y="6138"/>
                    </a:cubicBezTo>
                    <a:cubicBezTo>
                      <a:pt x="4203" y="5004"/>
                      <a:pt x="5137" y="4103"/>
                      <a:pt x="6271" y="4103"/>
                    </a:cubicBezTo>
                    <a:close/>
                    <a:moveTo>
                      <a:pt x="6238" y="3002"/>
                    </a:moveTo>
                    <a:cubicBezTo>
                      <a:pt x="4503" y="3002"/>
                      <a:pt x="3102" y="4403"/>
                      <a:pt x="3102" y="6138"/>
                    </a:cubicBezTo>
                    <a:cubicBezTo>
                      <a:pt x="3102" y="7872"/>
                      <a:pt x="4503" y="9307"/>
                      <a:pt x="6238" y="9307"/>
                    </a:cubicBezTo>
                    <a:cubicBezTo>
                      <a:pt x="7972" y="9307"/>
                      <a:pt x="9407" y="7906"/>
                      <a:pt x="9407" y="6138"/>
                    </a:cubicBezTo>
                    <a:cubicBezTo>
                      <a:pt x="9407" y="4403"/>
                      <a:pt x="8006" y="3002"/>
                      <a:pt x="6238" y="3002"/>
                    </a:cubicBezTo>
                    <a:close/>
                    <a:moveTo>
                      <a:pt x="6121" y="1105"/>
                    </a:moveTo>
                    <a:cubicBezTo>
                      <a:pt x="7440" y="1105"/>
                      <a:pt x="8794" y="1146"/>
                      <a:pt x="9340" y="1234"/>
                    </a:cubicBezTo>
                    <a:cubicBezTo>
                      <a:pt x="10408" y="1401"/>
                      <a:pt x="11075" y="2102"/>
                      <a:pt x="11208" y="3169"/>
                    </a:cubicBezTo>
                    <a:cubicBezTo>
                      <a:pt x="11308" y="4203"/>
                      <a:pt x="11342" y="8139"/>
                      <a:pt x="11175" y="9240"/>
                    </a:cubicBezTo>
                    <a:cubicBezTo>
                      <a:pt x="11008" y="10307"/>
                      <a:pt x="10274" y="10975"/>
                      <a:pt x="9207" y="11075"/>
                    </a:cubicBezTo>
                    <a:cubicBezTo>
                      <a:pt x="8730" y="11122"/>
                      <a:pt x="7479" y="11163"/>
                      <a:pt x="6199" y="11163"/>
                    </a:cubicBezTo>
                    <a:cubicBezTo>
                      <a:pt x="4796" y="11163"/>
                      <a:pt x="3357" y="11114"/>
                      <a:pt x="2869" y="10975"/>
                    </a:cubicBezTo>
                    <a:cubicBezTo>
                      <a:pt x="2002" y="10741"/>
                      <a:pt x="1468" y="10141"/>
                      <a:pt x="1334" y="9240"/>
                    </a:cubicBezTo>
                    <a:cubicBezTo>
                      <a:pt x="1201" y="8406"/>
                      <a:pt x="1168" y="4170"/>
                      <a:pt x="1334" y="3036"/>
                    </a:cubicBezTo>
                    <a:cubicBezTo>
                      <a:pt x="1501" y="1968"/>
                      <a:pt x="2202" y="1334"/>
                      <a:pt x="3269" y="1201"/>
                    </a:cubicBezTo>
                    <a:cubicBezTo>
                      <a:pt x="3789" y="1138"/>
                      <a:pt x="4941" y="1105"/>
                      <a:pt x="6121" y="1105"/>
                    </a:cubicBezTo>
                    <a:close/>
                    <a:moveTo>
                      <a:pt x="5917" y="0"/>
                    </a:moveTo>
                    <a:cubicBezTo>
                      <a:pt x="4728" y="0"/>
                      <a:pt x="3569" y="33"/>
                      <a:pt x="2969" y="134"/>
                    </a:cubicBezTo>
                    <a:cubicBezTo>
                      <a:pt x="1601" y="367"/>
                      <a:pt x="667" y="1168"/>
                      <a:pt x="300" y="2535"/>
                    </a:cubicBezTo>
                    <a:cubicBezTo>
                      <a:pt x="0" y="3569"/>
                      <a:pt x="67" y="8406"/>
                      <a:pt x="234" y="9440"/>
                    </a:cubicBezTo>
                    <a:cubicBezTo>
                      <a:pt x="467" y="10841"/>
                      <a:pt x="1301" y="11742"/>
                      <a:pt x="2702" y="12109"/>
                    </a:cubicBezTo>
                    <a:cubicBezTo>
                      <a:pt x="3186" y="12226"/>
                      <a:pt x="4620" y="12276"/>
                      <a:pt x="6067" y="12276"/>
                    </a:cubicBezTo>
                    <a:cubicBezTo>
                      <a:pt x="7514" y="12276"/>
                      <a:pt x="8973" y="12226"/>
                      <a:pt x="9507" y="12142"/>
                    </a:cubicBezTo>
                    <a:cubicBezTo>
                      <a:pt x="10941" y="11909"/>
                      <a:pt x="11842" y="11108"/>
                      <a:pt x="12209" y="9707"/>
                    </a:cubicBezTo>
                    <a:cubicBezTo>
                      <a:pt x="12509" y="8606"/>
                      <a:pt x="12409" y="4036"/>
                      <a:pt x="12309" y="3069"/>
                    </a:cubicBezTo>
                    <a:cubicBezTo>
                      <a:pt x="12209" y="2268"/>
                      <a:pt x="11909" y="1568"/>
                      <a:pt x="11308" y="1001"/>
                    </a:cubicBezTo>
                    <a:cubicBezTo>
                      <a:pt x="10674" y="367"/>
                      <a:pt x="9907" y="100"/>
                      <a:pt x="9040" y="67"/>
                    </a:cubicBezTo>
                    <a:cubicBezTo>
                      <a:pt x="8323" y="33"/>
                      <a:pt x="7105" y="0"/>
                      <a:pt x="591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10;p60">
                <a:extLst>
                  <a:ext uri="{FF2B5EF4-FFF2-40B4-BE49-F238E27FC236}">
                    <a16:creationId xmlns:a16="http://schemas.microsoft.com/office/drawing/2014/main" id="{8D993E22-633B-4706-8110-2F6CA25FEBF9}"/>
                  </a:ext>
                </a:extLst>
              </p:cNvPr>
              <p:cNvSpPr/>
              <p:nvPr/>
            </p:nvSpPr>
            <p:spPr>
              <a:xfrm>
                <a:off x="2871070" y="3392761"/>
                <a:ext cx="192154" cy="190646"/>
              </a:xfrm>
              <a:custGeom>
                <a:avLst/>
                <a:gdLst/>
                <a:ahLst/>
                <a:cxnLst/>
                <a:rect l="l" t="t" r="r" b="b"/>
                <a:pathLst>
                  <a:path w="12510" h="12276" extrusionOk="0">
                    <a:moveTo>
                      <a:pt x="9540" y="2135"/>
                    </a:moveTo>
                    <a:cubicBezTo>
                      <a:pt x="9107" y="2135"/>
                      <a:pt x="8773" y="2469"/>
                      <a:pt x="8773" y="2869"/>
                    </a:cubicBezTo>
                    <a:cubicBezTo>
                      <a:pt x="8773" y="3269"/>
                      <a:pt x="9107" y="3603"/>
                      <a:pt x="9540" y="3603"/>
                    </a:cubicBezTo>
                    <a:cubicBezTo>
                      <a:pt x="9941" y="3603"/>
                      <a:pt x="10274" y="3269"/>
                      <a:pt x="10274" y="2869"/>
                    </a:cubicBezTo>
                    <a:cubicBezTo>
                      <a:pt x="10274" y="2469"/>
                      <a:pt x="9941" y="2135"/>
                      <a:pt x="9540" y="2135"/>
                    </a:cubicBezTo>
                    <a:close/>
                    <a:moveTo>
                      <a:pt x="6271" y="4103"/>
                    </a:moveTo>
                    <a:cubicBezTo>
                      <a:pt x="7372" y="4103"/>
                      <a:pt x="8306" y="5037"/>
                      <a:pt x="8273" y="6171"/>
                    </a:cubicBezTo>
                    <a:cubicBezTo>
                      <a:pt x="8273" y="7253"/>
                      <a:pt x="7371" y="8174"/>
                      <a:pt x="6295" y="8174"/>
                    </a:cubicBezTo>
                    <a:cubicBezTo>
                      <a:pt x="6276" y="8174"/>
                      <a:pt x="6257" y="8173"/>
                      <a:pt x="6238" y="8173"/>
                    </a:cubicBezTo>
                    <a:cubicBezTo>
                      <a:pt x="5104" y="8173"/>
                      <a:pt x="4203" y="7239"/>
                      <a:pt x="4203" y="6138"/>
                    </a:cubicBezTo>
                    <a:cubicBezTo>
                      <a:pt x="4203" y="5004"/>
                      <a:pt x="5137" y="4103"/>
                      <a:pt x="6271" y="4103"/>
                    </a:cubicBezTo>
                    <a:close/>
                    <a:moveTo>
                      <a:pt x="6238" y="3002"/>
                    </a:moveTo>
                    <a:cubicBezTo>
                      <a:pt x="4503" y="3002"/>
                      <a:pt x="3102" y="4403"/>
                      <a:pt x="3102" y="6138"/>
                    </a:cubicBezTo>
                    <a:cubicBezTo>
                      <a:pt x="3102" y="7872"/>
                      <a:pt x="4503" y="9307"/>
                      <a:pt x="6238" y="9307"/>
                    </a:cubicBezTo>
                    <a:cubicBezTo>
                      <a:pt x="7972" y="9307"/>
                      <a:pt x="9407" y="7906"/>
                      <a:pt x="9407" y="6138"/>
                    </a:cubicBezTo>
                    <a:cubicBezTo>
                      <a:pt x="9407" y="4403"/>
                      <a:pt x="8006" y="3002"/>
                      <a:pt x="6238" y="3002"/>
                    </a:cubicBezTo>
                    <a:close/>
                    <a:moveTo>
                      <a:pt x="6121" y="1105"/>
                    </a:moveTo>
                    <a:cubicBezTo>
                      <a:pt x="7440" y="1105"/>
                      <a:pt x="8794" y="1146"/>
                      <a:pt x="9340" y="1234"/>
                    </a:cubicBezTo>
                    <a:cubicBezTo>
                      <a:pt x="10408" y="1401"/>
                      <a:pt x="11075" y="2102"/>
                      <a:pt x="11208" y="3169"/>
                    </a:cubicBezTo>
                    <a:cubicBezTo>
                      <a:pt x="11308" y="4203"/>
                      <a:pt x="11342" y="8139"/>
                      <a:pt x="11175" y="9240"/>
                    </a:cubicBezTo>
                    <a:cubicBezTo>
                      <a:pt x="11008" y="10307"/>
                      <a:pt x="10274" y="10975"/>
                      <a:pt x="9207" y="11075"/>
                    </a:cubicBezTo>
                    <a:cubicBezTo>
                      <a:pt x="8730" y="11122"/>
                      <a:pt x="7479" y="11163"/>
                      <a:pt x="6199" y="11163"/>
                    </a:cubicBezTo>
                    <a:cubicBezTo>
                      <a:pt x="4796" y="11163"/>
                      <a:pt x="3357" y="11114"/>
                      <a:pt x="2869" y="10975"/>
                    </a:cubicBezTo>
                    <a:cubicBezTo>
                      <a:pt x="2002" y="10741"/>
                      <a:pt x="1468" y="10141"/>
                      <a:pt x="1334" y="9240"/>
                    </a:cubicBezTo>
                    <a:cubicBezTo>
                      <a:pt x="1201" y="8406"/>
                      <a:pt x="1168" y="4170"/>
                      <a:pt x="1334" y="3036"/>
                    </a:cubicBezTo>
                    <a:cubicBezTo>
                      <a:pt x="1501" y="1968"/>
                      <a:pt x="2202" y="1334"/>
                      <a:pt x="3269" y="1201"/>
                    </a:cubicBezTo>
                    <a:cubicBezTo>
                      <a:pt x="3789" y="1138"/>
                      <a:pt x="4941" y="1105"/>
                      <a:pt x="6121" y="1105"/>
                    </a:cubicBezTo>
                    <a:close/>
                    <a:moveTo>
                      <a:pt x="5917" y="0"/>
                    </a:moveTo>
                    <a:cubicBezTo>
                      <a:pt x="4728" y="0"/>
                      <a:pt x="3569" y="33"/>
                      <a:pt x="2969" y="134"/>
                    </a:cubicBezTo>
                    <a:cubicBezTo>
                      <a:pt x="1601" y="367"/>
                      <a:pt x="667" y="1168"/>
                      <a:pt x="300" y="2535"/>
                    </a:cubicBezTo>
                    <a:cubicBezTo>
                      <a:pt x="0" y="3569"/>
                      <a:pt x="67" y="8406"/>
                      <a:pt x="234" y="9440"/>
                    </a:cubicBezTo>
                    <a:cubicBezTo>
                      <a:pt x="467" y="10841"/>
                      <a:pt x="1301" y="11742"/>
                      <a:pt x="2702" y="12109"/>
                    </a:cubicBezTo>
                    <a:cubicBezTo>
                      <a:pt x="3186" y="12226"/>
                      <a:pt x="4620" y="12276"/>
                      <a:pt x="6067" y="12276"/>
                    </a:cubicBezTo>
                    <a:cubicBezTo>
                      <a:pt x="7514" y="12276"/>
                      <a:pt x="8973" y="12226"/>
                      <a:pt x="9507" y="12142"/>
                    </a:cubicBezTo>
                    <a:cubicBezTo>
                      <a:pt x="10941" y="11909"/>
                      <a:pt x="11842" y="11108"/>
                      <a:pt x="12209" y="9707"/>
                    </a:cubicBezTo>
                    <a:cubicBezTo>
                      <a:pt x="12509" y="8606"/>
                      <a:pt x="12409" y="4036"/>
                      <a:pt x="12309" y="3069"/>
                    </a:cubicBezTo>
                    <a:cubicBezTo>
                      <a:pt x="12209" y="2268"/>
                      <a:pt x="11909" y="1568"/>
                      <a:pt x="11308" y="1001"/>
                    </a:cubicBezTo>
                    <a:cubicBezTo>
                      <a:pt x="10674" y="367"/>
                      <a:pt x="9907" y="100"/>
                      <a:pt x="9040" y="67"/>
                    </a:cubicBezTo>
                    <a:cubicBezTo>
                      <a:pt x="8323" y="33"/>
                      <a:pt x="7105" y="0"/>
                      <a:pt x="5917" y="0"/>
                    </a:cubicBezTo>
                    <a:close/>
                  </a:path>
                </a:pathLst>
              </a:custGeom>
              <a:solidFill>
                <a:schemeClr val="tx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 name="Google Shape;2611;p60">
              <a:extLst>
                <a:ext uri="{FF2B5EF4-FFF2-40B4-BE49-F238E27FC236}">
                  <a16:creationId xmlns:a16="http://schemas.microsoft.com/office/drawing/2014/main" id="{8BA17E75-FC90-FF0E-CAAF-4E71821EF5D0}"/>
                </a:ext>
              </a:extLst>
            </p:cNvPr>
            <p:cNvGrpSpPr/>
            <p:nvPr/>
          </p:nvGrpSpPr>
          <p:grpSpPr>
            <a:xfrm>
              <a:off x="3594995" y="3312440"/>
              <a:ext cx="356613" cy="360576"/>
              <a:chOff x="3172870" y="3312440"/>
              <a:chExt cx="356613" cy="360576"/>
            </a:xfrm>
            <a:grpFill/>
          </p:grpSpPr>
          <p:sp>
            <p:nvSpPr>
              <p:cNvPr id="8" name="Google Shape;2612;p60">
                <a:extLst>
                  <a:ext uri="{FF2B5EF4-FFF2-40B4-BE49-F238E27FC236}">
                    <a16:creationId xmlns:a16="http://schemas.microsoft.com/office/drawing/2014/main" id="{CEAE15CB-6094-7C2B-FE47-CD51DD0F0C06}"/>
                  </a:ext>
                </a:extLst>
              </p:cNvPr>
              <p:cNvSpPr/>
              <p:nvPr/>
            </p:nvSpPr>
            <p:spPr>
              <a:xfrm>
                <a:off x="3172870" y="3312440"/>
                <a:ext cx="356613" cy="360576"/>
              </a:xfrm>
              <a:custGeom>
                <a:avLst/>
                <a:gdLst/>
                <a:ahLst/>
                <a:cxnLst/>
                <a:rect l="l" t="t" r="r" b="b"/>
                <a:pathLst>
                  <a:path w="23217" h="23218" extrusionOk="0">
                    <a:moveTo>
                      <a:pt x="11608" y="1"/>
                    </a:moveTo>
                    <a:cubicBezTo>
                      <a:pt x="5204" y="1"/>
                      <a:pt x="0" y="5204"/>
                      <a:pt x="0" y="11609"/>
                    </a:cubicBezTo>
                    <a:cubicBezTo>
                      <a:pt x="0" y="18014"/>
                      <a:pt x="5204" y="23217"/>
                      <a:pt x="11608" y="23217"/>
                    </a:cubicBezTo>
                    <a:cubicBezTo>
                      <a:pt x="18013" y="23217"/>
                      <a:pt x="23217" y="18014"/>
                      <a:pt x="23217" y="11609"/>
                    </a:cubicBezTo>
                    <a:cubicBezTo>
                      <a:pt x="23217" y="5204"/>
                      <a:pt x="18013" y="1"/>
                      <a:pt x="11608"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613;p60">
                <a:extLst>
                  <a:ext uri="{FF2B5EF4-FFF2-40B4-BE49-F238E27FC236}">
                    <a16:creationId xmlns:a16="http://schemas.microsoft.com/office/drawing/2014/main" id="{DAF7D6FA-31D1-0620-FF8A-B87B90652F49}"/>
                  </a:ext>
                </a:extLst>
              </p:cNvPr>
              <p:cNvSpPr/>
              <p:nvPr/>
            </p:nvSpPr>
            <p:spPr>
              <a:xfrm>
                <a:off x="3255877" y="3401040"/>
                <a:ext cx="190618" cy="183409"/>
              </a:xfrm>
              <a:custGeom>
                <a:avLst/>
                <a:gdLst/>
                <a:ahLst/>
                <a:cxnLst/>
                <a:rect l="l" t="t" r="r" b="b"/>
                <a:pathLst>
                  <a:path w="12410" h="11810" extrusionOk="0">
                    <a:moveTo>
                      <a:pt x="6139" y="1"/>
                    </a:moveTo>
                    <a:cubicBezTo>
                      <a:pt x="4404" y="1"/>
                      <a:pt x="3003" y="1402"/>
                      <a:pt x="3003" y="3136"/>
                    </a:cubicBezTo>
                    <a:lnTo>
                      <a:pt x="3003" y="5004"/>
                    </a:lnTo>
                    <a:cubicBezTo>
                      <a:pt x="2948" y="5023"/>
                      <a:pt x="2834" y="5051"/>
                      <a:pt x="2697" y="5051"/>
                    </a:cubicBezTo>
                    <a:cubicBezTo>
                      <a:pt x="2585" y="5051"/>
                      <a:pt x="2457" y="5032"/>
                      <a:pt x="2336" y="4971"/>
                    </a:cubicBezTo>
                    <a:cubicBezTo>
                      <a:pt x="2163" y="4884"/>
                      <a:pt x="2008" y="4825"/>
                      <a:pt x="1861" y="4825"/>
                    </a:cubicBezTo>
                    <a:cubicBezTo>
                      <a:pt x="1725" y="4825"/>
                      <a:pt x="1597" y="4876"/>
                      <a:pt x="1469" y="5004"/>
                    </a:cubicBezTo>
                    <a:cubicBezTo>
                      <a:pt x="1202" y="5271"/>
                      <a:pt x="1502" y="5505"/>
                      <a:pt x="1936" y="5672"/>
                    </a:cubicBezTo>
                    <a:cubicBezTo>
                      <a:pt x="2336" y="5838"/>
                      <a:pt x="2936" y="6005"/>
                      <a:pt x="2936" y="6505"/>
                    </a:cubicBezTo>
                    <a:cubicBezTo>
                      <a:pt x="2803" y="7139"/>
                      <a:pt x="2369" y="7806"/>
                      <a:pt x="1602" y="8407"/>
                    </a:cubicBezTo>
                    <a:cubicBezTo>
                      <a:pt x="953" y="8904"/>
                      <a:pt x="528" y="8953"/>
                      <a:pt x="301" y="8953"/>
                    </a:cubicBezTo>
                    <a:cubicBezTo>
                      <a:pt x="246" y="8953"/>
                      <a:pt x="202" y="8950"/>
                      <a:pt x="170" y="8950"/>
                    </a:cubicBezTo>
                    <a:cubicBezTo>
                      <a:pt x="130" y="8950"/>
                      <a:pt x="107" y="8955"/>
                      <a:pt x="101" y="8974"/>
                    </a:cubicBezTo>
                    <a:cubicBezTo>
                      <a:pt x="101" y="9074"/>
                      <a:pt x="1" y="9474"/>
                      <a:pt x="768" y="9674"/>
                    </a:cubicBezTo>
                    <a:cubicBezTo>
                      <a:pt x="1535" y="9875"/>
                      <a:pt x="1669" y="9741"/>
                      <a:pt x="1836" y="10141"/>
                    </a:cubicBezTo>
                    <a:cubicBezTo>
                      <a:pt x="1969" y="10542"/>
                      <a:pt x="1936" y="10708"/>
                      <a:pt x="2102" y="10708"/>
                    </a:cubicBezTo>
                    <a:cubicBezTo>
                      <a:pt x="2242" y="10708"/>
                      <a:pt x="2840" y="10594"/>
                      <a:pt x="3346" y="10594"/>
                    </a:cubicBezTo>
                    <a:cubicBezTo>
                      <a:pt x="3563" y="10594"/>
                      <a:pt x="3764" y="10615"/>
                      <a:pt x="3904" y="10675"/>
                    </a:cubicBezTo>
                    <a:cubicBezTo>
                      <a:pt x="4371" y="10875"/>
                      <a:pt x="5105" y="11776"/>
                      <a:pt x="6205" y="11809"/>
                    </a:cubicBezTo>
                    <a:cubicBezTo>
                      <a:pt x="7306" y="11776"/>
                      <a:pt x="8040" y="10875"/>
                      <a:pt x="8507" y="10675"/>
                    </a:cubicBezTo>
                    <a:cubicBezTo>
                      <a:pt x="8647" y="10615"/>
                      <a:pt x="8847" y="10594"/>
                      <a:pt x="9063" y="10594"/>
                    </a:cubicBezTo>
                    <a:cubicBezTo>
                      <a:pt x="9567" y="10594"/>
                      <a:pt x="10158" y="10708"/>
                      <a:pt x="10275" y="10708"/>
                    </a:cubicBezTo>
                    <a:cubicBezTo>
                      <a:pt x="10475" y="10708"/>
                      <a:pt x="10408" y="10542"/>
                      <a:pt x="10575" y="10141"/>
                    </a:cubicBezTo>
                    <a:cubicBezTo>
                      <a:pt x="10709" y="9741"/>
                      <a:pt x="10875" y="9875"/>
                      <a:pt x="11643" y="9674"/>
                    </a:cubicBezTo>
                    <a:cubicBezTo>
                      <a:pt x="12410" y="9474"/>
                      <a:pt x="12310" y="9074"/>
                      <a:pt x="12276" y="8974"/>
                    </a:cubicBezTo>
                    <a:cubicBezTo>
                      <a:pt x="12276" y="8955"/>
                      <a:pt x="12259" y="8950"/>
                      <a:pt x="12223" y="8950"/>
                    </a:cubicBezTo>
                    <a:cubicBezTo>
                      <a:pt x="12194" y="8950"/>
                      <a:pt x="12153" y="8953"/>
                      <a:pt x="12100" y="8953"/>
                    </a:cubicBezTo>
                    <a:cubicBezTo>
                      <a:pt x="11882" y="8953"/>
                      <a:pt x="11458" y="8904"/>
                      <a:pt x="10809" y="8407"/>
                    </a:cubicBezTo>
                    <a:cubicBezTo>
                      <a:pt x="10008" y="7806"/>
                      <a:pt x="9608" y="7139"/>
                      <a:pt x="9441" y="6505"/>
                    </a:cubicBezTo>
                    <a:cubicBezTo>
                      <a:pt x="9474" y="6005"/>
                      <a:pt x="10075" y="5838"/>
                      <a:pt x="10475" y="5672"/>
                    </a:cubicBezTo>
                    <a:cubicBezTo>
                      <a:pt x="10909" y="5505"/>
                      <a:pt x="11176" y="5271"/>
                      <a:pt x="10909" y="5004"/>
                    </a:cubicBezTo>
                    <a:cubicBezTo>
                      <a:pt x="10785" y="4865"/>
                      <a:pt x="10660" y="4812"/>
                      <a:pt x="10533" y="4812"/>
                    </a:cubicBezTo>
                    <a:cubicBezTo>
                      <a:pt x="10386" y="4812"/>
                      <a:pt x="10235" y="4882"/>
                      <a:pt x="10075" y="4971"/>
                    </a:cubicBezTo>
                    <a:cubicBezTo>
                      <a:pt x="9954" y="5032"/>
                      <a:pt x="9819" y="5051"/>
                      <a:pt x="9702" y="5051"/>
                    </a:cubicBezTo>
                    <a:cubicBezTo>
                      <a:pt x="9560" y="5051"/>
                      <a:pt x="9444" y="5023"/>
                      <a:pt x="9408" y="5004"/>
                    </a:cubicBezTo>
                    <a:lnTo>
                      <a:pt x="9408" y="3136"/>
                    </a:lnTo>
                    <a:cubicBezTo>
                      <a:pt x="9408" y="1402"/>
                      <a:pt x="8007" y="1"/>
                      <a:pt x="6272" y="1"/>
                    </a:cubicBezTo>
                    <a:close/>
                  </a:path>
                </a:pathLst>
              </a:custGeom>
              <a:solidFill>
                <a:schemeClr val="tx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23" name="Picture 22">
            <a:extLst>
              <a:ext uri="{FF2B5EF4-FFF2-40B4-BE49-F238E27FC236}">
                <a16:creationId xmlns:a16="http://schemas.microsoft.com/office/drawing/2014/main" id="{272E16D9-3543-9FD9-CE10-DCFCF27969E4}"/>
              </a:ext>
            </a:extLst>
          </p:cNvPr>
          <p:cNvPicPr>
            <a:picLocks noChangeAspect="1"/>
          </p:cNvPicPr>
          <p:nvPr/>
        </p:nvPicPr>
        <p:blipFill>
          <a:blip r:embed="rId3"/>
          <a:stretch>
            <a:fillRect/>
          </a:stretch>
        </p:blipFill>
        <p:spPr>
          <a:xfrm>
            <a:off x="5043557" y="1693188"/>
            <a:ext cx="4212701" cy="1005927"/>
          </a:xfrm>
          <a:prstGeom prst="rect">
            <a:avLst/>
          </a:prstGeom>
        </p:spPr>
      </p:pic>
      <p:cxnSp>
        <p:nvCxnSpPr>
          <p:cNvPr id="24" name="Google Shape;2615;p60">
            <a:extLst>
              <a:ext uri="{FF2B5EF4-FFF2-40B4-BE49-F238E27FC236}">
                <a16:creationId xmlns:a16="http://schemas.microsoft.com/office/drawing/2014/main" id="{B2D6A0E0-0033-9D7D-098D-BA28E891A5D7}"/>
              </a:ext>
            </a:extLst>
          </p:cNvPr>
          <p:cNvCxnSpPr/>
          <p:nvPr/>
        </p:nvCxnSpPr>
        <p:spPr>
          <a:xfrm>
            <a:off x="5173397" y="2696402"/>
            <a:ext cx="27594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Google Shape;1395;p34"/>
          <p:cNvSpPr txBox="1">
            <a:spLocks noGrp="1"/>
          </p:cNvSpPr>
          <p:nvPr>
            <p:ph type="title"/>
          </p:nvPr>
        </p:nvSpPr>
        <p:spPr>
          <a:xfrm>
            <a:off x="1747212" y="1290771"/>
            <a:ext cx="3108900" cy="36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800" dirty="0"/>
              <a:t>Introduction</a:t>
            </a:r>
            <a:endParaRPr dirty="0"/>
          </a:p>
        </p:txBody>
      </p:sp>
      <p:sp>
        <p:nvSpPr>
          <p:cNvPr id="1396" name="Google Shape;1396;p34"/>
          <p:cNvSpPr txBox="1">
            <a:spLocks noGrp="1"/>
          </p:cNvSpPr>
          <p:nvPr>
            <p:ph type="title" idx="2"/>
          </p:nvPr>
        </p:nvSpPr>
        <p:spPr>
          <a:xfrm>
            <a:off x="1956860" y="1335741"/>
            <a:ext cx="537267" cy="26847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01</a:t>
            </a:r>
            <a:endParaRPr sz="1600" dirty="0"/>
          </a:p>
        </p:txBody>
      </p:sp>
      <p:sp>
        <p:nvSpPr>
          <p:cNvPr id="1398" name="Google Shape;1398;p34"/>
          <p:cNvSpPr txBox="1">
            <a:spLocks noGrp="1"/>
          </p:cNvSpPr>
          <p:nvPr>
            <p:ph type="title" idx="3"/>
          </p:nvPr>
        </p:nvSpPr>
        <p:spPr>
          <a:xfrm>
            <a:off x="2093963" y="1876072"/>
            <a:ext cx="3108900" cy="36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800" dirty="0"/>
              <a:t>Dataset Structure</a:t>
            </a:r>
            <a:endParaRPr sz="1800" dirty="0"/>
          </a:p>
        </p:txBody>
      </p:sp>
      <p:sp>
        <p:nvSpPr>
          <p:cNvPr id="1399" name="Google Shape;1399;p34"/>
          <p:cNvSpPr txBox="1">
            <a:spLocks noGrp="1"/>
          </p:cNvSpPr>
          <p:nvPr>
            <p:ph type="title" idx="4"/>
          </p:nvPr>
        </p:nvSpPr>
        <p:spPr>
          <a:xfrm>
            <a:off x="1956859" y="1833154"/>
            <a:ext cx="522979" cy="40127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02</a:t>
            </a:r>
            <a:endParaRPr sz="2800" dirty="0"/>
          </a:p>
        </p:txBody>
      </p:sp>
      <p:sp>
        <p:nvSpPr>
          <p:cNvPr id="1401" name="Google Shape;1401;p34"/>
          <p:cNvSpPr txBox="1">
            <a:spLocks noGrp="1"/>
          </p:cNvSpPr>
          <p:nvPr>
            <p:ph type="title" idx="6"/>
          </p:nvPr>
        </p:nvSpPr>
        <p:spPr>
          <a:xfrm>
            <a:off x="1956860" y="2447271"/>
            <a:ext cx="3756774" cy="365700"/>
          </a:xfrm>
          <a:prstGeom prst="rect">
            <a:avLst/>
          </a:prstGeom>
        </p:spPr>
        <p:txBody>
          <a:bodyPr spcFirstLastPara="1" wrap="square" lIns="0" tIns="0" rIns="0" bIns="0" anchor="ctr" anchorCtr="0">
            <a:noAutofit/>
          </a:bodyPr>
          <a:lstStyle/>
          <a:p>
            <a:pPr marL="323850" indent="-171450">
              <a:spcBef>
                <a:spcPts val="1600"/>
              </a:spcBef>
              <a:buSzPts val="1200"/>
            </a:pPr>
            <a:r>
              <a:rPr lang="en-US" sz="1600" dirty="0">
                <a:solidFill>
                  <a:schemeClr val="dk1"/>
                </a:solidFill>
              </a:rPr>
              <a:t>Causes of sleep disorder </a:t>
            </a:r>
          </a:p>
        </p:txBody>
      </p:sp>
      <p:sp>
        <p:nvSpPr>
          <p:cNvPr id="1402" name="Google Shape;1402;p34"/>
          <p:cNvSpPr txBox="1">
            <a:spLocks noGrp="1"/>
          </p:cNvSpPr>
          <p:nvPr>
            <p:ph type="title" idx="7"/>
          </p:nvPr>
        </p:nvSpPr>
        <p:spPr>
          <a:xfrm>
            <a:off x="1725993" y="2392940"/>
            <a:ext cx="999000" cy="59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03</a:t>
            </a:r>
            <a:endParaRPr dirty="0"/>
          </a:p>
        </p:txBody>
      </p:sp>
      <p:sp>
        <p:nvSpPr>
          <p:cNvPr id="1404" name="Google Shape;1404;p34"/>
          <p:cNvSpPr txBox="1">
            <a:spLocks noGrp="1"/>
          </p:cNvSpPr>
          <p:nvPr>
            <p:ph type="title" idx="9"/>
          </p:nvPr>
        </p:nvSpPr>
        <p:spPr>
          <a:xfrm>
            <a:off x="2154056" y="3115307"/>
            <a:ext cx="3108900" cy="36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600" dirty="0"/>
              <a:t>Dashboard Overview</a:t>
            </a:r>
            <a:endParaRPr sz="1600" dirty="0"/>
          </a:p>
        </p:txBody>
      </p:sp>
      <p:sp>
        <p:nvSpPr>
          <p:cNvPr id="1405" name="Google Shape;1405;p34"/>
          <p:cNvSpPr txBox="1">
            <a:spLocks noGrp="1"/>
          </p:cNvSpPr>
          <p:nvPr>
            <p:ph type="title" idx="13"/>
          </p:nvPr>
        </p:nvSpPr>
        <p:spPr>
          <a:xfrm>
            <a:off x="1718849" y="2956710"/>
            <a:ext cx="999000" cy="59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04</a:t>
            </a:r>
            <a:endParaRPr dirty="0"/>
          </a:p>
        </p:txBody>
      </p:sp>
      <p:sp>
        <p:nvSpPr>
          <p:cNvPr id="1407" name="Google Shape;1407;p34"/>
          <p:cNvSpPr txBox="1">
            <a:spLocks noGrp="1"/>
          </p:cNvSpPr>
          <p:nvPr>
            <p:ph type="title" idx="15"/>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Table of contents</a:t>
            </a:r>
            <a:endParaRPr/>
          </a:p>
        </p:txBody>
      </p:sp>
      <p:cxnSp>
        <p:nvCxnSpPr>
          <p:cNvPr id="1408" name="Google Shape;1408;p34"/>
          <p:cNvCxnSpPr/>
          <p:nvPr/>
        </p:nvCxnSpPr>
        <p:spPr>
          <a:xfrm>
            <a:off x="2645262" y="1794150"/>
            <a:ext cx="1312800" cy="0"/>
          </a:xfrm>
          <a:prstGeom prst="straightConnector1">
            <a:avLst/>
          </a:prstGeom>
          <a:noFill/>
          <a:ln w="19050" cap="flat" cmpd="sng">
            <a:solidFill>
              <a:schemeClr val="accent1"/>
            </a:solidFill>
            <a:prstDash val="solid"/>
            <a:round/>
            <a:headEnd type="none" w="med" len="med"/>
            <a:tailEnd type="none" w="med" len="med"/>
          </a:ln>
        </p:spPr>
      </p:cxnSp>
      <p:cxnSp>
        <p:nvCxnSpPr>
          <p:cNvPr id="1409" name="Google Shape;1409;p34"/>
          <p:cNvCxnSpPr/>
          <p:nvPr/>
        </p:nvCxnSpPr>
        <p:spPr>
          <a:xfrm>
            <a:off x="2609142" y="2427075"/>
            <a:ext cx="1312800" cy="0"/>
          </a:xfrm>
          <a:prstGeom prst="straightConnector1">
            <a:avLst/>
          </a:prstGeom>
          <a:noFill/>
          <a:ln w="19050" cap="flat" cmpd="sng">
            <a:solidFill>
              <a:schemeClr val="accent1"/>
            </a:solidFill>
            <a:prstDash val="solid"/>
            <a:round/>
            <a:headEnd type="none" w="med" len="med"/>
            <a:tailEnd type="none" w="med" len="med"/>
          </a:ln>
        </p:spPr>
      </p:cxnSp>
      <p:cxnSp>
        <p:nvCxnSpPr>
          <p:cNvPr id="1410" name="Google Shape;1410;p34"/>
          <p:cNvCxnSpPr/>
          <p:nvPr/>
        </p:nvCxnSpPr>
        <p:spPr>
          <a:xfrm>
            <a:off x="2645262" y="3060369"/>
            <a:ext cx="1312800" cy="0"/>
          </a:xfrm>
          <a:prstGeom prst="straightConnector1">
            <a:avLst/>
          </a:prstGeom>
          <a:noFill/>
          <a:ln w="19050" cap="flat" cmpd="sng">
            <a:solidFill>
              <a:schemeClr val="accent1"/>
            </a:solidFill>
            <a:prstDash val="solid"/>
            <a:round/>
            <a:headEnd type="none" w="med" len="med"/>
            <a:tailEnd type="none" w="med" len="med"/>
          </a:ln>
        </p:spPr>
      </p:cxnSp>
      <p:cxnSp>
        <p:nvCxnSpPr>
          <p:cNvPr id="1411" name="Google Shape;1411;p34"/>
          <p:cNvCxnSpPr/>
          <p:nvPr/>
        </p:nvCxnSpPr>
        <p:spPr>
          <a:xfrm>
            <a:off x="2609142" y="3550110"/>
            <a:ext cx="1312800" cy="0"/>
          </a:xfrm>
          <a:prstGeom prst="straightConnector1">
            <a:avLst/>
          </a:prstGeom>
          <a:noFill/>
          <a:ln w="19050" cap="flat" cmpd="sng">
            <a:solidFill>
              <a:schemeClr val="accent1"/>
            </a:solidFill>
            <a:prstDash val="solid"/>
            <a:round/>
            <a:headEnd type="none" w="med" len="med"/>
            <a:tailEnd type="none" w="med" len="med"/>
          </a:ln>
        </p:spPr>
      </p:cxnSp>
      <p:sp>
        <p:nvSpPr>
          <p:cNvPr id="12" name="Google Shape;1404;p34">
            <a:extLst>
              <a:ext uri="{FF2B5EF4-FFF2-40B4-BE49-F238E27FC236}">
                <a16:creationId xmlns:a16="http://schemas.microsoft.com/office/drawing/2014/main" id="{C29AA3BA-FEEA-FBC7-19F4-EE8C7A470C0E}"/>
              </a:ext>
            </a:extLst>
          </p:cNvPr>
          <p:cNvSpPr txBox="1">
            <a:spLocks/>
          </p:cNvSpPr>
          <p:nvPr/>
        </p:nvSpPr>
        <p:spPr>
          <a:xfrm>
            <a:off x="2544133" y="3655173"/>
            <a:ext cx="3108900" cy="365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lack Han Sans"/>
              <a:buNone/>
              <a:defRPr sz="2000" b="0" i="0" u="none" strike="noStrike" cap="none">
                <a:solidFill>
                  <a:schemeClr val="dk1"/>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dk1"/>
              </a:buClr>
              <a:buSzPts val="2400"/>
              <a:buFont typeface="Black Han Sans"/>
              <a:buNone/>
              <a:defRPr sz="2400" b="0" i="0" u="none" strike="noStrike" cap="none">
                <a:solidFill>
                  <a:schemeClr val="dk1"/>
                </a:solidFill>
                <a:latin typeface="Black Han Sans"/>
                <a:ea typeface="Black Han Sans"/>
                <a:cs typeface="Black Han Sans"/>
                <a:sym typeface="Black Han Sans"/>
              </a:defRPr>
            </a:lvl2pPr>
            <a:lvl3pPr marR="0" lvl="2" algn="l" rtl="0">
              <a:lnSpc>
                <a:spcPct val="100000"/>
              </a:lnSpc>
              <a:spcBef>
                <a:spcPts val="0"/>
              </a:spcBef>
              <a:spcAft>
                <a:spcPts val="0"/>
              </a:spcAft>
              <a:buClr>
                <a:schemeClr val="dk1"/>
              </a:buClr>
              <a:buSzPts val="2400"/>
              <a:buFont typeface="Black Han Sans"/>
              <a:buNone/>
              <a:defRPr sz="2400" b="0" i="0" u="none" strike="noStrike" cap="none">
                <a:solidFill>
                  <a:schemeClr val="dk1"/>
                </a:solidFill>
                <a:latin typeface="Black Han Sans"/>
                <a:ea typeface="Black Han Sans"/>
                <a:cs typeface="Black Han Sans"/>
                <a:sym typeface="Black Han Sans"/>
              </a:defRPr>
            </a:lvl3pPr>
            <a:lvl4pPr marR="0" lvl="3" algn="l" rtl="0">
              <a:lnSpc>
                <a:spcPct val="100000"/>
              </a:lnSpc>
              <a:spcBef>
                <a:spcPts val="0"/>
              </a:spcBef>
              <a:spcAft>
                <a:spcPts val="0"/>
              </a:spcAft>
              <a:buClr>
                <a:schemeClr val="dk1"/>
              </a:buClr>
              <a:buSzPts val="2400"/>
              <a:buFont typeface="Black Han Sans"/>
              <a:buNone/>
              <a:defRPr sz="2400" b="0" i="0" u="none" strike="noStrike" cap="none">
                <a:solidFill>
                  <a:schemeClr val="dk1"/>
                </a:solidFill>
                <a:latin typeface="Black Han Sans"/>
                <a:ea typeface="Black Han Sans"/>
                <a:cs typeface="Black Han Sans"/>
                <a:sym typeface="Black Han Sans"/>
              </a:defRPr>
            </a:lvl4pPr>
            <a:lvl5pPr marR="0" lvl="4" algn="l" rtl="0">
              <a:lnSpc>
                <a:spcPct val="100000"/>
              </a:lnSpc>
              <a:spcBef>
                <a:spcPts val="0"/>
              </a:spcBef>
              <a:spcAft>
                <a:spcPts val="0"/>
              </a:spcAft>
              <a:buClr>
                <a:schemeClr val="dk1"/>
              </a:buClr>
              <a:buSzPts val="2400"/>
              <a:buFont typeface="Black Han Sans"/>
              <a:buNone/>
              <a:defRPr sz="2400" b="0" i="0" u="none" strike="noStrike" cap="none">
                <a:solidFill>
                  <a:schemeClr val="dk1"/>
                </a:solidFill>
                <a:latin typeface="Black Han Sans"/>
                <a:ea typeface="Black Han Sans"/>
                <a:cs typeface="Black Han Sans"/>
                <a:sym typeface="Black Han Sans"/>
              </a:defRPr>
            </a:lvl5pPr>
            <a:lvl6pPr marR="0" lvl="5" algn="l" rtl="0">
              <a:lnSpc>
                <a:spcPct val="100000"/>
              </a:lnSpc>
              <a:spcBef>
                <a:spcPts val="0"/>
              </a:spcBef>
              <a:spcAft>
                <a:spcPts val="0"/>
              </a:spcAft>
              <a:buClr>
                <a:schemeClr val="dk1"/>
              </a:buClr>
              <a:buSzPts val="2400"/>
              <a:buFont typeface="Black Han Sans"/>
              <a:buNone/>
              <a:defRPr sz="2400" b="0" i="0" u="none" strike="noStrike" cap="none">
                <a:solidFill>
                  <a:schemeClr val="dk1"/>
                </a:solidFill>
                <a:latin typeface="Black Han Sans"/>
                <a:ea typeface="Black Han Sans"/>
                <a:cs typeface="Black Han Sans"/>
                <a:sym typeface="Black Han Sans"/>
              </a:defRPr>
            </a:lvl6pPr>
            <a:lvl7pPr marR="0" lvl="6" algn="l" rtl="0">
              <a:lnSpc>
                <a:spcPct val="100000"/>
              </a:lnSpc>
              <a:spcBef>
                <a:spcPts val="0"/>
              </a:spcBef>
              <a:spcAft>
                <a:spcPts val="0"/>
              </a:spcAft>
              <a:buClr>
                <a:schemeClr val="dk1"/>
              </a:buClr>
              <a:buSzPts val="2400"/>
              <a:buFont typeface="Black Han Sans"/>
              <a:buNone/>
              <a:defRPr sz="2400" b="0" i="0" u="none" strike="noStrike" cap="none">
                <a:solidFill>
                  <a:schemeClr val="dk1"/>
                </a:solidFill>
                <a:latin typeface="Black Han Sans"/>
                <a:ea typeface="Black Han Sans"/>
                <a:cs typeface="Black Han Sans"/>
                <a:sym typeface="Black Han Sans"/>
              </a:defRPr>
            </a:lvl7pPr>
            <a:lvl8pPr marR="0" lvl="7" algn="l" rtl="0">
              <a:lnSpc>
                <a:spcPct val="100000"/>
              </a:lnSpc>
              <a:spcBef>
                <a:spcPts val="0"/>
              </a:spcBef>
              <a:spcAft>
                <a:spcPts val="0"/>
              </a:spcAft>
              <a:buClr>
                <a:schemeClr val="dk1"/>
              </a:buClr>
              <a:buSzPts val="2400"/>
              <a:buFont typeface="Black Han Sans"/>
              <a:buNone/>
              <a:defRPr sz="2400" b="0" i="0" u="none" strike="noStrike" cap="none">
                <a:solidFill>
                  <a:schemeClr val="dk1"/>
                </a:solidFill>
                <a:latin typeface="Black Han Sans"/>
                <a:ea typeface="Black Han Sans"/>
                <a:cs typeface="Black Han Sans"/>
                <a:sym typeface="Black Han Sans"/>
              </a:defRPr>
            </a:lvl8pPr>
            <a:lvl9pPr marR="0" lvl="8" algn="l" rtl="0">
              <a:lnSpc>
                <a:spcPct val="100000"/>
              </a:lnSpc>
              <a:spcBef>
                <a:spcPts val="0"/>
              </a:spcBef>
              <a:spcAft>
                <a:spcPts val="0"/>
              </a:spcAft>
              <a:buClr>
                <a:schemeClr val="dk1"/>
              </a:buClr>
              <a:buSzPts val="2400"/>
              <a:buFont typeface="Black Han Sans"/>
              <a:buNone/>
              <a:defRPr sz="2400" b="0" i="0" u="none" strike="noStrike" cap="none">
                <a:solidFill>
                  <a:schemeClr val="dk1"/>
                </a:solidFill>
                <a:latin typeface="Black Han Sans"/>
                <a:ea typeface="Black Han Sans"/>
                <a:cs typeface="Black Han Sans"/>
                <a:sym typeface="Black Han Sans"/>
              </a:defRPr>
            </a:lvl9pPr>
          </a:lstStyle>
          <a:p>
            <a:pPr algn="l"/>
            <a:r>
              <a:rPr lang="en-US" sz="1600" dirty="0"/>
              <a:t>Conclusion</a:t>
            </a:r>
          </a:p>
        </p:txBody>
      </p:sp>
      <p:sp>
        <p:nvSpPr>
          <p:cNvPr id="13" name="Google Shape;1405;p34">
            <a:extLst>
              <a:ext uri="{FF2B5EF4-FFF2-40B4-BE49-F238E27FC236}">
                <a16:creationId xmlns:a16="http://schemas.microsoft.com/office/drawing/2014/main" id="{08B55C10-89E5-86EC-89BE-52276945DB7B}"/>
              </a:ext>
            </a:extLst>
          </p:cNvPr>
          <p:cNvSpPr txBox="1">
            <a:spLocks/>
          </p:cNvSpPr>
          <p:nvPr/>
        </p:nvSpPr>
        <p:spPr>
          <a:xfrm>
            <a:off x="1725993" y="3541323"/>
            <a:ext cx="999000" cy="593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lack Han Sans"/>
              <a:buNone/>
              <a:defRPr sz="4000" b="0" i="0" u="none" strike="noStrike" cap="none">
                <a:solidFill>
                  <a:schemeClr val="accent1"/>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2pPr>
            <a:lvl3pPr marR="0" lvl="2"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3pPr>
            <a:lvl4pPr marR="0" lvl="3"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4pPr>
            <a:lvl5pPr marR="0" lvl="4"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5pPr>
            <a:lvl6pPr marR="0" lvl="5"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6pPr>
            <a:lvl7pPr marR="0" lvl="6"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7pPr>
            <a:lvl8pPr marR="0" lvl="7"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8pPr>
            <a:lvl9pPr marR="0" lvl="8"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9pPr>
          </a:lstStyle>
          <a:p>
            <a:r>
              <a:rPr lang="en" sz="2400" dirty="0"/>
              <a:t>05</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cxnSp>
        <p:nvCxnSpPr>
          <p:cNvPr id="1422" name="Google Shape;1422;p36"/>
          <p:cNvCxnSpPr/>
          <p:nvPr/>
        </p:nvCxnSpPr>
        <p:spPr>
          <a:xfrm>
            <a:off x="5449322" y="2227568"/>
            <a:ext cx="1992900" cy="0"/>
          </a:xfrm>
          <a:prstGeom prst="straightConnector1">
            <a:avLst/>
          </a:prstGeom>
          <a:noFill/>
          <a:ln w="19050" cap="flat" cmpd="sng">
            <a:solidFill>
              <a:schemeClr val="accent1"/>
            </a:solidFill>
            <a:prstDash val="solid"/>
            <a:round/>
            <a:headEnd type="none" w="med" len="med"/>
            <a:tailEnd type="none" w="med" len="med"/>
          </a:ln>
        </p:spPr>
      </p:cxnSp>
      <p:sp>
        <p:nvSpPr>
          <p:cNvPr id="1423" name="Google Shape;1423;p36"/>
          <p:cNvSpPr txBox="1">
            <a:spLocks noGrp="1"/>
          </p:cNvSpPr>
          <p:nvPr>
            <p:ph type="title"/>
          </p:nvPr>
        </p:nvSpPr>
        <p:spPr>
          <a:xfrm>
            <a:off x="3642917" y="1268854"/>
            <a:ext cx="4475400" cy="10974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3600" dirty="0"/>
              <a:t>introduction</a:t>
            </a:r>
            <a:endParaRPr dirty="0"/>
          </a:p>
        </p:txBody>
      </p:sp>
      <p:sp>
        <p:nvSpPr>
          <p:cNvPr id="1424" name="Google Shape;1424;p36"/>
          <p:cNvSpPr txBox="1">
            <a:spLocks noGrp="1"/>
          </p:cNvSpPr>
          <p:nvPr>
            <p:ph type="subTitle" idx="1"/>
          </p:nvPr>
        </p:nvSpPr>
        <p:spPr>
          <a:xfrm>
            <a:off x="4007656" y="2288484"/>
            <a:ext cx="4876233" cy="992700"/>
          </a:xfrm>
          <a:prstGeom prst="rect">
            <a:avLst/>
          </a:prstGeom>
        </p:spPr>
        <p:txBody>
          <a:bodyPr spcFirstLastPara="1" wrap="square" lIns="91425" tIns="91425" rIns="0" bIns="91425" anchor="t" anchorCtr="0">
            <a:noAutofit/>
          </a:bodyPr>
          <a:lstStyle/>
          <a:p>
            <a:pPr marL="0" lvl="0" indent="0" algn="ctr">
              <a:spcAft>
                <a:spcPts val="1600"/>
              </a:spcAft>
            </a:pPr>
            <a:r>
              <a:rPr lang="en-US" dirty="0"/>
              <a:t>The Sleep Health and Lifestyle Dataset includes a variety of data points such as sleep duration, stress levels, physical activity, BMI, age, and gender. It aims to explore how lifestyle factors influence sleep quality, providing insights into overall health and well-being.</a:t>
            </a:r>
          </a:p>
        </p:txBody>
      </p:sp>
      <p:grpSp>
        <p:nvGrpSpPr>
          <p:cNvPr id="1425" name="Google Shape;1425;p36"/>
          <p:cNvGrpSpPr/>
          <p:nvPr/>
        </p:nvGrpSpPr>
        <p:grpSpPr>
          <a:xfrm>
            <a:off x="650215" y="1123803"/>
            <a:ext cx="2536142" cy="2973670"/>
            <a:chOff x="7607925" y="280463"/>
            <a:chExt cx="1042650" cy="1222525"/>
          </a:xfrm>
        </p:grpSpPr>
        <p:sp>
          <p:nvSpPr>
            <p:cNvPr id="1426" name="Google Shape;1426;p36"/>
            <p:cNvSpPr/>
            <p:nvPr/>
          </p:nvSpPr>
          <p:spPr>
            <a:xfrm>
              <a:off x="7705275" y="280463"/>
              <a:ext cx="881750" cy="890400"/>
            </a:xfrm>
            <a:custGeom>
              <a:avLst/>
              <a:gdLst/>
              <a:ahLst/>
              <a:cxnLst/>
              <a:rect l="l" t="t" r="r" b="b"/>
              <a:pathLst>
                <a:path w="35270" h="35616" extrusionOk="0">
                  <a:moveTo>
                    <a:pt x="16776" y="0"/>
                  </a:moveTo>
                  <a:cubicBezTo>
                    <a:pt x="16436" y="0"/>
                    <a:pt x="16090" y="11"/>
                    <a:pt x="15739" y="34"/>
                  </a:cubicBezTo>
                  <a:cubicBezTo>
                    <a:pt x="2470" y="909"/>
                    <a:pt x="0" y="20476"/>
                    <a:pt x="0" y="20476"/>
                  </a:cubicBezTo>
                  <a:lnTo>
                    <a:pt x="7631" y="27196"/>
                  </a:lnTo>
                  <a:lnTo>
                    <a:pt x="22096" y="35615"/>
                  </a:lnTo>
                  <a:lnTo>
                    <a:pt x="35270" y="25347"/>
                  </a:lnTo>
                  <a:cubicBezTo>
                    <a:pt x="35270" y="23178"/>
                    <a:pt x="34145" y="15215"/>
                    <a:pt x="34145" y="15215"/>
                  </a:cubicBezTo>
                  <a:cubicBezTo>
                    <a:pt x="34145" y="15215"/>
                    <a:pt x="29277" y="0"/>
                    <a:pt x="16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6"/>
            <p:cNvSpPr/>
            <p:nvPr/>
          </p:nvSpPr>
          <p:spPr>
            <a:xfrm>
              <a:off x="7893200" y="319038"/>
              <a:ext cx="728975" cy="341825"/>
            </a:xfrm>
            <a:custGeom>
              <a:avLst/>
              <a:gdLst/>
              <a:ahLst/>
              <a:cxnLst/>
              <a:rect l="l" t="t" r="r" b="b"/>
              <a:pathLst>
                <a:path w="29159" h="13673" extrusionOk="0">
                  <a:moveTo>
                    <a:pt x="15513" y="0"/>
                  </a:moveTo>
                  <a:cubicBezTo>
                    <a:pt x="10911" y="0"/>
                    <a:pt x="6309" y="760"/>
                    <a:pt x="1961" y="2272"/>
                  </a:cubicBezTo>
                  <a:cubicBezTo>
                    <a:pt x="1603" y="1834"/>
                    <a:pt x="1030" y="1450"/>
                    <a:pt x="464" y="1400"/>
                  </a:cubicBezTo>
                  <a:lnTo>
                    <a:pt x="464" y="1400"/>
                  </a:lnTo>
                  <a:cubicBezTo>
                    <a:pt x="74" y="2126"/>
                    <a:pt x="340" y="3292"/>
                    <a:pt x="1010" y="3769"/>
                  </a:cubicBezTo>
                  <a:cubicBezTo>
                    <a:pt x="312" y="4831"/>
                    <a:pt x="0" y="6143"/>
                    <a:pt x="148" y="7405"/>
                  </a:cubicBezTo>
                  <a:cubicBezTo>
                    <a:pt x="296" y="8667"/>
                    <a:pt x="872" y="9875"/>
                    <a:pt x="1800" y="10746"/>
                  </a:cubicBezTo>
                  <a:cubicBezTo>
                    <a:pt x="1748" y="10735"/>
                    <a:pt x="1694" y="10730"/>
                    <a:pt x="1639" y="10730"/>
                  </a:cubicBezTo>
                  <a:cubicBezTo>
                    <a:pt x="1347" y="10730"/>
                    <a:pt x="1043" y="10881"/>
                    <a:pt x="987" y="11160"/>
                  </a:cubicBezTo>
                  <a:cubicBezTo>
                    <a:pt x="922" y="11485"/>
                    <a:pt x="1240" y="11784"/>
                    <a:pt x="1567" y="11828"/>
                  </a:cubicBezTo>
                  <a:cubicBezTo>
                    <a:pt x="1619" y="11835"/>
                    <a:pt x="1675" y="11838"/>
                    <a:pt x="1734" y="11838"/>
                  </a:cubicBezTo>
                  <a:cubicBezTo>
                    <a:pt x="2043" y="11838"/>
                    <a:pt x="2422" y="11750"/>
                    <a:pt x="2676" y="11639"/>
                  </a:cubicBezTo>
                  <a:cubicBezTo>
                    <a:pt x="7692" y="12997"/>
                    <a:pt x="12922" y="13672"/>
                    <a:pt x="18144" y="13672"/>
                  </a:cubicBezTo>
                  <a:cubicBezTo>
                    <a:pt x="21241" y="13672"/>
                    <a:pt x="24336" y="13435"/>
                    <a:pt x="27381" y="12962"/>
                  </a:cubicBezTo>
                  <a:cubicBezTo>
                    <a:pt x="27609" y="13116"/>
                    <a:pt x="27844" y="13272"/>
                    <a:pt x="28109" y="13338"/>
                  </a:cubicBezTo>
                  <a:cubicBezTo>
                    <a:pt x="28187" y="13358"/>
                    <a:pt x="28270" y="13369"/>
                    <a:pt x="28351" y="13369"/>
                  </a:cubicBezTo>
                  <a:cubicBezTo>
                    <a:pt x="28548" y="13369"/>
                    <a:pt x="28742" y="13308"/>
                    <a:pt x="28876" y="13168"/>
                  </a:cubicBezTo>
                  <a:cubicBezTo>
                    <a:pt x="29159" y="12878"/>
                    <a:pt x="29061" y="12365"/>
                    <a:pt x="28779" y="12075"/>
                  </a:cubicBezTo>
                  <a:cubicBezTo>
                    <a:pt x="28497" y="11784"/>
                    <a:pt x="28161" y="11578"/>
                    <a:pt x="27774" y="11464"/>
                  </a:cubicBezTo>
                  <a:cubicBezTo>
                    <a:pt x="28617" y="8498"/>
                    <a:pt x="28474" y="5208"/>
                    <a:pt x="27430" y="2306"/>
                  </a:cubicBezTo>
                  <a:cubicBezTo>
                    <a:pt x="27636" y="2248"/>
                    <a:pt x="27844" y="2188"/>
                    <a:pt x="28018" y="2067"/>
                  </a:cubicBezTo>
                  <a:cubicBezTo>
                    <a:pt x="28194" y="1947"/>
                    <a:pt x="28332" y="1753"/>
                    <a:pt x="28332" y="1541"/>
                  </a:cubicBezTo>
                  <a:cubicBezTo>
                    <a:pt x="28331" y="1198"/>
                    <a:pt x="27967" y="959"/>
                    <a:pt x="27621" y="959"/>
                  </a:cubicBezTo>
                  <a:cubicBezTo>
                    <a:pt x="27593" y="959"/>
                    <a:pt x="27566" y="960"/>
                    <a:pt x="27538" y="963"/>
                  </a:cubicBezTo>
                  <a:cubicBezTo>
                    <a:pt x="27171" y="1007"/>
                    <a:pt x="26706" y="1231"/>
                    <a:pt x="26419" y="1463"/>
                  </a:cubicBezTo>
                  <a:cubicBezTo>
                    <a:pt x="22871" y="486"/>
                    <a:pt x="19192" y="0"/>
                    <a:pt x="15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6"/>
            <p:cNvSpPr/>
            <p:nvPr/>
          </p:nvSpPr>
          <p:spPr>
            <a:xfrm>
              <a:off x="8418275" y="545313"/>
              <a:ext cx="48950" cy="57750"/>
            </a:xfrm>
            <a:custGeom>
              <a:avLst/>
              <a:gdLst/>
              <a:ahLst/>
              <a:cxnLst/>
              <a:rect l="l" t="t" r="r" b="b"/>
              <a:pathLst>
                <a:path w="1958" h="2310" extrusionOk="0">
                  <a:moveTo>
                    <a:pt x="1855" y="1"/>
                  </a:moveTo>
                  <a:cubicBezTo>
                    <a:pt x="949" y="471"/>
                    <a:pt x="259" y="1329"/>
                    <a:pt x="1" y="2310"/>
                  </a:cubicBezTo>
                  <a:cubicBezTo>
                    <a:pt x="326" y="1379"/>
                    <a:pt x="1055" y="596"/>
                    <a:pt x="1957" y="215"/>
                  </a:cubicBezTo>
                  <a:cubicBezTo>
                    <a:pt x="1957" y="215"/>
                    <a:pt x="1855" y="2"/>
                    <a:pt x="1855"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6"/>
            <p:cNvSpPr/>
            <p:nvPr/>
          </p:nvSpPr>
          <p:spPr>
            <a:xfrm>
              <a:off x="8499875" y="534038"/>
              <a:ext cx="75675" cy="33325"/>
            </a:xfrm>
            <a:custGeom>
              <a:avLst/>
              <a:gdLst/>
              <a:ahLst/>
              <a:cxnLst/>
              <a:rect l="l" t="t" r="r" b="b"/>
              <a:pathLst>
                <a:path w="3027" h="1333" extrusionOk="0">
                  <a:moveTo>
                    <a:pt x="1" y="1"/>
                  </a:moveTo>
                  <a:cubicBezTo>
                    <a:pt x="1" y="1"/>
                    <a:pt x="4" y="238"/>
                    <a:pt x="6" y="240"/>
                  </a:cubicBezTo>
                  <a:cubicBezTo>
                    <a:pt x="84" y="235"/>
                    <a:pt x="163" y="232"/>
                    <a:pt x="241" y="232"/>
                  </a:cubicBezTo>
                  <a:cubicBezTo>
                    <a:pt x="705" y="232"/>
                    <a:pt x="1173" y="316"/>
                    <a:pt x="1615" y="476"/>
                  </a:cubicBezTo>
                  <a:cubicBezTo>
                    <a:pt x="2133" y="661"/>
                    <a:pt x="2618" y="952"/>
                    <a:pt x="3027" y="1332"/>
                  </a:cubicBezTo>
                  <a:cubicBezTo>
                    <a:pt x="2257" y="505"/>
                    <a:pt x="1138" y="15"/>
                    <a:pt x="1"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6"/>
            <p:cNvSpPr/>
            <p:nvPr/>
          </p:nvSpPr>
          <p:spPr>
            <a:xfrm>
              <a:off x="8384825" y="418363"/>
              <a:ext cx="68550" cy="75875"/>
            </a:xfrm>
            <a:custGeom>
              <a:avLst/>
              <a:gdLst/>
              <a:ahLst/>
              <a:cxnLst/>
              <a:rect l="l" t="t" r="r" b="b"/>
              <a:pathLst>
                <a:path w="2742" h="3035" extrusionOk="0">
                  <a:moveTo>
                    <a:pt x="1" y="1"/>
                  </a:moveTo>
                  <a:lnTo>
                    <a:pt x="1" y="1"/>
                  </a:lnTo>
                  <a:cubicBezTo>
                    <a:pt x="1117" y="749"/>
                    <a:pt x="2004" y="1820"/>
                    <a:pt x="2527" y="3035"/>
                  </a:cubicBezTo>
                  <a:lnTo>
                    <a:pt x="2741" y="2935"/>
                  </a:lnTo>
                  <a:cubicBezTo>
                    <a:pt x="2127" y="1712"/>
                    <a:pt x="1161" y="682"/>
                    <a:pt x="1"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6"/>
            <p:cNvSpPr/>
            <p:nvPr/>
          </p:nvSpPr>
          <p:spPr>
            <a:xfrm>
              <a:off x="8482800" y="447263"/>
              <a:ext cx="78725" cy="36825"/>
            </a:xfrm>
            <a:custGeom>
              <a:avLst/>
              <a:gdLst/>
              <a:ahLst/>
              <a:cxnLst/>
              <a:rect l="l" t="t" r="r" b="b"/>
              <a:pathLst>
                <a:path w="3149" h="1473" extrusionOk="0">
                  <a:moveTo>
                    <a:pt x="3149" y="0"/>
                  </a:moveTo>
                  <a:cubicBezTo>
                    <a:pt x="2010" y="83"/>
                    <a:pt x="888" y="539"/>
                    <a:pt x="1" y="1297"/>
                  </a:cubicBezTo>
                  <a:lnTo>
                    <a:pt x="159" y="1473"/>
                  </a:lnTo>
                  <a:cubicBezTo>
                    <a:pt x="956" y="689"/>
                    <a:pt x="2018" y="160"/>
                    <a:pt x="3149"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6"/>
            <p:cNvSpPr/>
            <p:nvPr/>
          </p:nvSpPr>
          <p:spPr>
            <a:xfrm>
              <a:off x="8255900" y="458313"/>
              <a:ext cx="99025" cy="77775"/>
            </a:xfrm>
            <a:custGeom>
              <a:avLst/>
              <a:gdLst/>
              <a:ahLst/>
              <a:cxnLst/>
              <a:rect l="l" t="t" r="r" b="b"/>
              <a:pathLst>
                <a:path w="3961" h="3111" extrusionOk="0">
                  <a:moveTo>
                    <a:pt x="3961" y="0"/>
                  </a:moveTo>
                  <a:lnTo>
                    <a:pt x="3961" y="0"/>
                  </a:lnTo>
                  <a:cubicBezTo>
                    <a:pt x="2258" y="281"/>
                    <a:pt x="731" y="1450"/>
                    <a:pt x="0" y="3015"/>
                  </a:cubicBezTo>
                  <a:cubicBezTo>
                    <a:pt x="0" y="3015"/>
                    <a:pt x="217" y="3109"/>
                    <a:pt x="217" y="3110"/>
                  </a:cubicBezTo>
                  <a:lnTo>
                    <a:pt x="217" y="3110"/>
                  </a:lnTo>
                  <a:cubicBezTo>
                    <a:pt x="376" y="2726"/>
                    <a:pt x="584" y="2361"/>
                    <a:pt x="835" y="2025"/>
                  </a:cubicBezTo>
                  <a:cubicBezTo>
                    <a:pt x="1591" y="1009"/>
                    <a:pt x="2719" y="266"/>
                    <a:pt x="3961" y="0"/>
                  </a:cubicBezTo>
                  <a:close/>
                  <a:moveTo>
                    <a:pt x="217" y="3110"/>
                  </a:moveTo>
                  <a:cubicBezTo>
                    <a:pt x="217" y="3110"/>
                    <a:pt x="217" y="3110"/>
                    <a:pt x="217" y="3110"/>
                  </a:cubicBezTo>
                  <a:cubicBezTo>
                    <a:pt x="217" y="3110"/>
                    <a:pt x="217" y="3110"/>
                    <a:pt x="217" y="311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6"/>
            <p:cNvSpPr/>
            <p:nvPr/>
          </p:nvSpPr>
          <p:spPr>
            <a:xfrm>
              <a:off x="8114950" y="390663"/>
              <a:ext cx="60525" cy="110075"/>
            </a:xfrm>
            <a:custGeom>
              <a:avLst/>
              <a:gdLst/>
              <a:ahLst/>
              <a:cxnLst/>
              <a:rect l="l" t="t" r="r" b="b"/>
              <a:pathLst>
                <a:path w="2421" h="4403" extrusionOk="0">
                  <a:moveTo>
                    <a:pt x="0" y="0"/>
                  </a:moveTo>
                  <a:lnTo>
                    <a:pt x="0" y="0"/>
                  </a:lnTo>
                  <a:cubicBezTo>
                    <a:pt x="1483" y="852"/>
                    <a:pt x="2253" y="2711"/>
                    <a:pt x="1794" y="4346"/>
                  </a:cubicBezTo>
                  <a:cubicBezTo>
                    <a:pt x="1794" y="4346"/>
                    <a:pt x="2022" y="4402"/>
                    <a:pt x="2023" y="4402"/>
                  </a:cubicBezTo>
                  <a:lnTo>
                    <a:pt x="2023" y="4402"/>
                  </a:lnTo>
                  <a:cubicBezTo>
                    <a:pt x="2420" y="2685"/>
                    <a:pt x="1557" y="801"/>
                    <a:pt x="0" y="0"/>
                  </a:cubicBezTo>
                  <a:close/>
                  <a:moveTo>
                    <a:pt x="2023" y="4402"/>
                  </a:moveTo>
                  <a:lnTo>
                    <a:pt x="2023" y="4402"/>
                  </a:lnTo>
                  <a:cubicBezTo>
                    <a:pt x="2023" y="4402"/>
                    <a:pt x="2023" y="4402"/>
                    <a:pt x="2023" y="4402"/>
                  </a:cubicBezTo>
                  <a:cubicBezTo>
                    <a:pt x="2023" y="4402"/>
                    <a:pt x="2023" y="4402"/>
                    <a:pt x="2023" y="4402"/>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6"/>
            <p:cNvSpPr/>
            <p:nvPr/>
          </p:nvSpPr>
          <p:spPr>
            <a:xfrm>
              <a:off x="8041375" y="488638"/>
              <a:ext cx="111000" cy="63275"/>
            </a:xfrm>
            <a:custGeom>
              <a:avLst/>
              <a:gdLst/>
              <a:ahLst/>
              <a:cxnLst/>
              <a:rect l="l" t="t" r="r" b="b"/>
              <a:pathLst>
                <a:path w="4440" h="2531" extrusionOk="0">
                  <a:moveTo>
                    <a:pt x="1" y="0"/>
                  </a:moveTo>
                  <a:lnTo>
                    <a:pt x="1" y="0"/>
                  </a:lnTo>
                  <a:cubicBezTo>
                    <a:pt x="430" y="38"/>
                    <a:pt x="852" y="128"/>
                    <a:pt x="1257" y="262"/>
                  </a:cubicBezTo>
                  <a:cubicBezTo>
                    <a:pt x="2466" y="662"/>
                    <a:pt x="3544" y="1466"/>
                    <a:pt x="4244" y="2531"/>
                  </a:cubicBezTo>
                  <a:lnTo>
                    <a:pt x="4440" y="2395"/>
                  </a:lnTo>
                  <a:cubicBezTo>
                    <a:pt x="4181" y="2039"/>
                    <a:pt x="3882" y="1717"/>
                    <a:pt x="3551" y="1431"/>
                  </a:cubicBezTo>
                  <a:cubicBezTo>
                    <a:pt x="2893" y="863"/>
                    <a:pt x="2110" y="442"/>
                    <a:pt x="1274" y="207"/>
                  </a:cubicBezTo>
                  <a:cubicBezTo>
                    <a:pt x="859" y="89"/>
                    <a:pt x="431" y="18"/>
                    <a:pt x="1"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6"/>
            <p:cNvSpPr/>
            <p:nvPr/>
          </p:nvSpPr>
          <p:spPr>
            <a:xfrm>
              <a:off x="8235500" y="537563"/>
              <a:ext cx="161250" cy="59250"/>
            </a:xfrm>
            <a:custGeom>
              <a:avLst/>
              <a:gdLst/>
              <a:ahLst/>
              <a:cxnLst/>
              <a:rect l="l" t="t" r="r" b="b"/>
              <a:pathLst>
                <a:path w="6450" h="2370" extrusionOk="0">
                  <a:moveTo>
                    <a:pt x="5397" y="1"/>
                  </a:moveTo>
                  <a:cubicBezTo>
                    <a:pt x="3406" y="1"/>
                    <a:pt x="1417" y="800"/>
                    <a:pt x="0" y="2204"/>
                  </a:cubicBezTo>
                  <a:lnTo>
                    <a:pt x="169" y="2370"/>
                  </a:lnTo>
                  <a:cubicBezTo>
                    <a:pt x="1572" y="886"/>
                    <a:pt x="3607" y="32"/>
                    <a:pt x="5647" y="32"/>
                  </a:cubicBezTo>
                  <a:cubicBezTo>
                    <a:pt x="5915" y="32"/>
                    <a:pt x="6183" y="47"/>
                    <a:pt x="6450" y="77"/>
                  </a:cubicBezTo>
                  <a:cubicBezTo>
                    <a:pt x="6101" y="26"/>
                    <a:pt x="5749" y="1"/>
                    <a:pt x="5397"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6"/>
            <p:cNvSpPr/>
            <p:nvPr/>
          </p:nvSpPr>
          <p:spPr>
            <a:xfrm>
              <a:off x="7847350" y="438713"/>
              <a:ext cx="732350" cy="688100"/>
            </a:xfrm>
            <a:custGeom>
              <a:avLst/>
              <a:gdLst/>
              <a:ahLst/>
              <a:cxnLst/>
              <a:rect l="l" t="t" r="r" b="b"/>
              <a:pathLst>
                <a:path w="29294" h="27524" extrusionOk="0">
                  <a:moveTo>
                    <a:pt x="15549" y="1"/>
                  </a:moveTo>
                  <a:cubicBezTo>
                    <a:pt x="14744" y="1"/>
                    <a:pt x="14070" y="393"/>
                    <a:pt x="14070" y="393"/>
                  </a:cubicBezTo>
                  <a:cubicBezTo>
                    <a:pt x="14070" y="393"/>
                    <a:pt x="13751" y="182"/>
                    <a:pt x="13338" y="182"/>
                  </a:cubicBezTo>
                  <a:cubicBezTo>
                    <a:pt x="12920" y="182"/>
                    <a:pt x="12406" y="398"/>
                    <a:pt x="12027" y="1266"/>
                  </a:cubicBezTo>
                  <a:cubicBezTo>
                    <a:pt x="11479" y="2520"/>
                    <a:pt x="11551" y="3473"/>
                    <a:pt x="11630" y="3901"/>
                  </a:cubicBezTo>
                  <a:cubicBezTo>
                    <a:pt x="11588" y="3927"/>
                    <a:pt x="11550" y="3957"/>
                    <a:pt x="11515" y="3995"/>
                  </a:cubicBezTo>
                  <a:cubicBezTo>
                    <a:pt x="11284" y="4248"/>
                    <a:pt x="11293" y="4669"/>
                    <a:pt x="11500" y="4942"/>
                  </a:cubicBezTo>
                  <a:cubicBezTo>
                    <a:pt x="11687" y="5187"/>
                    <a:pt x="12013" y="5374"/>
                    <a:pt x="12322" y="5374"/>
                  </a:cubicBezTo>
                  <a:cubicBezTo>
                    <a:pt x="12357" y="5374"/>
                    <a:pt x="12391" y="5371"/>
                    <a:pt x="12425" y="5367"/>
                  </a:cubicBezTo>
                  <a:lnTo>
                    <a:pt x="12425" y="5367"/>
                  </a:lnTo>
                  <a:lnTo>
                    <a:pt x="11886" y="7044"/>
                  </a:lnTo>
                  <a:lnTo>
                    <a:pt x="9944" y="7238"/>
                  </a:lnTo>
                  <a:lnTo>
                    <a:pt x="5746" y="7657"/>
                  </a:lnTo>
                  <a:lnTo>
                    <a:pt x="5349" y="7697"/>
                  </a:lnTo>
                  <a:cubicBezTo>
                    <a:pt x="3801" y="7852"/>
                    <a:pt x="2445" y="8796"/>
                    <a:pt x="1762" y="10193"/>
                  </a:cubicBezTo>
                  <a:lnTo>
                    <a:pt x="983" y="11789"/>
                  </a:lnTo>
                  <a:lnTo>
                    <a:pt x="635" y="12499"/>
                  </a:lnTo>
                  <a:cubicBezTo>
                    <a:pt x="781" y="12732"/>
                    <a:pt x="944" y="12942"/>
                    <a:pt x="1120" y="13131"/>
                  </a:cubicBezTo>
                  <a:lnTo>
                    <a:pt x="0" y="16470"/>
                  </a:lnTo>
                  <a:lnTo>
                    <a:pt x="1592" y="20553"/>
                  </a:lnTo>
                  <a:lnTo>
                    <a:pt x="1948" y="20866"/>
                  </a:lnTo>
                  <a:lnTo>
                    <a:pt x="13389" y="27524"/>
                  </a:lnTo>
                  <a:lnTo>
                    <a:pt x="14772" y="27322"/>
                  </a:lnTo>
                  <a:lnTo>
                    <a:pt x="19789" y="15977"/>
                  </a:lnTo>
                  <a:lnTo>
                    <a:pt x="22726" y="15977"/>
                  </a:lnTo>
                  <a:cubicBezTo>
                    <a:pt x="22726" y="15977"/>
                    <a:pt x="22735" y="15978"/>
                    <a:pt x="22750" y="15978"/>
                  </a:cubicBezTo>
                  <a:cubicBezTo>
                    <a:pt x="22885" y="15978"/>
                    <a:pt x="23561" y="15946"/>
                    <a:pt x="24032" y="15320"/>
                  </a:cubicBezTo>
                  <a:cubicBezTo>
                    <a:pt x="24836" y="15329"/>
                    <a:pt x="25755" y="15357"/>
                    <a:pt x="26791" y="15408"/>
                  </a:cubicBezTo>
                  <a:cubicBezTo>
                    <a:pt x="27255" y="15431"/>
                    <a:pt x="27683" y="15442"/>
                    <a:pt x="28080" y="15442"/>
                  </a:cubicBezTo>
                  <a:cubicBezTo>
                    <a:pt x="28523" y="15442"/>
                    <a:pt x="28926" y="15429"/>
                    <a:pt x="29293" y="15406"/>
                  </a:cubicBezTo>
                  <a:cubicBezTo>
                    <a:pt x="28961" y="12409"/>
                    <a:pt x="28463" y="8885"/>
                    <a:pt x="28463" y="8885"/>
                  </a:cubicBezTo>
                  <a:cubicBezTo>
                    <a:pt x="28463" y="8885"/>
                    <a:pt x="27129" y="4716"/>
                    <a:pt x="24066" y="744"/>
                  </a:cubicBezTo>
                  <a:cubicBezTo>
                    <a:pt x="23443" y="811"/>
                    <a:pt x="23483" y="1909"/>
                    <a:pt x="23483" y="1909"/>
                  </a:cubicBezTo>
                  <a:lnTo>
                    <a:pt x="23138" y="2914"/>
                  </a:lnTo>
                  <a:lnTo>
                    <a:pt x="23827" y="4291"/>
                  </a:lnTo>
                  <a:lnTo>
                    <a:pt x="25734" y="5827"/>
                  </a:lnTo>
                  <a:lnTo>
                    <a:pt x="27957" y="10856"/>
                  </a:lnTo>
                  <a:lnTo>
                    <a:pt x="25048" y="10298"/>
                  </a:lnTo>
                  <a:lnTo>
                    <a:pt x="16159" y="8592"/>
                  </a:lnTo>
                  <a:lnTo>
                    <a:pt x="16102" y="8168"/>
                  </a:lnTo>
                  <a:cubicBezTo>
                    <a:pt x="16361" y="7898"/>
                    <a:pt x="16563" y="7564"/>
                    <a:pt x="16729" y="7227"/>
                  </a:cubicBezTo>
                  <a:cubicBezTo>
                    <a:pt x="17128" y="6420"/>
                    <a:pt x="17389" y="5547"/>
                    <a:pt x="17506" y="4656"/>
                  </a:cubicBezTo>
                  <a:lnTo>
                    <a:pt x="17507" y="4657"/>
                  </a:lnTo>
                  <a:cubicBezTo>
                    <a:pt x="17507" y="4657"/>
                    <a:pt x="18103" y="3746"/>
                    <a:pt x="17864" y="2814"/>
                  </a:cubicBezTo>
                  <a:cubicBezTo>
                    <a:pt x="17864" y="2814"/>
                    <a:pt x="17923" y="1167"/>
                    <a:pt x="16731" y="353"/>
                  </a:cubicBezTo>
                  <a:cubicBezTo>
                    <a:pt x="16346" y="90"/>
                    <a:pt x="15933" y="1"/>
                    <a:pt x="15549"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6"/>
            <p:cNvSpPr/>
            <p:nvPr/>
          </p:nvSpPr>
          <p:spPr>
            <a:xfrm>
              <a:off x="8358575" y="684338"/>
              <a:ext cx="103100" cy="142050"/>
            </a:xfrm>
            <a:custGeom>
              <a:avLst/>
              <a:gdLst/>
              <a:ahLst/>
              <a:cxnLst/>
              <a:rect l="l" t="t" r="r" b="b"/>
              <a:pathLst>
                <a:path w="4124" h="5682" extrusionOk="0">
                  <a:moveTo>
                    <a:pt x="4124" y="0"/>
                  </a:moveTo>
                  <a:lnTo>
                    <a:pt x="680" y="2174"/>
                  </a:lnTo>
                  <a:lnTo>
                    <a:pt x="1" y="4728"/>
                  </a:lnTo>
                  <a:lnTo>
                    <a:pt x="1805" y="5681"/>
                  </a:lnTo>
                  <a:cubicBezTo>
                    <a:pt x="1805" y="5681"/>
                    <a:pt x="1813" y="5681"/>
                    <a:pt x="1828" y="5681"/>
                  </a:cubicBezTo>
                  <a:cubicBezTo>
                    <a:pt x="2004" y="5681"/>
                    <a:pt x="3119" y="5626"/>
                    <a:pt x="3473" y="4237"/>
                  </a:cubicBezTo>
                  <a:cubicBezTo>
                    <a:pt x="3858" y="2728"/>
                    <a:pt x="4124" y="0"/>
                    <a:pt x="4124" y="0"/>
                  </a:cubicBezTo>
                  <a:close/>
                </a:path>
              </a:pathLst>
            </a:custGeom>
            <a:solidFill>
              <a:srgbClr val="AF3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6"/>
            <p:cNvSpPr/>
            <p:nvPr/>
          </p:nvSpPr>
          <p:spPr>
            <a:xfrm>
              <a:off x="7835475" y="445363"/>
              <a:ext cx="815100" cy="664650"/>
            </a:xfrm>
            <a:custGeom>
              <a:avLst/>
              <a:gdLst/>
              <a:ahLst/>
              <a:cxnLst/>
              <a:rect l="l" t="t" r="r" b="b"/>
              <a:pathLst>
                <a:path w="32604" h="26586" extrusionOk="0">
                  <a:moveTo>
                    <a:pt x="24126" y="1"/>
                  </a:moveTo>
                  <a:cubicBezTo>
                    <a:pt x="23440" y="1"/>
                    <a:pt x="23485" y="1170"/>
                    <a:pt x="23485" y="1170"/>
                  </a:cubicBezTo>
                  <a:lnTo>
                    <a:pt x="23141" y="2175"/>
                  </a:lnTo>
                  <a:lnTo>
                    <a:pt x="23829" y="3552"/>
                  </a:lnTo>
                  <a:lnTo>
                    <a:pt x="25735" y="5087"/>
                  </a:lnTo>
                  <a:lnTo>
                    <a:pt x="27959" y="10117"/>
                  </a:lnTo>
                  <a:lnTo>
                    <a:pt x="16160" y="7854"/>
                  </a:lnTo>
                  <a:lnTo>
                    <a:pt x="15936" y="6198"/>
                  </a:lnTo>
                  <a:lnTo>
                    <a:pt x="12425" y="4625"/>
                  </a:lnTo>
                  <a:lnTo>
                    <a:pt x="11886" y="6304"/>
                  </a:lnTo>
                  <a:lnTo>
                    <a:pt x="5746" y="6916"/>
                  </a:lnTo>
                  <a:cubicBezTo>
                    <a:pt x="3989" y="7093"/>
                    <a:pt x="2497" y="8282"/>
                    <a:pt x="1936" y="9956"/>
                  </a:cubicBezTo>
                  <a:lnTo>
                    <a:pt x="0" y="15730"/>
                  </a:lnTo>
                  <a:lnTo>
                    <a:pt x="2806" y="22931"/>
                  </a:lnTo>
                  <a:cubicBezTo>
                    <a:pt x="7741" y="26450"/>
                    <a:pt x="13758" y="26586"/>
                    <a:pt x="14657" y="26586"/>
                  </a:cubicBezTo>
                  <a:cubicBezTo>
                    <a:pt x="14733" y="26586"/>
                    <a:pt x="14772" y="26585"/>
                    <a:pt x="14772" y="26585"/>
                  </a:cubicBezTo>
                  <a:lnTo>
                    <a:pt x="19768" y="14739"/>
                  </a:lnTo>
                  <a:cubicBezTo>
                    <a:pt x="19768" y="14739"/>
                    <a:pt x="20956" y="14582"/>
                    <a:pt x="23381" y="14582"/>
                  </a:cubicBezTo>
                  <a:cubicBezTo>
                    <a:pt x="24329" y="14582"/>
                    <a:pt x="25465" y="14606"/>
                    <a:pt x="26792" y="14673"/>
                  </a:cubicBezTo>
                  <a:cubicBezTo>
                    <a:pt x="27261" y="14697"/>
                    <a:pt x="27695" y="14707"/>
                    <a:pt x="28096" y="14707"/>
                  </a:cubicBezTo>
                  <a:cubicBezTo>
                    <a:pt x="29493" y="14707"/>
                    <a:pt x="30494" y="14576"/>
                    <a:pt x="31207" y="14403"/>
                  </a:cubicBezTo>
                  <a:cubicBezTo>
                    <a:pt x="32149" y="14175"/>
                    <a:pt x="32604" y="13102"/>
                    <a:pt x="32123" y="12261"/>
                  </a:cubicBezTo>
                  <a:lnTo>
                    <a:pt x="27813" y="4717"/>
                  </a:lnTo>
                  <a:cubicBezTo>
                    <a:pt x="27813" y="4717"/>
                    <a:pt x="28111" y="1700"/>
                    <a:pt x="27873" y="1144"/>
                  </a:cubicBezTo>
                  <a:cubicBezTo>
                    <a:pt x="27635" y="589"/>
                    <a:pt x="26682" y="528"/>
                    <a:pt x="26682" y="528"/>
                  </a:cubicBezTo>
                  <a:cubicBezTo>
                    <a:pt x="26172" y="171"/>
                    <a:pt x="25852" y="69"/>
                    <a:pt x="25652" y="69"/>
                  </a:cubicBezTo>
                  <a:cubicBezTo>
                    <a:pt x="25385" y="69"/>
                    <a:pt x="25333" y="251"/>
                    <a:pt x="25333" y="251"/>
                  </a:cubicBezTo>
                  <a:cubicBezTo>
                    <a:pt x="25117" y="89"/>
                    <a:pt x="24934" y="45"/>
                    <a:pt x="24799" y="45"/>
                  </a:cubicBezTo>
                  <a:cubicBezTo>
                    <a:pt x="24633" y="45"/>
                    <a:pt x="24537" y="111"/>
                    <a:pt x="24537" y="111"/>
                  </a:cubicBezTo>
                  <a:cubicBezTo>
                    <a:pt x="24377" y="34"/>
                    <a:pt x="24241" y="1"/>
                    <a:pt x="24126" y="1"/>
                  </a:cubicBezTo>
                  <a:close/>
                </a:path>
              </a:pathLst>
            </a:custGeom>
            <a:solidFill>
              <a:srgbClr val="FCB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6"/>
            <p:cNvSpPr/>
            <p:nvPr/>
          </p:nvSpPr>
          <p:spPr>
            <a:xfrm>
              <a:off x="8516550" y="657813"/>
              <a:ext cx="42400" cy="95875"/>
            </a:xfrm>
            <a:custGeom>
              <a:avLst/>
              <a:gdLst/>
              <a:ahLst/>
              <a:cxnLst/>
              <a:rect l="l" t="t" r="r" b="b"/>
              <a:pathLst>
                <a:path w="1696" h="3835" extrusionOk="0">
                  <a:moveTo>
                    <a:pt x="0" y="1"/>
                  </a:moveTo>
                  <a:lnTo>
                    <a:pt x="0" y="1"/>
                  </a:lnTo>
                  <a:cubicBezTo>
                    <a:pt x="489" y="1310"/>
                    <a:pt x="1056" y="2593"/>
                    <a:pt x="1695" y="3835"/>
                  </a:cubicBezTo>
                  <a:cubicBezTo>
                    <a:pt x="1206" y="2525"/>
                    <a:pt x="638" y="1245"/>
                    <a:pt x="0"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6"/>
            <p:cNvSpPr/>
            <p:nvPr/>
          </p:nvSpPr>
          <p:spPr>
            <a:xfrm>
              <a:off x="8422550" y="474563"/>
              <a:ext cx="85350" cy="46275"/>
            </a:xfrm>
            <a:custGeom>
              <a:avLst/>
              <a:gdLst/>
              <a:ahLst/>
              <a:cxnLst/>
              <a:rect l="l" t="t" r="r" b="b"/>
              <a:pathLst>
                <a:path w="3414" h="1851" extrusionOk="0">
                  <a:moveTo>
                    <a:pt x="1" y="1"/>
                  </a:moveTo>
                  <a:cubicBezTo>
                    <a:pt x="18" y="211"/>
                    <a:pt x="94" y="1198"/>
                    <a:pt x="348" y="1198"/>
                  </a:cubicBezTo>
                  <a:cubicBezTo>
                    <a:pt x="348" y="1198"/>
                    <a:pt x="348" y="1198"/>
                    <a:pt x="348" y="1198"/>
                  </a:cubicBezTo>
                  <a:cubicBezTo>
                    <a:pt x="511" y="1195"/>
                    <a:pt x="641" y="803"/>
                    <a:pt x="716" y="541"/>
                  </a:cubicBezTo>
                  <a:lnTo>
                    <a:pt x="716" y="541"/>
                  </a:lnTo>
                  <a:cubicBezTo>
                    <a:pt x="727" y="601"/>
                    <a:pt x="738" y="661"/>
                    <a:pt x="750" y="720"/>
                  </a:cubicBezTo>
                  <a:cubicBezTo>
                    <a:pt x="801" y="967"/>
                    <a:pt x="858" y="1209"/>
                    <a:pt x="939" y="1449"/>
                  </a:cubicBezTo>
                  <a:cubicBezTo>
                    <a:pt x="972" y="1541"/>
                    <a:pt x="1007" y="1632"/>
                    <a:pt x="1058" y="1716"/>
                  </a:cubicBezTo>
                  <a:cubicBezTo>
                    <a:pt x="1103" y="1795"/>
                    <a:pt x="1167" y="1850"/>
                    <a:pt x="1234" y="1850"/>
                  </a:cubicBezTo>
                  <a:cubicBezTo>
                    <a:pt x="1278" y="1850"/>
                    <a:pt x="1323" y="1826"/>
                    <a:pt x="1364" y="1769"/>
                  </a:cubicBezTo>
                  <a:cubicBezTo>
                    <a:pt x="1440" y="1657"/>
                    <a:pt x="1471" y="1528"/>
                    <a:pt x="1503" y="1401"/>
                  </a:cubicBezTo>
                  <a:cubicBezTo>
                    <a:pt x="1550" y="1203"/>
                    <a:pt x="1583" y="1002"/>
                    <a:pt x="1608" y="801"/>
                  </a:cubicBezTo>
                  <a:lnTo>
                    <a:pt x="1608" y="801"/>
                  </a:lnTo>
                  <a:cubicBezTo>
                    <a:pt x="1669" y="1023"/>
                    <a:pt x="1806" y="1535"/>
                    <a:pt x="2008" y="1575"/>
                  </a:cubicBezTo>
                  <a:cubicBezTo>
                    <a:pt x="2016" y="1577"/>
                    <a:pt x="2025" y="1577"/>
                    <a:pt x="2033" y="1577"/>
                  </a:cubicBezTo>
                  <a:cubicBezTo>
                    <a:pt x="2151" y="1577"/>
                    <a:pt x="2214" y="1433"/>
                    <a:pt x="2249" y="1340"/>
                  </a:cubicBezTo>
                  <a:cubicBezTo>
                    <a:pt x="2306" y="1182"/>
                    <a:pt x="2342" y="1018"/>
                    <a:pt x="2370" y="854"/>
                  </a:cubicBezTo>
                  <a:lnTo>
                    <a:pt x="2370" y="854"/>
                  </a:lnTo>
                  <a:cubicBezTo>
                    <a:pt x="2371" y="861"/>
                    <a:pt x="2372" y="867"/>
                    <a:pt x="2373" y="874"/>
                  </a:cubicBezTo>
                  <a:cubicBezTo>
                    <a:pt x="2409" y="1124"/>
                    <a:pt x="2485" y="1274"/>
                    <a:pt x="2588" y="1274"/>
                  </a:cubicBezTo>
                  <a:cubicBezTo>
                    <a:pt x="2665" y="1274"/>
                    <a:pt x="2758" y="1190"/>
                    <a:pt x="2861" y="999"/>
                  </a:cubicBezTo>
                  <a:cubicBezTo>
                    <a:pt x="2923" y="887"/>
                    <a:pt x="2991" y="731"/>
                    <a:pt x="3027" y="633"/>
                  </a:cubicBezTo>
                  <a:cubicBezTo>
                    <a:pt x="3125" y="538"/>
                    <a:pt x="3318" y="347"/>
                    <a:pt x="3414" y="251"/>
                  </a:cubicBezTo>
                  <a:lnTo>
                    <a:pt x="3414" y="251"/>
                  </a:lnTo>
                  <a:cubicBezTo>
                    <a:pt x="3313" y="343"/>
                    <a:pt x="3103" y="521"/>
                    <a:pt x="3004" y="616"/>
                  </a:cubicBezTo>
                  <a:cubicBezTo>
                    <a:pt x="2932" y="762"/>
                    <a:pt x="2754" y="1168"/>
                    <a:pt x="2599" y="1209"/>
                  </a:cubicBezTo>
                  <a:cubicBezTo>
                    <a:pt x="2597" y="1209"/>
                    <a:pt x="2596" y="1209"/>
                    <a:pt x="2594" y="1209"/>
                  </a:cubicBezTo>
                  <a:cubicBezTo>
                    <a:pt x="2461" y="1209"/>
                    <a:pt x="2437" y="765"/>
                    <a:pt x="2430" y="663"/>
                  </a:cubicBezTo>
                  <a:cubicBezTo>
                    <a:pt x="2426" y="598"/>
                    <a:pt x="2424" y="530"/>
                    <a:pt x="2424" y="463"/>
                  </a:cubicBezTo>
                  <a:lnTo>
                    <a:pt x="2338" y="458"/>
                  </a:lnTo>
                  <a:cubicBezTo>
                    <a:pt x="2310" y="650"/>
                    <a:pt x="2278" y="842"/>
                    <a:pt x="2234" y="1029"/>
                  </a:cubicBezTo>
                  <a:cubicBezTo>
                    <a:pt x="2202" y="1148"/>
                    <a:pt x="2146" y="1401"/>
                    <a:pt x="2047" y="1466"/>
                  </a:cubicBezTo>
                  <a:cubicBezTo>
                    <a:pt x="2043" y="1468"/>
                    <a:pt x="2039" y="1469"/>
                    <a:pt x="2035" y="1469"/>
                  </a:cubicBezTo>
                  <a:cubicBezTo>
                    <a:pt x="1977" y="1469"/>
                    <a:pt x="1909" y="1325"/>
                    <a:pt x="1887" y="1280"/>
                  </a:cubicBezTo>
                  <a:cubicBezTo>
                    <a:pt x="1726" y="911"/>
                    <a:pt x="1651" y="479"/>
                    <a:pt x="1568" y="87"/>
                  </a:cubicBezTo>
                  <a:cubicBezTo>
                    <a:pt x="1545" y="305"/>
                    <a:pt x="1513" y="615"/>
                    <a:pt x="1485" y="828"/>
                  </a:cubicBezTo>
                  <a:cubicBezTo>
                    <a:pt x="1451" y="1070"/>
                    <a:pt x="1416" y="1318"/>
                    <a:pt x="1342" y="1550"/>
                  </a:cubicBezTo>
                  <a:cubicBezTo>
                    <a:pt x="1330" y="1586"/>
                    <a:pt x="1277" y="1737"/>
                    <a:pt x="1231" y="1737"/>
                  </a:cubicBezTo>
                  <a:cubicBezTo>
                    <a:pt x="1229" y="1737"/>
                    <a:pt x="1226" y="1737"/>
                    <a:pt x="1224" y="1736"/>
                  </a:cubicBezTo>
                  <a:cubicBezTo>
                    <a:pt x="1195" y="1720"/>
                    <a:pt x="1174" y="1690"/>
                    <a:pt x="1154" y="1659"/>
                  </a:cubicBezTo>
                  <a:cubicBezTo>
                    <a:pt x="1107" y="1582"/>
                    <a:pt x="1075" y="1500"/>
                    <a:pt x="1043" y="1415"/>
                  </a:cubicBezTo>
                  <a:cubicBezTo>
                    <a:pt x="899" y="1003"/>
                    <a:pt x="813" y="565"/>
                    <a:pt x="733" y="136"/>
                  </a:cubicBezTo>
                  <a:lnTo>
                    <a:pt x="686" y="335"/>
                  </a:lnTo>
                  <a:cubicBezTo>
                    <a:pt x="642" y="511"/>
                    <a:pt x="599" y="689"/>
                    <a:pt x="537" y="858"/>
                  </a:cubicBezTo>
                  <a:cubicBezTo>
                    <a:pt x="507" y="938"/>
                    <a:pt x="472" y="1024"/>
                    <a:pt x="418" y="1092"/>
                  </a:cubicBezTo>
                  <a:cubicBezTo>
                    <a:pt x="393" y="1125"/>
                    <a:pt x="370" y="1139"/>
                    <a:pt x="349" y="1139"/>
                  </a:cubicBezTo>
                  <a:cubicBezTo>
                    <a:pt x="314" y="1139"/>
                    <a:pt x="284" y="1104"/>
                    <a:pt x="255" y="1057"/>
                  </a:cubicBezTo>
                  <a:cubicBezTo>
                    <a:pt x="171" y="899"/>
                    <a:pt x="132" y="715"/>
                    <a:pt x="93" y="541"/>
                  </a:cubicBezTo>
                  <a:cubicBezTo>
                    <a:pt x="55" y="362"/>
                    <a:pt x="25" y="181"/>
                    <a:pt x="1"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6"/>
            <p:cNvSpPr/>
            <p:nvPr/>
          </p:nvSpPr>
          <p:spPr>
            <a:xfrm>
              <a:off x="8472850" y="512213"/>
              <a:ext cx="6875" cy="28725"/>
            </a:xfrm>
            <a:custGeom>
              <a:avLst/>
              <a:gdLst/>
              <a:ahLst/>
              <a:cxnLst/>
              <a:rect l="l" t="t" r="r" b="b"/>
              <a:pathLst>
                <a:path w="275" h="1149" extrusionOk="0">
                  <a:moveTo>
                    <a:pt x="0" y="34"/>
                  </a:moveTo>
                  <a:cubicBezTo>
                    <a:pt x="0" y="34"/>
                    <a:pt x="0" y="34"/>
                    <a:pt x="1" y="34"/>
                  </a:cubicBezTo>
                  <a:lnTo>
                    <a:pt x="1" y="34"/>
                  </a:lnTo>
                  <a:cubicBezTo>
                    <a:pt x="1" y="34"/>
                    <a:pt x="0" y="34"/>
                    <a:pt x="0" y="34"/>
                  </a:cubicBezTo>
                  <a:close/>
                  <a:moveTo>
                    <a:pt x="49" y="0"/>
                  </a:moveTo>
                  <a:cubicBezTo>
                    <a:pt x="49" y="0"/>
                    <a:pt x="2" y="34"/>
                    <a:pt x="1" y="34"/>
                  </a:cubicBezTo>
                  <a:cubicBezTo>
                    <a:pt x="1" y="34"/>
                    <a:pt x="1" y="34"/>
                    <a:pt x="1" y="34"/>
                  </a:cubicBezTo>
                  <a:lnTo>
                    <a:pt x="1" y="34"/>
                  </a:lnTo>
                  <a:cubicBezTo>
                    <a:pt x="56" y="111"/>
                    <a:pt x="99" y="200"/>
                    <a:pt x="137" y="287"/>
                  </a:cubicBezTo>
                  <a:cubicBezTo>
                    <a:pt x="206" y="449"/>
                    <a:pt x="246" y="625"/>
                    <a:pt x="259" y="799"/>
                  </a:cubicBezTo>
                  <a:cubicBezTo>
                    <a:pt x="259" y="834"/>
                    <a:pt x="260" y="877"/>
                    <a:pt x="262" y="911"/>
                  </a:cubicBezTo>
                  <a:cubicBezTo>
                    <a:pt x="261" y="923"/>
                    <a:pt x="258" y="987"/>
                    <a:pt x="258" y="1002"/>
                  </a:cubicBezTo>
                  <a:cubicBezTo>
                    <a:pt x="256" y="1045"/>
                    <a:pt x="246" y="1103"/>
                    <a:pt x="241" y="1148"/>
                  </a:cubicBezTo>
                  <a:cubicBezTo>
                    <a:pt x="248" y="1103"/>
                    <a:pt x="262" y="1045"/>
                    <a:pt x="264" y="1002"/>
                  </a:cubicBezTo>
                  <a:cubicBezTo>
                    <a:pt x="266" y="987"/>
                    <a:pt x="271" y="923"/>
                    <a:pt x="274" y="911"/>
                  </a:cubicBezTo>
                  <a:cubicBezTo>
                    <a:pt x="274" y="877"/>
                    <a:pt x="275" y="834"/>
                    <a:pt x="275" y="799"/>
                  </a:cubicBezTo>
                  <a:cubicBezTo>
                    <a:pt x="268" y="520"/>
                    <a:pt x="194" y="240"/>
                    <a:pt x="49"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6"/>
            <p:cNvSpPr/>
            <p:nvPr/>
          </p:nvSpPr>
          <p:spPr>
            <a:xfrm>
              <a:off x="8497375" y="489688"/>
              <a:ext cx="20250" cy="7575"/>
            </a:xfrm>
            <a:custGeom>
              <a:avLst/>
              <a:gdLst/>
              <a:ahLst/>
              <a:cxnLst/>
              <a:rect l="l" t="t" r="r" b="b"/>
              <a:pathLst>
                <a:path w="810" h="303" extrusionOk="0">
                  <a:moveTo>
                    <a:pt x="50" y="1"/>
                  </a:moveTo>
                  <a:cubicBezTo>
                    <a:pt x="50" y="1"/>
                    <a:pt x="1" y="35"/>
                    <a:pt x="3" y="35"/>
                  </a:cubicBezTo>
                  <a:cubicBezTo>
                    <a:pt x="50" y="94"/>
                    <a:pt x="112" y="139"/>
                    <a:pt x="176" y="178"/>
                  </a:cubicBezTo>
                  <a:cubicBezTo>
                    <a:pt x="303" y="254"/>
                    <a:pt x="447" y="293"/>
                    <a:pt x="594" y="300"/>
                  </a:cubicBezTo>
                  <a:cubicBezTo>
                    <a:pt x="609" y="302"/>
                    <a:pt x="631" y="302"/>
                    <a:pt x="648" y="302"/>
                  </a:cubicBezTo>
                  <a:cubicBezTo>
                    <a:pt x="652" y="303"/>
                    <a:pt x="657" y="303"/>
                    <a:pt x="662" y="303"/>
                  </a:cubicBezTo>
                  <a:cubicBezTo>
                    <a:pt x="710" y="303"/>
                    <a:pt x="763" y="297"/>
                    <a:pt x="810" y="293"/>
                  </a:cubicBezTo>
                  <a:cubicBezTo>
                    <a:pt x="789" y="293"/>
                    <a:pt x="767" y="293"/>
                    <a:pt x="745" y="293"/>
                  </a:cubicBezTo>
                  <a:cubicBezTo>
                    <a:pt x="712" y="293"/>
                    <a:pt x="679" y="293"/>
                    <a:pt x="648" y="291"/>
                  </a:cubicBezTo>
                  <a:cubicBezTo>
                    <a:pt x="632" y="289"/>
                    <a:pt x="611" y="288"/>
                    <a:pt x="595" y="285"/>
                  </a:cubicBezTo>
                  <a:cubicBezTo>
                    <a:pt x="389" y="259"/>
                    <a:pt x="177" y="168"/>
                    <a:pt x="50"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6"/>
            <p:cNvSpPr/>
            <p:nvPr/>
          </p:nvSpPr>
          <p:spPr>
            <a:xfrm>
              <a:off x="8500775" y="486188"/>
              <a:ext cx="23075" cy="3475"/>
            </a:xfrm>
            <a:custGeom>
              <a:avLst/>
              <a:gdLst/>
              <a:ahLst/>
              <a:cxnLst/>
              <a:rect l="l" t="t" r="r" b="b"/>
              <a:pathLst>
                <a:path w="923" h="139" extrusionOk="0">
                  <a:moveTo>
                    <a:pt x="923" y="1"/>
                  </a:moveTo>
                  <a:cubicBezTo>
                    <a:pt x="790" y="77"/>
                    <a:pt x="640" y="109"/>
                    <a:pt x="489" y="109"/>
                  </a:cubicBezTo>
                  <a:cubicBezTo>
                    <a:pt x="329" y="109"/>
                    <a:pt x="168" y="74"/>
                    <a:pt x="22" y="18"/>
                  </a:cubicBezTo>
                  <a:cubicBezTo>
                    <a:pt x="22" y="18"/>
                    <a:pt x="0" y="72"/>
                    <a:pt x="0" y="73"/>
                  </a:cubicBezTo>
                  <a:cubicBezTo>
                    <a:pt x="40" y="87"/>
                    <a:pt x="78" y="96"/>
                    <a:pt x="117" y="105"/>
                  </a:cubicBezTo>
                  <a:cubicBezTo>
                    <a:pt x="215" y="126"/>
                    <a:pt x="316" y="138"/>
                    <a:pt x="417" y="138"/>
                  </a:cubicBezTo>
                  <a:cubicBezTo>
                    <a:pt x="515" y="138"/>
                    <a:pt x="614" y="127"/>
                    <a:pt x="708" y="99"/>
                  </a:cubicBezTo>
                  <a:cubicBezTo>
                    <a:pt x="784" y="77"/>
                    <a:pt x="856" y="43"/>
                    <a:pt x="923"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6"/>
            <p:cNvSpPr/>
            <p:nvPr/>
          </p:nvSpPr>
          <p:spPr>
            <a:xfrm>
              <a:off x="8504400" y="478088"/>
              <a:ext cx="16475" cy="6750"/>
            </a:xfrm>
            <a:custGeom>
              <a:avLst/>
              <a:gdLst/>
              <a:ahLst/>
              <a:cxnLst/>
              <a:rect l="l" t="t" r="r" b="b"/>
              <a:pathLst>
                <a:path w="659" h="270" extrusionOk="0">
                  <a:moveTo>
                    <a:pt x="658" y="1"/>
                  </a:moveTo>
                  <a:cubicBezTo>
                    <a:pt x="513" y="156"/>
                    <a:pt x="294" y="214"/>
                    <a:pt x="86" y="214"/>
                  </a:cubicBezTo>
                  <a:cubicBezTo>
                    <a:pt x="59" y="214"/>
                    <a:pt x="32" y="213"/>
                    <a:pt x="5" y="211"/>
                  </a:cubicBezTo>
                  <a:lnTo>
                    <a:pt x="1" y="270"/>
                  </a:lnTo>
                  <a:cubicBezTo>
                    <a:pt x="184" y="267"/>
                    <a:pt x="372" y="225"/>
                    <a:pt x="525" y="124"/>
                  </a:cubicBezTo>
                  <a:cubicBezTo>
                    <a:pt x="577" y="90"/>
                    <a:pt x="621" y="48"/>
                    <a:pt x="658"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6"/>
            <p:cNvSpPr/>
            <p:nvPr/>
          </p:nvSpPr>
          <p:spPr>
            <a:xfrm>
              <a:off x="8439650" y="453063"/>
              <a:ext cx="4300" cy="30225"/>
            </a:xfrm>
            <a:custGeom>
              <a:avLst/>
              <a:gdLst/>
              <a:ahLst/>
              <a:cxnLst/>
              <a:rect l="l" t="t" r="r" b="b"/>
              <a:pathLst>
                <a:path w="172" h="1209" extrusionOk="0">
                  <a:moveTo>
                    <a:pt x="172" y="0"/>
                  </a:moveTo>
                  <a:lnTo>
                    <a:pt x="1" y="1200"/>
                  </a:lnTo>
                  <a:lnTo>
                    <a:pt x="89" y="1209"/>
                  </a:lnTo>
                  <a:lnTo>
                    <a:pt x="172"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6"/>
            <p:cNvSpPr/>
            <p:nvPr/>
          </p:nvSpPr>
          <p:spPr>
            <a:xfrm>
              <a:off x="8461175" y="458013"/>
              <a:ext cx="2600" cy="28225"/>
            </a:xfrm>
            <a:custGeom>
              <a:avLst/>
              <a:gdLst/>
              <a:ahLst/>
              <a:cxnLst/>
              <a:rect l="l" t="t" r="r" b="b"/>
              <a:pathLst>
                <a:path w="104" h="1129" extrusionOk="0">
                  <a:moveTo>
                    <a:pt x="104" y="1"/>
                  </a:moveTo>
                  <a:lnTo>
                    <a:pt x="0" y="1124"/>
                  </a:lnTo>
                  <a:lnTo>
                    <a:pt x="89" y="1129"/>
                  </a:lnTo>
                  <a:lnTo>
                    <a:pt x="104" y="1"/>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6"/>
            <p:cNvSpPr/>
            <p:nvPr/>
          </p:nvSpPr>
          <p:spPr>
            <a:xfrm>
              <a:off x="8481150" y="463988"/>
              <a:ext cx="12250" cy="22725"/>
            </a:xfrm>
            <a:custGeom>
              <a:avLst/>
              <a:gdLst/>
              <a:ahLst/>
              <a:cxnLst/>
              <a:rect l="l" t="t" r="r" b="b"/>
              <a:pathLst>
                <a:path w="490" h="909" extrusionOk="0">
                  <a:moveTo>
                    <a:pt x="489" y="0"/>
                  </a:moveTo>
                  <a:lnTo>
                    <a:pt x="0" y="868"/>
                  </a:lnTo>
                  <a:lnTo>
                    <a:pt x="79" y="908"/>
                  </a:lnTo>
                  <a:lnTo>
                    <a:pt x="489"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6"/>
            <p:cNvSpPr/>
            <p:nvPr/>
          </p:nvSpPr>
          <p:spPr>
            <a:xfrm>
              <a:off x="8431800" y="494988"/>
              <a:ext cx="12100" cy="21275"/>
            </a:xfrm>
            <a:custGeom>
              <a:avLst/>
              <a:gdLst/>
              <a:ahLst/>
              <a:cxnLst/>
              <a:rect l="l" t="t" r="r" b="b"/>
              <a:pathLst>
                <a:path w="484" h="851" extrusionOk="0">
                  <a:moveTo>
                    <a:pt x="483" y="1"/>
                  </a:moveTo>
                  <a:cubicBezTo>
                    <a:pt x="483" y="1"/>
                    <a:pt x="437" y="5"/>
                    <a:pt x="426" y="5"/>
                  </a:cubicBezTo>
                  <a:cubicBezTo>
                    <a:pt x="425" y="5"/>
                    <a:pt x="424" y="4"/>
                    <a:pt x="424" y="4"/>
                  </a:cubicBezTo>
                  <a:lnTo>
                    <a:pt x="424" y="4"/>
                  </a:lnTo>
                  <a:cubicBezTo>
                    <a:pt x="429" y="85"/>
                    <a:pt x="420" y="167"/>
                    <a:pt x="405" y="246"/>
                  </a:cubicBezTo>
                  <a:cubicBezTo>
                    <a:pt x="357" y="492"/>
                    <a:pt x="210" y="714"/>
                    <a:pt x="0" y="850"/>
                  </a:cubicBezTo>
                  <a:cubicBezTo>
                    <a:pt x="300" y="683"/>
                    <a:pt x="483" y="343"/>
                    <a:pt x="483"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6"/>
            <p:cNvSpPr/>
            <p:nvPr/>
          </p:nvSpPr>
          <p:spPr>
            <a:xfrm>
              <a:off x="7851400" y="561013"/>
              <a:ext cx="610275" cy="574100"/>
            </a:xfrm>
            <a:custGeom>
              <a:avLst/>
              <a:gdLst/>
              <a:ahLst/>
              <a:cxnLst/>
              <a:rect l="l" t="t" r="r" b="b"/>
              <a:pathLst>
                <a:path w="24411" h="22964" extrusionOk="0">
                  <a:moveTo>
                    <a:pt x="11791" y="1"/>
                  </a:moveTo>
                  <a:lnTo>
                    <a:pt x="11251" y="1680"/>
                  </a:lnTo>
                  <a:lnTo>
                    <a:pt x="4713" y="2330"/>
                  </a:lnTo>
                  <a:cubicBezTo>
                    <a:pt x="3166" y="2484"/>
                    <a:pt x="1809" y="3430"/>
                    <a:pt x="1126" y="4826"/>
                  </a:cubicBezTo>
                  <a:lnTo>
                    <a:pt x="0" y="7132"/>
                  </a:lnTo>
                  <a:cubicBezTo>
                    <a:pt x="1218" y="9091"/>
                    <a:pt x="3719" y="9417"/>
                    <a:pt x="3719" y="9417"/>
                  </a:cubicBezTo>
                  <a:lnTo>
                    <a:pt x="3468" y="14068"/>
                  </a:lnTo>
                  <a:lnTo>
                    <a:pt x="7241" y="22963"/>
                  </a:lnTo>
                  <a:lnTo>
                    <a:pt x="14137" y="21958"/>
                  </a:lnTo>
                  <a:lnTo>
                    <a:pt x="19154" y="10614"/>
                  </a:lnTo>
                  <a:lnTo>
                    <a:pt x="22092" y="10614"/>
                  </a:lnTo>
                  <a:cubicBezTo>
                    <a:pt x="22251" y="8509"/>
                    <a:pt x="24411" y="4933"/>
                    <a:pt x="24411" y="4933"/>
                  </a:cubicBezTo>
                  <a:lnTo>
                    <a:pt x="15522" y="3227"/>
                  </a:lnTo>
                  <a:lnTo>
                    <a:pt x="15301" y="1573"/>
                  </a:lnTo>
                  <a:lnTo>
                    <a:pt x="117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6"/>
            <p:cNvSpPr/>
            <p:nvPr/>
          </p:nvSpPr>
          <p:spPr>
            <a:xfrm>
              <a:off x="8384825" y="680763"/>
              <a:ext cx="76850" cy="145600"/>
            </a:xfrm>
            <a:custGeom>
              <a:avLst/>
              <a:gdLst/>
              <a:ahLst/>
              <a:cxnLst/>
              <a:rect l="l" t="t" r="r" b="b"/>
              <a:pathLst>
                <a:path w="3074" h="5824" extrusionOk="0">
                  <a:moveTo>
                    <a:pt x="2334" y="1"/>
                  </a:moveTo>
                  <a:cubicBezTo>
                    <a:pt x="2334" y="1"/>
                    <a:pt x="452" y="2621"/>
                    <a:pt x="1" y="5824"/>
                  </a:cubicBezTo>
                  <a:lnTo>
                    <a:pt x="755" y="5824"/>
                  </a:lnTo>
                  <a:cubicBezTo>
                    <a:pt x="914" y="3719"/>
                    <a:pt x="3074" y="143"/>
                    <a:pt x="3074" y="143"/>
                  </a:cubicBezTo>
                  <a:lnTo>
                    <a:pt x="2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6"/>
            <p:cNvSpPr/>
            <p:nvPr/>
          </p:nvSpPr>
          <p:spPr>
            <a:xfrm>
              <a:off x="8239450" y="641688"/>
              <a:ext cx="309425" cy="89275"/>
            </a:xfrm>
            <a:custGeom>
              <a:avLst/>
              <a:gdLst/>
              <a:ahLst/>
              <a:cxnLst/>
              <a:rect l="l" t="t" r="r" b="b"/>
              <a:pathLst>
                <a:path w="12377" h="3571" extrusionOk="0">
                  <a:moveTo>
                    <a:pt x="1" y="1"/>
                  </a:moveTo>
                  <a:lnTo>
                    <a:pt x="12377" y="3571"/>
                  </a:lnTo>
                  <a:lnTo>
                    <a:pt x="11798" y="2264"/>
                  </a:lnTo>
                  <a:lnTo>
                    <a:pt x="1" y="1"/>
                  </a:ln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6"/>
            <p:cNvSpPr/>
            <p:nvPr/>
          </p:nvSpPr>
          <p:spPr>
            <a:xfrm>
              <a:off x="7851350" y="721588"/>
              <a:ext cx="93700" cy="74850"/>
            </a:xfrm>
            <a:custGeom>
              <a:avLst/>
              <a:gdLst/>
              <a:ahLst/>
              <a:cxnLst/>
              <a:rect l="l" t="t" r="r" b="b"/>
              <a:pathLst>
                <a:path w="3748" h="2994" extrusionOk="0">
                  <a:moveTo>
                    <a:pt x="347" y="1"/>
                  </a:moveTo>
                  <a:lnTo>
                    <a:pt x="1" y="710"/>
                  </a:lnTo>
                  <a:cubicBezTo>
                    <a:pt x="1220" y="2669"/>
                    <a:pt x="3721" y="2994"/>
                    <a:pt x="3721" y="2994"/>
                  </a:cubicBezTo>
                  <a:lnTo>
                    <a:pt x="3748" y="2505"/>
                  </a:lnTo>
                  <a:cubicBezTo>
                    <a:pt x="1406" y="1971"/>
                    <a:pt x="347"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6"/>
            <p:cNvSpPr/>
            <p:nvPr/>
          </p:nvSpPr>
          <p:spPr>
            <a:xfrm>
              <a:off x="8065550" y="561013"/>
              <a:ext cx="173925" cy="138125"/>
            </a:xfrm>
            <a:custGeom>
              <a:avLst/>
              <a:gdLst/>
              <a:ahLst/>
              <a:cxnLst/>
              <a:rect l="l" t="t" r="r" b="b"/>
              <a:pathLst>
                <a:path w="6957" h="5525" extrusionOk="0">
                  <a:moveTo>
                    <a:pt x="3226" y="1"/>
                  </a:moveTo>
                  <a:lnTo>
                    <a:pt x="2686" y="1680"/>
                  </a:lnTo>
                  <a:lnTo>
                    <a:pt x="1" y="1946"/>
                  </a:lnTo>
                  <a:cubicBezTo>
                    <a:pt x="1" y="1946"/>
                    <a:pt x="908" y="5055"/>
                    <a:pt x="3180" y="5479"/>
                  </a:cubicBezTo>
                  <a:cubicBezTo>
                    <a:pt x="3347" y="5510"/>
                    <a:pt x="3510" y="5525"/>
                    <a:pt x="3668" y="5525"/>
                  </a:cubicBezTo>
                  <a:cubicBezTo>
                    <a:pt x="5664" y="5525"/>
                    <a:pt x="6957" y="3228"/>
                    <a:pt x="6957" y="3228"/>
                  </a:cubicBezTo>
                  <a:lnTo>
                    <a:pt x="6736" y="1573"/>
                  </a:lnTo>
                  <a:lnTo>
                    <a:pt x="3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6"/>
            <p:cNvSpPr/>
            <p:nvPr/>
          </p:nvSpPr>
          <p:spPr>
            <a:xfrm>
              <a:off x="7938125" y="692338"/>
              <a:ext cx="11925" cy="220400"/>
            </a:xfrm>
            <a:custGeom>
              <a:avLst/>
              <a:gdLst/>
              <a:ahLst/>
              <a:cxnLst/>
              <a:rect l="l" t="t" r="r" b="b"/>
              <a:pathLst>
                <a:path w="477" h="8816" extrusionOk="0">
                  <a:moveTo>
                    <a:pt x="477" y="0"/>
                  </a:moveTo>
                  <a:cubicBezTo>
                    <a:pt x="237" y="2921"/>
                    <a:pt x="76" y="5885"/>
                    <a:pt x="0" y="8815"/>
                  </a:cubicBezTo>
                  <a:cubicBezTo>
                    <a:pt x="239" y="5896"/>
                    <a:pt x="398" y="2929"/>
                    <a:pt x="477"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6"/>
            <p:cNvSpPr/>
            <p:nvPr/>
          </p:nvSpPr>
          <p:spPr>
            <a:xfrm>
              <a:off x="8117350" y="426888"/>
              <a:ext cx="170725" cy="136400"/>
            </a:xfrm>
            <a:custGeom>
              <a:avLst/>
              <a:gdLst/>
              <a:ahLst/>
              <a:cxnLst/>
              <a:rect l="l" t="t" r="r" b="b"/>
              <a:pathLst>
                <a:path w="6829" h="5456" extrusionOk="0">
                  <a:moveTo>
                    <a:pt x="4276" y="1"/>
                  </a:moveTo>
                  <a:cubicBezTo>
                    <a:pt x="3471" y="1"/>
                    <a:pt x="2796" y="392"/>
                    <a:pt x="2796" y="392"/>
                  </a:cubicBezTo>
                  <a:cubicBezTo>
                    <a:pt x="2796" y="392"/>
                    <a:pt x="2478" y="181"/>
                    <a:pt x="2065" y="181"/>
                  </a:cubicBezTo>
                  <a:cubicBezTo>
                    <a:pt x="1647" y="181"/>
                    <a:pt x="1133" y="397"/>
                    <a:pt x="753" y="1266"/>
                  </a:cubicBezTo>
                  <a:cubicBezTo>
                    <a:pt x="0" y="2993"/>
                    <a:pt x="418" y="4153"/>
                    <a:pt x="418" y="4153"/>
                  </a:cubicBezTo>
                  <a:lnTo>
                    <a:pt x="1488" y="5455"/>
                  </a:lnTo>
                  <a:lnTo>
                    <a:pt x="3443" y="3747"/>
                  </a:lnTo>
                  <a:lnTo>
                    <a:pt x="5221" y="4085"/>
                  </a:lnTo>
                  <a:lnTo>
                    <a:pt x="6233" y="4657"/>
                  </a:lnTo>
                  <a:cubicBezTo>
                    <a:pt x="6233" y="4657"/>
                    <a:pt x="6829" y="3746"/>
                    <a:pt x="6591" y="2813"/>
                  </a:cubicBezTo>
                  <a:cubicBezTo>
                    <a:pt x="6591" y="2813"/>
                    <a:pt x="6650" y="1168"/>
                    <a:pt x="5457" y="352"/>
                  </a:cubicBezTo>
                  <a:cubicBezTo>
                    <a:pt x="5073" y="89"/>
                    <a:pt x="4660" y="1"/>
                    <a:pt x="4276"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6"/>
            <p:cNvSpPr/>
            <p:nvPr/>
          </p:nvSpPr>
          <p:spPr>
            <a:xfrm>
              <a:off x="8084100" y="560988"/>
              <a:ext cx="149850" cy="119300"/>
            </a:xfrm>
            <a:custGeom>
              <a:avLst/>
              <a:gdLst/>
              <a:ahLst/>
              <a:cxnLst/>
              <a:rect l="l" t="t" r="r" b="b"/>
              <a:pathLst>
                <a:path w="5994" h="4772" extrusionOk="0">
                  <a:moveTo>
                    <a:pt x="2483" y="0"/>
                  </a:moveTo>
                  <a:lnTo>
                    <a:pt x="1943" y="1679"/>
                  </a:lnTo>
                  <a:lnTo>
                    <a:pt x="0" y="1872"/>
                  </a:lnTo>
                  <a:cubicBezTo>
                    <a:pt x="0" y="1872"/>
                    <a:pt x="1190" y="4772"/>
                    <a:pt x="3146" y="4772"/>
                  </a:cubicBezTo>
                  <a:cubicBezTo>
                    <a:pt x="3900" y="4772"/>
                    <a:pt x="4768" y="4341"/>
                    <a:pt x="5726" y="3148"/>
                  </a:cubicBezTo>
                  <a:lnTo>
                    <a:pt x="5993" y="1573"/>
                  </a:lnTo>
                  <a:lnTo>
                    <a:pt x="2483" y="0"/>
                  </a:lnTo>
                  <a:close/>
                </a:path>
              </a:pathLst>
            </a:custGeom>
            <a:solidFill>
              <a:srgbClr val="FCB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6"/>
            <p:cNvSpPr/>
            <p:nvPr/>
          </p:nvSpPr>
          <p:spPr>
            <a:xfrm>
              <a:off x="8136225" y="561013"/>
              <a:ext cx="97725" cy="96825"/>
            </a:xfrm>
            <a:custGeom>
              <a:avLst/>
              <a:gdLst/>
              <a:ahLst/>
              <a:cxnLst/>
              <a:rect l="l" t="t" r="r" b="b"/>
              <a:pathLst>
                <a:path w="3909" h="3873" extrusionOk="0">
                  <a:moveTo>
                    <a:pt x="398" y="1"/>
                  </a:moveTo>
                  <a:lnTo>
                    <a:pt x="1" y="1238"/>
                  </a:lnTo>
                  <a:cubicBezTo>
                    <a:pt x="1" y="1238"/>
                    <a:pt x="651" y="3872"/>
                    <a:pt x="2169" y="3872"/>
                  </a:cubicBezTo>
                  <a:cubicBezTo>
                    <a:pt x="2591" y="3872"/>
                    <a:pt x="3080" y="3669"/>
                    <a:pt x="3641" y="3148"/>
                  </a:cubicBezTo>
                  <a:lnTo>
                    <a:pt x="3908" y="1573"/>
                  </a:lnTo>
                  <a:lnTo>
                    <a:pt x="398" y="1"/>
                  </a:ln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6"/>
            <p:cNvSpPr/>
            <p:nvPr/>
          </p:nvSpPr>
          <p:spPr>
            <a:xfrm>
              <a:off x="8117600" y="486163"/>
              <a:ext cx="157300" cy="159025"/>
            </a:xfrm>
            <a:custGeom>
              <a:avLst/>
              <a:gdLst/>
              <a:ahLst/>
              <a:cxnLst/>
              <a:rect l="l" t="t" r="r" b="b"/>
              <a:pathLst>
                <a:path w="6292" h="6361" extrusionOk="0">
                  <a:moveTo>
                    <a:pt x="3007" y="1"/>
                  </a:moveTo>
                  <a:cubicBezTo>
                    <a:pt x="2761" y="1"/>
                    <a:pt x="2541" y="85"/>
                    <a:pt x="2396" y="315"/>
                  </a:cubicBezTo>
                  <a:cubicBezTo>
                    <a:pt x="2442" y="653"/>
                    <a:pt x="2425" y="1018"/>
                    <a:pt x="2470" y="1357"/>
                  </a:cubicBezTo>
                  <a:cubicBezTo>
                    <a:pt x="2015" y="1615"/>
                    <a:pt x="1646" y="2065"/>
                    <a:pt x="1449" y="2550"/>
                  </a:cubicBezTo>
                  <a:cubicBezTo>
                    <a:pt x="1341" y="2262"/>
                    <a:pt x="1331" y="1863"/>
                    <a:pt x="1137" y="1623"/>
                  </a:cubicBezTo>
                  <a:cubicBezTo>
                    <a:pt x="1030" y="1492"/>
                    <a:pt x="864" y="1429"/>
                    <a:pt x="696" y="1429"/>
                  </a:cubicBezTo>
                  <a:cubicBezTo>
                    <a:pt x="523" y="1429"/>
                    <a:pt x="348" y="1495"/>
                    <a:pt x="231" y="1623"/>
                  </a:cubicBezTo>
                  <a:cubicBezTo>
                    <a:pt x="1" y="1878"/>
                    <a:pt x="9" y="2298"/>
                    <a:pt x="216" y="2570"/>
                  </a:cubicBezTo>
                  <a:cubicBezTo>
                    <a:pt x="404" y="2816"/>
                    <a:pt x="729" y="3002"/>
                    <a:pt x="1039" y="3002"/>
                  </a:cubicBezTo>
                  <a:cubicBezTo>
                    <a:pt x="1074" y="3002"/>
                    <a:pt x="1108" y="2999"/>
                    <a:pt x="1143" y="2995"/>
                  </a:cubicBezTo>
                  <a:cubicBezTo>
                    <a:pt x="1162" y="3872"/>
                    <a:pt x="1332" y="4787"/>
                    <a:pt x="1870" y="5481"/>
                  </a:cubicBezTo>
                  <a:cubicBezTo>
                    <a:pt x="2274" y="6003"/>
                    <a:pt x="2930" y="6360"/>
                    <a:pt x="3574" y="6360"/>
                  </a:cubicBezTo>
                  <a:cubicBezTo>
                    <a:pt x="3787" y="6360"/>
                    <a:pt x="4000" y="6321"/>
                    <a:pt x="4201" y="6235"/>
                  </a:cubicBezTo>
                  <a:cubicBezTo>
                    <a:pt x="4783" y="5988"/>
                    <a:pt x="5165" y="5422"/>
                    <a:pt x="5445" y="4856"/>
                  </a:cubicBezTo>
                  <a:cubicBezTo>
                    <a:pt x="5994" y="3744"/>
                    <a:pt x="6286" y="2506"/>
                    <a:pt x="6292" y="1266"/>
                  </a:cubicBezTo>
                  <a:lnTo>
                    <a:pt x="6292" y="1266"/>
                  </a:lnTo>
                  <a:cubicBezTo>
                    <a:pt x="6206" y="1292"/>
                    <a:pt x="6113" y="1304"/>
                    <a:pt x="6016" y="1304"/>
                  </a:cubicBezTo>
                  <a:cubicBezTo>
                    <a:pt x="5600" y="1304"/>
                    <a:pt x="5112" y="1091"/>
                    <a:pt x="4789" y="877"/>
                  </a:cubicBezTo>
                  <a:cubicBezTo>
                    <a:pt x="4393" y="613"/>
                    <a:pt x="4031" y="283"/>
                    <a:pt x="3584" y="119"/>
                  </a:cubicBezTo>
                  <a:cubicBezTo>
                    <a:pt x="3391" y="49"/>
                    <a:pt x="3192" y="1"/>
                    <a:pt x="3007" y="1"/>
                  </a:cubicBezTo>
                  <a:close/>
                </a:path>
              </a:pathLst>
            </a:custGeom>
            <a:solidFill>
              <a:srgbClr val="FCB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6"/>
            <p:cNvSpPr/>
            <p:nvPr/>
          </p:nvSpPr>
          <p:spPr>
            <a:xfrm>
              <a:off x="8230950" y="566863"/>
              <a:ext cx="16400" cy="27400"/>
            </a:xfrm>
            <a:custGeom>
              <a:avLst/>
              <a:gdLst/>
              <a:ahLst/>
              <a:cxnLst/>
              <a:rect l="l" t="t" r="r" b="b"/>
              <a:pathLst>
                <a:path w="656" h="1096" extrusionOk="0">
                  <a:moveTo>
                    <a:pt x="483" y="1"/>
                  </a:moveTo>
                  <a:lnTo>
                    <a:pt x="483" y="1"/>
                  </a:lnTo>
                  <a:cubicBezTo>
                    <a:pt x="408" y="179"/>
                    <a:pt x="404" y="389"/>
                    <a:pt x="453" y="574"/>
                  </a:cubicBezTo>
                  <a:cubicBezTo>
                    <a:pt x="469" y="632"/>
                    <a:pt x="499" y="696"/>
                    <a:pt x="515" y="751"/>
                  </a:cubicBezTo>
                  <a:cubicBezTo>
                    <a:pt x="541" y="836"/>
                    <a:pt x="511" y="868"/>
                    <a:pt x="431" y="899"/>
                  </a:cubicBezTo>
                  <a:cubicBezTo>
                    <a:pt x="408" y="907"/>
                    <a:pt x="366" y="925"/>
                    <a:pt x="344" y="934"/>
                  </a:cubicBezTo>
                  <a:cubicBezTo>
                    <a:pt x="228" y="981"/>
                    <a:pt x="113" y="1032"/>
                    <a:pt x="1" y="1096"/>
                  </a:cubicBezTo>
                  <a:cubicBezTo>
                    <a:pt x="128" y="1079"/>
                    <a:pt x="252" y="1052"/>
                    <a:pt x="374" y="1022"/>
                  </a:cubicBezTo>
                  <a:cubicBezTo>
                    <a:pt x="443" y="1004"/>
                    <a:pt x="504" y="997"/>
                    <a:pt x="568" y="952"/>
                  </a:cubicBezTo>
                  <a:cubicBezTo>
                    <a:pt x="642" y="900"/>
                    <a:pt x="655" y="799"/>
                    <a:pt x="630" y="719"/>
                  </a:cubicBezTo>
                  <a:cubicBezTo>
                    <a:pt x="610" y="656"/>
                    <a:pt x="582" y="602"/>
                    <a:pt x="562" y="541"/>
                  </a:cubicBezTo>
                  <a:cubicBezTo>
                    <a:pt x="501" y="368"/>
                    <a:pt x="481" y="190"/>
                    <a:pt x="483"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6"/>
            <p:cNvSpPr/>
            <p:nvPr/>
          </p:nvSpPr>
          <p:spPr>
            <a:xfrm>
              <a:off x="8204125" y="591938"/>
              <a:ext cx="32750" cy="15600"/>
            </a:xfrm>
            <a:custGeom>
              <a:avLst/>
              <a:gdLst/>
              <a:ahLst/>
              <a:cxnLst/>
              <a:rect l="l" t="t" r="r" b="b"/>
              <a:pathLst>
                <a:path w="1310" h="624" extrusionOk="0">
                  <a:moveTo>
                    <a:pt x="1" y="1"/>
                  </a:moveTo>
                  <a:lnTo>
                    <a:pt x="1" y="1"/>
                  </a:lnTo>
                  <a:cubicBezTo>
                    <a:pt x="154" y="377"/>
                    <a:pt x="570" y="623"/>
                    <a:pt x="975" y="623"/>
                  </a:cubicBezTo>
                  <a:cubicBezTo>
                    <a:pt x="1089" y="623"/>
                    <a:pt x="1203" y="604"/>
                    <a:pt x="1309" y="562"/>
                  </a:cubicBezTo>
                  <a:cubicBezTo>
                    <a:pt x="1182" y="562"/>
                    <a:pt x="1058" y="553"/>
                    <a:pt x="940" y="530"/>
                  </a:cubicBezTo>
                  <a:cubicBezTo>
                    <a:pt x="576" y="462"/>
                    <a:pt x="252" y="273"/>
                    <a:pt x="1"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6"/>
            <p:cNvSpPr/>
            <p:nvPr/>
          </p:nvSpPr>
          <p:spPr>
            <a:xfrm>
              <a:off x="8207300" y="553213"/>
              <a:ext cx="25300" cy="7775"/>
            </a:xfrm>
            <a:custGeom>
              <a:avLst/>
              <a:gdLst/>
              <a:ahLst/>
              <a:cxnLst/>
              <a:rect l="l" t="t" r="r" b="b"/>
              <a:pathLst>
                <a:path w="1012" h="311" extrusionOk="0">
                  <a:moveTo>
                    <a:pt x="0" y="0"/>
                  </a:moveTo>
                  <a:lnTo>
                    <a:pt x="0" y="0"/>
                  </a:lnTo>
                  <a:cubicBezTo>
                    <a:pt x="133" y="199"/>
                    <a:pt x="383" y="310"/>
                    <a:pt x="628" y="310"/>
                  </a:cubicBezTo>
                  <a:cubicBezTo>
                    <a:pt x="764" y="310"/>
                    <a:pt x="900" y="275"/>
                    <a:pt x="1011" y="201"/>
                  </a:cubicBezTo>
                  <a:lnTo>
                    <a:pt x="1011" y="201"/>
                  </a:lnTo>
                  <a:cubicBezTo>
                    <a:pt x="944" y="206"/>
                    <a:pt x="880" y="210"/>
                    <a:pt x="817" y="210"/>
                  </a:cubicBezTo>
                  <a:cubicBezTo>
                    <a:pt x="793" y="210"/>
                    <a:pt x="769" y="209"/>
                    <a:pt x="745" y="208"/>
                  </a:cubicBezTo>
                  <a:cubicBezTo>
                    <a:pt x="481" y="200"/>
                    <a:pt x="235" y="122"/>
                    <a:pt x="0"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6"/>
            <p:cNvSpPr/>
            <p:nvPr/>
          </p:nvSpPr>
          <p:spPr>
            <a:xfrm>
              <a:off x="8248550" y="563313"/>
              <a:ext cx="17700" cy="10775"/>
            </a:xfrm>
            <a:custGeom>
              <a:avLst/>
              <a:gdLst/>
              <a:ahLst/>
              <a:cxnLst/>
              <a:rect l="l" t="t" r="r" b="b"/>
              <a:pathLst>
                <a:path w="708" h="431" extrusionOk="0">
                  <a:moveTo>
                    <a:pt x="3" y="0"/>
                  </a:moveTo>
                  <a:cubicBezTo>
                    <a:pt x="0" y="161"/>
                    <a:pt x="112" y="309"/>
                    <a:pt x="253" y="379"/>
                  </a:cubicBezTo>
                  <a:cubicBezTo>
                    <a:pt x="318" y="412"/>
                    <a:pt x="393" y="430"/>
                    <a:pt x="467" y="430"/>
                  </a:cubicBezTo>
                  <a:cubicBezTo>
                    <a:pt x="554" y="430"/>
                    <a:pt x="639" y="406"/>
                    <a:pt x="707" y="353"/>
                  </a:cubicBezTo>
                  <a:lnTo>
                    <a:pt x="707" y="353"/>
                  </a:lnTo>
                  <a:cubicBezTo>
                    <a:pt x="700" y="353"/>
                    <a:pt x="692" y="353"/>
                    <a:pt x="685" y="353"/>
                  </a:cubicBezTo>
                  <a:cubicBezTo>
                    <a:pt x="616" y="353"/>
                    <a:pt x="554" y="348"/>
                    <a:pt x="494" y="337"/>
                  </a:cubicBezTo>
                  <a:cubicBezTo>
                    <a:pt x="285" y="301"/>
                    <a:pt x="123" y="175"/>
                    <a:pt x="3"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6"/>
            <p:cNvSpPr/>
            <p:nvPr/>
          </p:nvSpPr>
          <p:spPr>
            <a:xfrm>
              <a:off x="8202950" y="529188"/>
              <a:ext cx="28725" cy="7550"/>
            </a:xfrm>
            <a:custGeom>
              <a:avLst/>
              <a:gdLst/>
              <a:ahLst/>
              <a:cxnLst/>
              <a:rect l="l" t="t" r="r" b="b"/>
              <a:pathLst>
                <a:path w="1149" h="302" extrusionOk="0">
                  <a:moveTo>
                    <a:pt x="497" y="1"/>
                  </a:moveTo>
                  <a:cubicBezTo>
                    <a:pt x="317" y="1"/>
                    <a:pt x="138" y="54"/>
                    <a:pt x="1" y="170"/>
                  </a:cubicBezTo>
                  <a:cubicBezTo>
                    <a:pt x="139" y="134"/>
                    <a:pt x="280" y="115"/>
                    <a:pt x="420" y="115"/>
                  </a:cubicBezTo>
                  <a:cubicBezTo>
                    <a:pt x="571" y="115"/>
                    <a:pt x="723" y="137"/>
                    <a:pt x="870" y="184"/>
                  </a:cubicBezTo>
                  <a:cubicBezTo>
                    <a:pt x="965" y="213"/>
                    <a:pt x="1056" y="253"/>
                    <a:pt x="1149" y="302"/>
                  </a:cubicBezTo>
                  <a:cubicBezTo>
                    <a:pt x="1087" y="215"/>
                    <a:pt x="1002" y="149"/>
                    <a:pt x="908" y="98"/>
                  </a:cubicBezTo>
                  <a:cubicBezTo>
                    <a:pt x="784" y="34"/>
                    <a:pt x="640" y="1"/>
                    <a:pt x="497"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6"/>
            <p:cNvSpPr/>
            <p:nvPr/>
          </p:nvSpPr>
          <p:spPr>
            <a:xfrm>
              <a:off x="8251800" y="542763"/>
              <a:ext cx="18025" cy="13250"/>
            </a:xfrm>
            <a:custGeom>
              <a:avLst/>
              <a:gdLst/>
              <a:ahLst/>
              <a:cxnLst/>
              <a:rect l="l" t="t" r="r" b="b"/>
              <a:pathLst>
                <a:path w="721" h="530" extrusionOk="0">
                  <a:moveTo>
                    <a:pt x="202" y="0"/>
                  </a:moveTo>
                  <a:cubicBezTo>
                    <a:pt x="132" y="0"/>
                    <a:pt x="63" y="16"/>
                    <a:pt x="0" y="50"/>
                  </a:cubicBezTo>
                  <a:cubicBezTo>
                    <a:pt x="157" y="63"/>
                    <a:pt x="297" y="101"/>
                    <a:pt x="425" y="187"/>
                  </a:cubicBezTo>
                  <a:cubicBezTo>
                    <a:pt x="550" y="273"/>
                    <a:pt x="639" y="390"/>
                    <a:pt x="709" y="530"/>
                  </a:cubicBezTo>
                  <a:cubicBezTo>
                    <a:pt x="721" y="447"/>
                    <a:pt x="700" y="361"/>
                    <a:pt x="662" y="283"/>
                  </a:cubicBezTo>
                  <a:cubicBezTo>
                    <a:pt x="580" y="114"/>
                    <a:pt x="389" y="0"/>
                    <a:pt x="202"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6"/>
            <p:cNvSpPr/>
            <p:nvPr/>
          </p:nvSpPr>
          <p:spPr>
            <a:xfrm>
              <a:off x="7607925" y="823388"/>
              <a:ext cx="979125" cy="679600"/>
            </a:xfrm>
            <a:custGeom>
              <a:avLst/>
              <a:gdLst/>
              <a:ahLst/>
              <a:cxnLst/>
              <a:rect l="l" t="t" r="r" b="b"/>
              <a:pathLst>
                <a:path w="39165" h="27184" extrusionOk="0">
                  <a:moveTo>
                    <a:pt x="5027" y="1"/>
                  </a:moveTo>
                  <a:lnTo>
                    <a:pt x="3598" y="995"/>
                  </a:lnTo>
                  <a:cubicBezTo>
                    <a:pt x="3598" y="995"/>
                    <a:pt x="0" y="26367"/>
                    <a:pt x="19510" y="27162"/>
                  </a:cubicBezTo>
                  <a:cubicBezTo>
                    <a:pt x="19857" y="27176"/>
                    <a:pt x="20198" y="27183"/>
                    <a:pt x="20533" y="27183"/>
                  </a:cubicBezTo>
                  <a:cubicBezTo>
                    <a:pt x="39024" y="27183"/>
                    <a:pt x="39165" y="6031"/>
                    <a:pt x="39165" y="6031"/>
                  </a:cubicBezTo>
                  <a:lnTo>
                    <a:pt x="37193" y="4924"/>
                  </a:lnTo>
                  <a:lnTo>
                    <a:pt x="29880" y="3574"/>
                  </a:lnTo>
                  <a:lnTo>
                    <a:pt x="23056" y="1"/>
                  </a:lnTo>
                  <a:lnTo>
                    <a:pt x="17340" y="1"/>
                  </a:lnTo>
                  <a:lnTo>
                    <a:pt x="10190" y="477"/>
                  </a:lnTo>
                  <a:lnTo>
                    <a:pt x="5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6"/>
            <p:cNvSpPr/>
            <p:nvPr/>
          </p:nvSpPr>
          <p:spPr>
            <a:xfrm>
              <a:off x="7815275" y="1055488"/>
              <a:ext cx="80775" cy="84950"/>
            </a:xfrm>
            <a:custGeom>
              <a:avLst/>
              <a:gdLst/>
              <a:ahLst/>
              <a:cxnLst/>
              <a:rect l="l" t="t" r="r" b="b"/>
              <a:pathLst>
                <a:path w="3231" h="3398" extrusionOk="0">
                  <a:moveTo>
                    <a:pt x="1997" y="1"/>
                  </a:moveTo>
                  <a:lnTo>
                    <a:pt x="1170" y="850"/>
                  </a:lnTo>
                  <a:lnTo>
                    <a:pt x="0" y="651"/>
                  </a:lnTo>
                  <a:lnTo>
                    <a:pt x="553" y="1699"/>
                  </a:lnTo>
                  <a:lnTo>
                    <a:pt x="0" y="2749"/>
                  </a:lnTo>
                  <a:lnTo>
                    <a:pt x="0" y="2749"/>
                  </a:lnTo>
                  <a:lnTo>
                    <a:pt x="1170" y="2548"/>
                  </a:lnTo>
                  <a:lnTo>
                    <a:pt x="1997" y="3398"/>
                  </a:lnTo>
                  <a:lnTo>
                    <a:pt x="2167" y="2225"/>
                  </a:lnTo>
                  <a:lnTo>
                    <a:pt x="3231" y="1699"/>
                  </a:lnTo>
                  <a:lnTo>
                    <a:pt x="2167" y="1175"/>
                  </a:lnTo>
                  <a:lnTo>
                    <a:pt x="1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6"/>
            <p:cNvSpPr/>
            <p:nvPr/>
          </p:nvSpPr>
          <p:spPr>
            <a:xfrm>
              <a:off x="7911025" y="894763"/>
              <a:ext cx="77975" cy="75600"/>
            </a:xfrm>
            <a:custGeom>
              <a:avLst/>
              <a:gdLst/>
              <a:ahLst/>
              <a:cxnLst/>
              <a:rect l="l" t="t" r="r" b="b"/>
              <a:pathLst>
                <a:path w="3119" h="3024" extrusionOk="0">
                  <a:moveTo>
                    <a:pt x="1494" y="1"/>
                  </a:moveTo>
                  <a:lnTo>
                    <a:pt x="1068" y="1006"/>
                  </a:lnTo>
                  <a:lnTo>
                    <a:pt x="1" y="1224"/>
                  </a:lnTo>
                  <a:lnTo>
                    <a:pt x="824" y="1940"/>
                  </a:lnTo>
                  <a:lnTo>
                    <a:pt x="702" y="3024"/>
                  </a:lnTo>
                  <a:lnTo>
                    <a:pt x="1636" y="2461"/>
                  </a:lnTo>
                  <a:lnTo>
                    <a:pt x="2630" y="2911"/>
                  </a:lnTo>
                  <a:lnTo>
                    <a:pt x="2383" y="1848"/>
                  </a:lnTo>
                  <a:lnTo>
                    <a:pt x="3119" y="1044"/>
                  </a:lnTo>
                  <a:lnTo>
                    <a:pt x="2032" y="949"/>
                  </a:lnTo>
                  <a:lnTo>
                    <a:pt x="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6"/>
            <p:cNvSpPr/>
            <p:nvPr/>
          </p:nvSpPr>
          <p:spPr>
            <a:xfrm>
              <a:off x="8118650" y="995538"/>
              <a:ext cx="80800" cy="77625"/>
            </a:xfrm>
            <a:custGeom>
              <a:avLst/>
              <a:gdLst/>
              <a:ahLst/>
              <a:cxnLst/>
              <a:rect l="l" t="t" r="r" b="b"/>
              <a:pathLst>
                <a:path w="3232" h="3105" extrusionOk="0">
                  <a:moveTo>
                    <a:pt x="1579" y="0"/>
                  </a:moveTo>
                  <a:lnTo>
                    <a:pt x="1112" y="1027"/>
                  </a:lnTo>
                  <a:lnTo>
                    <a:pt x="0" y="1222"/>
                  </a:lnTo>
                  <a:lnTo>
                    <a:pt x="831" y="1986"/>
                  </a:lnTo>
                  <a:lnTo>
                    <a:pt x="675" y="3105"/>
                  </a:lnTo>
                  <a:lnTo>
                    <a:pt x="1657" y="2550"/>
                  </a:lnTo>
                  <a:lnTo>
                    <a:pt x="2672" y="3045"/>
                  </a:lnTo>
                  <a:lnTo>
                    <a:pt x="2448" y="1939"/>
                  </a:lnTo>
                  <a:lnTo>
                    <a:pt x="3232" y="1127"/>
                  </a:lnTo>
                  <a:lnTo>
                    <a:pt x="2111" y="997"/>
                  </a:lnTo>
                  <a:lnTo>
                    <a:pt x="15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6"/>
            <p:cNvSpPr/>
            <p:nvPr/>
          </p:nvSpPr>
          <p:spPr>
            <a:xfrm>
              <a:off x="8058500" y="1176688"/>
              <a:ext cx="75550" cy="72200"/>
            </a:xfrm>
            <a:custGeom>
              <a:avLst/>
              <a:gdLst/>
              <a:ahLst/>
              <a:cxnLst/>
              <a:rect l="l" t="t" r="r" b="b"/>
              <a:pathLst>
                <a:path w="3022" h="2888" extrusionOk="0">
                  <a:moveTo>
                    <a:pt x="2418" y="0"/>
                  </a:moveTo>
                  <a:lnTo>
                    <a:pt x="1491" y="505"/>
                  </a:lnTo>
                  <a:lnTo>
                    <a:pt x="550" y="29"/>
                  </a:lnTo>
                  <a:lnTo>
                    <a:pt x="745" y="1066"/>
                  </a:lnTo>
                  <a:lnTo>
                    <a:pt x="1" y="1813"/>
                  </a:lnTo>
                  <a:lnTo>
                    <a:pt x="1046" y="1950"/>
                  </a:lnTo>
                  <a:lnTo>
                    <a:pt x="1528" y="2888"/>
                  </a:lnTo>
                  <a:lnTo>
                    <a:pt x="1980" y="1935"/>
                  </a:lnTo>
                  <a:lnTo>
                    <a:pt x="3021" y="1768"/>
                  </a:lnTo>
                  <a:lnTo>
                    <a:pt x="2256" y="1043"/>
                  </a:lnTo>
                  <a:lnTo>
                    <a:pt x="24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6"/>
            <p:cNvSpPr/>
            <p:nvPr/>
          </p:nvSpPr>
          <p:spPr>
            <a:xfrm>
              <a:off x="7824125" y="1239538"/>
              <a:ext cx="100400" cy="103250"/>
            </a:xfrm>
            <a:custGeom>
              <a:avLst/>
              <a:gdLst/>
              <a:ahLst/>
              <a:cxnLst/>
              <a:rect l="l" t="t" r="r" b="b"/>
              <a:pathLst>
                <a:path w="4016" h="4130" extrusionOk="0">
                  <a:moveTo>
                    <a:pt x="2653" y="1"/>
                  </a:moveTo>
                  <a:lnTo>
                    <a:pt x="1578" y="965"/>
                  </a:lnTo>
                  <a:lnTo>
                    <a:pt x="173" y="625"/>
                  </a:lnTo>
                  <a:lnTo>
                    <a:pt x="758" y="1946"/>
                  </a:lnTo>
                  <a:lnTo>
                    <a:pt x="1" y="3178"/>
                  </a:lnTo>
                  <a:lnTo>
                    <a:pt x="1" y="3178"/>
                  </a:lnTo>
                  <a:lnTo>
                    <a:pt x="1439" y="3029"/>
                  </a:lnTo>
                  <a:lnTo>
                    <a:pt x="2375" y="4130"/>
                  </a:lnTo>
                  <a:lnTo>
                    <a:pt x="2679" y="2718"/>
                  </a:lnTo>
                  <a:lnTo>
                    <a:pt x="4015" y="2166"/>
                  </a:lnTo>
                  <a:lnTo>
                    <a:pt x="2765" y="1441"/>
                  </a:lnTo>
                  <a:lnTo>
                    <a:pt x="2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6"/>
            <p:cNvSpPr/>
            <p:nvPr/>
          </p:nvSpPr>
          <p:spPr>
            <a:xfrm>
              <a:off x="7643650" y="884213"/>
              <a:ext cx="95350" cy="96700"/>
            </a:xfrm>
            <a:custGeom>
              <a:avLst/>
              <a:gdLst/>
              <a:ahLst/>
              <a:cxnLst/>
              <a:rect l="l" t="t" r="r" b="b"/>
              <a:pathLst>
                <a:path w="3814" h="3868" extrusionOk="0">
                  <a:moveTo>
                    <a:pt x="1625" y="0"/>
                  </a:moveTo>
                  <a:lnTo>
                    <a:pt x="1279" y="1314"/>
                  </a:lnTo>
                  <a:lnTo>
                    <a:pt x="0" y="1774"/>
                  </a:lnTo>
                  <a:lnTo>
                    <a:pt x="1142" y="2510"/>
                  </a:lnTo>
                  <a:lnTo>
                    <a:pt x="1185" y="3868"/>
                  </a:lnTo>
                  <a:lnTo>
                    <a:pt x="2238" y="3010"/>
                  </a:lnTo>
                  <a:lnTo>
                    <a:pt x="3542" y="3389"/>
                  </a:lnTo>
                  <a:lnTo>
                    <a:pt x="3049" y="2121"/>
                  </a:lnTo>
                  <a:lnTo>
                    <a:pt x="3814" y="998"/>
                  </a:lnTo>
                  <a:lnTo>
                    <a:pt x="2457" y="1076"/>
                  </a:lnTo>
                  <a:lnTo>
                    <a:pt x="1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6"/>
            <p:cNvSpPr/>
            <p:nvPr/>
          </p:nvSpPr>
          <p:spPr>
            <a:xfrm>
              <a:off x="8287800" y="1083088"/>
              <a:ext cx="114500" cy="114700"/>
            </a:xfrm>
            <a:custGeom>
              <a:avLst/>
              <a:gdLst/>
              <a:ahLst/>
              <a:cxnLst/>
              <a:rect l="l" t="t" r="r" b="b"/>
              <a:pathLst>
                <a:path w="4580" h="4588" extrusionOk="0">
                  <a:moveTo>
                    <a:pt x="3262" y="1"/>
                  </a:moveTo>
                  <a:lnTo>
                    <a:pt x="1969" y="977"/>
                  </a:lnTo>
                  <a:lnTo>
                    <a:pt x="431" y="467"/>
                  </a:lnTo>
                  <a:lnTo>
                    <a:pt x="431" y="467"/>
                  </a:lnTo>
                  <a:lnTo>
                    <a:pt x="962" y="1998"/>
                  </a:lnTo>
                  <a:lnTo>
                    <a:pt x="0" y="3302"/>
                  </a:lnTo>
                  <a:lnTo>
                    <a:pt x="0" y="3302"/>
                  </a:lnTo>
                  <a:lnTo>
                    <a:pt x="1621" y="3271"/>
                  </a:lnTo>
                  <a:lnTo>
                    <a:pt x="2564" y="4588"/>
                  </a:lnTo>
                  <a:lnTo>
                    <a:pt x="3035" y="3037"/>
                  </a:lnTo>
                  <a:lnTo>
                    <a:pt x="4579" y="2546"/>
                  </a:lnTo>
                  <a:lnTo>
                    <a:pt x="3250" y="1620"/>
                  </a:lnTo>
                  <a:lnTo>
                    <a:pt x="32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6"/>
            <p:cNvSpPr/>
            <p:nvPr/>
          </p:nvSpPr>
          <p:spPr>
            <a:xfrm>
              <a:off x="8239375" y="1244088"/>
              <a:ext cx="60300" cy="62100"/>
            </a:xfrm>
            <a:custGeom>
              <a:avLst/>
              <a:gdLst/>
              <a:ahLst/>
              <a:cxnLst/>
              <a:rect l="l" t="t" r="r" b="b"/>
              <a:pathLst>
                <a:path w="2412" h="2484" extrusionOk="0">
                  <a:moveTo>
                    <a:pt x="1587" y="0"/>
                  </a:moveTo>
                  <a:lnTo>
                    <a:pt x="944" y="582"/>
                  </a:lnTo>
                  <a:lnTo>
                    <a:pt x="98" y="380"/>
                  </a:lnTo>
                  <a:lnTo>
                    <a:pt x="454" y="1173"/>
                  </a:lnTo>
                  <a:lnTo>
                    <a:pt x="0" y="1917"/>
                  </a:lnTo>
                  <a:lnTo>
                    <a:pt x="863" y="1824"/>
                  </a:lnTo>
                  <a:lnTo>
                    <a:pt x="1430" y="2483"/>
                  </a:lnTo>
                  <a:lnTo>
                    <a:pt x="1609" y="1634"/>
                  </a:lnTo>
                  <a:lnTo>
                    <a:pt x="2411" y="1299"/>
                  </a:lnTo>
                  <a:lnTo>
                    <a:pt x="1659" y="866"/>
                  </a:lnTo>
                  <a:lnTo>
                    <a:pt x="15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6"/>
            <p:cNvSpPr/>
            <p:nvPr/>
          </p:nvSpPr>
          <p:spPr>
            <a:xfrm>
              <a:off x="8414025" y="1248788"/>
              <a:ext cx="88450" cy="90625"/>
            </a:xfrm>
            <a:custGeom>
              <a:avLst/>
              <a:gdLst/>
              <a:ahLst/>
              <a:cxnLst/>
              <a:rect l="l" t="t" r="r" b="b"/>
              <a:pathLst>
                <a:path w="3538" h="3625" extrusionOk="0">
                  <a:moveTo>
                    <a:pt x="1462" y="0"/>
                  </a:moveTo>
                  <a:lnTo>
                    <a:pt x="1181" y="1237"/>
                  </a:lnTo>
                  <a:lnTo>
                    <a:pt x="1" y="1708"/>
                  </a:lnTo>
                  <a:lnTo>
                    <a:pt x="1091" y="2359"/>
                  </a:lnTo>
                  <a:lnTo>
                    <a:pt x="1175" y="3624"/>
                  </a:lnTo>
                  <a:lnTo>
                    <a:pt x="2130" y="2789"/>
                  </a:lnTo>
                  <a:lnTo>
                    <a:pt x="3360" y="3101"/>
                  </a:lnTo>
                  <a:lnTo>
                    <a:pt x="2861" y="1935"/>
                  </a:lnTo>
                  <a:lnTo>
                    <a:pt x="3538" y="861"/>
                  </a:lnTo>
                  <a:lnTo>
                    <a:pt x="2273" y="977"/>
                  </a:lnTo>
                  <a:lnTo>
                    <a:pt x="14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6"/>
            <p:cNvSpPr/>
            <p:nvPr/>
          </p:nvSpPr>
          <p:spPr>
            <a:xfrm>
              <a:off x="8485400" y="1058013"/>
              <a:ext cx="75975" cy="77100"/>
            </a:xfrm>
            <a:custGeom>
              <a:avLst/>
              <a:gdLst/>
              <a:ahLst/>
              <a:cxnLst/>
              <a:rect l="l" t="t" r="r" b="b"/>
              <a:pathLst>
                <a:path w="3039" h="3084" extrusionOk="0">
                  <a:moveTo>
                    <a:pt x="1744" y="1"/>
                  </a:moveTo>
                  <a:lnTo>
                    <a:pt x="1081" y="857"/>
                  </a:lnTo>
                  <a:lnTo>
                    <a:pt x="0" y="795"/>
                  </a:lnTo>
                  <a:lnTo>
                    <a:pt x="608" y="1690"/>
                  </a:lnTo>
                  <a:lnTo>
                    <a:pt x="215" y="2700"/>
                  </a:lnTo>
                  <a:lnTo>
                    <a:pt x="1254" y="2398"/>
                  </a:lnTo>
                  <a:lnTo>
                    <a:pt x="2094" y="3083"/>
                  </a:lnTo>
                  <a:lnTo>
                    <a:pt x="2127" y="2000"/>
                  </a:lnTo>
                  <a:lnTo>
                    <a:pt x="3039" y="1415"/>
                  </a:lnTo>
                  <a:lnTo>
                    <a:pt x="2020" y="1047"/>
                  </a:lnTo>
                  <a:lnTo>
                    <a:pt x="1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6"/>
            <p:cNvSpPr/>
            <p:nvPr/>
          </p:nvSpPr>
          <p:spPr>
            <a:xfrm>
              <a:off x="8360075" y="926713"/>
              <a:ext cx="62975" cy="64550"/>
            </a:xfrm>
            <a:custGeom>
              <a:avLst/>
              <a:gdLst/>
              <a:ahLst/>
              <a:cxnLst/>
              <a:rect l="l" t="t" r="r" b="b"/>
              <a:pathLst>
                <a:path w="2519" h="2582" extrusionOk="0">
                  <a:moveTo>
                    <a:pt x="836" y="0"/>
                  </a:moveTo>
                  <a:lnTo>
                    <a:pt x="776" y="903"/>
                  </a:lnTo>
                  <a:lnTo>
                    <a:pt x="0" y="1367"/>
                  </a:lnTo>
                  <a:lnTo>
                    <a:pt x="839" y="1701"/>
                  </a:lnTo>
                  <a:lnTo>
                    <a:pt x="1039" y="2581"/>
                  </a:lnTo>
                  <a:lnTo>
                    <a:pt x="1617" y="1887"/>
                  </a:lnTo>
                  <a:lnTo>
                    <a:pt x="2518" y="1969"/>
                  </a:lnTo>
                  <a:lnTo>
                    <a:pt x="2035" y="1204"/>
                  </a:lnTo>
                  <a:lnTo>
                    <a:pt x="2392" y="373"/>
                  </a:lnTo>
                  <a:lnTo>
                    <a:pt x="1515" y="596"/>
                  </a:lnTo>
                  <a:lnTo>
                    <a:pt x="8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6"/>
            <p:cNvSpPr/>
            <p:nvPr/>
          </p:nvSpPr>
          <p:spPr>
            <a:xfrm>
              <a:off x="8081525" y="810288"/>
              <a:ext cx="86800" cy="84975"/>
            </a:xfrm>
            <a:custGeom>
              <a:avLst/>
              <a:gdLst/>
              <a:ahLst/>
              <a:cxnLst/>
              <a:rect l="l" t="t" r="r" b="b"/>
              <a:pathLst>
                <a:path w="3472" h="3399" extrusionOk="0">
                  <a:moveTo>
                    <a:pt x="2622" y="0"/>
                  </a:moveTo>
                  <a:lnTo>
                    <a:pt x="1601" y="661"/>
                  </a:lnTo>
                  <a:lnTo>
                    <a:pt x="476" y="195"/>
                  </a:lnTo>
                  <a:lnTo>
                    <a:pt x="791" y="1370"/>
                  </a:lnTo>
                  <a:lnTo>
                    <a:pt x="0" y="2295"/>
                  </a:lnTo>
                  <a:lnTo>
                    <a:pt x="1215" y="2361"/>
                  </a:lnTo>
                  <a:lnTo>
                    <a:pt x="1851" y="3398"/>
                  </a:lnTo>
                  <a:lnTo>
                    <a:pt x="2288" y="2263"/>
                  </a:lnTo>
                  <a:lnTo>
                    <a:pt x="3472" y="1980"/>
                  </a:lnTo>
                  <a:lnTo>
                    <a:pt x="2527" y="1212"/>
                  </a:lnTo>
                  <a:lnTo>
                    <a:pt x="26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6"/>
            <p:cNvSpPr/>
            <p:nvPr/>
          </p:nvSpPr>
          <p:spPr>
            <a:xfrm>
              <a:off x="7810850" y="959013"/>
              <a:ext cx="8000" cy="7975"/>
            </a:xfrm>
            <a:custGeom>
              <a:avLst/>
              <a:gdLst/>
              <a:ahLst/>
              <a:cxnLst/>
              <a:rect l="l" t="t" r="r" b="b"/>
              <a:pathLst>
                <a:path w="320" h="319" extrusionOk="0">
                  <a:moveTo>
                    <a:pt x="160" y="0"/>
                  </a:moveTo>
                  <a:cubicBezTo>
                    <a:pt x="73" y="0"/>
                    <a:pt x="0" y="71"/>
                    <a:pt x="0" y="159"/>
                  </a:cubicBezTo>
                  <a:cubicBezTo>
                    <a:pt x="0" y="247"/>
                    <a:pt x="73" y="318"/>
                    <a:pt x="160" y="318"/>
                  </a:cubicBezTo>
                  <a:cubicBezTo>
                    <a:pt x="248" y="318"/>
                    <a:pt x="319" y="247"/>
                    <a:pt x="319" y="159"/>
                  </a:cubicBezTo>
                  <a:cubicBezTo>
                    <a:pt x="319" y="71"/>
                    <a:pt x="24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6"/>
            <p:cNvSpPr/>
            <p:nvPr/>
          </p:nvSpPr>
          <p:spPr>
            <a:xfrm>
              <a:off x="7893975" y="997313"/>
              <a:ext cx="14550" cy="14575"/>
            </a:xfrm>
            <a:custGeom>
              <a:avLst/>
              <a:gdLst/>
              <a:ahLst/>
              <a:cxnLst/>
              <a:rect l="l" t="t" r="r" b="b"/>
              <a:pathLst>
                <a:path w="582" h="583" extrusionOk="0">
                  <a:moveTo>
                    <a:pt x="292" y="0"/>
                  </a:moveTo>
                  <a:cubicBezTo>
                    <a:pt x="130" y="0"/>
                    <a:pt x="0" y="130"/>
                    <a:pt x="0" y="291"/>
                  </a:cubicBezTo>
                  <a:cubicBezTo>
                    <a:pt x="0" y="451"/>
                    <a:pt x="130" y="582"/>
                    <a:pt x="292" y="582"/>
                  </a:cubicBezTo>
                  <a:cubicBezTo>
                    <a:pt x="452" y="582"/>
                    <a:pt x="582" y="451"/>
                    <a:pt x="582" y="291"/>
                  </a:cubicBezTo>
                  <a:cubicBezTo>
                    <a:pt x="582" y="130"/>
                    <a:pt x="452" y="0"/>
                    <a:pt x="2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6"/>
            <p:cNvSpPr/>
            <p:nvPr/>
          </p:nvSpPr>
          <p:spPr>
            <a:xfrm>
              <a:off x="7731425" y="1044238"/>
              <a:ext cx="11275" cy="11275"/>
            </a:xfrm>
            <a:custGeom>
              <a:avLst/>
              <a:gdLst/>
              <a:ahLst/>
              <a:cxnLst/>
              <a:rect l="l" t="t" r="r" b="b"/>
              <a:pathLst>
                <a:path w="451" h="451" extrusionOk="0">
                  <a:moveTo>
                    <a:pt x="226" y="1"/>
                  </a:moveTo>
                  <a:cubicBezTo>
                    <a:pt x="101" y="1"/>
                    <a:pt x="1" y="101"/>
                    <a:pt x="1" y="226"/>
                  </a:cubicBezTo>
                  <a:cubicBezTo>
                    <a:pt x="1" y="351"/>
                    <a:pt x="101" y="451"/>
                    <a:pt x="226" y="451"/>
                  </a:cubicBezTo>
                  <a:cubicBezTo>
                    <a:pt x="351" y="451"/>
                    <a:pt x="451" y="351"/>
                    <a:pt x="451" y="226"/>
                  </a:cubicBezTo>
                  <a:cubicBezTo>
                    <a:pt x="451" y="101"/>
                    <a:pt x="351" y="1"/>
                    <a:pt x="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6"/>
            <p:cNvSpPr/>
            <p:nvPr/>
          </p:nvSpPr>
          <p:spPr>
            <a:xfrm>
              <a:off x="7797325" y="1163138"/>
              <a:ext cx="7725" cy="7675"/>
            </a:xfrm>
            <a:custGeom>
              <a:avLst/>
              <a:gdLst/>
              <a:ahLst/>
              <a:cxnLst/>
              <a:rect l="l" t="t" r="r" b="b"/>
              <a:pathLst>
                <a:path w="309" h="307" extrusionOk="0">
                  <a:moveTo>
                    <a:pt x="155" y="1"/>
                  </a:moveTo>
                  <a:cubicBezTo>
                    <a:pt x="70" y="1"/>
                    <a:pt x="1" y="69"/>
                    <a:pt x="1" y="153"/>
                  </a:cubicBezTo>
                  <a:cubicBezTo>
                    <a:pt x="1" y="238"/>
                    <a:pt x="70" y="307"/>
                    <a:pt x="155" y="307"/>
                  </a:cubicBezTo>
                  <a:cubicBezTo>
                    <a:pt x="240" y="307"/>
                    <a:pt x="308" y="238"/>
                    <a:pt x="308" y="153"/>
                  </a:cubicBezTo>
                  <a:cubicBezTo>
                    <a:pt x="308" y="69"/>
                    <a:pt x="240"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6"/>
            <p:cNvSpPr/>
            <p:nvPr/>
          </p:nvSpPr>
          <p:spPr>
            <a:xfrm>
              <a:off x="7709650" y="1149213"/>
              <a:ext cx="10300" cy="10275"/>
            </a:xfrm>
            <a:custGeom>
              <a:avLst/>
              <a:gdLst/>
              <a:ahLst/>
              <a:cxnLst/>
              <a:rect l="l" t="t" r="r" b="b"/>
              <a:pathLst>
                <a:path w="412" h="411" extrusionOk="0">
                  <a:moveTo>
                    <a:pt x="206" y="1"/>
                  </a:moveTo>
                  <a:cubicBezTo>
                    <a:pt x="93" y="1"/>
                    <a:pt x="1" y="93"/>
                    <a:pt x="1" y="205"/>
                  </a:cubicBezTo>
                  <a:cubicBezTo>
                    <a:pt x="1" y="319"/>
                    <a:pt x="93" y="411"/>
                    <a:pt x="206" y="411"/>
                  </a:cubicBezTo>
                  <a:cubicBezTo>
                    <a:pt x="320" y="411"/>
                    <a:pt x="412" y="319"/>
                    <a:pt x="412" y="205"/>
                  </a:cubicBezTo>
                  <a:cubicBezTo>
                    <a:pt x="412" y="93"/>
                    <a:pt x="320" y="1"/>
                    <a:pt x="2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6"/>
            <p:cNvSpPr/>
            <p:nvPr/>
          </p:nvSpPr>
          <p:spPr>
            <a:xfrm>
              <a:off x="7771750" y="1275113"/>
              <a:ext cx="9400" cy="9450"/>
            </a:xfrm>
            <a:custGeom>
              <a:avLst/>
              <a:gdLst/>
              <a:ahLst/>
              <a:cxnLst/>
              <a:rect l="l" t="t" r="r" b="b"/>
              <a:pathLst>
                <a:path w="376" h="378" extrusionOk="0">
                  <a:moveTo>
                    <a:pt x="187" y="1"/>
                  </a:moveTo>
                  <a:cubicBezTo>
                    <a:pt x="84" y="1"/>
                    <a:pt x="0" y="86"/>
                    <a:pt x="0" y="189"/>
                  </a:cubicBezTo>
                  <a:cubicBezTo>
                    <a:pt x="0" y="292"/>
                    <a:pt x="83" y="377"/>
                    <a:pt x="187" y="377"/>
                  </a:cubicBezTo>
                  <a:cubicBezTo>
                    <a:pt x="292" y="377"/>
                    <a:pt x="376" y="293"/>
                    <a:pt x="376" y="189"/>
                  </a:cubicBezTo>
                  <a:cubicBezTo>
                    <a:pt x="376" y="84"/>
                    <a:pt x="292" y="1"/>
                    <a:pt x="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6"/>
            <p:cNvSpPr/>
            <p:nvPr/>
          </p:nvSpPr>
          <p:spPr>
            <a:xfrm>
              <a:off x="7898200" y="1197763"/>
              <a:ext cx="3075" cy="3050"/>
            </a:xfrm>
            <a:custGeom>
              <a:avLst/>
              <a:gdLst/>
              <a:ahLst/>
              <a:cxnLst/>
              <a:rect l="l" t="t" r="r" b="b"/>
              <a:pathLst>
                <a:path w="123" h="122" extrusionOk="0">
                  <a:moveTo>
                    <a:pt x="62" y="1"/>
                  </a:moveTo>
                  <a:cubicBezTo>
                    <a:pt x="28" y="1"/>
                    <a:pt x="1" y="28"/>
                    <a:pt x="1" y="62"/>
                  </a:cubicBezTo>
                  <a:cubicBezTo>
                    <a:pt x="1" y="94"/>
                    <a:pt x="28" y="121"/>
                    <a:pt x="62" y="121"/>
                  </a:cubicBezTo>
                  <a:cubicBezTo>
                    <a:pt x="95" y="121"/>
                    <a:pt x="123" y="94"/>
                    <a:pt x="123" y="62"/>
                  </a:cubicBezTo>
                  <a:cubicBezTo>
                    <a:pt x="123" y="28"/>
                    <a:pt x="95"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6"/>
            <p:cNvSpPr/>
            <p:nvPr/>
          </p:nvSpPr>
          <p:spPr>
            <a:xfrm>
              <a:off x="7955275" y="1109563"/>
              <a:ext cx="6475" cy="6500"/>
            </a:xfrm>
            <a:custGeom>
              <a:avLst/>
              <a:gdLst/>
              <a:ahLst/>
              <a:cxnLst/>
              <a:rect l="l" t="t" r="r" b="b"/>
              <a:pathLst>
                <a:path w="259" h="260" extrusionOk="0">
                  <a:moveTo>
                    <a:pt x="130" y="1"/>
                  </a:moveTo>
                  <a:cubicBezTo>
                    <a:pt x="58" y="1"/>
                    <a:pt x="1" y="58"/>
                    <a:pt x="1" y="131"/>
                  </a:cubicBezTo>
                  <a:cubicBezTo>
                    <a:pt x="1" y="202"/>
                    <a:pt x="58" y="259"/>
                    <a:pt x="130" y="259"/>
                  </a:cubicBezTo>
                  <a:cubicBezTo>
                    <a:pt x="201" y="259"/>
                    <a:pt x="259" y="202"/>
                    <a:pt x="259" y="131"/>
                  </a:cubicBezTo>
                  <a:cubicBezTo>
                    <a:pt x="259" y="58"/>
                    <a:pt x="201" y="1"/>
                    <a:pt x="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6"/>
            <p:cNvSpPr/>
            <p:nvPr/>
          </p:nvSpPr>
          <p:spPr>
            <a:xfrm>
              <a:off x="8016250" y="1030338"/>
              <a:ext cx="13925" cy="13925"/>
            </a:xfrm>
            <a:custGeom>
              <a:avLst/>
              <a:gdLst/>
              <a:ahLst/>
              <a:cxnLst/>
              <a:rect l="l" t="t" r="r" b="b"/>
              <a:pathLst>
                <a:path w="557" h="557" extrusionOk="0">
                  <a:moveTo>
                    <a:pt x="279" y="0"/>
                  </a:moveTo>
                  <a:cubicBezTo>
                    <a:pt x="125" y="0"/>
                    <a:pt x="0" y="125"/>
                    <a:pt x="0" y="278"/>
                  </a:cubicBezTo>
                  <a:cubicBezTo>
                    <a:pt x="0" y="432"/>
                    <a:pt x="125" y="557"/>
                    <a:pt x="279" y="557"/>
                  </a:cubicBezTo>
                  <a:cubicBezTo>
                    <a:pt x="433" y="557"/>
                    <a:pt x="557" y="432"/>
                    <a:pt x="557" y="278"/>
                  </a:cubicBezTo>
                  <a:cubicBezTo>
                    <a:pt x="557" y="125"/>
                    <a:pt x="433" y="0"/>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6"/>
            <p:cNvSpPr/>
            <p:nvPr/>
          </p:nvSpPr>
          <p:spPr>
            <a:xfrm>
              <a:off x="7982300" y="1212813"/>
              <a:ext cx="11425" cy="11400"/>
            </a:xfrm>
            <a:custGeom>
              <a:avLst/>
              <a:gdLst/>
              <a:ahLst/>
              <a:cxnLst/>
              <a:rect l="l" t="t" r="r" b="b"/>
              <a:pathLst>
                <a:path w="457" h="456" extrusionOk="0">
                  <a:moveTo>
                    <a:pt x="228" y="0"/>
                  </a:moveTo>
                  <a:cubicBezTo>
                    <a:pt x="102" y="0"/>
                    <a:pt x="1" y="102"/>
                    <a:pt x="1" y="228"/>
                  </a:cubicBezTo>
                  <a:cubicBezTo>
                    <a:pt x="1" y="355"/>
                    <a:pt x="102" y="456"/>
                    <a:pt x="228" y="456"/>
                  </a:cubicBezTo>
                  <a:cubicBezTo>
                    <a:pt x="354" y="456"/>
                    <a:pt x="456" y="355"/>
                    <a:pt x="456" y="228"/>
                  </a:cubicBezTo>
                  <a:cubicBezTo>
                    <a:pt x="456" y="102"/>
                    <a:pt x="354"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6"/>
            <p:cNvSpPr/>
            <p:nvPr/>
          </p:nvSpPr>
          <p:spPr>
            <a:xfrm>
              <a:off x="7976900" y="1284538"/>
              <a:ext cx="5425" cy="5375"/>
            </a:xfrm>
            <a:custGeom>
              <a:avLst/>
              <a:gdLst/>
              <a:ahLst/>
              <a:cxnLst/>
              <a:rect l="l" t="t" r="r" b="b"/>
              <a:pathLst>
                <a:path w="217" h="215" extrusionOk="0">
                  <a:moveTo>
                    <a:pt x="109" y="0"/>
                  </a:moveTo>
                  <a:cubicBezTo>
                    <a:pt x="50" y="0"/>
                    <a:pt x="1" y="47"/>
                    <a:pt x="1" y="108"/>
                  </a:cubicBezTo>
                  <a:cubicBezTo>
                    <a:pt x="1" y="167"/>
                    <a:pt x="50" y="215"/>
                    <a:pt x="109" y="215"/>
                  </a:cubicBezTo>
                  <a:cubicBezTo>
                    <a:pt x="167" y="215"/>
                    <a:pt x="217" y="168"/>
                    <a:pt x="217" y="108"/>
                  </a:cubicBezTo>
                  <a:cubicBezTo>
                    <a:pt x="217" y="48"/>
                    <a:pt x="167" y="0"/>
                    <a:pt x="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6"/>
            <p:cNvSpPr/>
            <p:nvPr/>
          </p:nvSpPr>
          <p:spPr>
            <a:xfrm>
              <a:off x="8152525" y="1258863"/>
              <a:ext cx="15800" cy="15800"/>
            </a:xfrm>
            <a:custGeom>
              <a:avLst/>
              <a:gdLst/>
              <a:ahLst/>
              <a:cxnLst/>
              <a:rect l="l" t="t" r="r" b="b"/>
              <a:pathLst>
                <a:path w="632" h="632" extrusionOk="0">
                  <a:moveTo>
                    <a:pt x="316" y="0"/>
                  </a:moveTo>
                  <a:cubicBezTo>
                    <a:pt x="143" y="0"/>
                    <a:pt x="0" y="140"/>
                    <a:pt x="0" y="316"/>
                  </a:cubicBezTo>
                  <a:cubicBezTo>
                    <a:pt x="0" y="489"/>
                    <a:pt x="143" y="631"/>
                    <a:pt x="316" y="631"/>
                  </a:cubicBezTo>
                  <a:cubicBezTo>
                    <a:pt x="490" y="631"/>
                    <a:pt x="632" y="490"/>
                    <a:pt x="632" y="316"/>
                  </a:cubicBezTo>
                  <a:cubicBezTo>
                    <a:pt x="632" y="142"/>
                    <a:pt x="490"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6"/>
            <p:cNvSpPr/>
            <p:nvPr/>
          </p:nvSpPr>
          <p:spPr>
            <a:xfrm>
              <a:off x="8074625" y="1128938"/>
              <a:ext cx="11500" cy="11500"/>
            </a:xfrm>
            <a:custGeom>
              <a:avLst/>
              <a:gdLst/>
              <a:ahLst/>
              <a:cxnLst/>
              <a:rect l="l" t="t" r="r" b="b"/>
              <a:pathLst>
                <a:path w="460" h="460" extrusionOk="0">
                  <a:moveTo>
                    <a:pt x="230" y="1"/>
                  </a:moveTo>
                  <a:cubicBezTo>
                    <a:pt x="104" y="1"/>
                    <a:pt x="1" y="104"/>
                    <a:pt x="1" y="230"/>
                  </a:cubicBezTo>
                  <a:cubicBezTo>
                    <a:pt x="1" y="356"/>
                    <a:pt x="104" y="460"/>
                    <a:pt x="230" y="460"/>
                  </a:cubicBezTo>
                  <a:cubicBezTo>
                    <a:pt x="356" y="460"/>
                    <a:pt x="460" y="359"/>
                    <a:pt x="460" y="230"/>
                  </a:cubicBezTo>
                  <a:cubicBezTo>
                    <a:pt x="460" y="103"/>
                    <a:pt x="356" y="1"/>
                    <a:pt x="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6"/>
            <p:cNvSpPr/>
            <p:nvPr/>
          </p:nvSpPr>
          <p:spPr>
            <a:xfrm>
              <a:off x="8096250" y="970363"/>
              <a:ext cx="10600" cy="10550"/>
            </a:xfrm>
            <a:custGeom>
              <a:avLst/>
              <a:gdLst/>
              <a:ahLst/>
              <a:cxnLst/>
              <a:rect l="l" t="t" r="r" b="b"/>
              <a:pathLst>
                <a:path w="424" h="422" extrusionOk="0">
                  <a:moveTo>
                    <a:pt x="212" y="1"/>
                  </a:moveTo>
                  <a:cubicBezTo>
                    <a:pt x="95" y="1"/>
                    <a:pt x="1" y="95"/>
                    <a:pt x="1" y="212"/>
                  </a:cubicBezTo>
                  <a:cubicBezTo>
                    <a:pt x="1" y="328"/>
                    <a:pt x="95" y="422"/>
                    <a:pt x="212" y="422"/>
                  </a:cubicBezTo>
                  <a:cubicBezTo>
                    <a:pt x="328" y="422"/>
                    <a:pt x="423" y="328"/>
                    <a:pt x="423" y="212"/>
                  </a:cubicBezTo>
                  <a:cubicBezTo>
                    <a:pt x="423" y="95"/>
                    <a:pt x="328" y="1"/>
                    <a:pt x="2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6"/>
            <p:cNvSpPr/>
            <p:nvPr/>
          </p:nvSpPr>
          <p:spPr>
            <a:xfrm>
              <a:off x="8030225" y="926763"/>
              <a:ext cx="5800" cy="5825"/>
            </a:xfrm>
            <a:custGeom>
              <a:avLst/>
              <a:gdLst/>
              <a:ahLst/>
              <a:cxnLst/>
              <a:rect l="l" t="t" r="r" b="b"/>
              <a:pathLst>
                <a:path w="232" h="233" extrusionOk="0">
                  <a:moveTo>
                    <a:pt x="120" y="0"/>
                  </a:moveTo>
                  <a:cubicBezTo>
                    <a:pt x="119" y="0"/>
                    <a:pt x="117" y="0"/>
                    <a:pt x="116" y="0"/>
                  </a:cubicBezTo>
                  <a:cubicBezTo>
                    <a:pt x="52" y="0"/>
                    <a:pt x="0" y="52"/>
                    <a:pt x="0" y="116"/>
                  </a:cubicBezTo>
                  <a:cubicBezTo>
                    <a:pt x="0" y="181"/>
                    <a:pt x="52" y="232"/>
                    <a:pt x="116" y="232"/>
                  </a:cubicBezTo>
                  <a:cubicBezTo>
                    <a:pt x="180" y="232"/>
                    <a:pt x="232" y="181"/>
                    <a:pt x="232" y="116"/>
                  </a:cubicBezTo>
                  <a:cubicBezTo>
                    <a:pt x="232" y="53"/>
                    <a:pt x="181" y="0"/>
                    <a:pt x="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6"/>
            <p:cNvSpPr/>
            <p:nvPr/>
          </p:nvSpPr>
          <p:spPr>
            <a:xfrm>
              <a:off x="7761825" y="868838"/>
              <a:ext cx="12275" cy="12300"/>
            </a:xfrm>
            <a:custGeom>
              <a:avLst/>
              <a:gdLst/>
              <a:ahLst/>
              <a:cxnLst/>
              <a:rect l="l" t="t" r="r" b="b"/>
              <a:pathLst>
                <a:path w="491" h="492" extrusionOk="0">
                  <a:moveTo>
                    <a:pt x="245" y="0"/>
                  </a:moveTo>
                  <a:cubicBezTo>
                    <a:pt x="110" y="0"/>
                    <a:pt x="0" y="109"/>
                    <a:pt x="0" y="246"/>
                  </a:cubicBezTo>
                  <a:cubicBezTo>
                    <a:pt x="0" y="380"/>
                    <a:pt x="110" y="492"/>
                    <a:pt x="245" y="492"/>
                  </a:cubicBezTo>
                  <a:cubicBezTo>
                    <a:pt x="380" y="492"/>
                    <a:pt x="490" y="382"/>
                    <a:pt x="490" y="246"/>
                  </a:cubicBezTo>
                  <a:cubicBezTo>
                    <a:pt x="490" y="109"/>
                    <a:pt x="380" y="0"/>
                    <a:pt x="2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6"/>
            <p:cNvSpPr/>
            <p:nvPr/>
          </p:nvSpPr>
          <p:spPr>
            <a:xfrm>
              <a:off x="7894000" y="884213"/>
              <a:ext cx="10575" cy="10575"/>
            </a:xfrm>
            <a:custGeom>
              <a:avLst/>
              <a:gdLst/>
              <a:ahLst/>
              <a:cxnLst/>
              <a:rect l="l" t="t" r="r" b="b"/>
              <a:pathLst>
                <a:path w="423" h="423" extrusionOk="0">
                  <a:moveTo>
                    <a:pt x="211" y="0"/>
                  </a:moveTo>
                  <a:cubicBezTo>
                    <a:pt x="94" y="0"/>
                    <a:pt x="0" y="96"/>
                    <a:pt x="0" y="212"/>
                  </a:cubicBezTo>
                  <a:cubicBezTo>
                    <a:pt x="0" y="328"/>
                    <a:pt x="94" y="423"/>
                    <a:pt x="211" y="423"/>
                  </a:cubicBezTo>
                  <a:cubicBezTo>
                    <a:pt x="327" y="423"/>
                    <a:pt x="423" y="328"/>
                    <a:pt x="423" y="212"/>
                  </a:cubicBezTo>
                  <a:cubicBezTo>
                    <a:pt x="423" y="96"/>
                    <a:pt x="327"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6"/>
            <p:cNvSpPr/>
            <p:nvPr/>
          </p:nvSpPr>
          <p:spPr>
            <a:xfrm>
              <a:off x="8118600" y="896638"/>
              <a:ext cx="6350" cy="6325"/>
            </a:xfrm>
            <a:custGeom>
              <a:avLst/>
              <a:gdLst/>
              <a:ahLst/>
              <a:cxnLst/>
              <a:rect l="l" t="t" r="r" b="b"/>
              <a:pathLst>
                <a:path w="254" h="253" extrusionOk="0">
                  <a:moveTo>
                    <a:pt x="127" y="0"/>
                  </a:moveTo>
                  <a:cubicBezTo>
                    <a:pt x="57" y="0"/>
                    <a:pt x="1" y="57"/>
                    <a:pt x="1" y="127"/>
                  </a:cubicBezTo>
                  <a:cubicBezTo>
                    <a:pt x="1" y="197"/>
                    <a:pt x="57" y="253"/>
                    <a:pt x="127" y="253"/>
                  </a:cubicBezTo>
                  <a:cubicBezTo>
                    <a:pt x="196" y="253"/>
                    <a:pt x="253" y="197"/>
                    <a:pt x="253" y="127"/>
                  </a:cubicBezTo>
                  <a:cubicBezTo>
                    <a:pt x="253" y="57"/>
                    <a:pt x="196" y="0"/>
                    <a:pt x="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6"/>
            <p:cNvSpPr/>
            <p:nvPr/>
          </p:nvSpPr>
          <p:spPr>
            <a:xfrm>
              <a:off x="8204125" y="932213"/>
              <a:ext cx="9800" cy="9775"/>
            </a:xfrm>
            <a:custGeom>
              <a:avLst/>
              <a:gdLst/>
              <a:ahLst/>
              <a:cxnLst/>
              <a:rect l="l" t="t" r="r" b="b"/>
              <a:pathLst>
                <a:path w="392" h="391" extrusionOk="0">
                  <a:moveTo>
                    <a:pt x="196" y="0"/>
                  </a:moveTo>
                  <a:cubicBezTo>
                    <a:pt x="88" y="0"/>
                    <a:pt x="1" y="88"/>
                    <a:pt x="1" y="196"/>
                  </a:cubicBezTo>
                  <a:cubicBezTo>
                    <a:pt x="1" y="303"/>
                    <a:pt x="88" y="391"/>
                    <a:pt x="196" y="391"/>
                  </a:cubicBezTo>
                  <a:cubicBezTo>
                    <a:pt x="304" y="391"/>
                    <a:pt x="391" y="303"/>
                    <a:pt x="391" y="196"/>
                  </a:cubicBezTo>
                  <a:cubicBezTo>
                    <a:pt x="391" y="88"/>
                    <a:pt x="304" y="0"/>
                    <a:pt x="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6"/>
            <p:cNvSpPr/>
            <p:nvPr/>
          </p:nvSpPr>
          <p:spPr>
            <a:xfrm>
              <a:off x="8269500" y="889038"/>
              <a:ext cx="13925" cy="13925"/>
            </a:xfrm>
            <a:custGeom>
              <a:avLst/>
              <a:gdLst/>
              <a:ahLst/>
              <a:cxnLst/>
              <a:rect l="l" t="t" r="r" b="b"/>
              <a:pathLst>
                <a:path w="557" h="557" extrusionOk="0">
                  <a:moveTo>
                    <a:pt x="278" y="0"/>
                  </a:moveTo>
                  <a:cubicBezTo>
                    <a:pt x="124" y="0"/>
                    <a:pt x="0" y="124"/>
                    <a:pt x="0" y="278"/>
                  </a:cubicBezTo>
                  <a:cubicBezTo>
                    <a:pt x="0" y="432"/>
                    <a:pt x="124" y="557"/>
                    <a:pt x="278" y="557"/>
                  </a:cubicBezTo>
                  <a:cubicBezTo>
                    <a:pt x="432" y="557"/>
                    <a:pt x="557" y="432"/>
                    <a:pt x="557" y="278"/>
                  </a:cubicBezTo>
                  <a:cubicBezTo>
                    <a:pt x="557" y="125"/>
                    <a:pt x="432" y="0"/>
                    <a:pt x="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6"/>
            <p:cNvSpPr/>
            <p:nvPr/>
          </p:nvSpPr>
          <p:spPr>
            <a:xfrm>
              <a:off x="8239425" y="1027738"/>
              <a:ext cx="6625" cy="6625"/>
            </a:xfrm>
            <a:custGeom>
              <a:avLst/>
              <a:gdLst/>
              <a:ahLst/>
              <a:cxnLst/>
              <a:rect l="l" t="t" r="r" b="b"/>
              <a:pathLst>
                <a:path w="265" h="265" extrusionOk="0">
                  <a:moveTo>
                    <a:pt x="132" y="1"/>
                  </a:moveTo>
                  <a:cubicBezTo>
                    <a:pt x="59" y="1"/>
                    <a:pt x="1" y="60"/>
                    <a:pt x="1" y="133"/>
                  </a:cubicBezTo>
                  <a:cubicBezTo>
                    <a:pt x="1" y="205"/>
                    <a:pt x="59" y="265"/>
                    <a:pt x="132" y="265"/>
                  </a:cubicBezTo>
                  <a:cubicBezTo>
                    <a:pt x="206" y="265"/>
                    <a:pt x="264" y="205"/>
                    <a:pt x="264" y="133"/>
                  </a:cubicBezTo>
                  <a:cubicBezTo>
                    <a:pt x="264" y="61"/>
                    <a:pt x="206" y="2"/>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6"/>
            <p:cNvSpPr/>
            <p:nvPr/>
          </p:nvSpPr>
          <p:spPr>
            <a:xfrm>
              <a:off x="8213925" y="1116088"/>
              <a:ext cx="12875" cy="12850"/>
            </a:xfrm>
            <a:custGeom>
              <a:avLst/>
              <a:gdLst/>
              <a:ahLst/>
              <a:cxnLst/>
              <a:rect l="l" t="t" r="r" b="b"/>
              <a:pathLst>
                <a:path w="515" h="514" extrusionOk="0">
                  <a:moveTo>
                    <a:pt x="261" y="0"/>
                  </a:moveTo>
                  <a:cubicBezTo>
                    <a:pt x="260" y="0"/>
                    <a:pt x="259" y="0"/>
                    <a:pt x="257" y="0"/>
                  </a:cubicBezTo>
                  <a:cubicBezTo>
                    <a:pt x="115" y="0"/>
                    <a:pt x="0" y="115"/>
                    <a:pt x="0" y="256"/>
                  </a:cubicBezTo>
                  <a:cubicBezTo>
                    <a:pt x="0" y="399"/>
                    <a:pt x="115" y="513"/>
                    <a:pt x="257" y="513"/>
                  </a:cubicBezTo>
                  <a:cubicBezTo>
                    <a:pt x="400" y="513"/>
                    <a:pt x="514" y="399"/>
                    <a:pt x="514" y="256"/>
                  </a:cubicBezTo>
                  <a:cubicBezTo>
                    <a:pt x="514" y="117"/>
                    <a:pt x="402" y="0"/>
                    <a:pt x="2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6"/>
            <p:cNvSpPr/>
            <p:nvPr/>
          </p:nvSpPr>
          <p:spPr>
            <a:xfrm>
              <a:off x="8231050" y="1200788"/>
              <a:ext cx="5825" cy="5850"/>
            </a:xfrm>
            <a:custGeom>
              <a:avLst/>
              <a:gdLst/>
              <a:ahLst/>
              <a:cxnLst/>
              <a:rect l="l" t="t" r="r" b="b"/>
              <a:pathLst>
                <a:path w="233" h="234" extrusionOk="0">
                  <a:moveTo>
                    <a:pt x="116" y="0"/>
                  </a:moveTo>
                  <a:cubicBezTo>
                    <a:pt x="52" y="0"/>
                    <a:pt x="0" y="52"/>
                    <a:pt x="0" y="116"/>
                  </a:cubicBezTo>
                  <a:cubicBezTo>
                    <a:pt x="0" y="182"/>
                    <a:pt x="52" y="233"/>
                    <a:pt x="116" y="233"/>
                  </a:cubicBezTo>
                  <a:cubicBezTo>
                    <a:pt x="181" y="233"/>
                    <a:pt x="232" y="182"/>
                    <a:pt x="232" y="116"/>
                  </a:cubicBezTo>
                  <a:cubicBezTo>
                    <a:pt x="232" y="53"/>
                    <a:pt x="18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6"/>
            <p:cNvSpPr/>
            <p:nvPr/>
          </p:nvSpPr>
          <p:spPr>
            <a:xfrm>
              <a:off x="8358550" y="1248788"/>
              <a:ext cx="10150" cy="10125"/>
            </a:xfrm>
            <a:custGeom>
              <a:avLst/>
              <a:gdLst/>
              <a:ahLst/>
              <a:cxnLst/>
              <a:rect l="l" t="t" r="r" b="b"/>
              <a:pathLst>
                <a:path w="406" h="405" extrusionOk="0">
                  <a:moveTo>
                    <a:pt x="204" y="0"/>
                  </a:moveTo>
                  <a:cubicBezTo>
                    <a:pt x="91" y="0"/>
                    <a:pt x="0" y="90"/>
                    <a:pt x="0" y="202"/>
                  </a:cubicBezTo>
                  <a:cubicBezTo>
                    <a:pt x="0" y="314"/>
                    <a:pt x="91" y="404"/>
                    <a:pt x="204" y="404"/>
                  </a:cubicBezTo>
                  <a:cubicBezTo>
                    <a:pt x="315" y="404"/>
                    <a:pt x="406" y="314"/>
                    <a:pt x="406" y="202"/>
                  </a:cubicBezTo>
                  <a:cubicBezTo>
                    <a:pt x="406" y="90"/>
                    <a:pt x="315"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6"/>
            <p:cNvSpPr/>
            <p:nvPr/>
          </p:nvSpPr>
          <p:spPr>
            <a:xfrm>
              <a:off x="8442575" y="1191388"/>
              <a:ext cx="6425" cy="6400"/>
            </a:xfrm>
            <a:custGeom>
              <a:avLst/>
              <a:gdLst/>
              <a:ahLst/>
              <a:cxnLst/>
              <a:rect l="l" t="t" r="r" b="b"/>
              <a:pathLst>
                <a:path w="257" h="256" extrusionOk="0">
                  <a:moveTo>
                    <a:pt x="133" y="1"/>
                  </a:moveTo>
                  <a:cubicBezTo>
                    <a:pt x="132" y="1"/>
                    <a:pt x="131" y="1"/>
                    <a:pt x="129" y="1"/>
                  </a:cubicBezTo>
                  <a:cubicBezTo>
                    <a:pt x="58" y="1"/>
                    <a:pt x="1" y="58"/>
                    <a:pt x="1" y="128"/>
                  </a:cubicBezTo>
                  <a:cubicBezTo>
                    <a:pt x="1" y="198"/>
                    <a:pt x="58" y="256"/>
                    <a:pt x="129" y="256"/>
                  </a:cubicBezTo>
                  <a:cubicBezTo>
                    <a:pt x="199" y="256"/>
                    <a:pt x="257" y="198"/>
                    <a:pt x="257" y="128"/>
                  </a:cubicBezTo>
                  <a:cubicBezTo>
                    <a:pt x="257" y="57"/>
                    <a:pt x="201" y="1"/>
                    <a:pt x="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6"/>
            <p:cNvSpPr/>
            <p:nvPr/>
          </p:nvSpPr>
          <p:spPr>
            <a:xfrm>
              <a:off x="8402250" y="1323988"/>
              <a:ext cx="7900" cy="7900"/>
            </a:xfrm>
            <a:custGeom>
              <a:avLst/>
              <a:gdLst/>
              <a:ahLst/>
              <a:cxnLst/>
              <a:rect l="l" t="t" r="r" b="b"/>
              <a:pathLst>
                <a:path w="316" h="316" extrusionOk="0">
                  <a:moveTo>
                    <a:pt x="159" y="0"/>
                  </a:moveTo>
                  <a:cubicBezTo>
                    <a:pt x="70" y="0"/>
                    <a:pt x="0" y="70"/>
                    <a:pt x="0" y="157"/>
                  </a:cubicBezTo>
                  <a:cubicBezTo>
                    <a:pt x="0" y="246"/>
                    <a:pt x="70" y="316"/>
                    <a:pt x="159" y="316"/>
                  </a:cubicBezTo>
                  <a:cubicBezTo>
                    <a:pt x="246" y="316"/>
                    <a:pt x="316" y="246"/>
                    <a:pt x="316" y="157"/>
                  </a:cubicBezTo>
                  <a:cubicBezTo>
                    <a:pt x="316" y="70"/>
                    <a:pt x="246"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6"/>
            <p:cNvSpPr/>
            <p:nvPr/>
          </p:nvSpPr>
          <p:spPr>
            <a:xfrm>
              <a:off x="8502400" y="1218463"/>
              <a:ext cx="5775" cy="5750"/>
            </a:xfrm>
            <a:custGeom>
              <a:avLst/>
              <a:gdLst/>
              <a:ahLst/>
              <a:cxnLst/>
              <a:rect l="l" t="t" r="r" b="b"/>
              <a:pathLst>
                <a:path w="231" h="230" extrusionOk="0">
                  <a:moveTo>
                    <a:pt x="115" y="0"/>
                  </a:moveTo>
                  <a:cubicBezTo>
                    <a:pt x="52" y="0"/>
                    <a:pt x="1" y="52"/>
                    <a:pt x="1" y="115"/>
                  </a:cubicBezTo>
                  <a:cubicBezTo>
                    <a:pt x="1" y="178"/>
                    <a:pt x="52" y="230"/>
                    <a:pt x="115" y="230"/>
                  </a:cubicBezTo>
                  <a:cubicBezTo>
                    <a:pt x="178" y="230"/>
                    <a:pt x="230" y="178"/>
                    <a:pt x="230" y="115"/>
                  </a:cubicBezTo>
                  <a:cubicBezTo>
                    <a:pt x="230" y="52"/>
                    <a:pt x="178" y="0"/>
                    <a:pt x="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6"/>
            <p:cNvSpPr/>
            <p:nvPr/>
          </p:nvSpPr>
          <p:spPr>
            <a:xfrm>
              <a:off x="8410125" y="1083088"/>
              <a:ext cx="9150" cy="9125"/>
            </a:xfrm>
            <a:custGeom>
              <a:avLst/>
              <a:gdLst/>
              <a:ahLst/>
              <a:cxnLst/>
              <a:rect l="l" t="t" r="r" b="b"/>
              <a:pathLst>
                <a:path w="366" h="365" extrusionOk="0">
                  <a:moveTo>
                    <a:pt x="183" y="1"/>
                  </a:moveTo>
                  <a:cubicBezTo>
                    <a:pt x="82" y="1"/>
                    <a:pt x="1" y="82"/>
                    <a:pt x="1" y="182"/>
                  </a:cubicBezTo>
                  <a:cubicBezTo>
                    <a:pt x="1" y="283"/>
                    <a:pt x="82" y="365"/>
                    <a:pt x="183" y="365"/>
                  </a:cubicBezTo>
                  <a:cubicBezTo>
                    <a:pt x="283" y="365"/>
                    <a:pt x="366" y="283"/>
                    <a:pt x="366" y="182"/>
                  </a:cubicBezTo>
                  <a:cubicBezTo>
                    <a:pt x="366" y="82"/>
                    <a:pt x="283"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6"/>
            <p:cNvSpPr/>
            <p:nvPr/>
          </p:nvSpPr>
          <p:spPr>
            <a:xfrm>
              <a:off x="8454425" y="1017438"/>
              <a:ext cx="7250" cy="7300"/>
            </a:xfrm>
            <a:custGeom>
              <a:avLst/>
              <a:gdLst/>
              <a:ahLst/>
              <a:cxnLst/>
              <a:rect l="l" t="t" r="r" b="b"/>
              <a:pathLst>
                <a:path w="290" h="292" extrusionOk="0">
                  <a:moveTo>
                    <a:pt x="145" y="1"/>
                  </a:moveTo>
                  <a:cubicBezTo>
                    <a:pt x="65" y="1"/>
                    <a:pt x="1" y="65"/>
                    <a:pt x="1" y="146"/>
                  </a:cubicBezTo>
                  <a:cubicBezTo>
                    <a:pt x="1" y="226"/>
                    <a:pt x="65" y="291"/>
                    <a:pt x="145" y="291"/>
                  </a:cubicBezTo>
                  <a:cubicBezTo>
                    <a:pt x="226" y="291"/>
                    <a:pt x="290" y="226"/>
                    <a:pt x="290" y="146"/>
                  </a:cubicBezTo>
                  <a:cubicBezTo>
                    <a:pt x="290" y="65"/>
                    <a:pt x="226" y="1"/>
                    <a:pt x="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6"/>
            <p:cNvSpPr/>
            <p:nvPr/>
          </p:nvSpPr>
          <p:spPr>
            <a:xfrm>
              <a:off x="8327100" y="1037238"/>
              <a:ext cx="12650" cy="12650"/>
            </a:xfrm>
            <a:custGeom>
              <a:avLst/>
              <a:gdLst/>
              <a:ahLst/>
              <a:cxnLst/>
              <a:rect l="l" t="t" r="r" b="b"/>
              <a:pathLst>
                <a:path w="506" h="506" extrusionOk="0">
                  <a:moveTo>
                    <a:pt x="253" y="1"/>
                  </a:moveTo>
                  <a:cubicBezTo>
                    <a:pt x="114" y="1"/>
                    <a:pt x="1" y="114"/>
                    <a:pt x="1" y="253"/>
                  </a:cubicBezTo>
                  <a:cubicBezTo>
                    <a:pt x="1" y="392"/>
                    <a:pt x="114" y="506"/>
                    <a:pt x="253" y="506"/>
                  </a:cubicBezTo>
                  <a:cubicBezTo>
                    <a:pt x="393" y="506"/>
                    <a:pt x="506" y="392"/>
                    <a:pt x="506" y="253"/>
                  </a:cubicBezTo>
                  <a:cubicBezTo>
                    <a:pt x="506" y="114"/>
                    <a:pt x="394" y="2"/>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6"/>
            <p:cNvSpPr/>
            <p:nvPr/>
          </p:nvSpPr>
          <p:spPr>
            <a:xfrm>
              <a:off x="8551900" y="1021063"/>
              <a:ext cx="7050" cy="7050"/>
            </a:xfrm>
            <a:custGeom>
              <a:avLst/>
              <a:gdLst/>
              <a:ahLst/>
              <a:cxnLst/>
              <a:rect l="l" t="t" r="r" b="b"/>
              <a:pathLst>
                <a:path w="282" h="282" extrusionOk="0">
                  <a:moveTo>
                    <a:pt x="141" y="1"/>
                  </a:moveTo>
                  <a:cubicBezTo>
                    <a:pt x="63" y="1"/>
                    <a:pt x="0" y="64"/>
                    <a:pt x="0" y="142"/>
                  </a:cubicBezTo>
                  <a:cubicBezTo>
                    <a:pt x="0" y="219"/>
                    <a:pt x="63" y="282"/>
                    <a:pt x="141" y="282"/>
                  </a:cubicBezTo>
                  <a:cubicBezTo>
                    <a:pt x="218" y="282"/>
                    <a:pt x="281" y="219"/>
                    <a:pt x="281" y="142"/>
                  </a:cubicBezTo>
                  <a:cubicBezTo>
                    <a:pt x="281" y="64"/>
                    <a:pt x="218"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6"/>
            <p:cNvSpPr/>
            <p:nvPr/>
          </p:nvSpPr>
          <p:spPr>
            <a:xfrm>
              <a:off x="8505300" y="970363"/>
              <a:ext cx="10575" cy="10550"/>
            </a:xfrm>
            <a:custGeom>
              <a:avLst/>
              <a:gdLst/>
              <a:ahLst/>
              <a:cxnLst/>
              <a:rect l="l" t="t" r="r" b="b"/>
              <a:pathLst>
                <a:path w="423" h="422" extrusionOk="0">
                  <a:moveTo>
                    <a:pt x="212" y="1"/>
                  </a:moveTo>
                  <a:cubicBezTo>
                    <a:pt x="96" y="1"/>
                    <a:pt x="0" y="95"/>
                    <a:pt x="0" y="212"/>
                  </a:cubicBezTo>
                  <a:cubicBezTo>
                    <a:pt x="0" y="328"/>
                    <a:pt x="96" y="422"/>
                    <a:pt x="212" y="422"/>
                  </a:cubicBezTo>
                  <a:cubicBezTo>
                    <a:pt x="329" y="422"/>
                    <a:pt x="423" y="328"/>
                    <a:pt x="423" y="212"/>
                  </a:cubicBezTo>
                  <a:cubicBezTo>
                    <a:pt x="423" y="95"/>
                    <a:pt x="329" y="1"/>
                    <a:pt x="2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6"/>
            <p:cNvSpPr/>
            <p:nvPr/>
          </p:nvSpPr>
          <p:spPr>
            <a:xfrm>
              <a:off x="8545850" y="1159463"/>
              <a:ext cx="11350" cy="11350"/>
            </a:xfrm>
            <a:custGeom>
              <a:avLst/>
              <a:gdLst/>
              <a:ahLst/>
              <a:cxnLst/>
              <a:rect l="l" t="t" r="r" b="b"/>
              <a:pathLst>
                <a:path w="454" h="454" extrusionOk="0">
                  <a:moveTo>
                    <a:pt x="227" y="1"/>
                  </a:moveTo>
                  <a:cubicBezTo>
                    <a:pt x="102" y="1"/>
                    <a:pt x="0" y="103"/>
                    <a:pt x="0" y="228"/>
                  </a:cubicBezTo>
                  <a:cubicBezTo>
                    <a:pt x="0" y="352"/>
                    <a:pt x="102" y="454"/>
                    <a:pt x="227" y="454"/>
                  </a:cubicBezTo>
                  <a:cubicBezTo>
                    <a:pt x="351" y="454"/>
                    <a:pt x="453" y="352"/>
                    <a:pt x="453" y="228"/>
                  </a:cubicBezTo>
                  <a:cubicBezTo>
                    <a:pt x="453" y="103"/>
                    <a:pt x="351" y="1"/>
                    <a:pt x="2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6"/>
            <p:cNvSpPr/>
            <p:nvPr/>
          </p:nvSpPr>
          <p:spPr>
            <a:xfrm>
              <a:off x="8402275" y="1393838"/>
              <a:ext cx="11775" cy="11800"/>
            </a:xfrm>
            <a:custGeom>
              <a:avLst/>
              <a:gdLst/>
              <a:ahLst/>
              <a:cxnLst/>
              <a:rect l="l" t="t" r="r" b="b"/>
              <a:pathLst>
                <a:path w="471" h="472" extrusionOk="0">
                  <a:moveTo>
                    <a:pt x="236" y="1"/>
                  </a:moveTo>
                  <a:cubicBezTo>
                    <a:pt x="106" y="1"/>
                    <a:pt x="0" y="106"/>
                    <a:pt x="0" y="236"/>
                  </a:cubicBezTo>
                  <a:cubicBezTo>
                    <a:pt x="0" y="365"/>
                    <a:pt x="106" y="471"/>
                    <a:pt x="236" y="471"/>
                  </a:cubicBezTo>
                  <a:cubicBezTo>
                    <a:pt x="365" y="471"/>
                    <a:pt x="471" y="365"/>
                    <a:pt x="471" y="236"/>
                  </a:cubicBezTo>
                  <a:cubicBezTo>
                    <a:pt x="471" y="106"/>
                    <a:pt x="365" y="1"/>
                    <a:pt x="2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6"/>
            <p:cNvSpPr/>
            <p:nvPr/>
          </p:nvSpPr>
          <p:spPr>
            <a:xfrm>
              <a:off x="7864175" y="1372588"/>
              <a:ext cx="10150" cy="10125"/>
            </a:xfrm>
            <a:custGeom>
              <a:avLst/>
              <a:gdLst/>
              <a:ahLst/>
              <a:cxnLst/>
              <a:rect l="l" t="t" r="r" b="b"/>
              <a:pathLst>
                <a:path w="406" h="405" extrusionOk="0">
                  <a:moveTo>
                    <a:pt x="204" y="0"/>
                  </a:moveTo>
                  <a:cubicBezTo>
                    <a:pt x="92" y="0"/>
                    <a:pt x="1" y="90"/>
                    <a:pt x="1" y="202"/>
                  </a:cubicBezTo>
                  <a:cubicBezTo>
                    <a:pt x="1" y="313"/>
                    <a:pt x="92" y="404"/>
                    <a:pt x="204" y="404"/>
                  </a:cubicBezTo>
                  <a:cubicBezTo>
                    <a:pt x="315" y="404"/>
                    <a:pt x="406" y="313"/>
                    <a:pt x="406" y="202"/>
                  </a:cubicBezTo>
                  <a:cubicBezTo>
                    <a:pt x="406" y="90"/>
                    <a:pt x="315"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6"/>
            <p:cNvSpPr/>
            <p:nvPr/>
          </p:nvSpPr>
          <p:spPr>
            <a:xfrm>
              <a:off x="7697875" y="784188"/>
              <a:ext cx="889175" cy="193875"/>
            </a:xfrm>
            <a:custGeom>
              <a:avLst/>
              <a:gdLst/>
              <a:ahLst/>
              <a:cxnLst/>
              <a:rect l="l" t="t" r="r" b="b"/>
              <a:pathLst>
                <a:path w="35567" h="7755" extrusionOk="0">
                  <a:moveTo>
                    <a:pt x="16383" y="0"/>
                  </a:moveTo>
                  <a:cubicBezTo>
                    <a:pt x="14411" y="0"/>
                    <a:pt x="12394" y="333"/>
                    <a:pt x="10442" y="654"/>
                  </a:cubicBezTo>
                  <a:cubicBezTo>
                    <a:pt x="8567" y="962"/>
                    <a:pt x="6702" y="1290"/>
                    <a:pt x="4884" y="1290"/>
                  </a:cubicBezTo>
                  <a:cubicBezTo>
                    <a:pt x="3313" y="1290"/>
                    <a:pt x="1776" y="1045"/>
                    <a:pt x="299" y="327"/>
                  </a:cubicBezTo>
                  <a:lnTo>
                    <a:pt x="0" y="2563"/>
                  </a:lnTo>
                  <a:cubicBezTo>
                    <a:pt x="1597" y="3339"/>
                    <a:pt x="3337" y="3604"/>
                    <a:pt x="5116" y="3604"/>
                  </a:cubicBezTo>
                  <a:cubicBezTo>
                    <a:pt x="6887" y="3604"/>
                    <a:pt x="8697" y="3341"/>
                    <a:pt x="10442" y="3055"/>
                  </a:cubicBezTo>
                  <a:cubicBezTo>
                    <a:pt x="12394" y="2734"/>
                    <a:pt x="14412" y="2401"/>
                    <a:pt x="16385" y="2401"/>
                  </a:cubicBezTo>
                  <a:cubicBezTo>
                    <a:pt x="17945" y="2401"/>
                    <a:pt x="19478" y="2610"/>
                    <a:pt x="20928" y="3197"/>
                  </a:cubicBezTo>
                  <a:cubicBezTo>
                    <a:pt x="22528" y="3844"/>
                    <a:pt x="23915" y="4916"/>
                    <a:pt x="25428" y="5745"/>
                  </a:cubicBezTo>
                  <a:cubicBezTo>
                    <a:pt x="27836" y="7064"/>
                    <a:pt x="30580" y="7754"/>
                    <a:pt x="33323" y="7754"/>
                  </a:cubicBezTo>
                  <a:cubicBezTo>
                    <a:pt x="34073" y="7754"/>
                    <a:pt x="34824" y="7703"/>
                    <a:pt x="35567" y="7598"/>
                  </a:cubicBezTo>
                  <a:lnTo>
                    <a:pt x="35567" y="5197"/>
                  </a:lnTo>
                  <a:cubicBezTo>
                    <a:pt x="34825" y="5301"/>
                    <a:pt x="34075" y="5353"/>
                    <a:pt x="33326" y="5353"/>
                  </a:cubicBezTo>
                  <a:cubicBezTo>
                    <a:pt x="30581" y="5353"/>
                    <a:pt x="27835" y="4663"/>
                    <a:pt x="25428" y="3344"/>
                  </a:cubicBezTo>
                  <a:cubicBezTo>
                    <a:pt x="23915" y="2514"/>
                    <a:pt x="22528" y="1442"/>
                    <a:pt x="20928" y="796"/>
                  </a:cubicBezTo>
                  <a:cubicBezTo>
                    <a:pt x="19478" y="209"/>
                    <a:pt x="17944" y="0"/>
                    <a:pt x="1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6"/>
            <p:cNvSpPr/>
            <p:nvPr/>
          </p:nvSpPr>
          <p:spPr>
            <a:xfrm>
              <a:off x="7713250" y="358913"/>
              <a:ext cx="258125" cy="261975"/>
            </a:xfrm>
            <a:custGeom>
              <a:avLst/>
              <a:gdLst/>
              <a:ahLst/>
              <a:cxnLst/>
              <a:rect l="l" t="t" r="r" b="b"/>
              <a:pathLst>
                <a:path w="10325" h="10479" extrusionOk="0">
                  <a:moveTo>
                    <a:pt x="5963" y="0"/>
                  </a:moveTo>
                  <a:cubicBezTo>
                    <a:pt x="5235" y="0"/>
                    <a:pt x="4497" y="153"/>
                    <a:pt x="3792" y="474"/>
                  </a:cubicBezTo>
                  <a:cubicBezTo>
                    <a:pt x="1159" y="1675"/>
                    <a:pt x="0" y="4784"/>
                    <a:pt x="1202" y="7416"/>
                  </a:cubicBezTo>
                  <a:cubicBezTo>
                    <a:pt x="2082" y="9341"/>
                    <a:pt x="3984" y="10479"/>
                    <a:pt x="5972" y="10479"/>
                  </a:cubicBezTo>
                  <a:cubicBezTo>
                    <a:pt x="6700" y="10479"/>
                    <a:pt x="7439" y="10326"/>
                    <a:pt x="8144" y="10005"/>
                  </a:cubicBezTo>
                  <a:cubicBezTo>
                    <a:pt x="9063" y="9585"/>
                    <a:pt x="9802" y="8932"/>
                    <a:pt x="10324" y="8148"/>
                  </a:cubicBezTo>
                  <a:lnTo>
                    <a:pt x="10324" y="8148"/>
                  </a:lnTo>
                  <a:cubicBezTo>
                    <a:pt x="10219" y="8209"/>
                    <a:pt x="10110" y="8266"/>
                    <a:pt x="9996" y="8318"/>
                  </a:cubicBezTo>
                  <a:cubicBezTo>
                    <a:pt x="9394" y="8593"/>
                    <a:pt x="8762" y="8723"/>
                    <a:pt x="8141" y="8723"/>
                  </a:cubicBezTo>
                  <a:cubicBezTo>
                    <a:pt x="6443" y="8723"/>
                    <a:pt x="4821" y="7752"/>
                    <a:pt x="4070" y="6107"/>
                  </a:cubicBezTo>
                  <a:cubicBezTo>
                    <a:pt x="3044" y="3860"/>
                    <a:pt x="4033" y="1207"/>
                    <a:pt x="6280" y="181"/>
                  </a:cubicBezTo>
                  <a:cubicBezTo>
                    <a:pt x="6394" y="129"/>
                    <a:pt x="6508" y="83"/>
                    <a:pt x="6623" y="42"/>
                  </a:cubicBezTo>
                  <a:cubicBezTo>
                    <a:pt x="6405" y="14"/>
                    <a:pt x="6184" y="0"/>
                    <a:pt x="5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6"/>
            <p:cNvSpPr/>
            <p:nvPr/>
          </p:nvSpPr>
          <p:spPr>
            <a:xfrm>
              <a:off x="7930725" y="438013"/>
              <a:ext cx="67125" cy="78175"/>
            </a:xfrm>
            <a:custGeom>
              <a:avLst/>
              <a:gdLst/>
              <a:ahLst/>
              <a:cxnLst/>
              <a:rect l="l" t="t" r="r" b="b"/>
              <a:pathLst>
                <a:path w="2685" h="3127" extrusionOk="0">
                  <a:moveTo>
                    <a:pt x="2140" y="1"/>
                  </a:moveTo>
                  <a:lnTo>
                    <a:pt x="0" y="394"/>
                  </a:lnTo>
                  <a:lnTo>
                    <a:pt x="58" y="704"/>
                  </a:lnTo>
                  <a:lnTo>
                    <a:pt x="1738" y="396"/>
                  </a:lnTo>
                  <a:lnTo>
                    <a:pt x="408" y="2846"/>
                  </a:lnTo>
                  <a:lnTo>
                    <a:pt x="459" y="3127"/>
                  </a:lnTo>
                  <a:lnTo>
                    <a:pt x="2684" y="2717"/>
                  </a:lnTo>
                  <a:lnTo>
                    <a:pt x="2627" y="2407"/>
                  </a:lnTo>
                  <a:lnTo>
                    <a:pt x="862" y="2732"/>
                  </a:lnTo>
                  <a:lnTo>
                    <a:pt x="862" y="2732"/>
                  </a:lnTo>
                  <a:lnTo>
                    <a:pt x="2192" y="282"/>
                  </a:lnTo>
                  <a:lnTo>
                    <a:pt x="21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6"/>
            <p:cNvSpPr/>
            <p:nvPr/>
          </p:nvSpPr>
          <p:spPr>
            <a:xfrm>
              <a:off x="7991500" y="470463"/>
              <a:ext cx="51200" cy="59625"/>
            </a:xfrm>
            <a:custGeom>
              <a:avLst/>
              <a:gdLst/>
              <a:ahLst/>
              <a:cxnLst/>
              <a:rect l="l" t="t" r="r" b="b"/>
              <a:pathLst>
                <a:path w="2048" h="2385" extrusionOk="0">
                  <a:moveTo>
                    <a:pt x="1633" y="1"/>
                  </a:moveTo>
                  <a:lnTo>
                    <a:pt x="1" y="300"/>
                  </a:lnTo>
                  <a:lnTo>
                    <a:pt x="45" y="538"/>
                  </a:lnTo>
                  <a:lnTo>
                    <a:pt x="1325" y="301"/>
                  </a:lnTo>
                  <a:lnTo>
                    <a:pt x="312" y="2170"/>
                  </a:lnTo>
                  <a:lnTo>
                    <a:pt x="351" y="2384"/>
                  </a:lnTo>
                  <a:lnTo>
                    <a:pt x="2047" y="2072"/>
                  </a:lnTo>
                  <a:lnTo>
                    <a:pt x="2004" y="1836"/>
                  </a:lnTo>
                  <a:lnTo>
                    <a:pt x="659" y="2084"/>
                  </a:lnTo>
                  <a:lnTo>
                    <a:pt x="1672" y="21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6"/>
            <p:cNvSpPr/>
            <p:nvPr/>
          </p:nvSpPr>
          <p:spPr>
            <a:xfrm>
              <a:off x="8037850" y="508088"/>
              <a:ext cx="36025" cy="41925"/>
            </a:xfrm>
            <a:custGeom>
              <a:avLst/>
              <a:gdLst/>
              <a:ahLst/>
              <a:cxnLst/>
              <a:rect l="l" t="t" r="r" b="b"/>
              <a:pathLst>
                <a:path w="1441" h="1677" extrusionOk="0">
                  <a:moveTo>
                    <a:pt x="1149" y="0"/>
                  </a:moveTo>
                  <a:lnTo>
                    <a:pt x="0" y="211"/>
                  </a:lnTo>
                  <a:lnTo>
                    <a:pt x="31" y="378"/>
                  </a:lnTo>
                  <a:lnTo>
                    <a:pt x="932" y="211"/>
                  </a:lnTo>
                  <a:lnTo>
                    <a:pt x="218" y="1527"/>
                  </a:lnTo>
                  <a:lnTo>
                    <a:pt x="247" y="1677"/>
                  </a:lnTo>
                  <a:lnTo>
                    <a:pt x="1441" y="1458"/>
                  </a:lnTo>
                  <a:lnTo>
                    <a:pt x="1410" y="1291"/>
                  </a:lnTo>
                  <a:lnTo>
                    <a:pt x="463" y="1466"/>
                  </a:lnTo>
                  <a:lnTo>
                    <a:pt x="1177" y="151"/>
                  </a:lnTo>
                  <a:lnTo>
                    <a:pt x="11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6"/>
            <p:cNvSpPr/>
            <p:nvPr/>
          </p:nvSpPr>
          <p:spPr>
            <a:xfrm>
              <a:off x="8077150" y="554038"/>
              <a:ext cx="25200" cy="29325"/>
            </a:xfrm>
            <a:custGeom>
              <a:avLst/>
              <a:gdLst/>
              <a:ahLst/>
              <a:cxnLst/>
              <a:rect l="l" t="t" r="r" b="b"/>
              <a:pathLst>
                <a:path w="1008" h="1173" extrusionOk="0">
                  <a:moveTo>
                    <a:pt x="804" y="1"/>
                  </a:moveTo>
                  <a:lnTo>
                    <a:pt x="1" y="149"/>
                  </a:lnTo>
                  <a:lnTo>
                    <a:pt x="22" y="265"/>
                  </a:lnTo>
                  <a:lnTo>
                    <a:pt x="652" y="149"/>
                  </a:lnTo>
                  <a:lnTo>
                    <a:pt x="153" y="1068"/>
                  </a:lnTo>
                  <a:lnTo>
                    <a:pt x="173" y="1172"/>
                  </a:lnTo>
                  <a:lnTo>
                    <a:pt x="1007" y="1020"/>
                  </a:lnTo>
                  <a:lnTo>
                    <a:pt x="985" y="903"/>
                  </a:lnTo>
                  <a:lnTo>
                    <a:pt x="324" y="1024"/>
                  </a:lnTo>
                  <a:lnTo>
                    <a:pt x="822" y="106"/>
                  </a:lnTo>
                  <a:lnTo>
                    <a:pt x="8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1632" name="Google Shape;1632;p39"/>
          <p:cNvSpPr txBox="1">
            <a:spLocks noGrp="1"/>
          </p:cNvSpPr>
          <p:nvPr>
            <p:ph type="title"/>
          </p:nvPr>
        </p:nvSpPr>
        <p:spPr>
          <a:xfrm>
            <a:off x="-634181" y="517525"/>
            <a:ext cx="6236236" cy="365700"/>
          </a:xfrm>
          <a:prstGeom prst="rect">
            <a:avLst/>
          </a:prstGeom>
        </p:spPr>
        <p:txBody>
          <a:bodyPr spcFirstLastPara="1" wrap="square" lIns="0" tIns="0" rIns="0" bIns="0" anchor="t" anchorCtr="0">
            <a:noAutofit/>
          </a:bodyPr>
          <a:lstStyle/>
          <a:p>
            <a:r>
              <a:rPr lang="en-US" sz="2800" dirty="0"/>
              <a:t>Dataset Structure</a:t>
            </a:r>
            <a:br>
              <a:rPr lang="en-US" sz="2800" dirty="0"/>
            </a:br>
            <a:endParaRPr dirty="0"/>
          </a:p>
        </p:txBody>
      </p:sp>
      <p:graphicFrame>
        <p:nvGraphicFramePr>
          <p:cNvPr id="18" name="Table 17">
            <a:extLst>
              <a:ext uri="{FF2B5EF4-FFF2-40B4-BE49-F238E27FC236}">
                <a16:creationId xmlns:a16="http://schemas.microsoft.com/office/drawing/2014/main" id="{1B4DCCF0-4E09-E887-3BDC-744CA48DC3EA}"/>
              </a:ext>
            </a:extLst>
          </p:cNvPr>
          <p:cNvGraphicFramePr>
            <a:graphicFrameLocks noGrp="1"/>
          </p:cNvGraphicFramePr>
          <p:nvPr>
            <p:extLst>
              <p:ext uri="{D42A27DB-BD31-4B8C-83A1-F6EECF244321}">
                <p14:modId xmlns:p14="http://schemas.microsoft.com/office/powerpoint/2010/main" val="3573963906"/>
              </p:ext>
            </p:extLst>
          </p:nvPr>
        </p:nvGraphicFramePr>
        <p:xfrm>
          <a:off x="695688" y="1060794"/>
          <a:ext cx="6925028" cy="3396056"/>
        </p:xfrm>
        <a:graphic>
          <a:graphicData uri="http://schemas.openxmlformats.org/drawingml/2006/table">
            <a:tbl>
              <a:tblPr/>
              <a:tblGrid>
                <a:gridCol w="3462514">
                  <a:extLst>
                    <a:ext uri="{9D8B030D-6E8A-4147-A177-3AD203B41FA5}">
                      <a16:colId xmlns:a16="http://schemas.microsoft.com/office/drawing/2014/main" val="2199203965"/>
                    </a:ext>
                  </a:extLst>
                </a:gridCol>
                <a:gridCol w="3462514">
                  <a:extLst>
                    <a:ext uri="{9D8B030D-6E8A-4147-A177-3AD203B41FA5}">
                      <a16:colId xmlns:a16="http://schemas.microsoft.com/office/drawing/2014/main" val="3054979455"/>
                    </a:ext>
                  </a:extLst>
                </a:gridCol>
              </a:tblGrid>
              <a:tr h="424507">
                <a:tc>
                  <a:txBody>
                    <a:bodyPr/>
                    <a:lstStyle/>
                    <a:p>
                      <a:r>
                        <a:rPr lang="en-US" sz="1400" b="0" i="0" u="none" strike="noStrike" cap="none" dirty="0">
                          <a:solidFill>
                            <a:schemeClr val="tx1"/>
                          </a:solidFill>
                          <a:effectLst/>
                          <a:latin typeface="+mn-lt"/>
                          <a:ea typeface="+mn-ea"/>
                          <a:cs typeface="+mn-cs"/>
                          <a:sym typeface="Arial"/>
                        </a:rPr>
                        <a:t>Person ID</a:t>
                      </a:r>
                      <a:endParaRPr lang="en-US" dirty="0"/>
                    </a:p>
                  </a:txBody>
                  <a:tcPr anchor="ctr">
                    <a:lnL>
                      <a:noFill/>
                    </a:lnL>
                    <a:lnR>
                      <a:noFill/>
                    </a:lnR>
                    <a:lnT>
                      <a:noFill/>
                    </a:lnT>
                    <a:lnB>
                      <a:noFill/>
                    </a:lnB>
                    <a:noFill/>
                  </a:tcPr>
                </a:tc>
                <a:tc>
                  <a:txBody>
                    <a:bodyPr/>
                    <a:lstStyle/>
                    <a:p>
                      <a:r>
                        <a:rPr lang="en-US" dirty="0"/>
                        <a:t>Numerical</a:t>
                      </a:r>
                    </a:p>
                  </a:txBody>
                  <a:tcPr anchor="ctr">
                    <a:lnL>
                      <a:noFill/>
                    </a:lnL>
                    <a:lnR>
                      <a:noFill/>
                    </a:lnR>
                    <a:lnT>
                      <a:noFill/>
                    </a:lnT>
                    <a:lnB>
                      <a:noFill/>
                    </a:lnB>
                    <a:noFill/>
                  </a:tcPr>
                </a:tc>
                <a:extLst>
                  <a:ext uri="{0D108BD9-81ED-4DB2-BD59-A6C34878D82A}">
                    <a16:rowId xmlns:a16="http://schemas.microsoft.com/office/drawing/2014/main" val="3795235474"/>
                  </a:ext>
                </a:extLst>
              </a:tr>
              <a:tr h="424507">
                <a:tc>
                  <a:txBody>
                    <a:bodyPr/>
                    <a:lstStyle/>
                    <a:p>
                      <a:r>
                        <a:rPr lang="en-US" dirty="0"/>
                        <a:t>Stress Level</a:t>
                      </a:r>
                    </a:p>
                  </a:txBody>
                  <a:tcPr anchor="ctr">
                    <a:lnL>
                      <a:noFill/>
                    </a:lnL>
                    <a:lnR>
                      <a:noFill/>
                    </a:lnR>
                    <a:lnT>
                      <a:noFill/>
                    </a:lnT>
                    <a:lnB>
                      <a:noFill/>
                    </a:lnB>
                    <a:noFill/>
                  </a:tcPr>
                </a:tc>
                <a:tc>
                  <a:txBody>
                    <a:bodyPr/>
                    <a:lstStyle/>
                    <a:p>
                      <a:r>
                        <a:rPr lang="en-US" sz="1400" b="0" i="0" u="none" strike="noStrike" cap="none" dirty="0">
                          <a:solidFill>
                            <a:schemeClr val="tx1"/>
                          </a:solidFill>
                          <a:effectLst/>
                          <a:latin typeface="+mn-lt"/>
                          <a:ea typeface="+mn-ea"/>
                          <a:cs typeface="+mn-cs"/>
                          <a:sym typeface="Arial"/>
                        </a:rPr>
                        <a:t>(scale: 1-10)</a:t>
                      </a:r>
                      <a:endParaRPr lang="en-US" dirty="0"/>
                    </a:p>
                  </a:txBody>
                  <a:tcPr anchor="ctr">
                    <a:lnL>
                      <a:noFill/>
                    </a:lnL>
                    <a:lnR>
                      <a:noFill/>
                    </a:lnR>
                    <a:lnT>
                      <a:noFill/>
                    </a:lnT>
                    <a:lnB>
                      <a:noFill/>
                    </a:lnB>
                    <a:noFill/>
                  </a:tcPr>
                </a:tc>
                <a:extLst>
                  <a:ext uri="{0D108BD9-81ED-4DB2-BD59-A6C34878D82A}">
                    <a16:rowId xmlns:a16="http://schemas.microsoft.com/office/drawing/2014/main" val="3596124548"/>
                  </a:ext>
                </a:extLst>
              </a:tr>
              <a:tr h="424507">
                <a:tc>
                  <a:txBody>
                    <a:bodyPr/>
                    <a:lstStyle/>
                    <a:p>
                      <a:r>
                        <a:rPr lang="en-US"/>
                        <a:t>Sleep Duration</a:t>
                      </a:r>
                    </a:p>
                  </a:txBody>
                  <a:tcPr anchor="ctr">
                    <a:lnL>
                      <a:noFill/>
                    </a:lnL>
                    <a:lnR>
                      <a:noFill/>
                    </a:lnR>
                    <a:lnT>
                      <a:noFill/>
                    </a:lnT>
                    <a:lnB>
                      <a:noFill/>
                    </a:lnB>
                    <a:noFill/>
                  </a:tcPr>
                </a:tc>
                <a:tc>
                  <a:txBody>
                    <a:bodyPr/>
                    <a:lstStyle/>
                    <a:p>
                      <a:r>
                        <a:rPr lang="en-US" sz="1400" b="0" i="0" u="none" strike="noStrike" cap="none" dirty="0">
                          <a:solidFill>
                            <a:schemeClr val="tx1"/>
                          </a:solidFill>
                          <a:effectLst/>
                          <a:latin typeface="+mn-lt"/>
                          <a:ea typeface="+mn-ea"/>
                          <a:cs typeface="+mn-cs"/>
                          <a:sym typeface="Arial"/>
                        </a:rPr>
                        <a:t>(hours)</a:t>
                      </a:r>
                      <a:endParaRPr lang="en-US" dirty="0"/>
                    </a:p>
                  </a:txBody>
                  <a:tcPr anchor="ctr">
                    <a:lnL>
                      <a:noFill/>
                    </a:lnL>
                    <a:lnR>
                      <a:noFill/>
                    </a:lnR>
                    <a:lnT>
                      <a:noFill/>
                    </a:lnT>
                    <a:lnB>
                      <a:noFill/>
                    </a:lnB>
                    <a:noFill/>
                  </a:tcPr>
                </a:tc>
                <a:extLst>
                  <a:ext uri="{0D108BD9-81ED-4DB2-BD59-A6C34878D82A}">
                    <a16:rowId xmlns:a16="http://schemas.microsoft.com/office/drawing/2014/main" val="3855022690"/>
                  </a:ext>
                </a:extLst>
              </a:tr>
              <a:tr h="424507">
                <a:tc>
                  <a:txBody>
                    <a:bodyPr/>
                    <a:lstStyle/>
                    <a:p>
                      <a:r>
                        <a:rPr lang="en-US" dirty="0"/>
                        <a:t>Physical Activity</a:t>
                      </a:r>
                    </a:p>
                  </a:txBody>
                  <a:tcPr anchor="ctr">
                    <a:lnL>
                      <a:noFill/>
                    </a:lnL>
                    <a:lnR>
                      <a:noFill/>
                    </a:lnR>
                    <a:lnT>
                      <a:noFill/>
                    </a:lnT>
                    <a:lnB>
                      <a:noFill/>
                    </a:lnB>
                    <a:noFill/>
                  </a:tcPr>
                </a:tc>
                <a:tc>
                  <a:txBody>
                    <a:bodyPr/>
                    <a:lstStyle/>
                    <a:p>
                      <a:r>
                        <a:rPr lang="en-US" sz="1400" b="0" i="0" u="none" strike="noStrike" cap="none" dirty="0">
                          <a:solidFill>
                            <a:schemeClr val="tx1"/>
                          </a:solidFill>
                          <a:effectLst/>
                          <a:latin typeface="+mn-lt"/>
                          <a:ea typeface="+mn-ea"/>
                          <a:cs typeface="+mn-cs"/>
                          <a:sym typeface="Arial"/>
                        </a:rPr>
                        <a:t>(minutes/day)</a:t>
                      </a:r>
                      <a:endParaRPr lang="en-US" dirty="0"/>
                    </a:p>
                  </a:txBody>
                  <a:tcPr anchor="ctr">
                    <a:lnL>
                      <a:noFill/>
                    </a:lnL>
                    <a:lnR>
                      <a:noFill/>
                    </a:lnR>
                    <a:lnT>
                      <a:noFill/>
                    </a:lnT>
                    <a:lnB>
                      <a:noFill/>
                    </a:lnB>
                    <a:noFill/>
                  </a:tcPr>
                </a:tc>
                <a:extLst>
                  <a:ext uri="{0D108BD9-81ED-4DB2-BD59-A6C34878D82A}">
                    <a16:rowId xmlns:a16="http://schemas.microsoft.com/office/drawing/2014/main" val="788388030"/>
                  </a:ext>
                </a:extLst>
              </a:tr>
              <a:tr h="424507">
                <a:tc>
                  <a:txBody>
                    <a:bodyPr/>
                    <a:lstStyle/>
                    <a:p>
                      <a:r>
                        <a:rPr lang="en-US" dirty="0"/>
                        <a:t>BMI</a:t>
                      </a:r>
                    </a:p>
                  </a:txBody>
                  <a:tcPr anchor="ctr">
                    <a:lnL>
                      <a:noFill/>
                    </a:lnL>
                    <a:lnR>
                      <a:noFill/>
                    </a:lnR>
                    <a:lnT>
                      <a:noFill/>
                    </a:lnT>
                    <a:lnB>
                      <a:noFill/>
                    </a:lnB>
                    <a:noFill/>
                  </a:tcPr>
                </a:tc>
                <a:tc>
                  <a:txBody>
                    <a:bodyPr/>
                    <a:lstStyle/>
                    <a:p>
                      <a:r>
                        <a:rPr lang="de-DE" sz="1400" b="0" i="0" u="none" strike="noStrike" cap="none" dirty="0">
                          <a:solidFill>
                            <a:schemeClr val="tx1"/>
                          </a:solidFill>
                          <a:effectLst/>
                          <a:latin typeface="+mn-lt"/>
                          <a:ea typeface="+mn-ea"/>
                          <a:cs typeface="+mn-cs"/>
                          <a:sym typeface="Arial"/>
                        </a:rPr>
                        <a:t>(e.g., Underweight, Normal, Overweight)</a:t>
                      </a:r>
                      <a:endParaRPr lang="en-US" dirty="0"/>
                    </a:p>
                  </a:txBody>
                  <a:tcPr anchor="ctr">
                    <a:lnL>
                      <a:noFill/>
                    </a:lnL>
                    <a:lnR>
                      <a:noFill/>
                    </a:lnR>
                    <a:lnT>
                      <a:noFill/>
                    </a:lnT>
                    <a:lnB>
                      <a:noFill/>
                    </a:lnB>
                    <a:noFill/>
                  </a:tcPr>
                </a:tc>
                <a:extLst>
                  <a:ext uri="{0D108BD9-81ED-4DB2-BD59-A6C34878D82A}">
                    <a16:rowId xmlns:a16="http://schemas.microsoft.com/office/drawing/2014/main" val="2303307224"/>
                  </a:ext>
                </a:extLst>
              </a:tr>
              <a:tr h="424507">
                <a:tc>
                  <a:txBody>
                    <a:bodyPr/>
                    <a:lstStyle/>
                    <a:p>
                      <a:r>
                        <a:rPr lang="en-US"/>
                        <a:t>Age</a:t>
                      </a:r>
                    </a:p>
                  </a:txBody>
                  <a:tcPr anchor="ctr">
                    <a:lnL>
                      <a:noFill/>
                    </a:lnL>
                    <a:lnR>
                      <a:noFill/>
                    </a:lnR>
                    <a:lnT>
                      <a:noFill/>
                    </a:lnT>
                    <a:lnB>
                      <a:noFill/>
                    </a:lnB>
                    <a:noFill/>
                  </a:tcPr>
                </a:tc>
                <a:tc>
                  <a:txBody>
                    <a:bodyPr/>
                    <a:lstStyle/>
                    <a:p>
                      <a:r>
                        <a:rPr lang="en-US" dirty="0"/>
                        <a:t>Numerical</a:t>
                      </a:r>
                    </a:p>
                  </a:txBody>
                  <a:tcPr anchor="ctr">
                    <a:lnL>
                      <a:noFill/>
                    </a:lnL>
                    <a:lnR>
                      <a:noFill/>
                    </a:lnR>
                    <a:lnT>
                      <a:noFill/>
                    </a:lnT>
                    <a:lnB>
                      <a:noFill/>
                    </a:lnB>
                    <a:noFill/>
                  </a:tcPr>
                </a:tc>
                <a:extLst>
                  <a:ext uri="{0D108BD9-81ED-4DB2-BD59-A6C34878D82A}">
                    <a16:rowId xmlns:a16="http://schemas.microsoft.com/office/drawing/2014/main" val="2725524697"/>
                  </a:ext>
                </a:extLst>
              </a:tr>
              <a:tr h="424507">
                <a:tc>
                  <a:txBody>
                    <a:bodyPr/>
                    <a:lstStyle/>
                    <a:p>
                      <a:r>
                        <a:rPr lang="en-US" sz="1400" b="0" i="0" u="none" strike="noStrike" cap="none" dirty="0">
                          <a:solidFill>
                            <a:schemeClr val="tx1"/>
                          </a:solidFill>
                          <a:effectLst/>
                          <a:latin typeface="+mn-lt"/>
                          <a:ea typeface="+mn-ea"/>
                          <a:cs typeface="+mn-cs"/>
                          <a:sym typeface="Arial"/>
                        </a:rPr>
                        <a:t>Sleep Disorder</a:t>
                      </a:r>
                      <a:endParaRPr lang="en-US" dirty="0"/>
                    </a:p>
                  </a:txBody>
                  <a:tcPr anchor="ctr">
                    <a:lnL>
                      <a:noFill/>
                    </a:lnL>
                    <a:lnR>
                      <a:noFill/>
                    </a:lnR>
                    <a:lnT>
                      <a:noFill/>
                    </a:lnT>
                    <a:lnB>
                      <a:noFill/>
                    </a:lnB>
                    <a:noFill/>
                  </a:tcPr>
                </a:tc>
                <a:tc>
                  <a:txBody>
                    <a:bodyPr/>
                    <a:lstStyle/>
                    <a:p>
                      <a:r>
                        <a:rPr lang="en-US" sz="1400" b="0" i="0" u="none" strike="noStrike" cap="none" dirty="0">
                          <a:solidFill>
                            <a:schemeClr val="tx1"/>
                          </a:solidFill>
                          <a:effectLst/>
                          <a:latin typeface="+mn-lt"/>
                          <a:ea typeface="+mn-ea"/>
                          <a:cs typeface="+mn-cs"/>
                          <a:sym typeface="Arial"/>
                        </a:rPr>
                        <a:t>(None, Insomnia, Sleep Apnea)</a:t>
                      </a:r>
                      <a:endParaRPr lang="en-US" dirty="0"/>
                    </a:p>
                  </a:txBody>
                  <a:tcPr anchor="ctr">
                    <a:lnL>
                      <a:noFill/>
                    </a:lnL>
                    <a:lnR>
                      <a:noFill/>
                    </a:lnR>
                    <a:lnT>
                      <a:noFill/>
                    </a:lnT>
                    <a:lnB>
                      <a:noFill/>
                    </a:lnB>
                    <a:noFill/>
                  </a:tcPr>
                </a:tc>
                <a:extLst>
                  <a:ext uri="{0D108BD9-81ED-4DB2-BD59-A6C34878D82A}">
                    <a16:rowId xmlns:a16="http://schemas.microsoft.com/office/drawing/2014/main" val="1710312715"/>
                  </a:ext>
                </a:extLst>
              </a:tr>
              <a:tr h="424507">
                <a:tc>
                  <a:txBody>
                    <a:bodyPr/>
                    <a:lstStyle/>
                    <a:p>
                      <a:r>
                        <a:rPr lang="en-US" dirty="0"/>
                        <a:t>Sleep Quality</a:t>
                      </a:r>
                    </a:p>
                  </a:txBody>
                  <a:tcPr anchor="ctr">
                    <a:lnL>
                      <a:noFill/>
                    </a:lnL>
                    <a:lnR>
                      <a:noFill/>
                    </a:lnR>
                    <a:lnT>
                      <a:noFill/>
                    </a:lnT>
                    <a:lnB>
                      <a:noFill/>
                    </a:lnB>
                    <a:noFill/>
                  </a:tcPr>
                </a:tc>
                <a:tc>
                  <a:txBody>
                    <a:bodyPr/>
                    <a:lstStyle/>
                    <a:p>
                      <a:r>
                        <a:rPr lang="en-US" sz="1400" b="0" i="0" u="none" strike="noStrike" cap="none" dirty="0">
                          <a:solidFill>
                            <a:schemeClr val="tx1"/>
                          </a:solidFill>
                          <a:effectLst/>
                          <a:latin typeface="+mn-lt"/>
                          <a:ea typeface="+mn-ea"/>
                          <a:cs typeface="+mn-cs"/>
                          <a:sym typeface="Arial"/>
                        </a:rPr>
                        <a:t>(scale: 1-10)</a:t>
                      </a:r>
                      <a:endParaRPr lang="en-US" dirty="0"/>
                    </a:p>
                  </a:txBody>
                  <a:tcPr anchor="ctr">
                    <a:lnL>
                      <a:noFill/>
                    </a:lnL>
                    <a:lnR>
                      <a:noFill/>
                    </a:lnR>
                    <a:lnT>
                      <a:noFill/>
                    </a:lnT>
                    <a:lnB>
                      <a:noFill/>
                    </a:lnB>
                    <a:noFill/>
                  </a:tcPr>
                </a:tc>
                <a:extLst>
                  <a:ext uri="{0D108BD9-81ED-4DB2-BD59-A6C34878D82A}">
                    <a16:rowId xmlns:a16="http://schemas.microsoft.com/office/drawing/2014/main" val="1545883391"/>
                  </a:ext>
                </a:extLst>
              </a:tr>
            </a:tbl>
          </a:graphicData>
        </a:graphic>
      </p:graphicFrame>
      <p:sp>
        <p:nvSpPr>
          <p:cNvPr id="19" name="Google Shape;1629;p39"/>
          <p:cNvSpPr/>
          <p:nvPr/>
        </p:nvSpPr>
        <p:spPr>
          <a:xfrm>
            <a:off x="6886483" y="2968862"/>
            <a:ext cx="2639168" cy="266765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 name="Google Shape;1652;p39"/>
          <p:cNvGrpSpPr/>
          <p:nvPr/>
        </p:nvGrpSpPr>
        <p:grpSpPr>
          <a:xfrm>
            <a:off x="7528826" y="3561682"/>
            <a:ext cx="1463479" cy="1482014"/>
            <a:chOff x="6102893" y="1184562"/>
            <a:chExt cx="353022" cy="352965"/>
          </a:xfrm>
        </p:grpSpPr>
        <p:sp>
          <p:nvSpPr>
            <p:cNvPr id="21" name="Google Shape;1653;p39"/>
            <p:cNvSpPr/>
            <p:nvPr/>
          </p:nvSpPr>
          <p:spPr>
            <a:xfrm>
              <a:off x="6102979" y="1212116"/>
              <a:ext cx="352937" cy="325383"/>
            </a:xfrm>
            <a:custGeom>
              <a:avLst/>
              <a:gdLst/>
              <a:ahLst/>
              <a:cxnLst/>
              <a:rect l="l" t="t" r="r" b="b"/>
              <a:pathLst>
                <a:path w="12348" h="11384" extrusionOk="0">
                  <a:moveTo>
                    <a:pt x="0" y="1"/>
                  </a:moveTo>
                  <a:lnTo>
                    <a:pt x="0" y="11188"/>
                  </a:lnTo>
                  <a:cubicBezTo>
                    <a:pt x="0" y="11295"/>
                    <a:pt x="86" y="11383"/>
                    <a:pt x="193" y="11383"/>
                  </a:cubicBezTo>
                  <a:lnTo>
                    <a:pt x="12155" y="11383"/>
                  </a:lnTo>
                  <a:cubicBezTo>
                    <a:pt x="12260" y="11383"/>
                    <a:pt x="12348" y="11297"/>
                    <a:pt x="12348" y="11188"/>
                  </a:cubicBezTo>
                  <a:lnTo>
                    <a:pt x="123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54;p39"/>
            <p:cNvSpPr/>
            <p:nvPr/>
          </p:nvSpPr>
          <p:spPr>
            <a:xfrm>
              <a:off x="6102922" y="1184562"/>
              <a:ext cx="352965" cy="115187"/>
            </a:xfrm>
            <a:custGeom>
              <a:avLst/>
              <a:gdLst/>
              <a:ahLst/>
              <a:cxnLst/>
              <a:rect l="l" t="t" r="r" b="b"/>
              <a:pathLst>
                <a:path w="12349" h="4030" extrusionOk="0">
                  <a:moveTo>
                    <a:pt x="194" y="1"/>
                  </a:moveTo>
                  <a:cubicBezTo>
                    <a:pt x="87" y="1"/>
                    <a:pt x="1" y="87"/>
                    <a:pt x="1" y="194"/>
                  </a:cubicBezTo>
                  <a:lnTo>
                    <a:pt x="1" y="4030"/>
                  </a:lnTo>
                  <a:lnTo>
                    <a:pt x="12346" y="4030"/>
                  </a:lnTo>
                  <a:lnTo>
                    <a:pt x="12346" y="194"/>
                  </a:lnTo>
                  <a:cubicBezTo>
                    <a:pt x="12349" y="87"/>
                    <a:pt x="12261" y="1"/>
                    <a:pt x="12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55;p39"/>
            <p:cNvSpPr/>
            <p:nvPr/>
          </p:nvSpPr>
          <p:spPr>
            <a:xfrm>
              <a:off x="6102922" y="1184562"/>
              <a:ext cx="27639" cy="115187"/>
            </a:xfrm>
            <a:custGeom>
              <a:avLst/>
              <a:gdLst/>
              <a:ahLst/>
              <a:cxnLst/>
              <a:rect l="l" t="t" r="r" b="b"/>
              <a:pathLst>
                <a:path w="967" h="4030" extrusionOk="0">
                  <a:moveTo>
                    <a:pt x="194" y="1"/>
                  </a:moveTo>
                  <a:cubicBezTo>
                    <a:pt x="87" y="1"/>
                    <a:pt x="1" y="87"/>
                    <a:pt x="1" y="194"/>
                  </a:cubicBezTo>
                  <a:lnTo>
                    <a:pt x="1" y="4030"/>
                  </a:lnTo>
                  <a:lnTo>
                    <a:pt x="773" y="4030"/>
                  </a:lnTo>
                  <a:lnTo>
                    <a:pt x="773" y="194"/>
                  </a:lnTo>
                  <a:cubicBezTo>
                    <a:pt x="773" y="87"/>
                    <a:pt x="858" y="1"/>
                    <a:pt x="966"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56;p39"/>
            <p:cNvSpPr/>
            <p:nvPr/>
          </p:nvSpPr>
          <p:spPr>
            <a:xfrm>
              <a:off x="6102922" y="1333420"/>
              <a:ext cx="352965" cy="204108"/>
            </a:xfrm>
            <a:custGeom>
              <a:avLst/>
              <a:gdLst/>
              <a:ahLst/>
              <a:cxnLst/>
              <a:rect l="l" t="t" r="r" b="b"/>
              <a:pathLst>
                <a:path w="12349" h="7141" extrusionOk="0">
                  <a:moveTo>
                    <a:pt x="3280" y="0"/>
                  </a:moveTo>
                  <a:lnTo>
                    <a:pt x="1" y="3087"/>
                  </a:lnTo>
                  <a:lnTo>
                    <a:pt x="1" y="6947"/>
                  </a:lnTo>
                  <a:cubicBezTo>
                    <a:pt x="1" y="7053"/>
                    <a:pt x="85" y="7140"/>
                    <a:pt x="194" y="7140"/>
                  </a:cubicBezTo>
                  <a:lnTo>
                    <a:pt x="12155" y="7140"/>
                  </a:lnTo>
                  <a:cubicBezTo>
                    <a:pt x="12261" y="7140"/>
                    <a:pt x="12349" y="7054"/>
                    <a:pt x="12349" y="6947"/>
                  </a:cubicBezTo>
                  <a:lnTo>
                    <a:pt x="12349" y="2"/>
                  </a:lnTo>
                  <a:lnTo>
                    <a:pt x="3280" y="2"/>
                  </a:lnTo>
                  <a:lnTo>
                    <a:pt x="32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57;p39"/>
            <p:cNvSpPr/>
            <p:nvPr/>
          </p:nvSpPr>
          <p:spPr>
            <a:xfrm>
              <a:off x="6102922" y="1421654"/>
              <a:ext cx="27639" cy="115873"/>
            </a:xfrm>
            <a:custGeom>
              <a:avLst/>
              <a:gdLst/>
              <a:ahLst/>
              <a:cxnLst/>
              <a:rect l="l" t="t" r="r" b="b"/>
              <a:pathLst>
                <a:path w="967" h="4054" extrusionOk="0">
                  <a:moveTo>
                    <a:pt x="1" y="0"/>
                  </a:moveTo>
                  <a:lnTo>
                    <a:pt x="1" y="3860"/>
                  </a:lnTo>
                  <a:cubicBezTo>
                    <a:pt x="1" y="3966"/>
                    <a:pt x="85" y="4053"/>
                    <a:pt x="194" y="4053"/>
                  </a:cubicBezTo>
                  <a:lnTo>
                    <a:pt x="966" y="4053"/>
                  </a:lnTo>
                  <a:cubicBezTo>
                    <a:pt x="859" y="4053"/>
                    <a:pt x="773" y="3967"/>
                    <a:pt x="773" y="3860"/>
                  </a:cubicBezTo>
                  <a:lnTo>
                    <a:pt x="773" y="0"/>
                  </a:ln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58;p39"/>
            <p:cNvSpPr/>
            <p:nvPr/>
          </p:nvSpPr>
          <p:spPr>
            <a:xfrm>
              <a:off x="6262869" y="1349998"/>
              <a:ext cx="22066" cy="22066"/>
            </a:xfrm>
            <a:custGeom>
              <a:avLst/>
              <a:gdLst/>
              <a:ahLst/>
              <a:cxnLst/>
              <a:rect l="l" t="t" r="r" b="b"/>
              <a:pathLst>
                <a:path w="772" h="772" extrusionOk="0">
                  <a:moveTo>
                    <a:pt x="389" y="0"/>
                  </a:moveTo>
                  <a:cubicBezTo>
                    <a:pt x="388" y="0"/>
                    <a:pt x="387" y="0"/>
                    <a:pt x="386" y="0"/>
                  </a:cubicBezTo>
                  <a:cubicBezTo>
                    <a:pt x="173" y="0"/>
                    <a:pt x="0" y="172"/>
                    <a:pt x="0" y="386"/>
                  </a:cubicBezTo>
                  <a:cubicBezTo>
                    <a:pt x="0" y="597"/>
                    <a:pt x="172" y="771"/>
                    <a:pt x="386" y="771"/>
                  </a:cubicBezTo>
                  <a:cubicBezTo>
                    <a:pt x="597" y="771"/>
                    <a:pt x="771" y="600"/>
                    <a:pt x="771" y="386"/>
                  </a:cubicBezTo>
                  <a:cubicBezTo>
                    <a:pt x="771" y="172"/>
                    <a:pt x="599" y="0"/>
                    <a:pt x="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59;p39"/>
            <p:cNvSpPr/>
            <p:nvPr/>
          </p:nvSpPr>
          <p:spPr>
            <a:xfrm>
              <a:off x="6329038" y="1349998"/>
              <a:ext cx="22066" cy="22066"/>
            </a:xfrm>
            <a:custGeom>
              <a:avLst/>
              <a:gdLst/>
              <a:ahLst/>
              <a:cxnLst/>
              <a:rect l="l" t="t" r="r" b="b"/>
              <a:pathLst>
                <a:path w="772" h="772" extrusionOk="0">
                  <a:moveTo>
                    <a:pt x="389" y="0"/>
                  </a:moveTo>
                  <a:cubicBezTo>
                    <a:pt x="388" y="0"/>
                    <a:pt x="387" y="0"/>
                    <a:pt x="386" y="0"/>
                  </a:cubicBezTo>
                  <a:cubicBezTo>
                    <a:pt x="173" y="0"/>
                    <a:pt x="1" y="172"/>
                    <a:pt x="1" y="386"/>
                  </a:cubicBezTo>
                  <a:cubicBezTo>
                    <a:pt x="1" y="597"/>
                    <a:pt x="172" y="771"/>
                    <a:pt x="386" y="771"/>
                  </a:cubicBezTo>
                  <a:cubicBezTo>
                    <a:pt x="599" y="771"/>
                    <a:pt x="771" y="600"/>
                    <a:pt x="771" y="386"/>
                  </a:cubicBezTo>
                  <a:cubicBezTo>
                    <a:pt x="771" y="172"/>
                    <a:pt x="600" y="0"/>
                    <a:pt x="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60;p39"/>
            <p:cNvSpPr/>
            <p:nvPr/>
          </p:nvSpPr>
          <p:spPr>
            <a:xfrm>
              <a:off x="6196701" y="1349998"/>
              <a:ext cx="22009" cy="22066"/>
            </a:xfrm>
            <a:custGeom>
              <a:avLst/>
              <a:gdLst/>
              <a:ahLst/>
              <a:cxnLst/>
              <a:rect l="l" t="t" r="r" b="b"/>
              <a:pathLst>
                <a:path w="770" h="772" extrusionOk="0">
                  <a:moveTo>
                    <a:pt x="388" y="0"/>
                  </a:moveTo>
                  <a:cubicBezTo>
                    <a:pt x="388" y="0"/>
                    <a:pt x="387" y="0"/>
                    <a:pt x="386" y="0"/>
                  </a:cubicBezTo>
                  <a:cubicBezTo>
                    <a:pt x="173" y="0"/>
                    <a:pt x="0" y="172"/>
                    <a:pt x="0" y="386"/>
                  </a:cubicBezTo>
                  <a:cubicBezTo>
                    <a:pt x="0" y="597"/>
                    <a:pt x="171" y="771"/>
                    <a:pt x="386" y="771"/>
                  </a:cubicBezTo>
                  <a:cubicBezTo>
                    <a:pt x="597" y="771"/>
                    <a:pt x="770" y="600"/>
                    <a:pt x="770" y="386"/>
                  </a:cubicBezTo>
                  <a:cubicBezTo>
                    <a:pt x="770" y="172"/>
                    <a:pt x="598" y="0"/>
                    <a:pt x="3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61;p39"/>
            <p:cNvSpPr/>
            <p:nvPr/>
          </p:nvSpPr>
          <p:spPr>
            <a:xfrm>
              <a:off x="6395178" y="1349998"/>
              <a:ext cx="22066" cy="22066"/>
            </a:xfrm>
            <a:custGeom>
              <a:avLst/>
              <a:gdLst/>
              <a:ahLst/>
              <a:cxnLst/>
              <a:rect l="l" t="t" r="r" b="b"/>
              <a:pathLst>
                <a:path w="772" h="772" extrusionOk="0">
                  <a:moveTo>
                    <a:pt x="388" y="0"/>
                  </a:moveTo>
                  <a:cubicBezTo>
                    <a:pt x="387" y="0"/>
                    <a:pt x="387" y="0"/>
                    <a:pt x="386" y="0"/>
                  </a:cubicBezTo>
                  <a:cubicBezTo>
                    <a:pt x="173" y="0"/>
                    <a:pt x="0" y="172"/>
                    <a:pt x="0" y="386"/>
                  </a:cubicBezTo>
                  <a:cubicBezTo>
                    <a:pt x="0" y="597"/>
                    <a:pt x="171" y="771"/>
                    <a:pt x="386" y="771"/>
                  </a:cubicBezTo>
                  <a:cubicBezTo>
                    <a:pt x="598" y="771"/>
                    <a:pt x="771" y="600"/>
                    <a:pt x="771" y="386"/>
                  </a:cubicBezTo>
                  <a:cubicBezTo>
                    <a:pt x="771" y="172"/>
                    <a:pt x="601" y="0"/>
                    <a:pt x="3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62;p39"/>
            <p:cNvSpPr/>
            <p:nvPr/>
          </p:nvSpPr>
          <p:spPr>
            <a:xfrm>
              <a:off x="6262869" y="1449265"/>
              <a:ext cx="22066" cy="22009"/>
            </a:xfrm>
            <a:custGeom>
              <a:avLst/>
              <a:gdLst/>
              <a:ahLst/>
              <a:cxnLst/>
              <a:rect l="l" t="t" r="r" b="b"/>
              <a:pathLst>
                <a:path w="772" h="770" extrusionOk="0">
                  <a:moveTo>
                    <a:pt x="386" y="0"/>
                  </a:moveTo>
                  <a:cubicBezTo>
                    <a:pt x="173" y="0"/>
                    <a:pt x="0" y="173"/>
                    <a:pt x="0" y="385"/>
                  </a:cubicBezTo>
                  <a:cubicBezTo>
                    <a:pt x="0" y="597"/>
                    <a:pt x="172" y="769"/>
                    <a:pt x="386" y="769"/>
                  </a:cubicBezTo>
                  <a:cubicBezTo>
                    <a:pt x="597" y="769"/>
                    <a:pt x="771" y="598"/>
                    <a:pt x="771" y="385"/>
                  </a:cubicBezTo>
                  <a:cubicBezTo>
                    <a:pt x="771" y="171"/>
                    <a:pt x="597" y="0"/>
                    <a:pt x="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63;p39"/>
            <p:cNvSpPr/>
            <p:nvPr/>
          </p:nvSpPr>
          <p:spPr>
            <a:xfrm>
              <a:off x="6329038" y="1449265"/>
              <a:ext cx="22066" cy="22009"/>
            </a:xfrm>
            <a:custGeom>
              <a:avLst/>
              <a:gdLst/>
              <a:ahLst/>
              <a:cxnLst/>
              <a:rect l="l" t="t" r="r" b="b"/>
              <a:pathLst>
                <a:path w="772" h="770" extrusionOk="0">
                  <a:moveTo>
                    <a:pt x="386" y="0"/>
                  </a:moveTo>
                  <a:cubicBezTo>
                    <a:pt x="173" y="0"/>
                    <a:pt x="1" y="173"/>
                    <a:pt x="1" y="385"/>
                  </a:cubicBezTo>
                  <a:cubicBezTo>
                    <a:pt x="1" y="597"/>
                    <a:pt x="172" y="769"/>
                    <a:pt x="386" y="769"/>
                  </a:cubicBezTo>
                  <a:cubicBezTo>
                    <a:pt x="599" y="769"/>
                    <a:pt x="771" y="598"/>
                    <a:pt x="771" y="385"/>
                  </a:cubicBezTo>
                  <a:cubicBezTo>
                    <a:pt x="771" y="171"/>
                    <a:pt x="599" y="0"/>
                    <a:pt x="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64;p39"/>
            <p:cNvSpPr/>
            <p:nvPr/>
          </p:nvSpPr>
          <p:spPr>
            <a:xfrm>
              <a:off x="6196701" y="1449265"/>
              <a:ext cx="22009" cy="22009"/>
            </a:xfrm>
            <a:custGeom>
              <a:avLst/>
              <a:gdLst/>
              <a:ahLst/>
              <a:cxnLst/>
              <a:rect l="l" t="t" r="r" b="b"/>
              <a:pathLst>
                <a:path w="770" h="770" extrusionOk="0">
                  <a:moveTo>
                    <a:pt x="386" y="0"/>
                  </a:moveTo>
                  <a:cubicBezTo>
                    <a:pt x="173" y="0"/>
                    <a:pt x="0" y="173"/>
                    <a:pt x="0" y="385"/>
                  </a:cubicBezTo>
                  <a:cubicBezTo>
                    <a:pt x="0" y="597"/>
                    <a:pt x="171" y="769"/>
                    <a:pt x="386" y="769"/>
                  </a:cubicBezTo>
                  <a:cubicBezTo>
                    <a:pt x="597" y="769"/>
                    <a:pt x="770" y="598"/>
                    <a:pt x="770" y="385"/>
                  </a:cubicBezTo>
                  <a:cubicBezTo>
                    <a:pt x="770" y="171"/>
                    <a:pt x="597" y="0"/>
                    <a:pt x="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65;p39"/>
            <p:cNvSpPr/>
            <p:nvPr/>
          </p:nvSpPr>
          <p:spPr>
            <a:xfrm>
              <a:off x="6130561" y="1449265"/>
              <a:ext cx="22009" cy="22009"/>
            </a:xfrm>
            <a:custGeom>
              <a:avLst/>
              <a:gdLst/>
              <a:ahLst/>
              <a:cxnLst/>
              <a:rect l="l" t="t" r="r" b="b"/>
              <a:pathLst>
                <a:path w="770" h="770" extrusionOk="0">
                  <a:moveTo>
                    <a:pt x="385" y="0"/>
                  </a:moveTo>
                  <a:cubicBezTo>
                    <a:pt x="173" y="0"/>
                    <a:pt x="1" y="173"/>
                    <a:pt x="1" y="385"/>
                  </a:cubicBezTo>
                  <a:cubicBezTo>
                    <a:pt x="1" y="597"/>
                    <a:pt x="172" y="769"/>
                    <a:pt x="385" y="769"/>
                  </a:cubicBezTo>
                  <a:cubicBezTo>
                    <a:pt x="597" y="769"/>
                    <a:pt x="770" y="598"/>
                    <a:pt x="770" y="385"/>
                  </a:cubicBezTo>
                  <a:cubicBezTo>
                    <a:pt x="770" y="171"/>
                    <a:pt x="597" y="0"/>
                    <a:pt x="3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66;p39"/>
            <p:cNvSpPr/>
            <p:nvPr/>
          </p:nvSpPr>
          <p:spPr>
            <a:xfrm>
              <a:off x="6395178" y="1449265"/>
              <a:ext cx="22066" cy="22009"/>
            </a:xfrm>
            <a:custGeom>
              <a:avLst/>
              <a:gdLst/>
              <a:ahLst/>
              <a:cxnLst/>
              <a:rect l="l" t="t" r="r" b="b"/>
              <a:pathLst>
                <a:path w="772" h="770" extrusionOk="0">
                  <a:moveTo>
                    <a:pt x="386" y="0"/>
                  </a:moveTo>
                  <a:cubicBezTo>
                    <a:pt x="173" y="0"/>
                    <a:pt x="0" y="173"/>
                    <a:pt x="0" y="385"/>
                  </a:cubicBezTo>
                  <a:cubicBezTo>
                    <a:pt x="0" y="597"/>
                    <a:pt x="171" y="769"/>
                    <a:pt x="386" y="769"/>
                  </a:cubicBezTo>
                  <a:cubicBezTo>
                    <a:pt x="598" y="769"/>
                    <a:pt x="771" y="598"/>
                    <a:pt x="771" y="385"/>
                  </a:cubicBezTo>
                  <a:cubicBezTo>
                    <a:pt x="771" y="171"/>
                    <a:pt x="600" y="0"/>
                    <a:pt x="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67;p39"/>
            <p:cNvSpPr/>
            <p:nvPr/>
          </p:nvSpPr>
          <p:spPr>
            <a:xfrm>
              <a:off x="6229771" y="1399588"/>
              <a:ext cx="22066" cy="22066"/>
            </a:xfrm>
            <a:custGeom>
              <a:avLst/>
              <a:gdLst/>
              <a:ahLst/>
              <a:cxnLst/>
              <a:rect l="l" t="t" r="r" b="b"/>
              <a:pathLst>
                <a:path w="772" h="772" extrusionOk="0">
                  <a:moveTo>
                    <a:pt x="386" y="0"/>
                  </a:moveTo>
                  <a:cubicBezTo>
                    <a:pt x="175" y="0"/>
                    <a:pt x="1" y="174"/>
                    <a:pt x="1" y="386"/>
                  </a:cubicBezTo>
                  <a:cubicBezTo>
                    <a:pt x="1" y="597"/>
                    <a:pt x="174" y="771"/>
                    <a:pt x="386" y="771"/>
                  </a:cubicBezTo>
                  <a:cubicBezTo>
                    <a:pt x="599" y="771"/>
                    <a:pt x="772" y="600"/>
                    <a:pt x="772" y="386"/>
                  </a:cubicBezTo>
                  <a:cubicBezTo>
                    <a:pt x="772" y="174"/>
                    <a:pt x="599" y="0"/>
                    <a:pt x="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68;p39"/>
            <p:cNvSpPr/>
            <p:nvPr/>
          </p:nvSpPr>
          <p:spPr>
            <a:xfrm>
              <a:off x="6295911" y="1399588"/>
              <a:ext cx="22066" cy="22066"/>
            </a:xfrm>
            <a:custGeom>
              <a:avLst/>
              <a:gdLst/>
              <a:ahLst/>
              <a:cxnLst/>
              <a:rect l="l" t="t" r="r" b="b"/>
              <a:pathLst>
                <a:path w="772" h="772" extrusionOk="0">
                  <a:moveTo>
                    <a:pt x="386" y="0"/>
                  </a:moveTo>
                  <a:cubicBezTo>
                    <a:pt x="175" y="0"/>
                    <a:pt x="1" y="174"/>
                    <a:pt x="1" y="386"/>
                  </a:cubicBezTo>
                  <a:cubicBezTo>
                    <a:pt x="1" y="597"/>
                    <a:pt x="173" y="771"/>
                    <a:pt x="386" y="771"/>
                  </a:cubicBezTo>
                  <a:cubicBezTo>
                    <a:pt x="599" y="771"/>
                    <a:pt x="771" y="600"/>
                    <a:pt x="771" y="386"/>
                  </a:cubicBezTo>
                  <a:cubicBezTo>
                    <a:pt x="771" y="174"/>
                    <a:pt x="599" y="0"/>
                    <a:pt x="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69;p39"/>
            <p:cNvSpPr/>
            <p:nvPr/>
          </p:nvSpPr>
          <p:spPr>
            <a:xfrm>
              <a:off x="6428305" y="1399588"/>
              <a:ext cx="22066" cy="22066"/>
            </a:xfrm>
            <a:custGeom>
              <a:avLst/>
              <a:gdLst/>
              <a:ahLst/>
              <a:cxnLst/>
              <a:rect l="l" t="t" r="r" b="b"/>
              <a:pathLst>
                <a:path w="772" h="772" extrusionOk="0">
                  <a:moveTo>
                    <a:pt x="386" y="0"/>
                  </a:moveTo>
                  <a:cubicBezTo>
                    <a:pt x="173" y="0"/>
                    <a:pt x="0" y="174"/>
                    <a:pt x="0" y="386"/>
                  </a:cubicBezTo>
                  <a:cubicBezTo>
                    <a:pt x="0" y="597"/>
                    <a:pt x="171" y="771"/>
                    <a:pt x="386" y="771"/>
                  </a:cubicBezTo>
                  <a:cubicBezTo>
                    <a:pt x="597" y="771"/>
                    <a:pt x="771" y="600"/>
                    <a:pt x="771" y="386"/>
                  </a:cubicBezTo>
                  <a:cubicBezTo>
                    <a:pt x="771" y="174"/>
                    <a:pt x="597" y="0"/>
                    <a:pt x="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70;p39"/>
            <p:cNvSpPr/>
            <p:nvPr/>
          </p:nvSpPr>
          <p:spPr>
            <a:xfrm>
              <a:off x="6362137" y="1399588"/>
              <a:ext cx="22009" cy="22066"/>
            </a:xfrm>
            <a:custGeom>
              <a:avLst/>
              <a:gdLst/>
              <a:ahLst/>
              <a:cxnLst/>
              <a:rect l="l" t="t" r="r" b="b"/>
              <a:pathLst>
                <a:path w="770" h="772" extrusionOk="0">
                  <a:moveTo>
                    <a:pt x="386" y="0"/>
                  </a:moveTo>
                  <a:cubicBezTo>
                    <a:pt x="173" y="0"/>
                    <a:pt x="0" y="174"/>
                    <a:pt x="0" y="386"/>
                  </a:cubicBezTo>
                  <a:cubicBezTo>
                    <a:pt x="0" y="597"/>
                    <a:pt x="171" y="771"/>
                    <a:pt x="386" y="771"/>
                  </a:cubicBezTo>
                  <a:cubicBezTo>
                    <a:pt x="597" y="771"/>
                    <a:pt x="769" y="600"/>
                    <a:pt x="769" y="386"/>
                  </a:cubicBezTo>
                  <a:cubicBezTo>
                    <a:pt x="769" y="174"/>
                    <a:pt x="597" y="0"/>
                    <a:pt x="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71;p39"/>
            <p:cNvSpPr/>
            <p:nvPr/>
          </p:nvSpPr>
          <p:spPr>
            <a:xfrm>
              <a:off x="6229771" y="1504372"/>
              <a:ext cx="22066" cy="22009"/>
            </a:xfrm>
            <a:custGeom>
              <a:avLst/>
              <a:gdLst/>
              <a:ahLst/>
              <a:cxnLst/>
              <a:rect l="l" t="t" r="r" b="b"/>
              <a:pathLst>
                <a:path w="772" h="770" extrusionOk="0">
                  <a:moveTo>
                    <a:pt x="386" y="0"/>
                  </a:moveTo>
                  <a:cubicBezTo>
                    <a:pt x="175" y="0"/>
                    <a:pt x="1" y="173"/>
                    <a:pt x="1" y="386"/>
                  </a:cubicBezTo>
                  <a:cubicBezTo>
                    <a:pt x="1" y="597"/>
                    <a:pt x="174" y="770"/>
                    <a:pt x="386" y="770"/>
                  </a:cubicBezTo>
                  <a:cubicBezTo>
                    <a:pt x="599" y="770"/>
                    <a:pt x="772" y="600"/>
                    <a:pt x="772" y="386"/>
                  </a:cubicBezTo>
                  <a:cubicBezTo>
                    <a:pt x="772" y="173"/>
                    <a:pt x="599" y="0"/>
                    <a:pt x="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72;p39"/>
            <p:cNvSpPr/>
            <p:nvPr/>
          </p:nvSpPr>
          <p:spPr>
            <a:xfrm>
              <a:off x="6295911" y="1504372"/>
              <a:ext cx="22066" cy="22009"/>
            </a:xfrm>
            <a:custGeom>
              <a:avLst/>
              <a:gdLst/>
              <a:ahLst/>
              <a:cxnLst/>
              <a:rect l="l" t="t" r="r" b="b"/>
              <a:pathLst>
                <a:path w="772" h="770" extrusionOk="0">
                  <a:moveTo>
                    <a:pt x="386" y="0"/>
                  </a:moveTo>
                  <a:cubicBezTo>
                    <a:pt x="175" y="0"/>
                    <a:pt x="1" y="173"/>
                    <a:pt x="1" y="386"/>
                  </a:cubicBezTo>
                  <a:cubicBezTo>
                    <a:pt x="1" y="597"/>
                    <a:pt x="173" y="770"/>
                    <a:pt x="386" y="770"/>
                  </a:cubicBezTo>
                  <a:cubicBezTo>
                    <a:pt x="599" y="770"/>
                    <a:pt x="771" y="600"/>
                    <a:pt x="771" y="386"/>
                  </a:cubicBezTo>
                  <a:cubicBezTo>
                    <a:pt x="771" y="173"/>
                    <a:pt x="599" y="0"/>
                    <a:pt x="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73;p39"/>
            <p:cNvSpPr/>
            <p:nvPr/>
          </p:nvSpPr>
          <p:spPr>
            <a:xfrm>
              <a:off x="6163602" y="1504372"/>
              <a:ext cx="22066" cy="22009"/>
            </a:xfrm>
            <a:custGeom>
              <a:avLst/>
              <a:gdLst/>
              <a:ahLst/>
              <a:cxnLst/>
              <a:rect l="l" t="t" r="r" b="b"/>
              <a:pathLst>
                <a:path w="772" h="770" extrusionOk="0">
                  <a:moveTo>
                    <a:pt x="386" y="0"/>
                  </a:moveTo>
                  <a:cubicBezTo>
                    <a:pt x="173" y="0"/>
                    <a:pt x="1" y="173"/>
                    <a:pt x="1" y="386"/>
                  </a:cubicBezTo>
                  <a:cubicBezTo>
                    <a:pt x="1" y="597"/>
                    <a:pt x="172" y="770"/>
                    <a:pt x="386" y="770"/>
                  </a:cubicBezTo>
                  <a:cubicBezTo>
                    <a:pt x="599" y="770"/>
                    <a:pt x="771" y="600"/>
                    <a:pt x="771" y="386"/>
                  </a:cubicBezTo>
                  <a:cubicBezTo>
                    <a:pt x="771" y="173"/>
                    <a:pt x="599" y="0"/>
                    <a:pt x="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74;p39"/>
            <p:cNvSpPr/>
            <p:nvPr/>
          </p:nvSpPr>
          <p:spPr>
            <a:xfrm>
              <a:off x="6428305" y="1504372"/>
              <a:ext cx="22066" cy="22009"/>
            </a:xfrm>
            <a:custGeom>
              <a:avLst/>
              <a:gdLst/>
              <a:ahLst/>
              <a:cxnLst/>
              <a:rect l="l" t="t" r="r" b="b"/>
              <a:pathLst>
                <a:path w="772" h="770" extrusionOk="0">
                  <a:moveTo>
                    <a:pt x="386" y="0"/>
                  </a:moveTo>
                  <a:cubicBezTo>
                    <a:pt x="173" y="0"/>
                    <a:pt x="0" y="173"/>
                    <a:pt x="0" y="386"/>
                  </a:cubicBezTo>
                  <a:cubicBezTo>
                    <a:pt x="0" y="597"/>
                    <a:pt x="171" y="770"/>
                    <a:pt x="386" y="770"/>
                  </a:cubicBezTo>
                  <a:cubicBezTo>
                    <a:pt x="597" y="770"/>
                    <a:pt x="771" y="600"/>
                    <a:pt x="771" y="386"/>
                  </a:cubicBezTo>
                  <a:cubicBezTo>
                    <a:pt x="771" y="173"/>
                    <a:pt x="597" y="0"/>
                    <a:pt x="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75;p39"/>
            <p:cNvSpPr/>
            <p:nvPr/>
          </p:nvSpPr>
          <p:spPr>
            <a:xfrm>
              <a:off x="6362137" y="1504372"/>
              <a:ext cx="22009" cy="22009"/>
            </a:xfrm>
            <a:custGeom>
              <a:avLst/>
              <a:gdLst/>
              <a:ahLst/>
              <a:cxnLst/>
              <a:rect l="l" t="t" r="r" b="b"/>
              <a:pathLst>
                <a:path w="770" h="770" extrusionOk="0">
                  <a:moveTo>
                    <a:pt x="386" y="0"/>
                  </a:moveTo>
                  <a:cubicBezTo>
                    <a:pt x="173" y="0"/>
                    <a:pt x="0" y="173"/>
                    <a:pt x="0" y="386"/>
                  </a:cubicBezTo>
                  <a:cubicBezTo>
                    <a:pt x="0" y="597"/>
                    <a:pt x="171" y="770"/>
                    <a:pt x="386" y="770"/>
                  </a:cubicBezTo>
                  <a:cubicBezTo>
                    <a:pt x="597" y="770"/>
                    <a:pt x="769" y="600"/>
                    <a:pt x="769" y="386"/>
                  </a:cubicBezTo>
                  <a:cubicBezTo>
                    <a:pt x="769" y="173"/>
                    <a:pt x="597" y="0"/>
                    <a:pt x="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76;p39"/>
            <p:cNvSpPr/>
            <p:nvPr/>
          </p:nvSpPr>
          <p:spPr>
            <a:xfrm>
              <a:off x="6102893" y="1333420"/>
              <a:ext cx="93779" cy="88263"/>
            </a:xfrm>
            <a:custGeom>
              <a:avLst/>
              <a:gdLst/>
              <a:ahLst/>
              <a:cxnLst/>
              <a:rect l="l" t="t" r="r" b="b"/>
              <a:pathLst>
                <a:path w="3281" h="3088" extrusionOk="0">
                  <a:moveTo>
                    <a:pt x="3281" y="0"/>
                  </a:moveTo>
                  <a:lnTo>
                    <a:pt x="0" y="3087"/>
                  </a:lnTo>
                  <a:lnTo>
                    <a:pt x="3087" y="3087"/>
                  </a:lnTo>
                  <a:cubicBezTo>
                    <a:pt x="3195" y="3087"/>
                    <a:pt x="3281" y="3000"/>
                    <a:pt x="3281" y="2894"/>
                  </a:cubicBezTo>
                  <a:lnTo>
                    <a:pt x="3281" y="0"/>
                  </a:ln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77;p39"/>
            <p:cNvSpPr/>
            <p:nvPr/>
          </p:nvSpPr>
          <p:spPr>
            <a:xfrm>
              <a:off x="6118499" y="1212144"/>
              <a:ext cx="155717" cy="110271"/>
            </a:xfrm>
            <a:custGeom>
              <a:avLst/>
              <a:gdLst/>
              <a:ahLst/>
              <a:cxnLst/>
              <a:rect l="l" t="t" r="r" b="b"/>
              <a:pathLst>
                <a:path w="5448" h="3858" extrusionOk="0">
                  <a:moveTo>
                    <a:pt x="225" y="0"/>
                  </a:moveTo>
                  <a:cubicBezTo>
                    <a:pt x="175" y="0"/>
                    <a:pt x="126" y="19"/>
                    <a:pt x="89" y="56"/>
                  </a:cubicBezTo>
                  <a:cubicBezTo>
                    <a:pt x="37" y="108"/>
                    <a:pt x="19" y="186"/>
                    <a:pt x="43" y="254"/>
                  </a:cubicBezTo>
                  <a:lnTo>
                    <a:pt x="225" y="803"/>
                  </a:lnTo>
                  <a:lnTo>
                    <a:pt x="225" y="3054"/>
                  </a:lnTo>
                  <a:lnTo>
                    <a:pt x="43" y="3603"/>
                  </a:lnTo>
                  <a:cubicBezTo>
                    <a:pt x="1" y="3731"/>
                    <a:pt x="104" y="3857"/>
                    <a:pt x="227" y="3857"/>
                  </a:cubicBezTo>
                  <a:cubicBezTo>
                    <a:pt x="246" y="3857"/>
                    <a:pt x="266" y="3854"/>
                    <a:pt x="286" y="3847"/>
                  </a:cubicBezTo>
                  <a:lnTo>
                    <a:pt x="817" y="3670"/>
                  </a:lnTo>
                  <a:cubicBezTo>
                    <a:pt x="1446" y="3795"/>
                    <a:pt x="2091" y="3856"/>
                    <a:pt x="2735" y="3856"/>
                  </a:cubicBezTo>
                  <a:cubicBezTo>
                    <a:pt x="3378" y="3856"/>
                    <a:pt x="4022" y="3792"/>
                    <a:pt x="4651" y="3670"/>
                  </a:cubicBezTo>
                  <a:lnTo>
                    <a:pt x="5182" y="3847"/>
                  </a:lnTo>
                  <a:cubicBezTo>
                    <a:pt x="5202" y="3854"/>
                    <a:pt x="5222" y="3857"/>
                    <a:pt x="5242" y="3857"/>
                  </a:cubicBezTo>
                  <a:cubicBezTo>
                    <a:pt x="5292" y="3857"/>
                    <a:pt x="5342" y="3837"/>
                    <a:pt x="5379" y="3800"/>
                  </a:cubicBezTo>
                  <a:cubicBezTo>
                    <a:pt x="5431" y="3748"/>
                    <a:pt x="5447" y="3672"/>
                    <a:pt x="5425" y="3603"/>
                  </a:cubicBezTo>
                  <a:lnTo>
                    <a:pt x="5243" y="3054"/>
                  </a:lnTo>
                  <a:lnTo>
                    <a:pt x="5243" y="803"/>
                  </a:lnTo>
                  <a:lnTo>
                    <a:pt x="5425" y="254"/>
                  </a:lnTo>
                  <a:cubicBezTo>
                    <a:pt x="5447" y="186"/>
                    <a:pt x="5431" y="108"/>
                    <a:pt x="5379" y="56"/>
                  </a:cubicBezTo>
                  <a:cubicBezTo>
                    <a:pt x="5342" y="19"/>
                    <a:pt x="5293" y="0"/>
                    <a:pt x="5243" y="0"/>
                  </a:cubicBezTo>
                  <a:cubicBezTo>
                    <a:pt x="5223" y="0"/>
                    <a:pt x="5202" y="4"/>
                    <a:pt x="5182" y="10"/>
                  </a:cubicBezTo>
                  <a:lnTo>
                    <a:pt x="4651" y="187"/>
                  </a:lnTo>
                  <a:cubicBezTo>
                    <a:pt x="4022" y="62"/>
                    <a:pt x="3378" y="1"/>
                    <a:pt x="2735" y="1"/>
                  </a:cubicBezTo>
                  <a:cubicBezTo>
                    <a:pt x="2091" y="1"/>
                    <a:pt x="1446" y="64"/>
                    <a:pt x="817" y="187"/>
                  </a:cubicBezTo>
                  <a:lnTo>
                    <a:pt x="286" y="10"/>
                  </a:lnTo>
                  <a:cubicBezTo>
                    <a:pt x="266" y="4"/>
                    <a:pt x="245" y="0"/>
                    <a:pt x="225" y="0"/>
                  </a:cubicBezTo>
                  <a:close/>
                </a:path>
              </a:pathLst>
            </a:custGeom>
            <a:solidFill>
              <a:srgbClr val="F4F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78;p39"/>
            <p:cNvSpPr/>
            <p:nvPr/>
          </p:nvSpPr>
          <p:spPr>
            <a:xfrm>
              <a:off x="6118499" y="1212144"/>
              <a:ext cx="155717" cy="110271"/>
            </a:xfrm>
            <a:custGeom>
              <a:avLst/>
              <a:gdLst/>
              <a:ahLst/>
              <a:cxnLst/>
              <a:rect l="l" t="t" r="r" b="b"/>
              <a:pathLst>
                <a:path w="5448" h="3858" extrusionOk="0">
                  <a:moveTo>
                    <a:pt x="225" y="0"/>
                  </a:moveTo>
                  <a:cubicBezTo>
                    <a:pt x="175" y="0"/>
                    <a:pt x="126" y="19"/>
                    <a:pt x="89" y="56"/>
                  </a:cubicBezTo>
                  <a:cubicBezTo>
                    <a:pt x="37" y="108"/>
                    <a:pt x="19" y="186"/>
                    <a:pt x="43" y="254"/>
                  </a:cubicBezTo>
                  <a:lnTo>
                    <a:pt x="225" y="803"/>
                  </a:lnTo>
                  <a:lnTo>
                    <a:pt x="225" y="3054"/>
                  </a:lnTo>
                  <a:lnTo>
                    <a:pt x="43" y="3603"/>
                  </a:lnTo>
                  <a:cubicBezTo>
                    <a:pt x="1" y="3731"/>
                    <a:pt x="104" y="3857"/>
                    <a:pt x="227" y="3857"/>
                  </a:cubicBezTo>
                  <a:cubicBezTo>
                    <a:pt x="246" y="3857"/>
                    <a:pt x="266" y="3854"/>
                    <a:pt x="286" y="3847"/>
                  </a:cubicBezTo>
                  <a:lnTo>
                    <a:pt x="817" y="3670"/>
                  </a:lnTo>
                  <a:cubicBezTo>
                    <a:pt x="1446" y="3795"/>
                    <a:pt x="2091" y="3856"/>
                    <a:pt x="2735" y="3856"/>
                  </a:cubicBezTo>
                  <a:cubicBezTo>
                    <a:pt x="3378" y="3856"/>
                    <a:pt x="4022" y="3792"/>
                    <a:pt x="4651" y="3670"/>
                  </a:cubicBezTo>
                  <a:lnTo>
                    <a:pt x="5182" y="3847"/>
                  </a:lnTo>
                  <a:cubicBezTo>
                    <a:pt x="5202" y="3854"/>
                    <a:pt x="5222" y="3857"/>
                    <a:pt x="5242" y="3857"/>
                  </a:cubicBezTo>
                  <a:cubicBezTo>
                    <a:pt x="5292" y="3857"/>
                    <a:pt x="5342" y="3837"/>
                    <a:pt x="5379" y="3800"/>
                  </a:cubicBezTo>
                  <a:cubicBezTo>
                    <a:pt x="5431" y="3748"/>
                    <a:pt x="5447" y="3672"/>
                    <a:pt x="5425" y="3603"/>
                  </a:cubicBezTo>
                  <a:lnTo>
                    <a:pt x="5331" y="3319"/>
                  </a:lnTo>
                  <a:lnTo>
                    <a:pt x="5230" y="3285"/>
                  </a:lnTo>
                  <a:cubicBezTo>
                    <a:pt x="4599" y="3410"/>
                    <a:pt x="3956" y="3471"/>
                    <a:pt x="3312" y="3471"/>
                  </a:cubicBezTo>
                  <a:cubicBezTo>
                    <a:pt x="3029" y="3471"/>
                    <a:pt x="2731" y="3495"/>
                    <a:pt x="2439" y="3495"/>
                  </a:cubicBezTo>
                  <a:cubicBezTo>
                    <a:pt x="2070" y="3495"/>
                    <a:pt x="1710" y="3457"/>
                    <a:pt x="1396" y="3285"/>
                  </a:cubicBezTo>
                  <a:cubicBezTo>
                    <a:pt x="1207" y="3184"/>
                    <a:pt x="875" y="2871"/>
                    <a:pt x="804" y="2670"/>
                  </a:cubicBezTo>
                  <a:cubicBezTo>
                    <a:pt x="619" y="2138"/>
                    <a:pt x="804" y="418"/>
                    <a:pt x="804" y="418"/>
                  </a:cubicBezTo>
                  <a:lnTo>
                    <a:pt x="716" y="153"/>
                  </a:lnTo>
                  <a:lnTo>
                    <a:pt x="286" y="10"/>
                  </a:lnTo>
                  <a:cubicBezTo>
                    <a:pt x="266" y="4"/>
                    <a:pt x="245" y="0"/>
                    <a:pt x="225"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79;p39"/>
            <p:cNvSpPr/>
            <p:nvPr/>
          </p:nvSpPr>
          <p:spPr>
            <a:xfrm>
              <a:off x="6283935" y="1212116"/>
              <a:ext cx="155717" cy="110300"/>
            </a:xfrm>
            <a:custGeom>
              <a:avLst/>
              <a:gdLst/>
              <a:ahLst/>
              <a:cxnLst/>
              <a:rect l="l" t="t" r="r" b="b"/>
              <a:pathLst>
                <a:path w="5448" h="3859" extrusionOk="0">
                  <a:moveTo>
                    <a:pt x="5243" y="1"/>
                  </a:moveTo>
                  <a:cubicBezTo>
                    <a:pt x="5222" y="1"/>
                    <a:pt x="5201" y="4"/>
                    <a:pt x="5181" y="11"/>
                  </a:cubicBezTo>
                  <a:lnTo>
                    <a:pt x="4651" y="188"/>
                  </a:lnTo>
                  <a:cubicBezTo>
                    <a:pt x="4020" y="63"/>
                    <a:pt x="3377" y="2"/>
                    <a:pt x="2733" y="2"/>
                  </a:cubicBezTo>
                  <a:cubicBezTo>
                    <a:pt x="2090" y="2"/>
                    <a:pt x="1446" y="65"/>
                    <a:pt x="817" y="188"/>
                  </a:cubicBezTo>
                  <a:lnTo>
                    <a:pt x="286" y="11"/>
                  </a:lnTo>
                  <a:cubicBezTo>
                    <a:pt x="266" y="5"/>
                    <a:pt x="245" y="1"/>
                    <a:pt x="225" y="1"/>
                  </a:cubicBezTo>
                  <a:cubicBezTo>
                    <a:pt x="175" y="1"/>
                    <a:pt x="126" y="20"/>
                    <a:pt x="89" y="57"/>
                  </a:cubicBezTo>
                  <a:cubicBezTo>
                    <a:pt x="37" y="109"/>
                    <a:pt x="21" y="187"/>
                    <a:pt x="43" y="255"/>
                  </a:cubicBezTo>
                  <a:lnTo>
                    <a:pt x="225" y="804"/>
                  </a:lnTo>
                  <a:lnTo>
                    <a:pt x="225" y="3055"/>
                  </a:lnTo>
                  <a:lnTo>
                    <a:pt x="43" y="3604"/>
                  </a:lnTo>
                  <a:cubicBezTo>
                    <a:pt x="1" y="3731"/>
                    <a:pt x="104" y="3859"/>
                    <a:pt x="226" y="3859"/>
                  </a:cubicBezTo>
                  <a:cubicBezTo>
                    <a:pt x="246" y="3859"/>
                    <a:pt x="266" y="3855"/>
                    <a:pt x="286" y="3848"/>
                  </a:cubicBezTo>
                  <a:lnTo>
                    <a:pt x="817" y="3671"/>
                  </a:lnTo>
                  <a:cubicBezTo>
                    <a:pt x="1446" y="3796"/>
                    <a:pt x="2090" y="3857"/>
                    <a:pt x="2733" y="3857"/>
                  </a:cubicBezTo>
                  <a:cubicBezTo>
                    <a:pt x="3377" y="3857"/>
                    <a:pt x="4020" y="3795"/>
                    <a:pt x="4651" y="3671"/>
                  </a:cubicBezTo>
                  <a:lnTo>
                    <a:pt x="5181" y="3848"/>
                  </a:lnTo>
                  <a:cubicBezTo>
                    <a:pt x="5201" y="3855"/>
                    <a:pt x="5222" y="3858"/>
                    <a:pt x="5243" y="3858"/>
                  </a:cubicBezTo>
                  <a:cubicBezTo>
                    <a:pt x="5293" y="3858"/>
                    <a:pt x="5342" y="3839"/>
                    <a:pt x="5379" y="3802"/>
                  </a:cubicBezTo>
                  <a:cubicBezTo>
                    <a:pt x="5431" y="3750"/>
                    <a:pt x="5447" y="3673"/>
                    <a:pt x="5425" y="3604"/>
                  </a:cubicBezTo>
                  <a:lnTo>
                    <a:pt x="5243" y="3055"/>
                  </a:lnTo>
                  <a:lnTo>
                    <a:pt x="5243" y="804"/>
                  </a:lnTo>
                  <a:lnTo>
                    <a:pt x="5425" y="255"/>
                  </a:lnTo>
                  <a:cubicBezTo>
                    <a:pt x="5447" y="187"/>
                    <a:pt x="5431" y="109"/>
                    <a:pt x="5379" y="57"/>
                  </a:cubicBezTo>
                  <a:cubicBezTo>
                    <a:pt x="5342" y="20"/>
                    <a:pt x="5293" y="1"/>
                    <a:pt x="5243" y="1"/>
                  </a:cubicBezTo>
                  <a:close/>
                </a:path>
              </a:pathLst>
            </a:custGeom>
            <a:solidFill>
              <a:srgbClr val="F4F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680;p39"/>
            <p:cNvSpPr/>
            <p:nvPr/>
          </p:nvSpPr>
          <p:spPr>
            <a:xfrm>
              <a:off x="6283935" y="1212144"/>
              <a:ext cx="155717" cy="110271"/>
            </a:xfrm>
            <a:custGeom>
              <a:avLst/>
              <a:gdLst/>
              <a:ahLst/>
              <a:cxnLst/>
              <a:rect l="l" t="t" r="r" b="b"/>
              <a:pathLst>
                <a:path w="5448" h="3858" extrusionOk="0">
                  <a:moveTo>
                    <a:pt x="225" y="0"/>
                  </a:moveTo>
                  <a:cubicBezTo>
                    <a:pt x="175" y="0"/>
                    <a:pt x="126" y="19"/>
                    <a:pt x="89" y="56"/>
                  </a:cubicBezTo>
                  <a:cubicBezTo>
                    <a:pt x="37" y="108"/>
                    <a:pt x="21" y="186"/>
                    <a:pt x="43" y="254"/>
                  </a:cubicBezTo>
                  <a:lnTo>
                    <a:pt x="225" y="803"/>
                  </a:lnTo>
                  <a:lnTo>
                    <a:pt x="225" y="3054"/>
                  </a:lnTo>
                  <a:lnTo>
                    <a:pt x="43" y="3603"/>
                  </a:lnTo>
                  <a:cubicBezTo>
                    <a:pt x="1" y="3731"/>
                    <a:pt x="104" y="3857"/>
                    <a:pt x="228" y="3857"/>
                  </a:cubicBezTo>
                  <a:cubicBezTo>
                    <a:pt x="247" y="3857"/>
                    <a:pt x="267" y="3854"/>
                    <a:pt x="287" y="3847"/>
                  </a:cubicBezTo>
                  <a:lnTo>
                    <a:pt x="817" y="3670"/>
                  </a:lnTo>
                  <a:cubicBezTo>
                    <a:pt x="1448" y="3795"/>
                    <a:pt x="2090" y="3856"/>
                    <a:pt x="2735" y="3856"/>
                  </a:cubicBezTo>
                  <a:cubicBezTo>
                    <a:pt x="3377" y="3856"/>
                    <a:pt x="4022" y="3792"/>
                    <a:pt x="4651" y="3670"/>
                  </a:cubicBezTo>
                  <a:lnTo>
                    <a:pt x="5182" y="3847"/>
                  </a:lnTo>
                  <a:cubicBezTo>
                    <a:pt x="5202" y="3854"/>
                    <a:pt x="5222" y="3857"/>
                    <a:pt x="5242" y="3857"/>
                  </a:cubicBezTo>
                  <a:cubicBezTo>
                    <a:pt x="5292" y="3857"/>
                    <a:pt x="5341" y="3837"/>
                    <a:pt x="5379" y="3800"/>
                  </a:cubicBezTo>
                  <a:cubicBezTo>
                    <a:pt x="5431" y="3748"/>
                    <a:pt x="5447" y="3672"/>
                    <a:pt x="5425" y="3603"/>
                  </a:cubicBezTo>
                  <a:lnTo>
                    <a:pt x="5331" y="3319"/>
                  </a:lnTo>
                  <a:lnTo>
                    <a:pt x="5230" y="3285"/>
                  </a:lnTo>
                  <a:cubicBezTo>
                    <a:pt x="4599" y="3410"/>
                    <a:pt x="3956" y="3471"/>
                    <a:pt x="3312" y="3471"/>
                  </a:cubicBezTo>
                  <a:cubicBezTo>
                    <a:pt x="3029" y="3471"/>
                    <a:pt x="2731" y="3495"/>
                    <a:pt x="2439" y="3495"/>
                  </a:cubicBezTo>
                  <a:cubicBezTo>
                    <a:pt x="2070" y="3495"/>
                    <a:pt x="1709" y="3457"/>
                    <a:pt x="1396" y="3285"/>
                  </a:cubicBezTo>
                  <a:cubicBezTo>
                    <a:pt x="1207" y="3184"/>
                    <a:pt x="875" y="2871"/>
                    <a:pt x="803" y="2670"/>
                  </a:cubicBezTo>
                  <a:cubicBezTo>
                    <a:pt x="619" y="2138"/>
                    <a:pt x="803" y="418"/>
                    <a:pt x="803" y="418"/>
                  </a:cubicBezTo>
                  <a:lnTo>
                    <a:pt x="716" y="153"/>
                  </a:lnTo>
                  <a:lnTo>
                    <a:pt x="287" y="10"/>
                  </a:lnTo>
                  <a:cubicBezTo>
                    <a:pt x="267" y="4"/>
                    <a:pt x="246" y="0"/>
                    <a:pt x="225"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 name="Google Shape;1739;p40">
            <a:extLst>
              <a:ext uri="{FF2B5EF4-FFF2-40B4-BE49-F238E27FC236}">
                <a16:creationId xmlns:a16="http://schemas.microsoft.com/office/drawing/2014/main" id="{E8135E44-F5D5-A8B5-8E2D-88AE6799D462}"/>
              </a:ext>
            </a:extLst>
          </p:cNvPr>
          <p:cNvCxnSpPr/>
          <p:nvPr/>
        </p:nvCxnSpPr>
        <p:spPr>
          <a:xfrm>
            <a:off x="858074" y="1003654"/>
            <a:ext cx="1685100" cy="0"/>
          </a:xfrm>
          <a:prstGeom prst="straightConnector1">
            <a:avLst/>
          </a:prstGeom>
          <a:noFill/>
          <a:ln w="19050" cap="flat" cmpd="sng">
            <a:solidFill>
              <a:schemeClr val="accent1"/>
            </a:solidFill>
            <a:prstDash val="solid"/>
            <a:round/>
            <a:headEnd type="none" w="med" len="med"/>
            <a:tailEnd type="none" w="med" len="med"/>
          </a:ln>
        </p:spPr>
      </p:cxnSp>
      <p:grpSp>
        <p:nvGrpSpPr>
          <p:cNvPr id="54" name="Group 53">
            <a:extLst>
              <a:ext uri="{FF2B5EF4-FFF2-40B4-BE49-F238E27FC236}">
                <a16:creationId xmlns:a16="http://schemas.microsoft.com/office/drawing/2014/main" id="{E511CF8B-1E38-A649-281A-AF8C077D2F9D}"/>
              </a:ext>
            </a:extLst>
          </p:cNvPr>
          <p:cNvGrpSpPr/>
          <p:nvPr/>
        </p:nvGrpSpPr>
        <p:grpSpPr>
          <a:xfrm>
            <a:off x="7068483" y="3104779"/>
            <a:ext cx="2421731" cy="2395706"/>
            <a:chOff x="1476750" y="1481700"/>
            <a:chExt cx="822900" cy="822900"/>
          </a:xfrm>
        </p:grpSpPr>
        <p:sp>
          <p:nvSpPr>
            <p:cNvPr id="55" name="Google Shape;1631;p39">
              <a:extLst>
                <a:ext uri="{FF2B5EF4-FFF2-40B4-BE49-F238E27FC236}">
                  <a16:creationId xmlns:a16="http://schemas.microsoft.com/office/drawing/2014/main" id="{A8EE908B-3C06-2A3B-A7F9-78B18477738F}"/>
                </a:ext>
              </a:extLst>
            </p:cNvPr>
            <p:cNvSpPr/>
            <p:nvPr/>
          </p:nvSpPr>
          <p:spPr>
            <a:xfrm>
              <a:off x="1476750" y="1481700"/>
              <a:ext cx="822900" cy="822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1681;p39">
              <a:extLst>
                <a:ext uri="{FF2B5EF4-FFF2-40B4-BE49-F238E27FC236}">
                  <a16:creationId xmlns:a16="http://schemas.microsoft.com/office/drawing/2014/main" id="{80C5DBED-679D-73A4-F3C8-6A73631245EF}"/>
                </a:ext>
              </a:extLst>
            </p:cNvPr>
            <p:cNvGrpSpPr/>
            <p:nvPr/>
          </p:nvGrpSpPr>
          <p:grpSpPr>
            <a:xfrm>
              <a:off x="1658268" y="1664570"/>
              <a:ext cx="459864" cy="457161"/>
              <a:chOff x="5411082" y="1184534"/>
              <a:chExt cx="355766" cy="352965"/>
            </a:xfrm>
          </p:grpSpPr>
          <p:sp>
            <p:nvSpPr>
              <p:cNvPr id="57" name="Google Shape;1682;p39">
                <a:extLst>
                  <a:ext uri="{FF2B5EF4-FFF2-40B4-BE49-F238E27FC236}">
                    <a16:creationId xmlns:a16="http://schemas.microsoft.com/office/drawing/2014/main" id="{FAC91F54-F75F-A341-98B2-A9308B2D9AC0}"/>
                  </a:ext>
                </a:extLst>
              </p:cNvPr>
              <p:cNvSpPr/>
              <p:nvPr/>
            </p:nvSpPr>
            <p:spPr>
              <a:xfrm>
                <a:off x="5477937" y="1366461"/>
                <a:ext cx="144370" cy="171038"/>
              </a:xfrm>
              <a:custGeom>
                <a:avLst/>
                <a:gdLst/>
                <a:ahLst/>
                <a:cxnLst/>
                <a:rect l="l" t="t" r="r" b="b"/>
                <a:pathLst>
                  <a:path w="5051" h="5984" extrusionOk="0">
                    <a:moveTo>
                      <a:pt x="1753" y="0"/>
                    </a:moveTo>
                    <a:cubicBezTo>
                      <a:pt x="1648" y="0"/>
                      <a:pt x="1560" y="87"/>
                      <a:pt x="1560" y="195"/>
                    </a:cubicBezTo>
                    <a:cubicBezTo>
                      <a:pt x="1560" y="207"/>
                      <a:pt x="1552" y="1472"/>
                      <a:pt x="844" y="2180"/>
                    </a:cubicBezTo>
                    <a:cubicBezTo>
                      <a:pt x="279" y="2747"/>
                      <a:pt x="1" y="3544"/>
                      <a:pt x="117" y="4262"/>
                    </a:cubicBezTo>
                    <a:cubicBezTo>
                      <a:pt x="224" y="4912"/>
                      <a:pt x="636" y="5446"/>
                      <a:pt x="1282" y="5769"/>
                    </a:cubicBezTo>
                    <a:cubicBezTo>
                      <a:pt x="1707" y="5983"/>
                      <a:pt x="2143" y="5983"/>
                      <a:pt x="2526" y="5983"/>
                    </a:cubicBezTo>
                    <a:cubicBezTo>
                      <a:pt x="2909" y="5983"/>
                      <a:pt x="3342" y="5983"/>
                      <a:pt x="3769" y="5769"/>
                    </a:cubicBezTo>
                    <a:cubicBezTo>
                      <a:pt x="4415" y="5446"/>
                      <a:pt x="4827" y="4912"/>
                      <a:pt x="4934" y="4262"/>
                    </a:cubicBezTo>
                    <a:cubicBezTo>
                      <a:pt x="5050" y="3544"/>
                      <a:pt x="4772" y="2747"/>
                      <a:pt x="4207" y="2180"/>
                    </a:cubicBezTo>
                    <a:cubicBezTo>
                      <a:pt x="3502" y="1476"/>
                      <a:pt x="3491" y="207"/>
                      <a:pt x="3491" y="195"/>
                    </a:cubicBezTo>
                    <a:cubicBezTo>
                      <a:pt x="3491" y="88"/>
                      <a:pt x="3405" y="0"/>
                      <a:pt x="3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83;p39">
                <a:extLst>
                  <a:ext uri="{FF2B5EF4-FFF2-40B4-BE49-F238E27FC236}">
                    <a16:creationId xmlns:a16="http://schemas.microsoft.com/office/drawing/2014/main" id="{D206E737-4328-BEED-A370-A5222764142E}"/>
                  </a:ext>
                </a:extLst>
              </p:cNvPr>
              <p:cNvSpPr/>
              <p:nvPr/>
            </p:nvSpPr>
            <p:spPr>
              <a:xfrm>
                <a:off x="5676957" y="1366490"/>
                <a:ext cx="11090" cy="27582"/>
              </a:xfrm>
              <a:custGeom>
                <a:avLst/>
                <a:gdLst/>
                <a:ahLst/>
                <a:cxnLst/>
                <a:rect l="l" t="t" r="r" b="b"/>
                <a:pathLst>
                  <a:path w="388" h="965" extrusionOk="0">
                    <a:moveTo>
                      <a:pt x="194" y="1"/>
                    </a:moveTo>
                    <a:cubicBezTo>
                      <a:pt x="86" y="1"/>
                      <a:pt x="1" y="87"/>
                      <a:pt x="1" y="194"/>
                    </a:cubicBezTo>
                    <a:lnTo>
                      <a:pt x="1" y="771"/>
                    </a:lnTo>
                    <a:cubicBezTo>
                      <a:pt x="1" y="880"/>
                      <a:pt x="87" y="965"/>
                      <a:pt x="194" y="965"/>
                    </a:cubicBezTo>
                    <a:cubicBezTo>
                      <a:pt x="301" y="965"/>
                      <a:pt x="388" y="880"/>
                      <a:pt x="388" y="771"/>
                    </a:cubicBezTo>
                    <a:lnTo>
                      <a:pt x="388" y="194"/>
                    </a:lnTo>
                    <a:cubicBezTo>
                      <a:pt x="388" y="86"/>
                      <a:pt x="301" y="1"/>
                      <a:pt x="194" y="1"/>
                    </a:cubicBezTo>
                    <a:close/>
                  </a:path>
                </a:pathLst>
              </a:custGeom>
              <a:solidFill>
                <a:srgbClr val="F1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84;p39">
                <a:extLst>
                  <a:ext uri="{FF2B5EF4-FFF2-40B4-BE49-F238E27FC236}">
                    <a16:creationId xmlns:a16="http://schemas.microsoft.com/office/drawing/2014/main" id="{88B0E34A-F5D6-69D9-5BE1-BC592E8276D6}"/>
                  </a:ext>
                </a:extLst>
              </p:cNvPr>
              <p:cNvSpPr/>
              <p:nvPr/>
            </p:nvSpPr>
            <p:spPr>
              <a:xfrm>
                <a:off x="5632854" y="1366490"/>
                <a:ext cx="11090" cy="27582"/>
              </a:xfrm>
              <a:custGeom>
                <a:avLst/>
                <a:gdLst/>
                <a:ahLst/>
                <a:cxnLst/>
                <a:rect l="l" t="t" r="r" b="b"/>
                <a:pathLst>
                  <a:path w="388" h="965" extrusionOk="0">
                    <a:moveTo>
                      <a:pt x="194" y="1"/>
                    </a:moveTo>
                    <a:cubicBezTo>
                      <a:pt x="87" y="1"/>
                      <a:pt x="1" y="87"/>
                      <a:pt x="1" y="194"/>
                    </a:cubicBezTo>
                    <a:lnTo>
                      <a:pt x="1" y="771"/>
                    </a:lnTo>
                    <a:cubicBezTo>
                      <a:pt x="1" y="880"/>
                      <a:pt x="89" y="965"/>
                      <a:pt x="194" y="965"/>
                    </a:cubicBezTo>
                    <a:cubicBezTo>
                      <a:pt x="300" y="965"/>
                      <a:pt x="386" y="880"/>
                      <a:pt x="388" y="771"/>
                    </a:cubicBezTo>
                    <a:lnTo>
                      <a:pt x="388" y="194"/>
                    </a:lnTo>
                    <a:cubicBezTo>
                      <a:pt x="388" y="86"/>
                      <a:pt x="301" y="1"/>
                      <a:pt x="194" y="1"/>
                    </a:cubicBezTo>
                    <a:close/>
                  </a:path>
                </a:pathLst>
              </a:custGeom>
              <a:solidFill>
                <a:srgbClr val="F1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85;p39">
                <a:extLst>
                  <a:ext uri="{FF2B5EF4-FFF2-40B4-BE49-F238E27FC236}">
                    <a16:creationId xmlns:a16="http://schemas.microsoft.com/office/drawing/2014/main" id="{B9239F8F-1CDF-00D5-A82E-5EE8A931E029}"/>
                  </a:ext>
                </a:extLst>
              </p:cNvPr>
              <p:cNvSpPr/>
              <p:nvPr/>
            </p:nvSpPr>
            <p:spPr>
              <a:xfrm>
                <a:off x="5588780" y="1366490"/>
                <a:ext cx="11061" cy="27582"/>
              </a:xfrm>
              <a:custGeom>
                <a:avLst/>
                <a:gdLst/>
                <a:ahLst/>
                <a:cxnLst/>
                <a:rect l="l" t="t" r="r" b="b"/>
                <a:pathLst>
                  <a:path w="387" h="965" extrusionOk="0">
                    <a:moveTo>
                      <a:pt x="193" y="1"/>
                    </a:moveTo>
                    <a:cubicBezTo>
                      <a:pt x="85" y="1"/>
                      <a:pt x="0" y="87"/>
                      <a:pt x="0" y="194"/>
                    </a:cubicBezTo>
                    <a:lnTo>
                      <a:pt x="0" y="771"/>
                    </a:lnTo>
                    <a:cubicBezTo>
                      <a:pt x="0" y="880"/>
                      <a:pt x="88" y="965"/>
                      <a:pt x="193" y="965"/>
                    </a:cubicBezTo>
                    <a:cubicBezTo>
                      <a:pt x="299" y="965"/>
                      <a:pt x="387" y="880"/>
                      <a:pt x="387" y="771"/>
                    </a:cubicBezTo>
                    <a:lnTo>
                      <a:pt x="387" y="194"/>
                    </a:lnTo>
                    <a:cubicBezTo>
                      <a:pt x="387" y="86"/>
                      <a:pt x="301" y="1"/>
                      <a:pt x="193" y="1"/>
                    </a:cubicBezTo>
                    <a:close/>
                  </a:path>
                </a:pathLst>
              </a:custGeom>
              <a:solidFill>
                <a:srgbClr val="F1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86;p39">
                <a:extLst>
                  <a:ext uri="{FF2B5EF4-FFF2-40B4-BE49-F238E27FC236}">
                    <a16:creationId xmlns:a16="http://schemas.microsoft.com/office/drawing/2014/main" id="{34413B50-6A51-B2FC-CB1F-974A0659111D}"/>
                  </a:ext>
                </a:extLst>
              </p:cNvPr>
              <p:cNvSpPr/>
              <p:nvPr/>
            </p:nvSpPr>
            <p:spPr>
              <a:xfrm>
                <a:off x="5544620" y="1366490"/>
                <a:ext cx="11090" cy="27582"/>
              </a:xfrm>
              <a:custGeom>
                <a:avLst/>
                <a:gdLst/>
                <a:ahLst/>
                <a:cxnLst/>
                <a:rect l="l" t="t" r="r" b="b"/>
                <a:pathLst>
                  <a:path w="388" h="965" extrusionOk="0">
                    <a:moveTo>
                      <a:pt x="194" y="1"/>
                    </a:moveTo>
                    <a:cubicBezTo>
                      <a:pt x="87" y="1"/>
                      <a:pt x="1" y="87"/>
                      <a:pt x="1" y="194"/>
                    </a:cubicBezTo>
                    <a:lnTo>
                      <a:pt x="1" y="771"/>
                    </a:lnTo>
                    <a:cubicBezTo>
                      <a:pt x="1" y="880"/>
                      <a:pt x="88" y="965"/>
                      <a:pt x="194" y="965"/>
                    </a:cubicBezTo>
                    <a:cubicBezTo>
                      <a:pt x="300" y="965"/>
                      <a:pt x="387" y="880"/>
                      <a:pt x="387" y="771"/>
                    </a:cubicBezTo>
                    <a:lnTo>
                      <a:pt x="387" y="194"/>
                    </a:lnTo>
                    <a:cubicBezTo>
                      <a:pt x="387" y="86"/>
                      <a:pt x="301" y="1"/>
                      <a:pt x="194" y="1"/>
                    </a:cubicBezTo>
                    <a:close/>
                  </a:path>
                </a:pathLst>
              </a:custGeom>
              <a:solidFill>
                <a:srgbClr val="F1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87;p39">
                <a:extLst>
                  <a:ext uri="{FF2B5EF4-FFF2-40B4-BE49-F238E27FC236}">
                    <a16:creationId xmlns:a16="http://schemas.microsoft.com/office/drawing/2014/main" id="{3FAB888F-3248-0F7D-5FC0-3326D4069B4B}"/>
                  </a:ext>
                </a:extLst>
              </p:cNvPr>
              <p:cNvSpPr/>
              <p:nvPr/>
            </p:nvSpPr>
            <p:spPr>
              <a:xfrm>
                <a:off x="5500517" y="1366490"/>
                <a:ext cx="11090" cy="27582"/>
              </a:xfrm>
              <a:custGeom>
                <a:avLst/>
                <a:gdLst/>
                <a:ahLst/>
                <a:cxnLst/>
                <a:rect l="l" t="t" r="r" b="b"/>
                <a:pathLst>
                  <a:path w="388" h="965" extrusionOk="0">
                    <a:moveTo>
                      <a:pt x="194" y="1"/>
                    </a:moveTo>
                    <a:cubicBezTo>
                      <a:pt x="85" y="1"/>
                      <a:pt x="1" y="87"/>
                      <a:pt x="1" y="194"/>
                    </a:cubicBezTo>
                    <a:lnTo>
                      <a:pt x="1" y="771"/>
                    </a:lnTo>
                    <a:cubicBezTo>
                      <a:pt x="1" y="880"/>
                      <a:pt x="88" y="965"/>
                      <a:pt x="194" y="965"/>
                    </a:cubicBezTo>
                    <a:cubicBezTo>
                      <a:pt x="300" y="965"/>
                      <a:pt x="387" y="880"/>
                      <a:pt x="387" y="771"/>
                    </a:cubicBezTo>
                    <a:lnTo>
                      <a:pt x="387" y="194"/>
                    </a:lnTo>
                    <a:cubicBezTo>
                      <a:pt x="387" y="86"/>
                      <a:pt x="301" y="1"/>
                      <a:pt x="194" y="1"/>
                    </a:cubicBezTo>
                    <a:close/>
                  </a:path>
                </a:pathLst>
              </a:custGeom>
              <a:solidFill>
                <a:srgbClr val="F1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88;p39">
                <a:extLst>
                  <a:ext uri="{FF2B5EF4-FFF2-40B4-BE49-F238E27FC236}">
                    <a16:creationId xmlns:a16="http://schemas.microsoft.com/office/drawing/2014/main" id="{6B84F022-BA8F-2ED4-6DCA-BEF80213D6C0}"/>
                  </a:ext>
                </a:extLst>
              </p:cNvPr>
              <p:cNvSpPr/>
              <p:nvPr/>
            </p:nvSpPr>
            <p:spPr>
              <a:xfrm>
                <a:off x="5456386" y="1366490"/>
                <a:ext cx="11090" cy="27582"/>
              </a:xfrm>
              <a:custGeom>
                <a:avLst/>
                <a:gdLst/>
                <a:ahLst/>
                <a:cxnLst/>
                <a:rect l="l" t="t" r="r" b="b"/>
                <a:pathLst>
                  <a:path w="388" h="965" extrusionOk="0">
                    <a:moveTo>
                      <a:pt x="194" y="1"/>
                    </a:moveTo>
                    <a:cubicBezTo>
                      <a:pt x="87" y="1"/>
                      <a:pt x="0" y="87"/>
                      <a:pt x="0" y="194"/>
                    </a:cubicBezTo>
                    <a:lnTo>
                      <a:pt x="0" y="771"/>
                    </a:lnTo>
                    <a:cubicBezTo>
                      <a:pt x="0" y="880"/>
                      <a:pt x="88" y="965"/>
                      <a:pt x="194" y="965"/>
                    </a:cubicBezTo>
                    <a:cubicBezTo>
                      <a:pt x="302" y="965"/>
                      <a:pt x="387" y="880"/>
                      <a:pt x="387" y="771"/>
                    </a:cubicBezTo>
                    <a:lnTo>
                      <a:pt x="387" y="194"/>
                    </a:lnTo>
                    <a:cubicBezTo>
                      <a:pt x="387" y="86"/>
                      <a:pt x="301" y="1"/>
                      <a:pt x="194" y="1"/>
                    </a:cubicBezTo>
                    <a:close/>
                  </a:path>
                </a:pathLst>
              </a:custGeom>
              <a:solidFill>
                <a:srgbClr val="F1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89;p39">
                <a:extLst>
                  <a:ext uri="{FF2B5EF4-FFF2-40B4-BE49-F238E27FC236}">
                    <a16:creationId xmlns:a16="http://schemas.microsoft.com/office/drawing/2014/main" id="{11DD79F0-3352-DD55-ABFF-529A5366F85E}"/>
                  </a:ext>
                </a:extLst>
              </p:cNvPr>
              <p:cNvSpPr/>
              <p:nvPr/>
            </p:nvSpPr>
            <p:spPr>
              <a:xfrm>
                <a:off x="5412311" y="1366490"/>
                <a:ext cx="11090" cy="27582"/>
              </a:xfrm>
              <a:custGeom>
                <a:avLst/>
                <a:gdLst/>
                <a:ahLst/>
                <a:cxnLst/>
                <a:rect l="l" t="t" r="r" b="b"/>
                <a:pathLst>
                  <a:path w="388" h="965" extrusionOk="0">
                    <a:moveTo>
                      <a:pt x="194" y="1"/>
                    </a:moveTo>
                    <a:cubicBezTo>
                      <a:pt x="87" y="1"/>
                      <a:pt x="1" y="87"/>
                      <a:pt x="1" y="194"/>
                    </a:cubicBezTo>
                    <a:lnTo>
                      <a:pt x="1" y="771"/>
                    </a:lnTo>
                    <a:cubicBezTo>
                      <a:pt x="1" y="880"/>
                      <a:pt x="89" y="965"/>
                      <a:pt x="194" y="965"/>
                    </a:cubicBezTo>
                    <a:cubicBezTo>
                      <a:pt x="300" y="965"/>
                      <a:pt x="386" y="880"/>
                      <a:pt x="388" y="771"/>
                    </a:cubicBezTo>
                    <a:lnTo>
                      <a:pt x="388" y="194"/>
                    </a:lnTo>
                    <a:cubicBezTo>
                      <a:pt x="388" y="86"/>
                      <a:pt x="303" y="1"/>
                      <a:pt x="194" y="1"/>
                    </a:cubicBezTo>
                    <a:close/>
                  </a:path>
                </a:pathLst>
              </a:custGeom>
              <a:solidFill>
                <a:srgbClr val="F1B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90;p39">
                <a:extLst>
                  <a:ext uri="{FF2B5EF4-FFF2-40B4-BE49-F238E27FC236}">
                    <a16:creationId xmlns:a16="http://schemas.microsoft.com/office/drawing/2014/main" id="{08D744E1-6C30-7508-17EC-03BD2A6D14C1}"/>
                  </a:ext>
                </a:extLst>
              </p:cNvPr>
              <p:cNvSpPr/>
              <p:nvPr/>
            </p:nvSpPr>
            <p:spPr>
              <a:xfrm>
                <a:off x="5605272" y="1366490"/>
                <a:ext cx="33156" cy="77230"/>
              </a:xfrm>
              <a:custGeom>
                <a:avLst/>
                <a:gdLst/>
                <a:ahLst/>
                <a:cxnLst/>
                <a:rect l="l" t="t" r="r" b="b"/>
                <a:pathLst>
                  <a:path w="1160" h="2702" extrusionOk="0">
                    <a:moveTo>
                      <a:pt x="579" y="1929"/>
                    </a:moveTo>
                    <a:cubicBezTo>
                      <a:pt x="685" y="1929"/>
                      <a:pt x="773" y="2015"/>
                      <a:pt x="773" y="2122"/>
                    </a:cubicBezTo>
                    <a:cubicBezTo>
                      <a:pt x="773" y="2230"/>
                      <a:pt x="688" y="2316"/>
                      <a:pt x="579" y="2316"/>
                    </a:cubicBezTo>
                    <a:cubicBezTo>
                      <a:pt x="473" y="2316"/>
                      <a:pt x="386" y="2228"/>
                      <a:pt x="386" y="2122"/>
                    </a:cubicBezTo>
                    <a:cubicBezTo>
                      <a:pt x="386" y="2017"/>
                      <a:pt x="473" y="1929"/>
                      <a:pt x="579" y="1929"/>
                    </a:cubicBezTo>
                    <a:close/>
                    <a:moveTo>
                      <a:pt x="579" y="1"/>
                    </a:moveTo>
                    <a:cubicBezTo>
                      <a:pt x="472" y="1"/>
                      <a:pt x="386" y="86"/>
                      <a:pt x="386" y="194"/>
                    </a:cubicBezTo>
                    <a:lnTo>
                      <a:pt x="386" y="1578"/>
                    </a:lnTo>
                    <a:cubicBezTo>
                      <a:pt x="161" y="1657"/>
                      <a:pt x="0" y="1871"/>
                      <a:pt x="0" y="2122"/>
                    </a:cubicBezTo>
                    <a:cubicBezTo>
                      <a:pt x="0" y="2442"/>
                      <a:pt x="261" y="2701"/>
                      <a:pt x="579" y="2701"/>
                    </a:cubicBezTo>
                    <a:cubicBezTo>
                      <a:pt x="898" y="2701"/>
                      <a:pt x="1158" y="2441"/>
                      <a:pt x="1158" y="2122"/>
                    </a:cubicBezTo>
                    <a:cubicBezTo>
                      <a:pt x="1159" y="1871"/>
                      <a:pt x="999" y="1657"/>
                      <a:pt x="773" y="1578"/>
                    </a:cubicBezTo>
                    <a:lnTo>
                      <a:pt x="773" y="194"/>
                    </a:lnTo>
                    <a:cubicBezTo>
                      <a:pt x="773" y="87"/>
                      <a:pt x="688" y="1"/>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91;p39">
                <a:extLst>
                  <a:ext uri="{FF2B5EF4-FFF2-40B4-BE49-F238E27FC236}">
                    <a16:creationId xmlns:a16="http://schemas.microsoft.com/office/drawing/2014/main" id="{B9E41B70-2FF1-7559-2C7D-CEB6882677CA}"/>
                  </a:ext>
                </a:extLst>
              </p:cNvPr>
              <p:cNvSpPr/>
              <p:nvPr/>
            </p:nvSpPr>
            <p:spPr>
              <a:xfrm>
                <a:off x="5411082" y="1184534"/>
                <a:ext cx="278165" cy="193046"/>
              </a:xfrm>
              <a:custGeom>
                <a:avLst/>
                <a:gdLst/>
                <a:ahLst/>
                <a:cxnLst/>
                <a:rect l="l" t="t" r="r" b="b"/>
                <a:pathLst>
                  <a:path w="9732" h="6754" extrusionOk="0">
                    <a:moveTo>
                      <a:pt x="3323" y="0"/>
                    </a:moveTo>
                    <a:cubicBezTo>
                      <a:pt x="3249" y="0"/>
                      <a:pt x="3182" y="43"/>
                      <a:pt x="3150" y="110"/>
                    </a:cubicBezTo>
                    <a:lnTo>
                      <a:pt x="63" y="6475"/>
                    </a:lnTo>
                    <a:cubicBezTo>
                      <a:pt x="1" y="6602"/>
                      <a:pt x="96" y="6754"/>
                      <a:pt x="236" y="6754"/>
                    </a:cubicBezTo>
                    <a:lnTo>
                      <a:pt x="9496" y="6754"/>
                    </a:lnTo>
                    <a:cubicBezTo>
                      <a:pt x="9638" y="6754"/>
                      <a:pt x="9731" y="6602"/>
                      <a:pt x="9670" y="6475"/>
                    </a:cubicBezTo>
                    <a:lnTo>
                      <a:pt x="6583" y="110"/>
                    </a:lnTo>
                    <a:cubicBezTo>
                      <a:pt x="6552" y="43"/>
                      <a:pt x="6483" y="0"/>
                      <a:pt x="6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92;p39">
                <a:extLst>
                  <a:ext uri="{FF2B5EF4-FFF2-40B4-BE49-F238E27FC236}">
                    <a16:creationId xmlns:a16="http://schemas.microsoft.com/office/drawing/2014/main" id="{815FDB64-D9F7-5FEA-84C7-C737E7E00329}"/>
                  </a:ext>
                </a:extLst>
              </p:cNvPr>
              <p:cNvSpPr/>
              <p:nvPr/>
            </p:nvSpPr>
            <p:spPr>
              <a:xfrm>
                <a:off x="5438436" y="1245214"/>
                <a:ext cx="223515" cy="71685"/>
              </a:xfrm>
              <a:custGeom>
                <a:avLst/>
                <a:gdLst/>
                <a:ahLst/>
                <a:cxnLst/>
                <a:rect l="l" t="t" r="r" b="b"/>
                <a:pathLst>
                  <a:path w="7820" h="2508" extrusionOk="0">
                    <a:moveTo>
                      <a:pt x="1216" y="0"/>
                    </a:moveTo>
                    <a:lnTo>
                      <a:pt x="0" y="2507"/>
                    </a:lnTo>
                    <a:lnTo>
                      <a:pt x="7819" y="2507"/>
                    </a:lnTo>
                    <a:lnTo>
                      <a:pt x="6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93;p39">
                <a:extLst>
                  <a:ext uri="{FF2B5EF4-FFF2-40B4-BE49-F238E27FC236}">
                    <a16:creationId xmlns:a16="http://schemas.microsoft.com/office/drawing/2014/main" id="{88F1369C-1C36-B97A-1B82-0D1DF4D24D13}"/>
                  </a:ext>
                </a:extLst>
              </p:cNvPr>
              <p:cNvSpPr/>
              <p:nvPr/>
            </p:nvSpPr>
            <p:spPr>
              <a:xfrm>
                <a:off x="5653291" y="1228608"/>
                <a:ext cx="36328" cy="38701"/>
              </a:xfrm>
              <a:custGeom>
                <a:avLst/>
                <a:gdLst/>
                <a:ahLst/>
                <a:cxnLst/>
                <a:rect l="l" t="t" r="r" b="b"/>
                <a:pathLst>
                  <a:path w="1271" h="1354" extrusionOk="0">
                    <a:moveTo>
                      <a:pt x="250" y="1"/>
                    </a:moveTo>
                    <a:cubicBezTo>
                      <a:pt x="141" y="1"/>
                      <a:pt x="57" y="87"/>
                      <a:pt x="57" y="194"/>
                    </a:cubicBezTo>
                    <a:cubicBezTo>
                      <a:pt x="57" y="303"/>
                      <a:pt x="143" y="388"/>
                      <a:pt x="250" y="388"/>
                    </a:cubicBezTo>
                    <a:lnTo>
                      <a:pt x="621" y="388"/>
                    </a:lnTo>
                    <a:lnTo>
                      <a:pt x="100" y="1040"/>
                    </a:lnTo>
                    <a:cubicBezTo>
                      <a:pt x="0" y="1165"/>
                      <a:pt x="92" y="1353"/>
                      <a:pt x="250" y="1353"/>
                    </a:cubicBezTo>
                    <a:lnTo>
                      <a:pt x="1022" y="1353"/>
                    </a:lnTo>
                    <a:cubicBezTo>
                      <a:pt x="1129" y="1353"/>
                      <a:pt x="1216" y="1269"/>
                      <a:pt x="1216" y="1160"/>
                    </a:cubicBezTo>
                    <a:cubicBezTo>
                      <a:pt x="1216" y="1051"/>
                      <a:pt x="1128" y="967"/>
                      <a:pt x="1022" y="967"/>
                    </a:cubicBezTo>
                    <a:lnTo>
                      <a:pt x="652" y="967"/>
                    </a:lnTo>
                    <a:lnTo>
                      <a:pt x="1173" y="316"/>
                    </a:lnTo>
                    <a:cubicBezTo>
                      <a:pt x="1271" y="191"/>
                      <a:pt x="1180" y="1"/>
                      <a:pt x="10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94;p39">
                <a:extLst>
                  <a:ext uri="{FF2B5EF4-FFF2-40B4-BE49-F238E27FC236}">
                    <a16:creationId xmlns:a16="http://schemas.microsoft.com/office/drawing/2014/main" id="{773A855B-58CD-6786-53CA-ABCF9D5BD47F}"/>
                  </a:ext>
                </a:extLst>
              </p:cNvPr>
              <p:cNvSpPr/>
              <p:nvPr/>
            </p:nvSpPr>
            <p:spPr>
              <a:xfrm>
                <a:off x="5691934" y="1206542"/>
                <a:ext cx="36357" cy="38701"/>
              </a:xfrm>
              <a:custGeom>
                <a:avLst/>
                <a:gdLst/>
                <a:ahLst/>
                <a:cxnLst/>
                <a:rect l="l" t="t" r="r" b="b"/>
                <a:pathLst>
                  <a:path w="1272" h="1354" extrusionOk="0">
                    <a:moveTo>
                      <a:pt x="251" y="1"/>
                    </a:moveTo>
                    <a:cubicBezTo>
                      <a:pt x="142" y="1"/>
                      <a:pt x="57" y="87"/>
                      <a:pt x="57" y="196"/>
                    </a:cubicBezTo>
                    <a:cubicBezTo>
                      <a:pt x="57" y="303"/>
                      <a:pt x="143" y="389"/>
                      <a:pt x="251" y="389"/>
                    </a:cubicBezTo>
                    <a:lnTo>
                      <a:pt x="620" y="389"/>
                    </a:lnTo>
                    <a:lnTo>
                      <a:pt x="99" y="1039"/>
                    </a:lnTo>
                    <a:cubicBezTo>
                      <a:pt x="1" y="1164"/>
                      <a:pt x="91" y="1353"/>
                      <a:pt x="251" y="1353"/>
                    </a:cubicBezTo>
                    <a:lnTo>
                      <a:pt x="1021" y="1353"/>
                    </a:lnTo>
                    <a:cubicBezTo>
                      <a:pt x="1128" y="1353"/>
                      <a:pt x="1215" y="1268"/>
                      <a:pt x="1215" y="1160"/>
                    </a:cubicBezTo>
                    <a:cubicBezTo>
                      <a:pt x="1215" y="1053"/>
                      <a:pt x="1128" y="966"/>
                      <a:pt x="1021" y="966"/>
                    </a:cubicBezTo>
                    <a:lnTo>
                      <a:pt x="652" y="966"/>
                    </a:lnTo>
                    <a:lnTo>
                      <a:pt x="1173" y="316"/>
                    </a:lnTo>
                    <a:cubicBezTo>
                      <a:pt x="1271" y="191"/>
                      <a:pt x="1181" y="1"/>
                      <a:pt x="10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95;p39">
                <a:extLst>
                  <a:ext uri="{FF2B5EF4-FFF2-40B4-BE49-F238E27FC236}">
                    <a16:creationId xmlns:a16="http://schemas.microsoft.com/office/drawing/2014/main" id="{EDA561B7-F4D7-BB2B-CD01-A4C28372916B}"/>
                  </a:ext>
                </a:extLst>
              </p:cNvPr>
              <p:cNvSpPr/>
              <p:nvPr/>
            </p:nvSpPr>
            <p:spPr>
              <a:xfrm>
                <a:off x="5730549" y="1184534"/>
                <a:ext cx="36300" cy="38672"/>
              </a:xfrm>
              <a:custGeom>
                <a:avLst/>
                <a:gdLst/>
                <a:ahLst/>
                <a:cxnLst/>
                <a:rect l="l" t="t" r="r" b="b"/>
                <a:pathLst>
                  <a:path w="1270" h="1353" extrusionOk="0">
                    <a:moveTo>
                      <a:pt x="249" y="0"/>
                    </a:moveTo>
                    <a:cubicBezTo>
                      <a:pt x="142" y="0"/>
                      <a:pt x="56" y="85"/>
                      <a:pt x="56" y="193"/>
                    </a:cubicBezTo>
                    <a:cubicBezTo>
                      <a:pt x="56" y="301"/>
                      <a:pt x="143" y="387"/>
                      <a:pt x="249" y="387"/>
                    </a:cubicBezTo>
                    <a:lnTo>
                      <a:pt x="620" y="387"/>
                    </a:lnTo>
                    <a:lnTo>
                      <a:pt x="99" y="1037"/>
                    </a:lnTo>
                    <a:cubicBezTo>
                      <a:pt x="1" y="1162"/>
                      <a:pt x="91" y="1353"/>
                      <a:pt x="249" y="1353"/>
                    </a:cubicBezTo>
                    <a:lnTo>
                      <a:pt x="1021" y="1353"/>
                    </a:lnTo>
                    <a:cubicBezTo>
                      <a:pt x="1127" y="1353"/>
                      <a:pt x="1213" y="1265"/>
                      <a:pt x="1215" y="1159"/>
                    </a:cubicBezTo>
                    <a:cubicBezTo>
                      <a:pt x="1215" y="1050"/>
                      <a:pt x="1127" y="966"/>
                      <a:pt x="1021" y="966"/>
                    </a:cubicBezTo>
                    <a:lnTo>
                      <a:pt x="651" y="966"/>
                    </a:lnTo>
                    <a:lnTo>
                      <a:pt x="1172" y="314"/>
                    </a:lnTo>
                    <a:cubicBezTo>
                      <a:pt x="1270" y="189"/>
                      <a:pt x="1179" y="0"/>
                      <a:pt x="10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96;p39">
                <a:extLst>
                  <a:ext uri="{FF2B5EF4-FFF2-40B4-BE49-F238E27FC236}">
                    <a16:creationId xmlns:a16="http://schemas.microsoft.com/office/drawing/2014/main" id="{FA9A3239-53E8-F2AE-7BAC-C1F8A5D7F9E4}"/>
                  </a:ext>
                </a:extLst>
              </p:cNvPr>
              <p:cNvSpPr/>
              <p:nvPr/>
            </p:nvSpPr>
            <p:spPr>
              <a:xfrm>
                <a:off x="5411082" y="1184534"/>
                <a:ext cx="117017" cy="193046"/>
              </a:xfrm>
              <a:custGeom>
                <a:avLst/>
                <a:gdLst/>
                <a:ahLst/>
                <a:cxnLst/>
                <a:rect l="l" t="t" r="r" b="b"/>
                <a:pathLst>
                  <a:path w="4094" h="6754" extrusionOk="0">
                    <a:moveTo>
                      <a:pt x="3323" y="0"/>
                    </a:moveTo>
                    <a:cubicBezTo>
                      <a:pt x="3249" y="0"/>
                      <a:pt x="3182" y="43"/>
                      <a:pt x="3149" y="110"/>
                    </a:cubicBezTo>
                    <a:lnTo>
                      <a:pt x="62" y="6475"/>
                    </a:lnTo>
                    <a:cubicBezTo>
                      <a:pt x="1" y="6602"/>
                      <a:pt x="96" y="6754"/>
                      <a:pt x="236" y="6754"/>
                    </a:cubicBezTo>
                    <a:lnTo>
                      <a:pt x="1006" y="6754"/>
                    </a:lnTo>
                    <a:cubicBezTo>
                      <a:pt x="868" y="6754"/>
                      <a:pt x="773" y="6602"/>
                      <a:pt x="834" y="6475"/>
                    </a:cubicBezTo>
                    <a:lnTo>
                      <a:pt x="3921" y="110"/>
                    </a:lnTo>
                    <a:cubicBezTo>
                      <a:pt x="3954" y="43"/>
                      <a:pt x="4022" y="0"/>
                      <a:pt x="4094"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22"/>
        <p:cNvGrpSpPr/>
        <p:nvPr/>
      </p:nvGrpSpPr>
      <p:grpSpPr>
        <a:xfrm>
          <a:off x="0" y="0"/>
          <a:ext cx="0" cy="0"/>
          <a:chOff x="0" y="0"/>
          <a:chExt cx="0" cy="0"/>
        </a:xfrm>
      </p:grpSpPr>
      <p:sp>
        <p:nvSpPr>
          <p:cNvPr id="1523" name="Google Shape;1523;p37"/>
          <p:cNvSpPr txBox="1">
            <a:spLocks noGrp="1"/>
          </p:cNvSpPr>
          <p:nvPr>
            <p:ph type="title"/>
          </p:nvPr>
        </p:nvSpPr>
        <p:spPr>
          <a:xfrm>
            <a:off x="577124" y="1815141"/>
            <a:ext cx="6680925" cy="139080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Causes of sleep disorder</a:t>
            </a:r>
          </a:p>
        </p:txBody>
      </p:sp>
      <p:cxnSp>
        <p:nvCxnSpPr>
          <p:cNvPr id="1526" name="Google Shape;1526;p37"/>
          <p:cNvCxnSpPr/>
          <p:nvPr/>
        </p:nvCxnSpPr>
        <p:spPr>
          <a:xfrm>
            <a:off x="798582" y="3409005"/>
            <a:ext cx="16851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3" name="Google Shape;1703;p40"/>
          <p:cNvSpPr txBox="1">
            <a:spLocks noGrp="1"/>
          </p:cNvSpPr>
          <p:nvPr>
            <p:ph type="subTitle" idx="1"/>
          </p:nvPr>
        </p:nvSpPr>
        <p:spPr>
          <a:xfrm>
            <a:off x="71850" y="675041"/>
            <a:ext cx="27432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Stress</a:t>
            </a:r>
            <a:endParaRPr dirty="0"/>
          </a:p>
        </p:txBody>
      </p:sp>
      <p:sp>
        <p:nvSpPr>
          <p:cNvPr id="1704" name="Google Shape;1704;p40"/>
          <p:cNvSpPr txBox="1">
            <a:spLocks noGrp="1"/>
          </p:cNvSpPr>
          <p:nvPr>
            <p:ph type="subTitle" idx="2"/>
          </p:nvPr>
        </p:nvSpPr>
        <p:spPr>
          <a:xfrm>
            <a:off x="3161105" y="641641"/>
            <a:ext cx="3221824"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BMI</a:t>
            </a:r>
            <a:endParaRPr dirty="0"/>
          </a:p>
        </p:txBody>
      </p:sp>
      <p:sp>
        <p:nvSpPr>
          <p:cNvPr id="1705" name="Google Shape;1705;p40"/>
          <p:cNvSpPr txBox="1">
            <a:spLocks noGrp="1"/>
          </p:cNvSpPr>
          <p:nvPr>
            <p:ph type="subTitle" idx="3"/>
          </p:nvPr>
        </p:nvSpPr>
        <p:spPr>
          <a:xfrm>
            <a:off x="321469" y="1265899"/>
            <a:ext cx="2743200" cy="10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stress can significantly disrupt sleep patterns, leading to conditions such as insomnia or poor sleep quality</a:t>
            </a:r>
            <a:endParaRPr dirty="0"/>
          </a:p>
        </p:txBody>
      </p:sp>
      <p:sp>
        <p:nvSpPr>
          <p:cNvPr id="1706" name="Google Shape;1706;p40"/>
          <p:cNvSpPr txBox="1">
            <a:spLocks noGrp="1"/>
          </p:cNvSpPr>
          <p:nvPr>
            <p:ph type="subTitle" idx="4"/>
          </p:nvPr>
        </p:nvSpPr>
        <p:spPr>
          <a:xfrm>
            <a:off x="4390244" y="972892"/>
            <a:ext cx="4109436" cy="1598858"/>
          </a:xfrm>
          <a:prstGeom prst="rect">
            <a:avLst/>
          </a:prstGeom>
        </p:spPr>
        <p:txBody>
          <a:bodyPr spcFirstLastPara="1" wrap="square" lIns="182875" tIns="91425" rIns="182875" bIns="91425" anchor="t" anchorCtr="0">
            <a:noAutofit/>
          </a:bodyPr>
          <a:lstStyle/>
          <a:p>
            <a:endParaRPr lang="en-US" dirty="0"/>
          </a:p>
          <a:p>
            <a:r>
              <a:rPr lang="en-US" dirty="0"/>
              <a:t>BMI can affect sleep disorders, as higher BMI levels are often linked to conditions like sleep apnea and other disruptions in sleep quality.</a:t>
            </a:r>
          </a:p>
        </p:txBody>
      </p:sp>
      <p:cxnSp>
        <p:nvCxnSpPr>
          <p:cNvPr id="1739" name="Google Shape;1739;p40"/>
          <p:cNvCxnSpPr/>
          <p:nvPr/>
        </p:nvCxnSpPr>
        <p:spPr>
          <a:xfrm>
            <a:off x="729487" y="1132241"/>
            <a:ext cx="1685100" cy="0"/>
          </a:xfrm>
          <a:prstGeom prst="straightConnector1">
            <a:avLst/>
          </a:prstGeom>
          <a:noFill/>
          <a:ln w="19050" cap="flat" cmpd="sng">
            <a:solidFill>
              <a:schemeClr val="accent1"/>
            </a:solidFill>
            <a:prstDash val="solid"/>
            <a:round/>
            <a:headEnd type="none" w="med" len="med"/>
            <a:tailEnd type="none" w="med" len="med"/>
          </a:ln>
        </p:spPr>
      </p:cxnSp>
      <p:cxnSp>
        <p:nvCxnSpPr>
          <p:cNvPr id="1740" name="Google Shape;1740;p40"/>
          <p:cNvCxnSpPr/>
          <p:nvPr/>
        </p:nvCxnSpPr>
        <p:spPr>
          <a:xfrm>
            <a:off x="4390244" y="1098841"/>
            <a:ext cx="1685100" cy="0"/>
          </a:xfrm>
          <a:prstGeom prst="straightConnector1">
            <a:avLst/>
          </a:prstGeom>
          <a:noFill/>
          <a:ln w="19050" cap="flat" cmpd="sng">
            <a:solidFill>
              <a:schemeClr val="accent1"/>
            </a:solidFill>
            <a:prstDash val="solid"/>
            <a:round/>
            <a:headEnd type="none" w="med" len="med"/>
            <a:tailEnd type="none" w="med" len="med"/>
          </a:ln>
        </p:spPr>
      </p:cxnSp>
      <p:graphicFrame>
        <p:nvGraphicFramePr>
          <p:cNvPr id="2" name="Chart 1">
            <a:extLst>
              <a:ext uri="{FF2B5EF4-FFF2-40B4-BE49-F238E27FC236}">
                <a16:creationId xmlns:a16="http://schemas.microsoft.com/office/drawing/2014/main" id="{AB944562-10B6-42FD-A821-62883861D33C}"/>
              </a:ext>
            </a:extLst>
          </p:cNvPr>
          <p:cNvGraphicFramePr>
            <a:graphicFrameLocks/>
          </p:cNvGraphicFramePr>
          <p:nvPr>
            <p:extLst>
              <p:ext uri="{D42A27DB-BD31-4B8C-83A1-F6EECF244321}">
                <p14:modId xmlns:p14="http://schemas.microsoft.com/office/powerpoint/2010/main" val="2624652178"/>
              </p:ext>
            </p:extLst>
          </p:nvPr>
        </p:nvGraphicFramePr>
        <p:xfrm>
          <a:off x="392906" y="2387580"/>
          <a:ext cx="3929062" cy="25344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323EB7D3-CC75-49E4-97A3-C0649372C1A4}"/>
              </a:ext>
            </a:extLst>
          </p:cNvPr>
          <p:cNvGraphicFramePr>
            <a:graphicFrameLocks/>
          </p:cNvGraphicFramePr>
          <p:nvPr>
            <p:extLst>
              <p:ext uri="{D42A27DB-BD31-4B8C-83A1-F6EECF244321}">
                <p14:modId xmlns:p14="http://schemas.microsoft.com/office/powerpoint/2010/main" val="1293250653"/>
              </p:ext>
            </p:extLst>
          </p:nvPr>
        </p:nvGraphicFramePr>
        <p:xfrm>
          <a:off x="5092305" y="2544629"/>
          <a:ext cx="3658789" cy="212385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6" name="Google Shape;1746;p41"/>
          <p:cNvSpPr/>
          <p:nvPr/>
        </p:nvSpPr>
        <p:spPr>
          <a:xfrm>
            <a:off x="7398406" y="633698"/>
            <a:ext cx="823200" cy="822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1"/>
          <p:cNvSpPr txBox="1">
            <a:spLocks noGrp="1"/>
          </p:cNvSpPr>
          <p:nvPr>
            <p:ph type="title"/>
          </p:nvPr>
        </p:nvSpPr>
        <p:spPr>
          <a:xfrm>
            <a:off x="1020038" y="769800"/>
            <a:ext cx="7704000" cy="365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b="1" dirty="0"/>
              <a:t>Low Physical activity</a:t>
            </a:r>
            <a:endParaRPr dirty="0"/>
          </a:p>
        </p:txBody>
      </p:sp>
      <p:sp>
        <p:nvSpPr>
          <p:cNvPr id="1752" name="Google Shape;1752;p41"/>
          <p:cNvSpPr txBox="1">
            <a:spLocks noGrp="1"/>
          </p:cNvSpPr>
          <p:nvPr>
            <p:ph type="subTitle" idx="1"/>
          </p:nvPr>
        </p:nvSpPr>
        <p:spPr>
          <a:xfrm>
            <a:off x="1098619" y="1519237"/>
            <a:ext cx="5873681" cy="1488281"/>
          </a:xfrm>
          <a:prstGeom prst="rect">
            <a:avLst/>
          </a:prstGeom>
        </p:spPr>
        <p:txBody>
          <a:bodyPr spcFirstLastPara="1" wrap="square" lIns="0" tIns="0" rIns="0" bIns="0" anchor="t" anchorCtr="0">
            <a:noAutofit/>
          </a:bodyPr>
          <a:lstStyle/>
          <a:p>
            <a:endParaRPr lang="en-US" dirty="0"/>
          </a:p>
          <a:p>
            <a:r>
              <a:rPr lang="en-US" dirty="0"/>
              <a:t>Low physical activity can contribute to sleep disorders by reducing the body’s ability to regulate energy and promote restful sleep.</a:t>
            </a:r>
          </a:p>
        </p:txBody>
      </p:sp>
      <p:grpSp>
        <p:nvGrpSpPr>
          <p:cNvPr id="1783" name="Google Shape;1783;p41"/>
          <p:cNvGrpSpPr/>
          <p:nvPr/>
        </p:nvGrpSpPr>
        <p:grpSpPr>
          <a:xfrm>
            <a:off x="7577268" y="802107"/>
            <a:ext cx="465476" cy="457194"/>
            <a:chOff x="1402644" y="1187278"/>
            <a:chExt cx="354594" cy="348764"/>
          </a:xfrm>
        </p:grpSpPr>
        <p:sp>
          <p:nvSpPr>
            <p:cNvPr id="1784" name="Google Shape;1784;p41"/>
            <p:cNvSpPr/>
            <p:nvPr/>
          </p:nvSpPr>
          <p:spPr>
            <a:xfrm>
              <a:off x="1451892" y="1261021"/>
              <a:ext cx="56250" cy="78802"/>
            </a:xfrm>
            <a:custGeom>
              <a:avLst/>
              <a:gdLst/>
              <a:ahLst/>
              <a:cxnLst/>
              <a:rect l="l" t="t" r="r" b="b"/>
              <a:pathLst>
                <a:path w="1968" h="2757" extrusionOk="0">
                  <a:moveTo>
                    <a:pt x="197" y="1"/>
                  </a:moveTo>
                  <a:cubicBezTo>
                    <a:pt x="90" y="1"/>
                    <a:pt x="1" y="87"/>
                    <a:pt x="1" y="197"/>
                  </a:cubicBezTo>
                  <a:lnTo>
                    <a:pt x="1" y="2558"/>
                  </a:lnTo>
                  <a:cubicBezTo>
                    <a:pt x="1" y="2667"/>
                    <a:pt x="89" y="2756"/>
                    <a:pt x="197" y="2756"/>
                  </a:cubicBezTo>
                  <a:lnTo>
                    <a:pt x="1771" y="2756"/>
                  </a:lnTo>
                  <a:cubicBezTo>
                    <a:pt x="1879" y="2756"/>
                    <a:pt x="1968" y="2669"/>
                    <a:pt x="1968" y="2558"/>
                  </a:cubicBezTo>
                  <a:lnTo>
                    <a:pt x="1968" y="197"/>
                  </a:lnTo>
                  <a:cubicBezTo>
                    <a:pt x="1966" y="87"/>
                    <a:pt x="1879" y="1"/>
                    <a:pt x="17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1451892" y="1282943"/>
              <a:ext cx="56250" cy="11290"/>
            </a:xfrm>
            <a:custGeom>
              <a:avLst/>
              <a:gdLst/>
              <a:ahLst/>
              <a:cxnLst/>
              <a:rect l="l" t="t" r="r" b="b"/>
              <a:pathLst>
                <a:path w="1968" h="395" extrusionOk="0">
                  <a:moveTo>
                    <a:pt x="1" y="0"/>
                  </a:moveTo>
                  <a:lnTo>
                    <a:pt x="1" y="394"/>
                  </a:lnTo>
                  <a:lnTo>
                    <a:pt x="1968" y="394"/>
                  </a:lnTo>
                  <a:lnTo>
                    <a:pt x="1968" y="0"/>
                  </a:ln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1451892" y="1305381"/>
              <a:ext cx="39415" cy="11262"/>
            </a:xfrm>
            <a:custGeom>
              <a:avLst/>
              <a:gdLst/>
              <a:ahLst/>
              <a:cxnLst/>
              <a:rect l="l" t="t" r="r" b="b"/>
              <a:pathLst>
                <a:path w="1379" h="394" extrusionOk="0">
                  <a:moveTo>
                    <a:pt x="1" y="1"/>
                  </a:moveTo>
                  <a:lnTo>
                    <a:pt x="1" y="393"/>
                  </a:lnTo>
                  <a:lnTo>
                    <a:pt x="1379" y="393"/>
                  </a:lnTo>
                  <a:lnTo>
                    <a:pt x="1379" y="1"/>
                  </a:ln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1"/>
            <p:cNvSpPr/>
            <p:nvPr/>
          </p:nvSpPr>
          <p:spPr>
            <a:xfrm>
              <a:off x="1451806" y="1249730"/>
              <a:ext cx="247496" cy="286225"/>
            </a:xfrm>
            <a:custGeom>
              <a:avLst/>
              <a:gdLst/>
              <a:ahLst/>
              <a:cxnLst/>
              <a:rect l="l" t="t" r="r" b="b"/>
              <a:pathLst>
                <a:path w="8659" h="10014" extrusionOk="0">
                  <a:moveTo>
                    <a:pt x="4331" y="0"/>
                  </a:moveTo>
                  <a:cubicBezTo>
                    <a:pt x="4284" y="0"/>
                    <a:pt x="4237" y="17"/>
                    <a:pt x="4200" y="51"/>
                  </a:cubicBezTo>
                  <a:lnTo>
                    <a:pt x="66" y="3790"/>
                  </a:lnTo>
                  <a:cubicBezTo>
                    <a:pt x="26" y="3827"/>
                    <a:pt x="1" y="3880"/>
                    <a:pt x="1" y="3934"/>
                  </a:cubicBezTo>
                  <a:lnTo>
                    <a:pt x="1" y="9817"/>
                  </a:lnTo>
                  <a:cubicBezTo>
                    <a:pt x="1" y="9926"/>
                    <a:pt x="89" y="10013"/>
                    <a:pt x="199" y="10013"/>
                  </a:cubicBezTo>
                  <a:lnTo>
                    <a:pt x="8463" y="10013"/>
                  </a:lnTo>
                  <a:cubicBezTo>
                    <a:pt x="8570" y="10013"/>
                    <a:pt x="8659" y="9927"/>
                    <a:pt x="8659" y="9817"/>
                  </a:cubicBezTo>
                  <a:lnTo>
                    <a:pt x="8659" y="3937"/>
                  </a:lnTo>
                  <a:cubicBezTo>
                    <a:pt x="8659" y="3880"/>
                    <a:pt x="8637" y="3827"/>
                    <a:pt x="8596" y="3790"/>
                  </a:cubicBezTo>
                  <a:lnTo>
                    <a:pt x="4463" y="51"/>
                  </a:lnTo>
                  <a:cubicBezTo>
                    <a:pt x="4426" y="17"/>
                    <a:pt x="4379" y="0"/>
                    <a:pt x="43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1402644" y="1231209"/>
              <a:ext cx="345905" cy="175468"/>
            </a:xfrm>
            <a:custGeom>
              <a:avLst/>
              <a:gdLst/>
              <a:ahLst/>
              <a:cxnLst/>
              <a:rect l="l" t="t" r="r" b="b"/>
              <a:pathLst>
                <a:path w="12102" h="6139" extrusionOk="0">
                  <a:moveTo>
                    <a:pt x="6051" y="0"/>
                  </a:moveTo>
                  <a:cubicBezTo>
                    <a:pt x="6006" y="0"/>
                    <a:pt x="5960" y="16"/>
                    <a:pt x="5923" y="48"/>
                  </a:cubicBezTo>
                  <a:lnTo>
                    <a:pt x="95" y="5046"/>
                  </a:lnTo>
                  <a:cubicBezTo>
                    <a:pt x="13" y="5116"/>
                    <a:pt x="1" y="5241"/>
                    <a:pt x="72" y="5323"/>
                  </a:cubicBezTo>
                  <a:lnTo>
                    <a:pt x="712" y="6070"/>
                  </a:lnTo>
                  <a:cubicBezTo>
                    <a:pt x="750" y="6115"/>
                    <a:pt x="805" y="6138"/>
                    <a:pt x="861" y="6138"/>
                  </a:cubicBezTo>
                  <a:cubicBezTo>
                    <a:pt x="906" y="6138"/>
                    <a:pt x="952" y="6123"/>
                    <a:pt x="989" y="6091"/>
                  </a:cubicBezTo>
                  <a:lnTo>
                    <a:pt x="6049" y="1752"/>
                  </a:lnTo>
                  <a:lnTo>
                    <a:pt x="11111" y="6091"/>
                  </a:lnTo>
                  <a:cubicBezTo>
                    <a:pt x="11148" y="6121"/>
                    <a:pt x="11194" y="6137"/>
                    <a:pt x="11239" y="6137"/>
                  </a:cubicBezTo>
                  <a:cubicBezTo>
                    <a:pt x="11295" y="6137"/>
                    <a:pt x="11350" y="6114"/>
                    <a:pt x="11388" y="6070"/>
                  </a:cubicBezTo>
                  <a:lnTo>
                    <a:pt x="12027" y="5323"/>
                  </a:lnTo>
                  <a:cubicBezTo>
                    <a:pt x="12102" y="5240"/>
                    <a:pt x="12091" y="5116"/>
                    <a:pt x="12008" y="5046"/>
                  </a:cubicBezTo>
                  <a:lnTo>
                    <a:pt x="6180" y="48"/>
                  </a:lnTo>
                  <a:cubicBezTo>
                    <a:pt x="6143" y="16"/>
                    <a:pt x="6097" y="0"/>
                    <a:pt x="6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1541841" y="1429143"/>
              <a:ext cx="67540" cy="106899"/>
            </a:xfrm>
            <a:custGeom>
              <a:avLst/>
              <a:gdLst/>
              <a:ahLst/>
              <a:cxnLst/>
              <a:rect l="l" t="t" r="r" b="b"/>
              <a:pathLst>
                <a:path w="2363" h="3740" extrusionOk="0">
                  <a:moveTo>
                    <a:pt x="197" y="0"/>
                  </a:moveTo>
                  <a:cubicBezTo>
                    <a:pt x="90" y="0"/>
                    <a:pt x="1" y="88"/>
                    <a:pt x="1" y="198"/>
                  </a:cubicBezTo>
                  <a:lnTo>
                    <a:pt x="1" y="3739"/>
                  </a:lnTo>
                  <a:lnTo>
                    <a:pt x="2362" y="3739"/>
                  </a:lnTo>
                  <a:lnTo>
                    <a:pt x="2362" y="198"/>
                  </a:lnTo>
                  <a:cubicBezTo>
                    <a:pt x="2362" y="88"/>
                    <a:pt x="2273" y="0"/>
                    <a:pt x="2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1547472" y="1350369"/>
              <a:ext cx="56279" cy="56250"/>
            </a:xfrm>
            <a:custGeom>
              <a:avLst/>
              <a:gdLst/>
              <a:ahLst/>
              <a:cxnLst/>
              <a:rect l="l" t="t" r="r" b="b"/>
              <a:pathLst>
                <a:path w="1969" h="1968" extrusionOk="0">
                  <a:moveTo>
                    <a:pt x="0" y="1"/>
                  </a:moveTo>
                  <a:lnTo>
                    <a:pt x="0" y="1968"/>
                  </a:lnTo>
                  <a:lnTo>
                    <a:pt x="1969" y="1968"/>
                  </a:lnTo>
                  <a:lnTo>
                    <a:pt x="19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1541841" y="1344796"/>
              <a:ext cx="67540" cy="67540"/>
            </a:xfrm>
            <a:custGeom>
              <a:avLst/>
              <a:gdLst/>
              <a:ahLst/>
              <a:cxnLst/>
              <a:rect l="l" t="t" r="r" b="b"/>
              <a:pathLst>
                <a:path w="2363" h="2363" extrusionOk="0">
                  <a:moveTo>
                    <a:pt x="984" y="392"/>
                  </a:moveTo>
                  <a:lnTo>
                    <a:pt x="984" y="983"/>
                  </a:lnTo>
                  <a:lnTo>
                    <a:pt x="395" y="983"/>
                  </a:lnTo>
                  <a:lnTo>
                    <a:pt x="395" y="392"/>
                  </a:lnTo>
                  <a:close/>
                  <a:moveTo>
                    <a:pt x="1968" y="395"/>
                  </a:moveTo>
                  <a:lnTo>
                    <a:pt x="1968" y="984"/>
                  </a:lnTo>
                  <a:lnTo>
                    <a:pt x="1379" y="984"/>
                  </a:lnTo>
                  <a:lnTo>
                    <a:pt x="1379" y="395"/>
                  </a:lnTo>
                  <a:close/>
                  <a:moveTo>
                    <a:pt x="984" y="1377"/>
                  </a:moveTo>
                  <a:lnTo>
                    <a:pt x="984" y="1966"/>
                  </a:lnTo>
                  <a:lnTo>
                    <a:pt x="395" y="1966"/>
                  </a:lnTo>
                  <a:lnTo>
                    <a:pt x="395" y="1377"/>
                  </a:lnTo>
                  <a:close/>
                  <a:moveTo>
                    <a:pt x="1968" y="1379"/>
                  </a:moveTo>
                  <a:lnTo>
                    <a:pt x="1968" y="1968"/>
                  </a:lnTo>
                  <a:lnTo>
                    <a:pt x="1379" y="1968"/>
                  </a:lnTo>
                  <a:lnTo>
                    <a:pt x="1379" y="1379"/>
                  </a:lnTo>
                  <a:close/>
                  <a:moveTo>
                    <a:pt x="197" y="1"/>
                  </a:moveTo>
                  <a:cubicBezTo>
                    <a:pt x="90" y="1"/>
                    <a:pt x="1" y="87"/>
                    <a:pt x="1" y="197"/>
                  </a:cubicBezTo>
                  <a:lnTo>
                    <a:pt x="1" y="2166"/>
                  </a:lnTo>
                  <a:cubicBezTo>
                    <a:pt x="1" y="2273"/>
                    <a:pt x="89" y="2362"/>
                    <a:pt x="197" y="2362"/>
                  </a:cubicBezTo>
                  <a:lnTo>
                    <a:pt x="2166" y="2362"/>
                  </a:lnTo>
                  <a:cubicBezTo>
                    <a:pt x="2273" y="2362"/>
                    <a:pt x="2362" y="2274"/>
                    <a:pt x="2362" y="2166"/>
                  </a:cubicBezTo>
                  <a:lnTo>
                    <a:pt x="2362" y="197"/>
                  </a:lnTo>
                  <a:cubicBezTo>
                    <a:pt x="2362" y="87"/>
                    <a:pt x="2273" y="1"/>
                    <a:pt x="2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1641394" y="1232238"/>
              <a:ext cx="37072" cy="39444"/>
            </a:xfrm>
            <a:custGeom>
              <a:avLst/>
              <a:gdLst/>
              <a:ahLst/>
              <a:cxnLst/>
              <a:rect l="l" t="t" r="r" b="b"/>
              <a:pathLst>
                <a:path w="1297" h="1380" extrusionOk="0">
                  <a:moveTo>
                    <a:pt x="255" y="0"/>
                  </a:moveTo>
                  <a:cubicBezTo>
                    <a:pt x="145" y="0"/>
                    <a:pt x="59" y="90"/>
                    <a:pt x="59" y="198"/>
                  </a:cubicBezTo>
                  <a:cubicBezTo>
                    <a:pt x="59" y="307"/>
                    <a:pt x="148" y="395"/>
                    <a:pt x="255" y="395"/>
                  </a:cubicBezTo>
                  <a:lnTo>
                    <a:pt x="633" y="395"/>
                  </a:lnTo>
                  <a:lnTo>
                    <a:pt x="101" y="1060"/>
                  </a:lnTo>
                  <a:cubicBezTo>
                    <a:pt x="1" y="1185"/>
                    <a:pt x="93" y="1380"/>
                    <a:pt x="255" y="1380"/>
                  </a:cubicBezTo>
                  <a:lnTo>
                    <a:pt x="1042" y="1380"/>
                  </a:lnTo>
                  <a:cubicBezTo>
                    <a:pt x="1153" y="1380"/>
                    <a:pt x="1240" y="1292"/>
                    <a:pt x="1239" y="1182"/>
                  </a:cubicBezTo>
                  <a:cubicBezTo>
                    <a:pt x="1239" y="1072"/>
                    <a:pt x="1151" y="985"/>
                    <a:pt x="1042" y="985"/>
                  </a:cubicBezTo>
                  <a:lnTo>
                    <a:pt x="665" y="985"/>
                  </a:lnTo>
                  <a:lnTo>
                    <a:pt x="1197" y="320"/>
                  </a:lnTo>
                  <a:cubicBezTo>
                    <a:pt x="1297" y="194"/>
                    <a:pt x="1205" y="0"/>
                    <a:pt x="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1"/>
            <p:cNvSpPr/>
            <p:nvPr/>
          </p:nvSpPr>
          <p:spPr>
            <a:xfrm>
              <a:off x="1680780" y="1209772"/>
              <a:ext cx="37129" cy="39415"/>
            </a:xfrm>
            <a:custGeom>
              <a:avLst/>
              <a:gdLst/>
              <a:ahLst/>
              <a:cxnLst/>
              <a:rect l="l" t="t" r="r" b="b"/>
              <a:pathLst>
                <a:path w="1299" h="1379" extrusionOk="0">
                  <a:moveTo>
                    <a:pt x="257" y="1"/>
                  </a:moveTo>
                  <a:cubicBezTo>
                    <a:pt x="147" y="1"/>
                    <a:pt x="59" y="90"/>
                    <a:pt x="59" y="197"/>
                  </a:cubicBezTo>
                  <a:cubicBezTo>
                    <a:pt x="59" y="307"/>
                    <a:pt x="148" y="395"/>
                    <a:pt x="257" y="395"/>
                  </a:cubicBezTo>
                  <a:lnTo>
                    <a:pt x="633" y="395"/>
                  </a:lnTo>
                  <a:lnTo>
                    <a:pt x="102" y="1059"/>
                  </a:lnTo>
                  <a:cubicBezTo>
                    <a:pt x="1" y="1185"/>
                    <a:pt x="94" y="1379"/>
                    <a:pt x="257" y="1379"/>
                  </a:cubicBezTo>
                  <a:lnTo>
                    <a:pt x="1042" y="1379"/>
                  </a:lnTo>
                  <a:cubicBezTo>
                    <a:pt x="1152" y="1379"/>
                    <a:pt x="1240" y="1291"/>
                    <a:pt x="1240" y="1181"/>
                  </a:cubicBezTo>
                  <a:cubicBezTo>
                    <a:pt x="1240" y="1072"/>
                    <a:pt x="1151" y="984"/>
                    <a:pt x="1042" y="984"/>
                  </a:cubicBezTo>
                  <a:lnTo>
                    <a:pt x="666" y="984"/>
                  </a:lnTo>
                  <a:lnTo>
                    <a:pt x="1197" y="321"/>
                  </a:lnTo>
                  <a:cubicBezTo>
                    <a:pt x="1298" y="194"/>
                    <a:pt x="1204" y="1"/>
                    <a:pt x="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1"/>
            <p:cNvSpPr/>
            <p:nvPr/>
          </p:nvSpPr>
          <p:spPr>
            <a:xfrm>
              <a:off x="1720110" y="1187278"/>
              <a:ext cx="37129" cy="39415"/>
            </a:xfrm>
            <a:custGeom>
              <a:avLst/>
              <a:gdLst/>
              <a:ahLst/>
              <a:cxnLst/>
              <a:rect l="l" t="t" r="r" b="b"/>
              <a:pathLst>
                <a:path w="1299" h="1379" extrusionOk="0">
                  <a:moveTo>
                    <a:pt x="257" y="1"/>
                  </a:moveTo>
                  <a:cubicBezTo>
                    <a:pt x="147" y="1"/>
                    <a:pt x="59" y="90"/>
                    <a:pt x="59" y="197"/>
                  </a:cubicBezTo>
                  <a:cubicBezTo>
                    <a:pt x="59" y="307"/>
                    <a:pt x="148" y="395"/>
                    <a:pt x="257" y="395"/>
                  </a:cubicBezTo>
                  <a:lnTo>
                    <a:pt x="633" y="395"/>
                  </a:lnTo>
                  <a:lnTo>
                    <a:pt x="102" y="1059"/>
                  </a:lnTo>
                  <a:cubicBezTo>
                    <a:pt x="1" y="1185"/>
                    <a:pt x="95" y="1379"/>
                    <a:pt x="257" y="1379"/>
                  </a:cubicBezTo>
                  <a:lnTo>
                    <a:pt x="1045" y="1379"/>
                  </a:lnTo>
                  <a:cubicBezTo>
                    <a:pt x="1153" y="1379"/>
                    <a:pt x="1240" y="1291"/>
                    <a:pt x="1240" y="1182"/>
                  </a:cubicBezTo>
                  <a:cubicBezTo>
                    <a:pt x="1240" y="1072"/>
                    <a:pt x="1151" y="984"/>
                    <a:pt x="1043" y="984"/>
                  </a:cubicBezTo>
                  <a:lnTo>
                    <a:pt x="666" y="984"/>
                  </a:lnTo>
                  <a:lnTo>
                    <a:pt x="1197" y="321"/>
                  </a:lnTo>
                  <a:cubicBezTo>
                    <a:pt x="1298" y="194"/>
                    <a:pt x="1205" y="1"/>
                    <a:pt x="1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 name="Google Shape;1739;p40">
            <a:extLst>
              <a:ext uri="{FF2B5EF4-FFF2-40B4-BE49-F238E27FC236}">
                <a16:creationId xmlns:a16="http://schemas.microsoft.com/office/drawing/2014/main" id="{85F239AE-215C-213D-0F20-0DC1D2062CD0}"/>
              </a:ext>
            </a:extLst>
          </p:cNvPr>
          <p:cNvCxnSpPr/>
          <p:nvPr/>
        </p:nvCxnSpPr>
        <p:spPr>
          <a:xfrm>
            <a:off x="1429575" y="1456598"/>
            <a:ext cx="1685100" cy="0"/>
          </a:xfrm>
          <a:prstGeom prst="straightConnector1">
            <a:avLst/>
          </a:prstGeom>
          <a:noFill/>
          <a:ln w="19050" cap="flat" cmpd="sng">
            <a:solidFill>
              <a:schemeClr val="accent1"/>
            </a:solidFill>
            <a:prstDash val="solid"/>
            <a:round/>
            <a:headEnd type="none" w="med" len="med"/>
            <a:tailEnd type="none" w="med" len="med"/>
          </a:ln>
        </p:spPr>
      </p:cxnSp>
      <p:graphicFrame>
        <p:nvGraphicFramePr>
          <p:cNvPr id="17" name="Chart 16">
            <a:extLst>
              <a:ext uri="{FF2B5EF4-FFF2-40B4-BE49-F238E27FC236}">
                <a16:creationId xmlns:a16="http://schemas.microsoft.com/office/drawing/2014/main" id="{E9535C89-9607-44FF-AF82-D8C26F2DD397}"/>
              </a:ext>
            </a:extLst>
          </p:cNvPr>
          <p:cNvGraphicFramePr>
            <a:graphicFrameLocks/>
          </p:cNvGraphicFramePr>
          <p:nvPr>
            <p:extLst>
              <p:ext uri="{D42A27DB-BD31-4B8C-83A1-F6EECF244321}">
                <p14:modId xmlns:p14="http://schemas.microsoft.com/office/powerpoint/2010/main" val="903791762"/>
              </p:ext>
            </p:extLst>
          </p:nvPr>
        </p:nvGraphicFramePr>
        <p:xfrm>
          <a:off x="1857375" y="2365461"/>
          <a:ext cx="4536281" cy="26065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5"/>
        <p:cNvGrpSpPr/>
        <p:nvPr/>
      </p:nvGrpSpPr>
      <p:grpSpPr>
        <a:xfrm>
          <a:off x="0" y="0"/>
          <a:ext cx="0" cy="0"/>
          <a:chOff x="0" y="0"/>
          <a:chExt cx="0" cy="0"/>
        </a:xfrm>
      </p:grpSpPr>
      <p:sp>
        <p:nvSpPr>
          <p:cNvPr id="2107" name="Google Shape;2107;p47"/>
          <p:cNvSpPr txBox="1">
            <a:spLocks noGrp="1"/>
          </p:cNvSpPr>
          <p:nvPr>
            <p:ph type="subTitle" idx="1"/>
          </p:nvPr>
        </p:nvSpPr>
        <p:spPr>
          <a:xfrm>
            <a:off x="1567293" y="847186"/>
            <a:ext cx="6009414" cy="770157"/>
          </a:xfrm>
          <a:prstGeom prst="rect">
            <a:avLst/>
          </a:prstGeom>
        </p:spPr>
        <p:txBody>
          <a:bodyPr spcFirstLastPara="1" wrap="square" lIns="0" tIns="0" rIns="0" bIns="0" anchor="t" anchorCtr="0">
            <a:noAutofit/>
          </a:bodyPr>
          <a:lstStyle/>
          <a:p>
            <a:pPr marL="0" lvl="0" indent="0" algn="l" rtl="0">
              <a:spcBef>
                <a:spcPts val="0"/>
              </a:spcBef>
              <a:spcAft>
                <a:spcPts val="1600"/>
              </a:spcAft>
              <a:buNone/>
            </a:pPr>
            <a:r>
              <a:rPr lang="en-US" dirty="0">
                <a:solidFill>
                  <a:schemeClr val="bg2"/>
                </a:solidFill>
              </a:rPr>
              <a:t>The dashboard provides a visual overview of key metrics,</a:t>
            </a:r>
            <a:r>
              <a:rPr lang="en-US" dirty="0">
                <a:solidFill>
                  <a:schemeClr val="accent6"/>
                </a:solidFill>
              </a:rPr>
              <a:t>  highlighting trends </a:t>
            </a:r>
            <a:r>
              <a:rPr lang="en-US" dirty="0">
                <a:solidFill>
                  <a:schemeClr val="bg2"/>
                </a:solidFill>
              </a:rPr>
              <a:t>in sleep quality, stress levels, physical  activity, and BMI, </a:t>
            </a:r>
            <a:r>
              <a:rPr lang="en-US" dirty="0">
                <a:solidFill>
                  <a:schemeClr val="accent6"/>
                </a:solidFill>
              </a:rPr>
              <a:t>allowing for easy </a:t>
            </a:r>
            <a:r>
              <a:rPr lang="en-US" dirty="0">
                <a:solidFill>
                  <a:schemeClr val="bg2"/>
                </a:solidFill>
              </a:rPr>
              <a:t>identification of patterns  and  </a:t>
            </a:r>
            <a:r>
              <a:rPr lang="en-US" dirty="0">
                <a:solidFill>
                  <a:schemeClr val="accent6"/>
                </a:solidFill>
              </a:rPr>
              <a:t>insights.</a:t>
            </a:r>
            <a:endParaRPr dirty="0">
              <a:solidFill>
                <a:schemeClr val="accent6"/>
              </a:solidFill>
            </a:endParaRPr>
          </a:p>
        </p:txBody>
      </p:sp>
      <p:sp>
        <p:nvSpPr>
          <p:cNvPr id="2106" name="Google Shape;2106;p47"/>
          <p:cNvSpPr txBox="1">
            <a:spLocks noGrp="1"/>
          </p:cNvSpPr>
          <p:nvPr>
            <p:ph type="title"/>
          </p:nvPr>
        </p:nvSpPr>
        <p:spPr>
          <a:xfrm>
            <a:off x="1820136" y="341174"/>
            <a:ext cx="5553733" cy="640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800" dirty="0"/>
              <a:t>Dashboard Overvi</a:t>
            </a:r>
            <a:r>
              <a:rPr lang="en-US" sz="2800" dirty="0">
                <a:solidFill>
                  <a:schemeClr val="accent6"/>
                </a:solidFill>
              </a:rPr>
              <a:t>ew</a:t>
            </a:r>
          </a:p>
        </p:txBody>
      </p:sp>
      <p:pic>
        <p:nvPicPr>
          <p:cNvPr id="3" name="Picture 2" descr="A screenshot of a graph and chart&#10;&#10;Description automatically generated">
            <a:extLst>
              <a:ext uri="{FF2B5EF4-FFF2-40B4-BE49-F238E27FC236}">
                <a16:creationId xmlns:a16="http://schemas.microsoft.com/office/drawing/2014/main" id="{C3FB22E1-3340-EC54-7BA1-FF12EB515B6D}"/>
              </a:ext>
            </a:extLst>
          </p:cNvPr>
          <p:cNvPicPr>
            <a:picLocks noChangeAspect="1"/>
          </p:cNvPicPr>
          <p:nvPr/>
        </p:nvPicPr>
        <p:blipFill>
          <a:blip r:embed="rId3"/>
          <a:stretch>
            <a:fillRect/>
          </a:stretch>
        </p:blipFill>
        <p:spPr>
          <a:xfrm>
            <a:off x="611889" y="1617343"/>
            <a:ext cx="7581232" cy="31849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4"/>
        <p:cNvGrpSpPr/>
        <p:nvPr/>
      </p:nvGrpSpPr>
      <p:grpSpPr>
        <a:xfrm>
          <a:off x="0" y="0"/>
          <a:ext cx="0" cy="0"/>
          <a:chOff x="0" y="0"/>
          <a:chExt cx="0" cy="0"/>
        </a:xfrm>
      </p:grpSpPr>
      <p:sp>
        <p:nvSpPr>
          <p:cNvPr id="2275" name="Google Shape;2275;p55"/>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Conclusion</a:t>
            </a:r>
            <a:endParaRPr dirty="0"/>
          </a:p>
        </p:txBody>
      </p:sp>
      <p:sp>
        <p:nvSpPr>
          <p:cNvPr id="2276" name="Google Shape;2276;p55"/>
          <p:cNvSpPr txBox="1">
            <a:spLocks noGrp="1"/>
          </p:cNvSpPr>
          <p:nvPr>
            <p:ph type="body" idx="1"/>
          </p:nvPr>
        </p:nvSpPr>
        <p:spPr>
          <a:xfrm>
            <a:off x="556752" y="1014533"/>
            <a:ext cx="4363127" cy="2923200"/>
          </a:xfrm>
          <a:prstGeom prst="rect">
            <a:avLst/>
          </a:prstGeom>
        </p:spPr>
        <p:txBody>
          <a:bodyPr spcFirstLastPara="1" wrap="square" lIns="0" tIns="91425" rIns="91425" bIns="91425" anchor="t" anchorCtr="0">
            <a:noAutofit/>
          </a:bodyPr>
          <a:lstStyle/>
          <a:p>
            <a:endParaRPr lang="en-US" dirty="0"/>
          </a:p>
          <a:p>
            <a:pPr>
              <a:lnSpc>
                <a:spcPct val="150000"/>
              </a:lnSpc>
            </a:pPr>
            <a:r>
              <a:rPr lang="en-US" dirty="0"/>
              <a:t>In conclusion, the analysis reveals clear links between lifestyle factors and sleep quality. High stress, low physical activity, and a higher BMI are all associated with poorer sleep, highlighting the need for balanced health habits to improve sleep and overall well-being.</a:t>
            </a:r>
          </a:p>
        </p:txBody>
      </p:sp>
      <p:grpSp>
        <p:nvGrpSpPr>
          <p:cNvPr id="2277" name="Google Shape;2277;p55"/>
          <p:cNvGrpSpPr/>
          <p:nvPr/>
        </p:nvGrpSpPr>
        <p:grpSpPr>
          <a:xfrm>
            <a:off x="5327970" y="1203903"/>
            <a:ext cx="2855446" cy="3089086"/>
            <a:chOff x="5113370" y="971564"/>
            <a:chExt cx="3285143" cy="3553942"/>
          </a:xfrm>
        </p:grpSpPr>
        <p:grpSp>
          <p:nvGrpSpPr>
            <p:cNvPr id="2278" name="Google Shape;2278;p55"/>
            <p:cNvGrpSpPr/>
            <p:nvPr/>
          </p:nvGrpSpPr>
          <p:grpSpPr>
            <a:xfrm>
              <a:off x="5113370" y="971564"/>
              <a:ext cx="3285049" cy="3200367"/>
              <a:chOff x="4516875" y="2676050"/>
              <a:chExt cx="1314020" cy="1267472"/>
            </a:xfrm>
          </p:grpSpPr>
          <p:sp>
            <p:nvSpPr>
              <p:cNvPr id="2279" name="Google Shape;2279;p55"/>
              <p:cNvSpPr/>
              <p:nvPr/>
            </p:nvSpPr>
            <p:spPr>
              <a:xfrm>
                <a:off x="5715200" y="2890900"/>
                <a:ext cx="93175" cy="94700"/>
              </a:xfrm>
              <a:custGeom>
                <a:avLst/>
                <a:gdLst/>
                <a:ahLst/>
                <a:cxnLst/>
                <a:rect l="l" t="t" r="r" b="b"/>
                <a:pathLst>
                  <a:path w="3727" h="3788" extrusionOk="0">
                    <a:moveTo>
                      <a:pt x="2226" y="1"/>
                    </a:moveTo>
                    <a:cubicBezTo>
                      <a:pt x="2176" y="1"/>
                      <a:pt x="2125" y="20"/>
                      <a:pt x="2086" y="63"/>
                    </a:cubicBezTo>
                    <a:lnTo>
                      <a:pt x="1414" y="781"/>
                    </a:lnTo>
                    <a:cubicBezTo>
                      <a:pt x="1378" y="820"/>
                      <a:pt x="1327" y="842"/>
                      <a:pt x="1275" y="842"/>
                    </a:cubicBezTo>
                    <a:cubicBezTo>
                      <a:pt x="1265" y="842"/>
                      <a:pt x="1255" y="842"/>
                      <a:pt x="1245" y="840"/>
                    </a:cubicBezTo>
                    <a:lnTo>
                      <a:pt x="271" y="694"/>
                    </a:lnTo>
                    <a:cubicBezTo>
                      <a:pt x="262" y="693"/>
                      <a:pt x="252" y="692"/>
                      <a:pt x="242" y="692"/>
                    </a:cubicBezTo>
                    <a:cubicBezTo>
                      <a:pt x="100" y="692"/>
                      <a:pt x="1" y="848"/>
                      <a:pt x="74" y="980"/>
                    </a:cubicBezTo>
                    <a:lnTo>
                      <a:pt x="548" y="1841"/>
                    </a:lnTo>
                    <a:cubicBezTo>
                      <a:pt x="580" y="1896"/>
                      <a:pt x="581" y="1963"/>
                      <a:pt x="553" y="2021"/>
                    </a:cubicBezTo>
                    <a:lnTo>
                      <a:pt x="112" y="2900"/>
                    </a:lnTo>
                    <a:cubicBezTo>
                      <a:pt x="46" y="3032"/>
                      <a:pt x="145" y="3181"/>
                      <a:pt x="284" y="3181"/>
                    </a:cubicBezTo>
                    <a:cubicBezTo>
                      <a:pt x="297" y="3181"/>
                      <a:pt x="309" y="3180"/>
                      <a:pt x="322" y="3178"/>
                    </a:cubicBezTo>
                    <a:lnTo>
                      <a:pt x="1287" y="2991"/>
                    </a:lnTo>
                    <a:cubicBezTo>
                      <a:pt x="1299" y="2988"/>
                      <a:pt x="1312" y="2987"/>
                      <a:pt x="1324" y="2987"/>
                    </a:cubicBezTo>
                    <a:cubicBezTo>
                      <a:pt x="1374" y="2987"/>
                      <a:pt x="1422" y="3006"/>
                      <a:pt x="1459" y="3042"/>
                    </a:cubicBezTo>
                    <a:lnTo>
                      <a:pt x="2159" y="3732"/>
                    </a:lnTo>
                    <a:cubicBezTo>
                      <a:pt x="2198" y="3770"/>
                      <a:pt x="2247" y="3788"/>
                      <a:pt x="2294" y="3788"/>
                    </a:cubicBezTo>
                    <a:cubicBezTo>
                      <a:pt x="2386" y="3788"/>
                      <a:pt x="2475" y="3722"/>
                      <a:pt x="2487" y="3617"/>
                    </a:cubicBezTo>
                    <a:lnTo>
                      <a:pt x="2610" y="2642"/>
                    </a:lnTo>
                    <a:cubicBezTo>
                      <a:pt x="2618" y="2579"/>
                      <a:pt x="2657" y="2523"/>
                      <a:pt x="2714" y="2495"/>
                    </a:cubicBezTo>
                    <a:lnTo>
                      <a:pt x="3586" y="2041"/>
                    </a:lnTo>
                    <a:cubicBezTo>
                      <a:pt x="3727" y="1968"/>
                      <a:pt x="3723" y="1761"/>
                      <a:pt x="3578" y="1694"/>
                    </a:cubicBezTo>
                    <a:lnTo>
                      <a:pt x="2687" y="1276"/>
                    </a:lnTo>
                    <a:cubicBezTo>
                      <a:pt x="2630" y="1250"/>
                      <a:pt x="2588" y="1196"/>
                      <a:pt x="2578" y="1133"/>
                    </a:cubicBezTo>
                    <a:lnTo>
                      <a:pt x="2417" y="163"/>
                    </a:lnTo>
                    <a:cubicBezTo>
                      <a:pt x="2401" y="62"/>
                      <a:pt x="2315" y="1"/>
                      <a:pt x="2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5"/>
              <p:cNvSpPr/>
              <p:nvPr/>
            </p:nvSpPr>
            <p:spPr>
              <a:xfrm>
                <a:off x="5707700" y="3640025"/>
                <a:ext cx="58850" cy="59725"/>
              </a:xfrm>
              <a:custGeom>
                <a:avLst/>
                <a:gdLst/>
                <a:ahLst/>
                <a:cxnLst/>
                <a:rect l="l" t="t" r="r" b="b"/>
                <a:pathLst>
                  <a:path w="2354" h="2389" extrusionOk="0">
                    <a:moveTo>
                      <a:pt x="1404" y="1"/>
                    </a:moveTo>
                    <a:cubicBezTo>
                      <a:pt x="1372" y="1"/>
                      <a:pt x="1341" y="13"/>
                      <a:pt x="1316" y="39"/>
                    </a:cubicBezTo>
                    <a:lnTo>
                      <a:pt x="893" y="493"/>
                    </a:lnTo>
                    <a:cubicBezTo>
                      <a:pt x="869" y="517"/>
                      <a:pt x="837" y="531"/>
                      <a:pt x="803" y="531"/>
                    </a:cubicBezTo>
                    <a:cubicBezTo>
                      <a:pt x="797" y="531"/>
                      <a:pt x="791" y="530"/>
                      <a:pt x="785" y="529"/>
                    </a:cubicBezTo>
                    <a:lnTo>
                      <a:pt x="171" y="437"/>
                    </a:lnTo>
                    <a:cubicBezTo>
                      <a:pt x="164" y="436"/>
                      <a:pt x="158" y="436"/>
                      <a:pt x="152" y="436"/>
                    </a:cubicBezTo>
                    <a:cubicBezTo>
                      <a:pt x="62" y="436"/>
                      <a:pt x="1" y="534"/>
                      <a:pt x="47" y="618"/>
                    </a:cubicBezTo>
                    <a:lnTo>
                      <a:pt x="346" y="1159"/>
                    </a:lnTo>
                    <a:cubicBezTo>
                      <a:pt x="366" y="1194"/>
                      <a:pt x="368" y="1237"/>
                      <a:pt x="349" y="1273"/>
                    </a:cubicBezTo>
                    <a:lnTo>
                      <a:pt x="72" y="1828"/>
                    </a:lnTo>
                    <a:cubicBezTo>
                      <a:pt x="30" y="1911"/>
                      <a:pt x="94" y="2005"/>
                      <a:pt x="181" y="2005"/>
                    </a:cubicBezTo>
                    <a:cubicBezTo>
                      <a:pt x="189" y="2005"/>
                      <a:pt x="196" y="2004"/>
                      <a:pt x="204" y="2003"/>
                    </a:cubicBezTo>
                    <a:lnTo>
                      <a:pt x="814" y="1886"/>
                    </a:lnTo>
                    <a:cubicBezTo>
                      <a:pt x="822" y="1884"/>
                      <a:pt x="830" y="1883"/>
                      <a:pt x="839" y="1883"/>
                    </a:cubicBezTo>
                    <a:cubicBezTo>
                      <a:pt x="870" y="1883"/>
                      <a:pt x="900" y="1895"/>
                      <a:pt x="923" y="1918"/>
                    </a:cubicBezTo>
                    <a:lnTo>
                      <a:pt x="1364" y="2353"/>
                    </a:lnTo>
                    <a:cubicBezTo>
                      <a:pt x="1389" y="2378"/>
                      <a:pt x="1420" y="2389"/>
                      <a:pt x="1450" y="2389"/>
                    </a:cubicBezTo>
                    <a:cubicBezTo>
                      <a:pt x="1507" y="2389"/>
                      <a:pt x="1563" y="2347"/>
                      <a:pt x="1571" y="2282"/>
                    </a:cubicBezTo>
                    <a:lnTo>
                      <a:pt x="1648" y="1665"/>
                    </a:lnTo>
                    <a:cubicBezTo>
                      <a:pt x="1651" y="1625"/>
                      <a:pt x="1677" y="1591"/>
                      <a:pt x="1712" y="1572"/>
                    </a:cubicBezTo>
                    <a:lnTo>
                      <a:pt x="2263" y="1287"/>
                    </a:lnTo>
                    <a:cubicBezTo>
                      <a:pt x="2354" y="1240"/>
                      <a:pt x="2350" y="1111"/>
                      <a:pt x="2258" y="1067"/>
                    </a:cubicBezTo>
                    <a:lnTo>
                      <a:pt x="1696" y="805"/>
                    </a:lnTo>
                    <a:cubicBezTo>
                      <a:pt x="1660" y="787"/>
                      <a:pt x="1634" y="755"/>
                      <a:pt x="1627" y="715"/>
                    </a:cubicBezTo>
                    <a:lnTo>
                      <a:pt x="1525" y="103"/>
                    </a:lnTo>
                    <a:cubicBezTo>
                      <a:pt x="1514" y="39"/>
                      <a:pt x="1460" y="1"/>
                      <a:pt x="1404" y="1"/>
                    </a:cubicBezTo>
                    <a:close/>
                  </a:path>
                </a:pathLst>
              </a:custGeom>
              <a:solidFill>
                <a:srgbClr val="FCC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5"/>
              <p:cNvSpPr/>
              <p:nvPr/>
            </p:nvSpPr>
            <p:spPr>
              <a:xfrm>
                <a:off x="5701325" y="2681600"/>
                <a:ext cx="59350" cy="59675"/>
              </a:xfrm>
              <a:custGeom>
                <a:avLst/>
                <a:gdLst/>
                <a:ahLst/>
                <a:cxnLst/>
                <a:rect l="l" t="t" r="r" b="b"/>
                <a:pathLst>
                  <a:path w="2374" h="2387" extrusionOk="0">
                    <a:moveTo>
                      <a:pt x="985" y="1"/>
                    </a:moveTo>
                    <a:cubicBezTo>
                      <a:pt x="931" y="1"/>
                      <a:pt x="877" y="37"/>
                      <a:pt x="863" y="99"/>
                    </a:cubicBezTo>
                    <a:lnTo>
                      <a:pt x="741" y="707"/>
                    </a:lnTo>
                    <a:cubicBezTo>
                      <a:pt x="733" y="746"/>
                      <a:pt x="707" y="779"/>
                      <a:pt x="670" y="794"/>
                    </a:cubicBezTo>
                    <a:lnTo>
                      <a:pt x="99" y="1039"/>
                    </a:lnTo>
                    <a:cubicBezTo>
                      <a:pt x="6" y="1078"/>
                      <a:pt x="0" y="1206"/>
                      <a:pt x="87" y="1257"/>
                    </a:cubicBezTo>
                    <a:lnTo>
                      <a:pt x="628" y="1561"/>
                    </a:lnTo>
                    <a:cubicBezTo>
                      <a:pt x="662" y="1580"/>
                      <a:pt x="685" y="1617"/>
                      <a:pt x="690" y="1657"/>
                    </a:cubicBezTo>
                    <a:lnTo>
                      <a:pt x="746" y="2275"/>
                    </a:lnTo>
                    <a:cubicBezTo>
                      <a:pt x="751" y="2343"/>
                      <a:pt x="808" y="2386"/>
                      <a:pt x="867" y="2386"/>
                    </a:cubicBezTo>
                    <a:cubicBezTo>
                      <a:pt x="896" y="2386"/>
                      <a:pt x="925" y="2376"/>
                      <a:pt x="949" y="2354"/>
                    </a:cubicBezTo>
                    <a:lnTo>
                      <a:pt x="1406" y="1934"/>
                    </a:lnTo>
                    <a:cubicBezTo>
                      <a:pt x="1429" y="1913"/>
                      <a:pt x="1458" y="1902"/>
                      <a:pt x="1488" y="1902"/>
                    </a:cubicBezTo>
                    <a:cubicBezTo>
                      <a:pt x="1497" y="1902"/>
                      <a:pt x="1507" y="1903"/>
                      <a:pt x="1516" y="1905"/>
                    </a:cubicBezTo>
                    <a:lnTo>
                      <a:pt x="2120" y="2043"/>
                    </a:lnTo>
                    <a:cubicBezTo>
                      <a:pt x="2129" y="2045"/>
                      <a:pt x="2139" y="2046"/>
                      <a:pt x="2148" y="2046"/>
                    </a:cubicBezTo>
                    <a:cubicBezTo>
                      <a:pt x="2233" y="2046"/>
                      <a:pt x="2296" y="1956"/>
                      <a:pt x="2257" y="1873"/>
                    </a:cubicBezTo>
                    <a:lnTo>
                      <a:pt x="1999" y="1309"/>
                    </a:lnTo>
                    <a:cubicBezTo>
                      <a:pt x="1982" y="1274"/>
                      <a:pt x="1985" y="1230"/>
                      <a:pt x="2005" y="1196"/>
                    </a:cubicBezTo>
                    <a:lnTo>
                      <a:pt x="2324" y="664"/>
                    </a:lnTo>
                    <a:cubicBezTo>
                      <a:pt x="2373" y="583"/>
                      <a:pt x="2312" y="480"/>
                      <a:pt x="2219" y="480"/>
                    </a:cubicBezTo>
                    <a:cubicBezTo>
                      <a:pt x="2215" y="480"/>
                      <a:pt x="2210" y="480"/>
                      <a:pt x="2205" y="481"/>
                    </a:cubicBezTo>
                    <a:lnTo>
                      <a:pt x="1590" y="552"/>
                    </a:lnTo>
                    <a:cubicBezTo>
                      <a:pt x="1585" y="552"/>
                      <a:pt x="1580" y="553"/>
                      <a:pt x="1576" y="553"/>
                    </a:cubicBezTo>
                    <a:cubicBezTo>
                      <a:pt x="1540" y="553"/>
                      <a:pt x="1506" y="537"/>
                      <a:pt x="1484" y="511"/>
                    </a:cubicBezTo>
                    <a:lnTo>
                      <a:pt x="1077" y="42"/>
                    </a:lnTo>
                    <a:cubicBezTo>
                      <a:pt x="1052" y="14"/>
                      <a:pt x="1018" y="1"/>
                      <a:pt x="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5"/>
              <p:cNvSpPr/>
              <p:nvPr/>
            </p:nvSpPr>
            <p:spPr>
              <a:xfrm>
                <a:off x="4589400" y="3494875"/>
                <a:ext cx="59350" cy="59650"/>
              </a:xfrm>
              <a:custGeom>
                <a:avLst/>
                <a:gdLst/>
                <a:ahLst/>
                <a:cxnLst/>
                <a:rect l="l" t="t" r="r" b="b"/>
                <a:pathLst>
                  <a:path w="2374" h="2386" extrusionOk="0">
                    <a:moveTo>
                      <a:pt x="984" y="1"/>
                    </a:moveTo>
                    <a:cubicBezTo>
                      <a:pt x="929" y="1"/>
                      <a:pt x="876" y="37"/>
                      <a:pt x="863" y="98"/>
                    </a:cubicBezTo>
                    <a:lnTo>
                      <a:pt x="742" y="706"/>
                    </a:lnTo>
                    <a:cubicBezTo>
                      <a:pt x="732" y="745"/>
                      <a:pt x="707" y="779"/>
                      <a:pt x="670" y="795"/>
                    </a:cubicBezTo>
                    <a:lnTo>
                      <a:pt x="99" y="1038"/>
                    </a:lnTo>
                    <a:cubicBezTo>
                      <a:pt x="6" y="1077"/>
                      <a:pt x="0" y="1205"/>
                      <a:pt x="87" y="1256"/>
                    </a:cubicBezTo>
                    <a:lnTo>
                      <a:pt x="628" y="1560"/>
                    </a:lnTo>
                    <a:cubicBezTo>
                      <a:pt x="662" y="1581"/>
                      <a:pt x="685" y="1616"/>
                      <a:pt x="690" y="1656"/>
                    </a:cubicBezTo>
                    <a:lnTo>
                      <a:pt x="746" y="2275"/>
                    </a:lnTo>
                    <a:cubicBezTo>
                      <a:pt x="752" y="2342"/>
                      <a:pt x="808" y="2386"/>
                      <a:pt x="867" y="2386"/>
                    </a:cubicBezTo>
                    <a:cubicBezTo>
                      <a:pt x="896" y="2386"/>
                      <a:pt x="925" y="2375"/>
                      <a:pt x="949" y="2353"/>
                    </a:cubicBezTo>
                    <a:lnTo>
                      <a:pt x="1406" y="1933"/>
                    </a:lnTo>
                    <a:cubicBezTo>
                      <a:pt x="1429" y="1912"/>
                      <a:pt x="1459" y="1902"/>
                      <a:pt x="1489" y="1902"/>
                    </a:cubicBezTo>
                    <a:cubicBezTo>
                      <a:pt x="1498" y="1902"/>
                      <a:pt x="1507" y="1902"/>
                      <a:pt x="1516" y="1904"/>
                    </a:cubicBezTo>
                    <a:lnTo>
                      <a:pt x="2120" y="2042"/>
                    </a:lnTo>
                    <a:cubicBezTo>
                      <a:pt x="2129" y="2044"/>
                      <a:pt x="2139" y="2045"/>
                      <a:pt x="2148" y="2045"/>
                    </a:cubicBezTo>
                    <a:cubicBezTo>
                      <a:pt x="2232" y="2045"/>
                      <a:pt x="2295" y="1956"/>
                      <a:pt x="2258" y="1873"/>
                    </a:cubicBezTo>
                    <a:lnTo>
                      <a:pt x="1999" y="1309"/>
                    </a:lnTo>
                    <a:cubicBezTo>
                      <a:pt x="1982" y="1273"/>
                      <a:pt x="1986" y="1231"/>
                      <a:pt x="2005" y="1196"/>
                    </a:cubicBezTo>
                    <a:lnTo>
                      <a:pt x="2324" y="664"/>
                    </a:lnTo>
                    <a:cubicBezTo>
                      <a:pt x="2373" y="582"/>
                      <a:pt x="2311" y="479"/>
                      <a:pt x="2219" y="479"/>
                    </a:cubicBezTo>
                    <a:cubicBezTo>
                      <a:pt x="2215" y="479"/>
                      <a:pt x="2210" y="480"/>
                      <a:pt x="2205" y="480"/>
                    </a:cubicBezTo>
                    <a:lnTo>
                      <a:pt x="1590" y="551"/>
                    </a:lnTo>
                    <a:cubicBezTo>
                      <a:pt x="1585" y="552"/>
                      <a:pt x="1581" y="552"/>
                      <a:pt x="1576" y="552"/>
                    </a:cubicBezTo>
                    <a:cubicBezTo>
                      <a:pt x="1541" y="552"/>
                      <a:pt x="1506" y="536"/>
                      <a:pt x="1483" y="510"/>
                    </a:cubicBezTo>
                    <a:lnTo>
                      <a:pt x="1076" y="43"/>
                    </a:lnTo>
                    <a:cubicBezTo>
                      <a:pt x="1050" y="14"/>
                      <a:pt x="1017" y="1"/>
                      <a:pt x="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5"/>
              <p:cNvSpPr/>
              <p:nvPr/>
            </p:nvSpPr>
            <p:spPr>
              <a:xfrm>
                <a:off x="4716775" y="2696250"/>
                <a:ext cx="59350" cy="59650"/>
              </a:xfrm>
              <a:custGeom>
                <a:avLst/>
                <a:gdLst/>
                <a:ahLst/>
                <a:cxnLst/>
                <a:rect l="l" t="t" r="r" b="b"/>
                <a:pathLst>
                  <a:path w="2374" h="2386" extrusionOk="0">
                    <a:moveTo>
                      <a:pt x="986" y="0"/>
                    </a:moveTo>
                    <a:cubicBezTo>
                      <a:pt x="931" y="0"/>
                      <a:pt x="877" y="36"/>
                      <a:pt x="864" y="98"/>
                    </a:cubicBezTo>
                    <a:lnTo>
                      <a:pt x="742" y="706"/>
                    </a:lnTo>
                    <a:cubicBezTo>
                      <a:pt x="734" y="745"/>
                      <a:pt x="708" y="778"/>
                      <a:pt x="671" y="793"/>
                    </a:cubicBezTo>
                    <a:lnTo>
                      <a:pt x="99" y="1038"/>
                    </a:lnTo>
                    <a:cubicBezTo>
                      <a:pt x="6" y="1077"/>
                      <a:pt x="1" y="1205"/>
                      <a:pt x="88" y="1256"/>
                    </a:cubicBezTo>
                    <a:lnTo>
                      <a:pt x="628" y="1560"/>
                    </a:lnTo>
                    <a:cubicBezTo>
                      <a:pt x="663" y="1580"/>
                      <a:pt x="686" y="1616"/>
                      <a:pt x="690" y="1656"/>
                    </a:cubicBezTo>
                    <a:lnTo>
                      <a:pt x="747" y="2274"/>
                    </a:lnTo>
                    <a:cubicBezTo>
                      <a:pt x="752" y="2342"/>
                      <a:pt x="809" y="2386"/>
                      <a:pt x="868" y="2386"/>
                    </a:cubicBezTo>
                    <a:cubicBezTo>
                      <a:pt x="896" y="2386"/>
                      <a:pt x="925" y="2375"/>
                      <a:pt x="950" y="2353"/>
                    </a:cubicBezTo>
                    <a:lnTo>
                      <a:pt x="1406" y="1933"/>
                    </a:lnTo>
                    <a:cubicBezTo>
                      <a:pt x="1429" y="1912"/>
                      <a:pt x="1459" y="1901"/>
                      <a:pt x="1488" y="1901"/>
                    </a:cubicBezTo>
                    <a:cubicBezTo>
                      <a:pt x="1498" y="1901"/>
                      <a:pt x="1507" y="1902"/>
                      <a:pt x="1517" y="1904"/>
                    </a:cubicBezTo>
                    <a:lnTo>
                      <a:pt x="2120" y="2042"/>
                    </a:lnTo>
                    <a:cubicBezTo>
                      <a:pt x="2130" y="2044"/>
                      <a:pt x="2139" y="2045"/>
                      <a:pt x="2148" y="2045"/>
                    </a:cubicBezTo>
                    <a:cubicBezTo>
                      <a:pt x="2233" y="2045"/>
                      <a:pt x="2295" y="1955"/>
                      <a:pt x="2258" y="1872"/>
                    </a:cubicBezTo>
                    <a:lnTo>
                      <a:pt x="2000" y="1309"/>
                    </a:lnTo>
                    <a:cubicBezTo>
                      <a:pt x="1983" y="1273"/>
                      <a:pt x="1986" y="1229"/>
                      <a:pt x="2006" y="1195"/>
                    </a:cubicBezTo>
                    <a:lnTo>
                      <a:pt x="2325" y="664"/>
                    </a:lnTo>
                    <a:cubicBezTo>
                      <a:pt x="2374" y="582"/>
                      <a:pt x="2312" y="479"/>
                      <a:pt x="2220" y="479"/>
                    </a:cubicBezTo>
                    <a:cubicBezTo>
                      <a:pt x="2215" y="479"/>
                      <a:pt x="2210" y="480"/>
                      <a:pt x="2205" y="480"/>
                    </a:cubicBezTo>
                    <a:lnTo>
                      <a:pt x="1590" y="551"/>
                    </a:lnTo>
                    <a:cubicBezTo>
                      <a:pt x="1586" y="552"/>
                      <a:pt x="1581" y="552"/>
                      <a:pt x="1576" y="552"/>
                    </a:cubicBezTo>
                    <a:cubicBezTo>
                      <a:pt x="1541" y="552"/>
                      <a:pt x="1507" y="536"/>
                      <a:pt x="1483" y="510"/>
                    </a:cubicBezTo>
                    <a:lnTo>
                      <a:pt x="1076" y="42"/>
                    </a:lnTo>
                    <a:cubicBezTo>
                      <a:pt x="1051" y="13"/>
                      <a:pt x="1018"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5"/>
              <p:cNvSpPr/>
              <p:nvPr/>
            </p:nvSpPr>
            <p:spPr>
              <a:xfrm>
                <a:off x="4569850" y="2765200"/>
                <a:ext cx="91550" cy="86825"/>
              </a:xfrm>
              <a:custGeom>
                <a:avLst/>
                <a:gdLst/>
                <a:ahLst/>
                <a:cxnLst/>
                <a:rect l="l" t="t" r="r" b="b"/>
                <a:pathLst>
                  <a:path w="3662" h="3473" extrusionOk="0">
                    <a:moveTo>
                      <a:pt x="1913" y="0"/>
                    </a:moveTo>
                    <a:cubicBezTo>
                      <a:pt x="1852" y="0"/>
                      <a:pt x="1792" y="30"/>
                      <a:pt x="1759" y="92"/>
                    </a:cubicBezTo>
                    <a:lnTo>
                      <a:pt x="1292" y="891"/>
                    </a:lnTo>
                    <a:cubicBezTo>
                      <a:pt x="1261" y="943"/>
                      <a:pt x="1208" y="977"/>
                      <a:pt x="1148" y="981"/>
                    </a:cubicBezTo>
                    <a:lnTo>
                      <a:pt x="224" y="1048"/>
                    </a:lnTo>
                    <a:cubicBezTo>
                      <a:pt x="73" y="1058"/>
                      <a:pt x="1" y="1237"/>
                      <a:pt x="101" y="1351"/>
                    </a:cubicBezTo>
                    <a:lnTo>
                      <a:pt x="716" y="2043"/>
                    </a:lnTo>
                    <a:cubicBezTo>
                      <a:pt x="755" y="2086"/>
                      <a:pt x="771" y="2148"/>
                      <a:pt x="756" y="2207"/>
                    </a:cubicBezTo>
                    <a:lnTo>
                      <a:pt x="535" y="3107"/>
                    </a:lnTo>
                    <a:cubicBezTo>
                      <a:pt x="504" y="3229"/>
                      <a:pt x="599" y="3333"/>
                      <a:pt x="711" y="3333"/>
                    </a:cubicBezTo>
                    <a:cubicBezTo>
                      <a:pt x="735" y="3333"/>
                      <a:pt x="760" y="3328"/>
                      <a:pt x="785" y="3318"/>
                    </a:cubicBezTo>
                    <a:lnTo>
                      <a:pt x="1633" y="2946"/>
                    </a:lnTo>
                    <a:cubicBezTo>
                      <a:pt x="1656" y="2936"/>
                      <a:pt x="1681" y="2931"/>
                      <a:pt x="1706" y="2931"/>
                    </a:cubicBezTo>
                    <a:cubicBezTo>
                      <a:pt x="1740" y="2931"/>
                      <a:pt x="1773" y="2940"/>
                      <a:pt x="1802" y="2958"/>
                    </a:cubicBezTo>
                    <a:lnTo>
                      <a:pt x="2590" y="3445"/>
                    </a:lnTo>
                    <a:cubicBezTo>
                      <a:pt x="2620" y="3464"/>
                      <a:pt x="2653" y="3473"/>
                      <a:pt x="2685" y="3473"/>
                    </a:cubicBezTo>
                    <a:cubicBezTo>
                      <a:pt x="2787" y="3473"/>
                      <a:pt x="2879" y="3386"/>
                      <a:pt x="2867" y="3272"/>
                    </a:cubicBezTo>
                    <a:lnTo>
                      <a:pt x="2776" y="2350"/>
                    </a:lnTo>
                    <a:cubicBezTo>
                      <a:pt x="2769" y="2291"/>
                      <a:pt x="2793" y="2232"/>
                      <a:pt x="2839" y="2193"/>
                    </a:cubicBezTo>
                    <a:lnTo>
                      <a:pt x="3547" y="1595"/>
                    </a:lnTo>
                    <a:cubicBezTo>
                      <a:pt x="3662" y="1498"/>
                      <a:pt x="3616" y="1311"/>
                      <a:pt x="3468" y="1277"/>
                    </a:cubicBezTo>
                    <a:lnTo>
                      <a:pt x="2562" y="1080"/>
                    </a:lnTo>
                    <a:cubicBezTo>
                      <a:pt x="2504" y="1067"/>
                      <a:pt x="2454" y="1027"/>
                      <a:pt x="2431" y="971"/>
                    </a:cubicBezTo>
                    <a:lnTo>
                      <a:pt x="2081" y="113"/>
                    </a:lnTo>
                    <a:cubicBezTo>
                      <a:pt x="2051" y="39"/>
                      <a:pt x="1982" y="0"/>
                      <a:pt x="1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5"/>
              <p:cNvSpPr/>
              <p:nvPr/>
            </p:nvSpPr>
            <p:spPr>
              <a:xfrm>
                <a:off x="4516875" y="2676050"/>
                <a:ext cx="1308900" cy="1164825"/>
              </a:xfrm>
              <a:custGeom>
                <a:avLst/>
                <a:gdLst/>
                <a:ahLst/>
                <a:cxnLst/>
                <a:rect l="l" t="t" r="r" b="b"/>
                <a:pathLst>
                  <a:path w="52356" h="46593" extrusionOk="0">
                    <a:moveTo>
                      <a:pt x="34263" y="1"/>
                    </a:moveTo>
                    <a:cubicBezTo>
                      <a:pt x="33780" y="1"/>
                      <a:pt x="33404" y="23"/>
                      <a:pt x="33174" y="37"/>
                    </a:cubicBezTo>
                    <a:cubicBezTo>
                      <a:pt x="30835" y="176"/>
                      <a:pt x="30994" y="780"/>
                      <a:pt x="27542" y="1288"/>
                    </a:cubicBezTo>
                    <a:cubicBezTo>
                      <a:pt x="26292" y="1472"/>
                      <a:pt x="25372" y="1526"/>
                      <a:pt x="24632" y="1526"/>
                    </a:cubicBezTo>
                    <a:cubicBezTo>
                      <a:pt x="23572" y="1526"/>
                      <a:pt x="22878" y="1415"/>
                      <a:pt x="22105" y="1415"/>
                    </a:cubicBezTo>
                    <a:cubicBezTo>
                      <a:pt x="21517" y="1415"/>
                      <a:pt x="20883" y="1479"/>
                      <a:pt x="20006" y="1705"/>
                    </a:cubicBezTo>
                    <a:cubicBezTo>
                      <a:pt x="18957" y="1977"/>
                      <a:pt x="14426" y="3144"/>
                      <a:pt x="12620" y="6708"/>
                    </a:cubicBezTo>
                    <a:cubicBezTo>
                      <a:pt x="11951" y="8030"/>
                      <a:pt x="12059" y="8885"/>
                      <a:pt x="11011" y="9867"/>
                    </a:cubicBezTo>
                    <a:cubicBezTo>
                      <a:pt x="9713" y="11083"/>
                      <a:pt x="8627" y="10682"/>
                      <a:pt x="6723" y="11474"/>
                    </a:cubicBezTo>
                    <a:cubicBezTo>
                      <a:pt x="4191" y="12529"/>
                      <a:pt x="2871" y="14802"/>
                      <a:pt x="1898" y="16478"/>
                    </a:cubicBezTo>
                    <a:cubicBezTo>
                      <a:pt x="1101" y="17850"/>
                      <a:pt x="0" y="19747"/>
                      <a:pt x="22" y="22376"/>
                    </a:cubicBezTo>
                    <a:cubicBezTo>
                      <a:pt x="47" y="25475"/>
                      <a:pt x="1619" y="27746"/>
                      <a:pt x="2077" y="28362"/>
                    </a:cubicBezTo>
                    <a:cubicBezTo>
                      <a:pt x="3172" y="29836"/>
                      <a:pt x="3974" y="30053"/>
                      <a:pt x="6992" y="33365"/>
                    </a:cubicBezTo>
                    <a:cubicBezTo>
                      <a:pt x="7787" y="34238"/>
                      <a:pt x="8267" y="34811"/>
                      <a:pt x="8422" y="35688"/>
                    </a:cubicBezTo>
                    <a:cubicBezTo>
                      <a:pt x="8647" y="36969"/>
                      <a:pt x="7950" y="37610"/>
                      <a:pt x="7976" y="39260"/>
                    </a:cubicBezTo>
                    <a:cubicBezTo>
                      <a:pt x="7976" y="39260"/>
                      <a:pt x="7997" y="40569"/>
                      <a:pt x="8601" y="41852"/>
                    </a:cubicBezTo>
                    <a:cubicBezTo>
                      <a:pt x="9606" y="43982"/>
                      <a:pt x="11900" y="44844"/>
                      <a:pt x="13517" y="45425"/>
                    </a:cubicBezTo>
                    <a:cubicBezTo>
                      <a:pt x="14054" y="45618"/>
                      <a:pt x="16758" y="46592"/>
                      <a:pt x="19686" y="46592"/>
                    </a:cubicBezTo>
                    <a:cubicBezTo>
                      <a:pt x="21584" y="46592"/>
                      <a:pt x="23575" y="46183"/>
                      <a:pt x="25132" y="44888"/>
                    </a:cubicBezTo>
                    <a:cubicBezTo>
                      <a:pt x="26611" y="43658"/>
                      <a:pt x="26275" y="42810"/>
                      <a:pt x="28171" y="41493"/>
                    </a:cubicBezTo>
                    <a:cubicBezTo>
                      <a:pt x="30268" y="40034"/>
                      <a:pt x="32608" y="39736"/>
                      <a:pt x="33619" y="39616"/>
                    </a:cubicBezTo>
                    <a:cubicBezTo>
                      <a:pt x="34059" y="39565"/>
                      <a:pt x="34386" y="39547"/>
                      <a:pt x="34683" y="39547"/>
                    </a:cubicBezTo>
                    <a:cubicBezTo>
                      <a:pt x="35306" y="39547"/>
                      <a:pt x="35797" y="39624"/>
                      <a:pt x="36918" y="39624"/>
                    </a:cubicBezTo>
                    <a:cubicBezTo>
                      <a:pt x="37110" y="39624"/>
                      <a:pt x="37320" y="39621"/>
                      <a:pt x="37552" y="39616"/>
                    </a:cubicBezTo>
                    <a:cubicBezTo>
                      <a:pt x="39217" y="39579"/>
                      <a:pt x="41313" y="39532"/>
                      <a:pt x="43181" y="38991"/>
                    </a:cubicBezTo>
                    <a:cubicBezTo>
                      <a:pt x="47223" y="37820"/>
                      <a:pt x="49513" y="34538"/>
                      <a:pt x="49703" y="34256"/>
                    </a:cubicBezTo>
                    <a:cubicBezTo>
                      <a:pt x="51722" y="31275"/>
                      <a:pt x="52355" y="27319"/>
                      <a:pt x="51223" y="24160"/>
                    </a:cubicBezTo>
                    <a:cubicBezTo>
                      <a:pt x="50777" y="22921"/>
                      <a:pt x="50620" y="23358"/>
                      <a:pt x="48542" y="19602"/>
                    </a:cubicBezTo>
                    <a:cubicBezTo>
                      <a:pt x="46971" y="16764"/>
                      <a:pt x="46186" y="15343"/>
                      <a:pt x="45861" y="13884"/>
                    </a:cubicBezTo>
                    <a:cubicBezTo>
                      <a:pt x="45224" y="11018"/>
                      <a:pt x="46214" y="10385"/>
                      <a:pt x="45503" y="7809"/>
                    </a:cubicBezTo>
                    <a:cubicBezTo>
                      <a:pt x="44779" y="5188"/>
                      <a:pt x="43108" y="3503"/>
                      <a:pt x="42556" y="2984"/>
                    </a:cubicBezTo>
                    <a:cubicBezTo>
                      <a:pt x="39751" y="353"/>
                      <a:pt x="36172" y="1"/>
                      <a:pt x="34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5"/>
              <p:cNvSpPr/>
              <p:nvPr/>
            </p:nvSpPr>
            <p:spPr>
              <a:xfrm>
                <a:off x="4663175" y="2817075"/>
                <a:ext cx="918675" cy="563025"/>
              </a:xfrm>
              <a:custGeom>
                <a:avLst/>
                <a:gdLst/>
                <a:ahLst/>
                <a:cxnLst/>
                <a:rect l="l" t="t" r="r" b="b"/>
                <a:pathLst>
                  <a:path w="36747" h="22521" extrusionOk="0">
                    <a:moveTo>
                      <a:pt x="33659" y="1"/>
                    </a:moveTo>
                    <a:cubicBezTo>
                      <a:pt x="33261" y="1"/>
                      <a:pt x="32811" y="502"/>
                      <a:pt x="32750" y="568"/>
                    </a:cubicBezTo>
                    <a:cubicBezTo>
                      <a:pt x="32314" y="1052"/>
                      <a:pt x="32230" y="1638"/>
                      <a:pt x="32213" y="1938"/>
                    </a:cubicBezTo>
                    <a:cubicBezTo>
                      <a:pt x="30175" y="1512"/>
                      <a:pt x="27278" y="1065"/>
                      <a:pt x="23791" y="1065"/>
                    </a:cubicBezTo>
                    <a:cubicBezTo>
                      <a:pt x="21124" y="1065"/>
                      <a:pt x="18113" y="1327"/>
                      <a:pt x="14879" y="2058"/>
                    </a:cubicBezTo>
                    <a:cubicBezTo>
                      <a:pt x="9322" y="3314"/>
                      <a:pt x="5073" y="5512"/>
                      <a:pt x="2310" y="7240"/>
                    </a:cubicBezTo>
                    <a:cubicBezTo>
                      <a:pt x="2166" y="7154"/>
                      <a:pt x="1124" y="6538"/>
                      <a:pt x="537" y="6538"/>
                    </a:cubicBezTo>
                    <a:cubicBezTo>
                      <a:pt x="404" y="6538"/>
                      <a:pt x="295" y="6569"/>
                      <a:pt x="225" y="6645"/>
                    </a:cubicBezTo>
                    <a:cubicBezTo>
                      <a:pt x="1" y="6883"/>
                      <a:pt x="190" y="7536"/>
                      <a:pt x="583" y="7896"/>
                    </a:cubicBezTo>
                    <a:cubicBezTo>
                      <a:pt x="822" y="8115"/>
                      <a:pt x="1139" y="8231"/>
                      <a:pt x="1471" y="8231"/>
                    </a:cubicBezTo>
                    <a:cubicBezTo>
                      <a:pt x="1691" y="8231"/>
                      <a:pt x="1918" y="8180"/>
                      <a:pt x="2132" y="8076"/>
                    </a:cubicBezTo>
                    <a:lnTo>
                      <a:pt x="2132" y="8076"/>
                    </a:lnTo>
                    <a:cubicBezTo>
                      <a:pt x="2065" y="9158"/>
                      <a:pt x="2103" y="10432"/>
                      <a:pt x="2371" y="11828"/>
                    </a:cubicBezTo>
                    <a:cubicBezTo>
                      <a:pt x="3267" y="16507"/>
                      <a:pt x="6187" y="19535"/>
                      <a:pt x="7613" y="20822"/>
                    </a:cubicBezTo>
                    <a:cubicBezTo>
                      <a:pt x="7200" y="21132"/>
                      <a:pt x="7086" y="21681"/>
                      <a:pt x="7315" y="22073"/>
                    </a:cubicBezTo>
                    <a:cubicBezTo>
                      <a:pt x="7484" y="22367"/>
                      <a:pt x="7812" y="22520"/>
                      <a:pt x="8110" y="22520"/>
                    </a:cubicBezTo>
                    <a:cubicBezTo>
                      <a:pt x="8185" y="22520"/>
                      <a:pt x="8258" y="22511"/>
                      <a:pt x="8327" y="22491"/>
                    </a:cubicBezTo>
                    <a:cubicBezTo>
                      <a:pt x="8819" y="22349"/>
                      <a:pt x="9171" y="21667"/>
                      <a:pt x="8922" y="20942"/>
                    </a:cubicBezTo>
                    <a:lnTo>
                      <a:pt x="8922" y="20942"/>
                    </a:lnTo>
                    <a:cubicBezTo>
                      <a:pt x="10455" y="21255"/>
                      <a:pt x="12793" y="21626"/>
                      <a:pt x="15631" y="21626"/>
                    </a:cubicBezTo>
                    <a:cubicBezTo>
                      <a:pt x="18966" y="21626"/>
                      <a:pt x="22992" y="21114"/>
                      <a:pt x="27210" y="19392"/>
                    </a:cubicBezTo>
                    <a:cubicBezTo>
                      <a:pt x="30452" y="18069"/>
                      <a:pt x="32981" y="16368"/>
                      <a:pt x="34834" y="14865"/>
                    </a:cubicBezTo>
                    <a:cubicBezTo>
                      <a:pt x="35001" y="15246"/>
                      <a:pt x="35346" y="15501"/>
                      <a:pt x="35727" y="15520"/>
                    </a:cubicBezTo>
                    <a:cubicBezTo>
                      <a:pt x="35745" y="15521"/>
                      <a:pt x="35763" y="15522"/>
                      <a:pt x="35781" y="15522"/>
                    </a:cubicBezTo>
                    <a:cubicBezTo>
                      <a:pt x="36164" y="15522"/>
                      <a:pt x="36614" y="15301"/>
                      <a:pt x="36680" y="14925"/>
                    </a:cubicBezTo>
                    <a:cubicBezTo>
                      <a:pt x="36746" y="14545"/>
                      <a:pt x="36378" y="14222"/>
                      <a:pt x="36144" y="14092"/>
                    </a:cubicBezTo>
                    <a:cubicBezTo>
                      <a:pt x="35961" y="13989"/>
                      <a:pt x="35775" y="13958"/>
                      <a:pt x="35617" y="13958"/>
                    </a:cubicBezTo>
                    <a:cubicBezTo>
                      <a:pt x="35401" y="13958"/>
                      <a:pt x="35234" y="14016"/>
                      <a:pt x="35191" y="14032"/>
                    </a:cubicBezTo>
                    <a:cubicBezTo>
                      <a:pt x="35087" y="12282"/>
                      <a:pt x="34900" y="10388"/>
                      <a:pt x="34596" y="8372"/>
                    </a:cubicBezTo>
                    <a:cubicBezTo>
                      <a:pt x="34256" y="6117"/>
                      <a:pt x="33820" y="4045"/>
                      <a:pt x="33345" y="2177"/>
                    </a:cubicBezTo>
                    <a:cubicBezTo>
                      <a:pt x="33425" y="2116"/>
                      <a:pt x="34310" y="1443"/>
                      <a:pt x="34179" y="628"/>
                    </a:cubicBezTo>
                    <a:cubicBezTo>
                      <a:pt x="34168" y="553"/>
                      <a:pt x="34101" y="149"/>
                      <a:pt x="33821" y="32"/>
                    </a:cubicBezTo>
                    <a:cubicBezTo>
                      <a:pt x="33769" y="10"/>
                      <a:pt x="33715" y="1"/>
                      <a:pt x="33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5"/>
              <p:cNvSpPr/>
              <p:nvPr/>
            </p:nvSpPr>
            <p:spPr>
              <a:xfrm>
                <a:off x="4664700" y="2992150"/>
                <a:ext cx="935250" cy="394150"/>
              </a:xfrm>
              <a:custGeom>
                <a:avLst/>
                <a:gdLst/>
                <a:ahLst/>
                <a:cxnLst/>
                <a:rect l="l" t="t" r="r" b="b"/>
                <a:pathLst>
                  <a:path w="37410" h="15766" extrusionOk="0">
                    <a:moveTo>
                      <a:pt x="1" y="1"/>
                    </a:moveTo>
                    <a:cubicBezTo>
                      <a:pt x="101" y="5242"/>
                      <a:pt x="200" y="10484"/>
                      <a:pt x="299" y="15726"/>
                    </a:cubicBezTo>
                    <a:lnTo>
                      <a:pt x="7924" y="15726"/>
                    </a:lnTo>
                    <a:cubicBezTo>
                      <a:pt x="8746" y="15751"/>
                      <a:pt x="9591" y="15765"/>
                      <a:pt x="10456" y="15765"/>
                    </a:cubicBezTo>
                    <a:cubicBezTo>
                      <a:pt x="16149" y="15765"/>
                      <a:pt x="22737" y="15164"/>
                      <a:pt x="29844" y="13344"/>
                    </a:cubicBezTo>
                    <a:cubicBezTo>
                      <a:pt x="32009" y="12791"/>
                      <a:pt x="34055" y="12167"/>
                      <a:pt x="35980" y="11498"/>
                    </a:cubicBezTo>
                    <a:cubicBezTo>
                      <a:pt x="36457" y="9989"/>
                      <a:pt x="36933" y="8479"/>
                      <a:pt x="37409" y="6970"/>
                    </a:cubicBezTo>
                    <a:lnTo>
                      <a:pt x="37409" y="6970"/>
                    </a:lnTo>
                    <a:cubicBezTo>
                      <a:pt x="29898" y="9046"/>
                      <a:pt x="23037" y="10098"/>
                      <a:pt x="17428" y="10098"/>
                    </a:cubicBezTo>
                    <a:cubicBezTo>
                      <a:pt x="10298" y="10098"/>
                      <a:pt x="5191" y="8399"/>
                      <a:pt x="3337" y="4945"/>
                    </a:cubicBezTo>
                    <a:cubicBezTo>
                      <a:pt x="2797" y="3943"/>
                      <a:pt x="2451" y="2636"/>
                      <a:pt x="2562" y="894"/>
                    </a:cubicBezTo>
                    <a:cubicBezTo>
                      <a:pt x="2164" y="839"/>
                      <a:pt x="1672" y="735"/>
                      <a:pt x="1132" y="537"/>
                    </a:cubicBezTo>
                    <a:cubicBezTo>
                      <a:pt x="684" y="373"/>
                      <a:pt x="305" y="180"/>
                      <a:pt x="1"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5"/>
              <p:cNvSpPr/>
              <p:nvPr/>
            </p:nvSpPr>
            <p:spPr>
              <a:xfrm>
                <a:off x="4746625" y="2786250"/>
                <a:ext cx="780375" cy="197000"/>
              </a:xfrm>
              <a:custGeom>
                <a:avLst/>
                <a:gdLst/>
                <a:ahLst/>
                <a:cxnLst/>
                <a:rect l="l" t="t" r="r" b="b"/>
                <a:pathLst>
                  <a:path w="31215" h="7880" extrusionOk="0">
                    <a:moveTo>
                      <a:pt x="22781" y="1"/>
                    </a:moveTo>
                    <a:cubicBezTo>
                      <a:pt x="18156" y="1"/>
                      <a:pt x="12541" y="788"/>
                      <a:pt x="6850" y="3532"/>
                    </a:cubicBezTo>
                    <a:cubicBezTo>
                      <a:pt x="4127" y="4845"/>
                      <a:pt x="1856" y="6378"/>
                      <a:pt x="0" y="7880"/>
                    </a:cubicBezTo>
                    <a:cubicBezTo>
                      <a:pt x="3262" y="6431"/>
                      <a:pt x="7603" y="4876"/>
                      <a:pt x="12866" y="3947"/>
                    </a:cubicBezTo>
                    <a:cubicBezTo>
                      <a:pt x="16359" y="3331"/>
                      <a:pt x="19593" y="3109"/>
                      <a:pt x="22467" y="3109"/>
                    </a:cubicBezTo>
                    <a:cubicBezTo>
                      <a:pt x="25067" y="3109"/>
                      <a:pt x="27372" y="3291"/>
                      <a:pt x="29307" y="3531"/>
                    </a:cubicBezTo>
                    <a:cubicBezTo>
                      <a:pt x="29318" y="3239"/>
                      <a:pt x="29380" y="2744"/>
                      <a:pt x="29665" y="2219"/>
                    </a:cubicBezTo>
                    <a:cubicBezTo>
                      <a:pt x="30149" y="1327"/>
                      <a:pt x="30950" y="958"/>
                      <a:pt x="31214" y="851"/>
                    </a:cubicBezTo>
                    <a:cubicBezTo>
                      <a:pt x="29241" y="455"/>
                      <a:pt x="26296" y="1"/>
                      <a:pt x="22781" y="1"/>
                    </a:cubicBezTo>
                    <a:close/>
                  </a:path>
                </a:pathLst>
              </a:custGeom>
              <a:solidFill>
                <a:srgbClr val="000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5"/>
              <p:cNvSpPr/>
              <p:nvPr/>
            </p:nvSpPr>
            <p:spPr>
              <a:xfrm>
                <a:off x="4798250" y="2928450"/>
                <a:ext cx="632725" cy="395025"/>
              </a:xfrm>
              <a:custGeom>
                <a:avLst/>
                <a:gdLst/>
                <a:ahLst/>
                <a:cxnLst/>
                <a:rect l="l" t="t" r="r" b="b"/>
                <a:pathLst>
                  <a:path w="25309" h="15801" extrusionOk="0">
                    <a:moveTo>
                      <a:pt x="18448" y="1"/>
                    </a:moveTo>
                    <a:cubicBezTo>
                      <a:pt x="17917" y="1"/>
                      <a:pt x="17218" y="160"/>
                      <a:pt x="16328" y="700"/>
                    </a:cubicBezTo>
                    <a:cubicBezTo>
                      <a:pt x="15960" y="567"/>
                      <a:pt x="15029" y="261"/>
                      <a:pt x="13912" y="261"/>
                    </a:cubicBezTo>
                    <a:cubicBezTo>
                      <a:pt x="13127" y="261"/>
                      <a:pt x="12251" y="412"/>
                      <a:pt x="11414" y="879"/>
                    </a:cubicBezTo>
                    <a:cubicBezTo>
                      <a:pt x="11185" y="1007"/>
                      <a:pt x="10446" y="1443"/>
                      <a:pt x="9538" y="2711"/>
                    </a:cubicBezTo>
                    <a:cubicBezTo>
                      <a:pt x="8851" y="3667"/>
                      <a:pt x="7649" y="5677"/>
                      <a:pt x="7393" y="8877"/>
                    </a:cubicBezTo>
                    <a:cubicBezTo>
                      <a:pt x="6949" y="8785"/>
                      <a:pt x="6506" y="8740"/>
                      <a:pt x="6070" y="8740"/>
                    </a:cubicBezTo>
                    <a:cubicBezTo>
                      <a:pt x="4058" y="8740"/>
                      <a:pt x="2212" y="9693"/>
                      <a:pt x="1228" y="11289"/>
                    </a:cubicBezTo>
                    <a:cubicBezTo>
                      <a:pt x="1" y="13278"/>
                      <a:pt x="623" y="15433"/>
                      <a:pt x="735" y="15800"/>
                    </a:cubicBezTo>
                    <a:cubicBezTo>
                      <a:pt x="6469" y="14089"/>
                      <a:pt x="12201" y="12377"/>
                      <a:pt x="17935" y="10664"/>
                    </a:cubicBezTo>
                    <a:cubicBezTo>
                      <a:pt x="20393" y="10694"/>
                      <a:pt x="22850" y="10725"/>
                      <a:pt x="25308" y="10751"/>
                    </a:cubicBezTo>
                    <a:cubicBezTo>
                      <a:pt x="25021" y="10176"/>
                      <a:pt x="24601" y="9327"/>
                      <a:pt x="24102" y="8294"/>
                    </a:cubicBezTo>
                    <a:cubicBezTo>
                      <a:pt x="21256" y="2399"/>
                      <a:pt x="20677" y="480"/>
                      <a:pt x="19054" y="75"/>
                    </a:cubicBezTo>
                    <a:cubicBezTo>
                      <a:pt x="18883" y="32"/>
                      <a:pt x="18682" y="1"/>
                      <a:pt x="18448" y="1"/>
                    </a:cubicBezTo>
                    <a:close/>
                  </a:path>
                </a:pathLst>
              </a:custGeom>
              <a:solidFill>
                <a:srgbClr val="523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5"/>
              <p:cNvSpPr/>
              <p:nvPr/>
            </p:nvSpPr>
            <p:spPr>
              <a:xfrm>
                <a:off x="4667325" y="2902450"/>
                <a:ext cx="1008700" cy="627000"/>
              </a:xfrm>
              <a:custGeom>
                <a:avLst/>
                <a:gdLst/>
                <a:ahLst/>
                <a:cxnLst/>
                <a:rect l="l" t="t" r="r" b="b"/>
                <a:pathLst>
                  <a:path w="40348" h="25080" extrusionOk="0">
                    <a:moveTo>
                      <a:pt x="23442" y="1"/>
                    </a:moveTo>
                    <a:cubicBezTo>
                      <a:pt x="22115" y="1"/>
                      <a:pt x="21055" y="640"/>
                      <a:pt x="20773" y="819"/>
                    </a:cubicBezTo>
                    <a:cubicBezTo>
                      <a:pt x="20400" y="598"/>
                      <a:pt x="19783" y="303"/>
                      <a:pt x="18986" y="238"/>
                    </a:cubicBezTo>
                    <a:cubicBezTo>
                      <a:pt x="18878" y="229"/>
                      <a:pt x="18772" y="225"/>
                      <a:pt x="18667" y="225"/>
                    </a:cubicBezTo>
                    <a:cubicBezTo>
                      <a:pt x="17158" y="225"/>
                      <a:pt x="16034" y="1099"/>
                      <a:pt x="15590" y="1444"/>
                    </a:cubicBezTo>
                    <a:cubicBezTo>
                      <a:pt x="13291" y="3233"/>
                      <a:pt x="12743" y="6288"/>
                      <a:pt x="12418" y="8100"/>
                    </a:cubicBezTo>
                    <a:cubicBezTo>
                      <a:pt x="12352" y="8478"/>
                      <a:pt x="12309" y="8789"/>
                      <a:pt x="12285" y="8994"/>
                    </a:cubicBezTo>
                    <a:cubicBezTo>
                      <a:pt x="11859" y="8923"/>
                      <a:pt x="11437" y="8889"/>
                      <a:pt x="11025" y="8889"/>
                    </a:cubicBezTo>
                    <a:cubicBezTo>
                      <a:pt x="8689" y="8889"/>
                      <a:pt x="6649" y="9990"/>
                      <a:pt x="5749" y="11750"/>
                    </a:cubicBezTo>
                    <a:cubicBezTo>
                      <a:pt x="4993" y="13222"/>
                      <a:pt x="5257" y="14723"/>
                      <a:pt x="5405" y="15339"/>
                    </a:cubicBezTo>
                    <a:cubicBezTo>
                      <a:pt x="4744" y="14895"/>
                      <a:pt x="4029" y="14700"/>
                      <a:pt x="3358" y="14700"/>
                    </a:cubicBezTo>
                    <a:cubicBezTo>
                      <a:pt x="2250" y="14700"/>
                      <a:pt x="1262" y="15230"/>
                      <a:pt x="833" y="16039"/>
                    </a:cubicBezTo>
                    <a:cubicBezTo>
                      <a:pt x="349" y="16954"/>
                      <a:pt x="574" y="18239"/>
                      <a:pt x="1384" y="19226"/>
                    </a:cubicBezTo>
                    <a:cubicBezTo>
                      <a:pt x="243" y="19928"/>
                      <a:pt x="0" y="21434"/>
                      <a:pt x="715" y="22354"/>
                    </a:cubicBezTo>
                    <a:cubicBezTo>
                      <a:pt x="1095" y="22843"/>
                      <a:pt x="1707" y="23118"/>
                      <a:pt x="2348" y="23118"/>
                    </a:cubicBezTo>
                    <a:cubicBezTo>
                      <a:pt x="2764" y="23118"/>
                      <a:pt x="3191" y="23003"/>
                      <a:pt x="3574" y="22755"/>
                    </a:cubicBezTo>
                    <a:cubicBezTo>
                      <a:pt x="3676" y="23043"/>
                      <a:pt x="4073" y="24062"/>
                      <a:pt x="5123" y="24587"/>
                    </a:cubicBezTo>
                    <a:cubicBezTo>
                      <a:pt x="5538" y="24794"/>
                      <a:pt x="5996" y="24896"/>
                      <a:pt x="6464" y="24896"/>
                    </a:cubicBezTo>
                    <a:cubicBezTo>
                      <a:pt x="7356" y="24896"/>
                      <a:pt x="8285" y="24529"/>
                      <a:pt x="9025" y="23828"/>
                    </a:cubicBezTo>
                    <a:cubicBezTo>
                      <a:pt x="9629" y="24620"/>
                      <a:pt x="10529" y="25079"/>
                      <a:pt x="11440" y="25079"/>
                    </a:cubicBezTo>
                    <a:cubicBezTo>
                      <a:pt x="11603" y="25079"/>
                      <a:pt x="11766" y="25065"/>
                      <a:pt x="11928" y="25034"/>
                    </a:cubicBezTo>
                    <a:cubicBezTo>
                      <a:pt x="12975" y="24839"/>
                      <a:pt x="13568" y="24076"/>
                      <a:pt x="13715" y="23873"/>
                    </a:cubicBezTo>
                    <a:cubicBezTo>
                      <a:pt x="15187" y="24178"/>
                      <a:pt x="16940" y="24409"/>
                      <a:pt x="18913" y="24409"/>
                    </a:cubicBezTo>
                    <a:cubicBezTo>
                      <a:pt x="18923" y="24409"/>
                      <a:pt x="18933" y="24409"/>
                      <a:pt x="18943" y="24409"/>
                    </a:cubicBezTo>
                    <a:cubicBezTo>
                      <a:pt x="23578" y="24406"/>
                      <a:pt x="27285" y="23133"/>
                      <a:pt x="29620" y="22087"/>
                    </a:cubicBezTo>
                    <a:cubicBezTo>
                      <a:pt x="29951" y="22270"/>
                      <a:pt x="30314" y="22361"/>
                      <a:pt x="30672" y="22361"/>
                    </a:cubicBezTo>
                    <a:cubicBezTo>
                      <a:pt x="31058" y="22361"/>
                      <a:pt x="31438" y="22255"/>
                      <a:pt x="31765" y="22043"/>
                    </a:cubicBezTo>
                    <a:cubicBezTo>
                      <a:pt x="32506" y="21559"/>
                      <a:pt x="32638" y="20745"/>
                      <a:pt x="32659" y="20613"/>
                    </a:cubicBezTo>
                    <a:cubicBezTo>
                      <a:pt x="32980" y="21353"/>
                      <a:pt x="33698" y="21842"/>
                      <a:pt x="34491" y="21864"/>
                    </a:cubicBezTo>
                    <a:cubicBezTo>
                      <a:pt x="34509" y="21864"/>
                      <a:pt x="34527" y="21864"/>
                      <a:pt x="34545" y="21864"/>
                    </a:cubicBezTo>
                    <a:cubicBezTo>
                      <a:pt x="35373" y="21864"/>
                      <a:pt x="36134" y="21353"/>
                      <a:pt x="36455" y="20568"/>
                    </a:cubicBezTo>
                    <a:cubicBezTo>
                      <a:pt x="36947" y="20897"/>
                      <a:pt x="37479" y="21038"/>
                      <a:pt x="37976" y="21038"/>
                    </a:cubicBezTo>
                    <a:cubicBezTo>
                      <a:pt x="38810" y="21038"/>
                      <a:pt x="39549" y="20643"/>
                      <a:pt x="39851" y="20076"/>
                    </a:cubicBezTo>
                    <a:cubicBezTo>
                      <a:pt x="40348" y="19144"/>
                      <a:pt x="39792" y="17493"/>
                      <a:pt x="38243" y="16948"/>
                    </a:cubicBezTo>
                    <a:cubicBezTo>
                      <a:pt x="39437" y="16488"/>
                      <a:pt x="40100" y="15435"/>
                      <a:pt x="39939" y="14670"/>
                    </a:cubicBezTo>
                    <a:cubicBezTo>
                      <a:pt x="39791" y="13963"/>
                      <a:pt x="38894" y="13295"/>
                      <a:pt x="37754" y="13295"/>
                    </a:cubicBezTo>
                    <a:cubicBezTo>
                      <a:pt x="37399" y="13295"/>
                      <a:pt x="37020" y="13360"/>
                      <a:pt x="36633" y="13509"/>
                    </a:cubicBezTo>
                    <a:cubicBezTo>
                      <a:pt x="36767" y="11931"/>
                      <a:pt x="35893" y="10476"/>
                      <a:pt x="34533" y="9935"/>
                    </a:cubicBezTo>
                    <a:cubicBezTo>
                      <a:pt x="34140" y="9779"/>
                      <a:pt x="33755" y="9718"/>
                      <a:pt x="33395" y="9718"/>
                    </a:cubicBezTo>
                    <a:cubicBezTo>
                      <a:pt x="32210" y="9718"/>
                      <a:pt x="31294" y="10376"/>
                      <a:pt x="31227" y="10428"/>
                    </a:cubicBezTo>
                    <a:cubicBezTo>
                      <a:pt x="30631" y="10010"/>
                      <a:pt x="30037" y="9593"/>
                      <a:pt x="29439" y="9177"/>
                    </a:cubicBezTo>
                    <a:cubicBezTo>
                      <a:pt x="29231" y="8638"/>
                      <a:pt x="28944" y="7809"/>
                      <a:pt x="28725" y="6763"/>
                    </a:cubicBezTo>
                    <a:cubicBezTo>
                      <a:pt x="28422" y="5328"/>
                      <a:pt x="28552" y="4948"/>
                      <a:pt x="28189" y="3949"/>
                    </a:cubicBezTo>
                    <a:cubicBezTo>
                      <a:pt x="27708" y="2624"/>
                      <a:pt x="26939" y="1809"/>
                      <a:pt x="26713" y="1581"/>
                    </a:cubicBezTo>
                    <a:cubicBezTo>
                      <a:pt x="26298" y="1157"/>
                      <a:pt x="25607" y="457"/>
                      <a:pt x="24525" y="151"/>
                    </a:cubicBezTo>
                    <a:cubicBezTo>
                      <a:pt x="24152" y="44"/>
                      <a:pt x="23788" y="1"/>
                      <a:pt x="23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5"/>
              <p:cNvSpPr/>
              <p:nvPr/>
            </p:nvSpPr>
            <p:spPr>
              <a:xfrm>
                <a:off x="5152050" y="3330900"/>
                <a:ext cx="81150" cy="80025"/>
              </a:xfrm>
              <a:custGeom>
                <a:avLst/>
                <a:gdLst/>
                <a:ahLst/>
                <a:cxnLst/>
                <a:rect l="l" t="t" r="r" b="b"/>
                <a:pathLst>
                  <a:path w="3246" h="3201" extrusionOk="0">
                    <a:moveTo>
                      <a:pt x="3246" y="1"/>
                    </a:moveTo>
                    <a:lnTo>
                      <a:pt x="3246" y="1"/>
                    </a:lnTo>
                    <a:cubicBezTo>
                      <a:pt x="2164" y="51"/>
                      <a:pt x="1082" y="102"/>
                      <a:pt x="0" y="150"/>
                    </a:cubicBezTo>
                    <a:cubicBezTo>
                      <a:pt x="30" y="884"/>
                      <a:pt x="61" y="1619"/>
                      <a:pt x="90" y="2353"/>
                    </a:cubicBezTo>
                    <a:cubicBezTo>
                      <a:pt x="420" y="2888"/>
                      <a:pt x="991" y="3200"/>
                      <a:pt x="1573" y="3200"/>
                    </a:cubicBezTo>
                    <a:cubicBezTo>
                      <a:pt x="1694" y="3200"/>
                      <a:pt x="1815" y="3187"/>
                      <a:pt x="1935" y="3159"/>
                    </a:cubicBezTo>
                    <a:cubicBezTo>
                      <a:pt x="2837" y="2948"/>
                      <a:pt x="3142" y="2041"/>
                      <a:pt x="3156" y="1997"/>
                    </a:cubicBezTo>
                    <a:cubicBezTo>
                      <a:pt x="3186" y="1331"/>
                      <a:pt x="3217" y="666"/>
                      <a:pt x="3246" y="1"/>
                    </a:cubicBezTo>
                    <a:close/>
                  </a:path>
                </a:pathLst>
              </a:custGeom>
              <a:solidFill>
                <a:srgbClr val="966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5"/>
              <p:cNvSpPr/>
              <p:nvPr/>
            </p:nvSpPr>
            <p:spPr>
              <a:xfrm>
                <a:off x="5314825" y="3109750"/>
                <a:ext cx="88075" cy="120650"/>
              </a:xfrm>
              <a:custGeom>
                <a:avLst/>
                <a:gdLst/>
                <a:ahLst/>
                <a:cxnLst/>
                <a:rect l="l" t="t" r="r" b="b"/>
                <a:pathLst>
                  <a:path w="3523" h="4826" extrusionOk="0">
                    <a:moveTo>
                      <a:pt x="2107" y="0"/>
                    </a:moveTo>
                    <a:cubicBezTo>
                      <a:pt x="1510" y="0"/>
                      <a:pt x="847" y="458"/>
                      <a:pt x="494" y="1253"/>
                    </a:cubicBezTo>
                    <a:cubicBezTo>
                      <a:pt x="329" y="2445"/>
                      <a:pt x="166" y="3635"/>
                      <a:pt x="1" y="4826"/>
                    </a:cubicBezTo>
                    <a:cubicBezTo>
                      <a:pt x="1867" y="4686"/>
                      <a:pt x="3231" y="3600"/>
                      <a:pt x="3414" y="2325"/>
                    </a:cubicBezTo>
                    <a:cubicBezTo>
                      <a:pt x="3523" y="1565"/>
                      <a:pt x="3272" y="305"/>
                      <a:pt x="2427" y="47"/>
                    </a:cubicBezTo>
                    <a:cubicBezTo>
                      <a:pt x="2324" y="15"/>
                      <a:pt x="2217" y="0"/>
                      <a:pt x="2107" y="0"/>
                    </a:cubicBezTo>
                    <a:close/>
                  </a:path>
                </a:pathLst>
              </a:custGeom>
              <a:solidFill>
                <a:srgbClr val="966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5"/>
              <p:cNvSpPr/>
              <p:nvPr/>
            </p:nvSpPr>
            <p:spPr>
              <a:xfrm>
                <a:off x="5011750" y="2964200"/>
                <a:ext cx="332975" cy="385150"/>
              </a:xfrm>
              <a:custGeom>
                <a:avLst/>
                <a:gdLst/>
                <a:ahLst/>
                <a:cxnLst/>
                <a:rect l="l" t="t" r="r" b="b"/>
                <a:pathLst>
                  <a:path w="13319" h="15406" extrusionOk="0">
                    <a:moveTo>
                      <a:pt x="8017" y="1"/>
                    </a:moveTo>
                    <a:cubicBezTo>
                      <a:pt x="7581" y="1"/>
                      <a:pt x="7159" y="47"/>
                      <a:pt x="6730" y="93"/>
                    </a:cubicBezTo>
                    <a:cubicBezTo>
                      <a:pt x="6146" y="156"/>
                      <a:pt x="5532" y="224"/>
                      <a:pt x="4764" y="495"/>
                    </a:cubicBezTo>
                    <a:cubicBezTo>
                      <a:pt x="3712" y="866"/>
                      <a:pt x="3014" y="1395"/>
                      <a:pt x="2799" y="1566"/>
                    </a:cubicBezTo>
                    <a:cubicBezTo>
                      <a:pt x="2628" y="1701"/>
                      <a:pt x="2359" y="1913"/>
                      <a:pt x="2098" y="2208"/>
                    </a:cubicBezTo>
                    <a:cubicBezTo>
                      <a:pt x="1726" y="2625"/>
                      <a:pt x="1274" y="3317"/>
                      <a:pt x="1026" y="4633"/>
                    </a:cubicBezTo>
                    <a:cubicBezTo>
                      <a:pt x="687" y="6438"/>
                      <a:pt x="0" y="10082"/>
                      <a:pt x="2306" y="13005"/>
                    </a:cubicBezTo>
                    <a:cubicBezTo>
                      <a:pt x="2713" y="13521"/>
                      <a:pt x="3343" y="14302"/>
                      <a:pt x="4451" y="14838"/>
                    </a:cubicBezTo>
                    <a:cubicBezTo>
                      <a:pt x="5249" y="15223"/>
                      <a:pt x="6138" y="15406"/>
                      <a:pt x="7033" y="15406"/>
                    </a:cubicBezTo>
                    <a:cubicBezTo>
                      <a:pt x="8847" y="15406"/>
                      <a:pt x="10689" y="14657"/>
                      <a:pt x="11867" y="13334"/>
                    </a:cubicBezTo>
                    <a:cubicBezTo>
                      <a:pt x="12182" y="12978"/>
                      <a:pt x="13113" y="11934"/>
                      <a:pt x="13251" y="10459"/>
                    </a:cubicBezTo>
                    <a:cubicBezTo>
                      <a:pt x="13318" y="9750"/>
                      <a:pt x="13145" y="9476"/>
                      <a:pt x="13117" y="8091"/>
                    </a:cubicBezTo>
                    <a:cubicBezTo>
                      <a:pt x="13090" y="6715"/>
                      <a:pt x="13231" y="6564"/>
                      <a:pt x="13207" y="5722"/>
                    </a:cubicBezTo>
                    <a:cubicBezTo>
                      <a:pt x="13181" y="4836"/>
                      <a:pt x="13130" y="3086"/>
                      <a:pt x="11911" y="1701"/>
                    </a:cubicBezTo>
                    <a:cubicBezTo>
                      <a:pt x="10746" y="379"/>
                      <a:pt x="9142" y="104"/>
                      <a:pt x="8739" y="48"/>
                    </a:cubicBezTo>
                    <a:cubicBezTo>
                      <a:pt x="8492" y="14"/>
                      <a:pt x="8253" y="1"/>
                      <a:pt x="8017" y="1"/>
                    </a:cubicBezTo>
                    <a:close/>
                  </a:path>
                </a:pathLst>
              </a:custGeom>
              <a:solidFill>
                <a:srgbClr val="966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5"/>
              <p:cNvSpPr/>
              <p:nvPr/>
            </p:nvSpPr>
            <p:spPr>
              <a:xfrm>
                <a:off x="5041850" y="3146200"/>
                <a:ext cx="306775" cy="70050"/>
              </a:xfrm>
              <a:custGeom>
                <a:avLst/>
                <a:gdLst/>
                <a:ahLst/>
                <a:cxnLst/>
                <a:rect l="l" t="t" r="r" b="b"/>
                <a:pathLst>
                  <a:path w="12271" h="2802" extrusionOk="0">
                    <a:moveTo>
                      <a:pt x="6233" y="1"/>
                    </a:moveTo>
                    <a:cubicBezTo>
                      <a:pt x="3980" y="1"/>
                      <a:pt x="1945" y="176"/>
                      <a:pt x="179" y="422"/>
                    </a:cubicBezTo>
                    <a:cubicBezTo>
                      <a:pt x="119" y="789"/>
                      <a:pt x="60" y="1156"/>
                      <a:pt x="0" y="1523"/>
                    </a:cubicBezTo>
                    <a:cubicBezTo>
                      <a:pt x="578" y="2171"/>
                      <a:pt x="1164" y="2457"/>
                      <a:pt x="1549" y="2595"/>
                    </a:cubicBezTo>
                    <a:cubicBezTo>
                      <a:pt x="1939" y="2734"/>
                      <a:pt x="2350" y="2801"/>
                      <a:pt x="2772" y="2801"/>
                    </a:cubicBezTo>
                    <a:cubicBezTo>
                      <a:pt x="4197" y="2801"/>
                      <a:pt x="5742" y="2036"/>
                      <a:pt x="6970" y="689"/>
                    </a:cubicBezTo>
                    <a:cubicBezTo>
                      <a:pt x="7266" y="977"/>
                      <a:pt x="7936" y="1553"/>
                      <a:pt x="8965" y="1791"/>
                    </a:cubicBezTo>
                    <a:cubicBezTo>
                      <a:pt x="9283" y="1864"/>
                      <a:pt x="9588" y="1894"/>
                      <a:pt x="9875" y="1894"/>
                    </a:cubicBezTo>
                    <a:cubicBezTo>
                      <a:pt x="11008" y="1894"/>
                      <a:pt x="11856" y="1424"/>
                      <a:pt x="12092" y="1283"/>
                    </a:cubicBezTo>
                    <a:cubicBezTo>
                      <a:pt x="12152" y="995"/>
                      <a:pt x="12212" y="709"/>
                      <a:pt x="12270" y="422"/>
                    </a:cubicBezTo>
                    <a:cubicBezTo>
                      <a:pt x="10640" y="193"/>
                      <a:pt x="8791" y="28"/>
                      <a:pt x="6761" y="4"/>
                    </a:cubicBezTo>
                    <a:cubicBezTo>
                      <a:pt x="6584" y="2"/>
                      <a:pt x="6408" y="1"/>
                      <a:pt x="6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5"/>
              <p:cNvSpPr/>
              <p:nvPr/>
            </p:nvSpPr>
            <p:spPr>
              <a:xfrm>
                <a:off x="4962550" y="3135050"/>
                <a:ext cx="95700" cy="120675"/>
              </a:xfrm>
              <a:custGeom>
                <a:avLst/>
                <a:gdLst/>
                <a:ahLst/>
                <a:cxnLst/>
                <a:rect l="l" t="t" r="r" b="b"/>
                <a:pathLst>
                  <a:path w="3828" h="4827" extrusionOk="0">
                    <a:moveTo>
                      <a:pt x="1536" y="1"/>
                    </a:moveTo>
                    <a:cubicBezTo>
                      <a:pt x="1418" y="1"/>
                      <a:pt x="1302" y="16"/>
                      <a:pt x="1191" y="47"/>
                    </a:cubicBezTo>
                    <a:cubicBezTo>
                      <a:pt x="270" y="305"/>
                      <a:pt x="0" y="1567"/>
                      <a:pt x="119" y="2325"/>
                    </a:cubicBezTo>
                    <a:cubicBezTo>
                      <a:pt x="317" y="3600"/>
                      <a:pt x="1801" y="4687"/>
                      <a:pt x="3827" y="4827"/>
                    </a:cubicBezTo>
                    <a:cubicBezTo>
                      <a:pt x="3648" y="3637"/>
                      <a:pt x="3470" y="2444"/>
                      <a:pt x="3291" y="1253"/>
                    </a:cubicBezTo>
                    <a:cubicBezTo>
                      <a:pt x="2908" y="459"/>
                      <a:pt x="2186" y="1"/>
                      <a:pt x="1536" y="1"/>
                    </a:cubicBezTo>
                    <a:close/>
                  </a:path>
                </a:pathLst>
              </a:custGeom>
              <a:solidFill>
                <a:srgbClr val="966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5"/>
              <p:cNvSpPr/>
              <p:nvPr/>
            </p:nvSpPr>
            <p:spPr>
              <a:xfrm>
                <a:off x="5214450" y="3142500"/>
                <a:ext cx="26925" cy="80950"/>
              </a:xfrm>
              <a:custGeom>
                <a:avLst/>
                <a:gdLst/>
                <a:ahLst/>
                <a:cxnLst/>
                <a:rect l="l" t="t" r="r" b="b"/>
                <a:pathLst>
                  <a:path w="1077" h="3238" extrusionOk="0">
                    <a:moveTo>
                      <a:pt x="356" y="0"/>
                    </a:moveTo>
                    <a:lnTo>
                      <a:pt x="356" y="0"/>
                    </a:lnTo>
                    <a:cubicBezTo>
                      <a:pt x="281" y="201"/>
                      <a:pt x="227" y="408"/>
                      <a:pt x="177" y="614"/>
                    </a:cubicBezTo>
                    <a:cubicBezTo>
                      <a:pt x="130" y="822"/>
                      <a:pt x="93" y="1033"/>
                      <a:pt x="64" y="1246"/>
                    </a:cubicBezTo>
                    <a:cubicBezTo>
                      <a:pt x="40" y="1458"/>
                      <a:pt x="16" y="1671"/>
                      <a:pt x="10" y="1885"/>
                    </a:cubicBezTo>
                    <a:cubicBezTo>
                      <a:pt x="1" y="2098"/>
                      <a:pt x="0" y="2314"/>
                      <a:pt x="9" y="2527"/>
                    </a:cubicBezTo>
                    <a:lnTo>
                      <a:pt x="17" y="2732"/>
                    </a:lnTo>
                    <a:lnTo>
                      <a:pt x="195" y="2646"/>
                    </a:lnTo>
                    <a:cubicBezTo>
                      <a:pt x="390" y="2550"/>
                      <a:pt x="483" y="2400"/>
                      <a:pt x="592" y="2350"/>
                    </a:cubicBezTo>
                    <a:cubicBezTo>
                      <a:pt x="635" y="2329"/>
                      <a:pt x="672" y="2318"/>
                      <a:pt x="704" y="2318"/>
                    </a:cubicBezTo>
                    <a:cubicBezTo>
                      <a:pt x="762" y="2318"/>
                      <a:pt x="806" y="2353"/>
                      <a:pt x="842" y="2436"/>
                    </a:cubicBezTo>
                    <a:cubicBezTo>
                      <a:pt x="867" y="2496"/>
                      <a:pt x="881" y="2571"/>
                      <a:pt x="881" y="2642"/>
                    </a:cubicBezTo>
                    <a:cubicBezTo>
                      <a:pt x="881" y="2716"/>
                      <a:pt x="868" y="2789"/>
                      <a:pt x="845" y="2861"/>
                    </a:cubicBezTo>
                    <a:cubicBezTo>
                      <a:pt x="797" y="3007"/>
                      <a:pt x="704" y="3141"/>
                      <a:pt x="567" y="3238"/>
                    </a:cubicBezTo>
                    <a:cubicBezTo>
                      <a:pt x="728" y="3187"/>
                      <a:pt x="867" y="3065"/>
                      <a:pt x="953" y="2910"/>
                    </a:cubicBezTo>
                    <a:cubicBezTo>
                      <a:pt x="1039" y="2752"/>
                      <a:pt x="1077" y="2562"/>
                      <a:pt x="1026" y="2373"/>
                    </a:cubicBezTo>
                    <a:cubicBezTo>
                      <a:pt x="1012" y="2325"/>
                      <a:pt x="993" y="2276"/>
                      <a:pt x="960" y="2230"/>
                    </a:cubicBezTo>
                    <a:cubicBezTo>
                      <a:pt x="929" y="2184"/>
                      <a:pt x="881" y="2143"/>
                      <a:pt x="824" y="2118"/>
                    </a:cubicBezTo>
                    <a:cubicBezTo>
                      <a:pt x="779" y="2097"/>
                      <a:pt x="730" y="2088"/>
                      <a:pt x="684" y="2088"/>
                    </a:cubicBezTo>
                    <a:cubicBezTo>
                      <a:pt x="671" y="2088"/>
                      <a:pt x="659" y="2089"/>
                      <a:pt x="647" y="2090"/>
                    </a:cubicBezTo>
                    <a:cubicBezTo>
                      <a:pt x="591" y="2095"/>
                      <a:pt x="540" y="2111"/>
                      <a:pt x="492" y="2130"/>
                    </a:cubicBezTo>
                    <a:cubicBezTo>
                      <a:pt x="447" y="2151"/>
                      <a:pt x="402" y="2176"/>
                      <a:pt x="363" y="2205"/>
                    </a:cubicBezTo>
                    <a:cubicBezTo>
                      <a:pt x="331" y="2229"/>
                      <a:pt x="301" y="2253"/>
                      <a:pt x="273" y="2275"/>
                    </a:cubicBezTo>
                    <a:lnTo>
                      <a:pt x="273" y="2275"/>
                    </a:lnTo>
                    <a:cubicBezTo>
                      <a:pt x="272" y="2148"/>
                      <a:pt x="271" y="2021"/>
                      <a:pt x="273" y="1894"/>
                    </a:cubicBezTo>
                    <a:cubicBezTo>
                      <a:pt x="279" y="1684"/>
                      <a:pt x="279" y="1475"/>
                      <a:pt x="290" y="1265"/>
                    </a:cubicBezTo>
                    <a:cubicBezTo>
                      <a:pt x="297" y="1056"/>
                      <a:pt x="309" y="846"/>
                      <a:pt x="320" y="636"/>
                    </a:cubicBezTo>
                    <a:cubicBezTo>
                      <a:pt x="332" y="425"/>
                      <a:pt x="348" y="214"/>
                      <a:pt x="3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5"/>
              <p:cNvSpPr/>
              <p:nvPr/>
            </p:nvSpPr>
            <p:spPr>
              <a:xfrm>
                <a:off x="5165275" y="3235875"/>
                <a:ext cx="92075" cy="26675"/>
              </a:xfrm>
              <a:custGeom>
                <a:avLst/>
                <a:gdLst/>
                <a:ahLst/>
                <a:cxnLst/>
                <a:rect l="l" t="t" r="r" b="b"/>
                <a:pathLst>
                  <a:path w="3683" h="1067" extrusionOk="0">
                    <a:moveTo>
                      <a:pt x="3683" y="1"/>
                    </a:moveTo>
                    <a:lnTo>
                      <a:pt x="3683" y="1"/>
                    </a:lnTo>
                    <a:cubicBezTo>
                      <a:pt x="3409" y="196"/>
                      <a:pt x="3127" y="362"/>
                      <a:pt x="2834" y="491"/>
                    </a:cubicBezTo>
                    <a:cubicBezTo>
                      <a:pt x="2539" y="619"/>
                      <a:pt x="2232" y="712"/>
                      <a:pt x="1919" y="764"/>
                    </a:cubicBezTo>
                    <a:cubicBezTo>
                      <a:pt x="1717" y="797"/>
                      <a:pt x="1513" y="813"/>
                      <a:pt x="1307" y="813"/>
                    </a:cubicBezTo>
                    <a:cubicBezTo>
                      <a:pt x="1193" y="813"/>
                      <a:pt x="1078" y="808"/>
                      <a:pt x="963" y="798"/>
                    </a:cubicBezTo>
                    <a:cubicBezTo>
                      <a:pt x="642" y="769"/>
                      <a:pt x="321" y="701"/>
                      <a:pt x="0" y="603"/>
                    </a:cubicBezTo>
                    <a:lnTo>
                      <a:pt x="0" y="603"/>
                    </a:lnTo>
                    <a:cubicBezTo>
                      <a:pt x="273" y="803"/>
                      <a:pt x="596" y="935"/>
                      <a:pt x="932" y="1005"/>
                    </a:cubicBezTo>
                    <a:cubicBezTo>
                      <a:pt x="1120" y="1046"/>
                      <a:pt x="1314" y="1066"/>
                      <a:pt x="1507" y="1066"/>
                    </a:cubicBezTo>
                    <a:cubicBezTo>
                      <a:pt x="1659" y="1066"/>
                      <a:pt x="1811" y="1054"/>
                      <a:pt x="1961" y="1029"/>
                    </a:cubicBezTo>
                    <a:cubicBezTo>
                      <a:pt x="2305" y="973"/>
                      <a:pt x="2634" y="855"/>
                      <a:pt x="2930" y="678"/>
                    </a:cubicBezTo>
                    <a:cubicBezTo>
                      <a:pt x="3224" y="505"/>
                      <a:pt x="3488" y="276"/>
                      <a:pt x="3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5"/>
              <p:cNvSpPr/>
              <p:nvPr/>
            </p:nvSpPr>
            <p:spPr>
              <a:xfrm>
                <a:off x="5059300" y="3226275"/>
                <a:ext cx="68700" cy="40225"/>
              </a:xfrm>
              <a:custGeom>
                <a:avLst/>
                <a:gdLst/>
                <a:ahLst/>
                <a:cxnLst/>
                <a:rect l="l" t="t" r="r" b="b"/>
                <a:pathLst>
                  <a:path w="2748" h="1609" extrusionOk="0">
                    <a:moveTo>
                      <a:pt x="1573" y="1"/>
                    </a:moveTo>
                    <a:cubicBezTo>
                      <a:pt x="1472" y="1"/>
                      <a:pt x="1367" y="8"/>
                      <a:pt x="1260" y="23"/>
                    </a:cubicBezTo>
                    <a:cubicBezTo>
                      <a:pt x="536" y="128"/>
                      <a:pt x="1" y="563"/>
                      <a:pt x="62" y="994"/>
                    </a:cubicBezTo>
                    <a:cubicBezTo>
                      <a:pt x="115" y="1362"/>
                      <a:pt x="586" y="1608"/>
                      <a:pt x="1173" y="1608"/>
                    </a:cubicBezTo>
                    <a:cubicBezTo>
                      <a:pt x="1275" y="1608"/>
                      <a:pt x="1380" y="1601"/>
                      <a:pt x="1487" y="1585"/>
                    </a:cubicBezTo>
                    <a:cubicBezTo>
                      <a:pt x="2211" y="1481"/>
                      <a:pt x="2747" y="1046"/>
                      <a:pt x="2684" y="614"/>
                    </a:cubicBezTo>
                    <a:cubicBezTo>
                      <a:pt x="2630" y="247"/>
                      <a:pt x="2160" y="1"/>
                      <a:pt x="1573" y="1"/>
                    </a:cubicBezTo>
                    <a:close/>
                  </a:path>
                </a:pathLst>
              </a:custGeom>
              <a:solidFill>
                <a:srgbClr val="000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5"/>
              <p:cNvSpPr/>
              <p:nvPr/>
            </p:nvSpPr>
            <p:spPr>
              <a:xfrm>
                <a:off x="5270075" y="3204800"/>
                <a:ext cx="60300" cy="37000"/>
              </a:xfrm>
              <a:custGeom>
                <a:avLst/>
                <a:gdLst/>
                <a:ahLst/>
                <a:cxnLst/>
                <a:rect l="l" t="t" r="r" b="b"/>
                <a:pathLst>
                  <a:path w="2412" h="1480" extrusionOk="0">
                    <a:moveTo>
                      <a:pt x="1354" y="0"/>
                    </a:moveTo>
                    <a:cubicBezTo>
                      <a:pt x="1274" y="0"/>
                      <a:pt x="1191" y="6"/>
                      <a:pt x="1108" y="17"/>
                    </a:cubicBezTo>
                    <a:cubicBezTo>
                      <a:pt x="472" y="103"/>
                      <a:pt x="0" y="498"/>
                      <a:pt x="54" y="896"/>
                    </a:cubicBezTo>
                    <a:cubicBezTo>
                      <a:pt x="102" y="1243"/>
                      <a:pt x="530" y="1480"/>
                      <a:pt x="1058" y="1480"/>
                    </a:cubicBezTo>
                    <a:cubicBezTo>
                      <a:pt x="1138" y="1480"/>
                      <a:pt x="1220" y="1474"/>
                      <a:pt x="1304" y="1463"/>
                    </a:cubicBezTo>
                    <a:cubicBezTo>
                      <a:pt x="1940" y="1377"/>
                      <a:pt x="2411" y="982"/>
                      <a:pt x="2358" y="584"/>
                    </a:cubicBezTo>
                    <a:cubicBezTo>
                      <a:pt x="2310" y="237"/>
                      <a:pt x="1882" y="0"/>
                      <a:pt x="1354" y="0"/>
                    </a:cubicBezTo>
                    <a:close/>
                  </a:path>
                </a:pathLst>
              </a:custGeom>
              <a:solidFill>
                <a:srgbClr val="000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5"/>
              <p:cNvSpPr/>
              <p:nvPr/>
            </p:nvSpPr>
            <p:spPr>
              <a:xfrm>
                <a:off x="5333050" y="3135400"/>
                <a:ext cx="57025" cy="63725"/>
              </a:xfrm>
              <a:custGeom>
                <a:avLst/>
                <a:gdLst/>
                <a:ahLst/>
                <a:cxnLst/>
                <a:rect l="l" t="t" r="r" b="b"/>
                <a:pathLst>
                  <a:path w="2281" h="2549" extrusionOk="0">
                    <a:moveTo>
                      <a:pt x="1733" y="0"/>
                    </a:moveTo>
                    <a:cubicBezTo>
                      <a:pt x="1689" y="0"/>
                      <a:pt x="1645" y="3"/>
                      <a:pt x="1600" y="8"/>
                    </a:cubicBezTo>
                    <a:cubicBezTo>
                      <a:pt x="1481" y="22"/>
                      <a:pt x="1360" y="59"/>
                      <a:pt x="1252" y="117"/>
                    </a:cubicBezTo>
                    <a:cubicBezTo>
                      <a:pt x="1145" y="174"/>
                      <a:pt x="1049" y="247"/>
                      <a:pt x="960" y="320"/>
                    </a:cubicBezTo>
                    <a:cubicBezTo>
                      <a:pt x="871" y="395"/>
                      <a:pt x="789" y="470"/>
                      <a:pt x="705" y="547"/>
                    </a:cubicBezTo>
                    <a:cubicBezTo>
                      <a:pt x="620" y="624"/>
                      <a:pt x="536" y="703"/>
                      <a:pt x="459" y="791"/>
                    </a:cubicBezTo>
                    <a:cubicBezTo>
                      <a:pt x="303" y="963"/>
                      <a:pt x="158" y="1162"/>
                      <a:pt x="74" y="1396"/>
                    </a:cubicBezTo>
                    <a:lnTo>
                      <a:pt x="0" y="1597"/>
                    </a:lnTo>
                    <a:lnTo>
                      <a:pt x="209" y="1575"/>
                    </a:lnTo>
                    <a:cubicBezTo>
                      <a:pt x="302" y="1566"/>
                      <a:pt x="393" y="1558"/>
                      <a:pt x="481" y="1558"/>
                    </a:cubicBezTo>
                    <a:cubicBezTo>
                      <a:pt x="558" y="1558"/>
                      <a:pt x="632" y="1564"/>
                      <a:pt x="702" y="1580"/>
                    </a:cubicBezTo>
                    <a:cubicBezTo>
                      <a:pt x="846" y="1614"/>
                      <a:pt x="960" y="1704"/>
                      <a:pt x="1000" y="1847"/>
                    </a:cubicBezTo>
                    <a:cubicBezTo>
                      <a:pt x="1018" y="1919"/>
                      <a:pt x="1024" y="1997"/>
                      <a:pt x="1009" y="2074"/>
                    </a:cubicBezTo>
                    <a:cubicBezTo>
                      <a:pt x="995" y="2149"/>
                      <a:pt x="960" y="2220"/>
                      <a:pt x="912" y="2287"/>
                    </a:cubicBezTo>
                    <a:cubicBezTo>
                      <a:pt x="811" y="2416"/>
                      <a:pt x="651" y="2508"/>
                      <a:pt x="475" y="2548"/>
                    </a:cubicBezTo>
                    <a:cubicBezTo>
                      <a:pt x="490" y="2548"/>
                      <a:pt x="505" y="2549"/>
                      <a:pt x="520" y="2549"/>
                    </a:cubicBezTo>
                    <a:cubicBezTo>
                      <a:pt x="687" y="2549"/>
                      <a:pt x="863" y="2490"/>
                      <a:pt x="999" y="2368"/>
                    </a:cubicBezTo>
                    <a:cubicBezTo>
                      <a:pt x="1148" y="2237"/>
                      <a:pt x="1229" y="2017"/>
                      <a:pt x="1190" y="1806"/>
                    </a:cubicBezTo>
                    <a:cubicBezTo>
                      <a:pt x="1172" y="1702"/>
                      <a:pt x="1125" y="1594"/>
                      <a:pt x="1046" y="1514"/>
                    </a:cubicBezTo>
                    <a:cubicBezTo>
                      <a:pt x="970" y="1432"/>
                      <a:pt x="868" y="1379"/>
                      <a:pt x="768" y="1347"/>
                    </a:cubicBezTo>
                    <a:cubicBezTo>
                      <a:pt x="649" y="1311"/>
                      <a:pt x="532" y="1300"/>
                      <a:pt x="419" y="1300"/>
                    </a:cubicBezTo>
                    <a:cubicBezTo>
                      <a:pt x="417" y="1300"/>
                      <a:pt x="415" y="1300"/>
                      <a:pt x="413" y="1300"/>
                    </a:cubicBezTo>
                    <a:lnTo>
                      <a:pt x="413" y="1300"/>
                    </a:lnTo>
                    <a:cubicBezTo>
                      <a:pt x="480" y="1182"/>
                      <a:pt x="562" y="1070"/>
                      <a:pt x="655" y="963"/>
                    </a:cubicBezTo>
                    <a:cubicBezTo>
                      <a:pt x="795" y="802"/>
                      <a:pt x="954" y="640"/>
                      <a:pt x="1109" y="484"/>
                    </a:cubicBezTo>
                    <a:cubicBezTo>
                      <a:pt x="1263" y="328"/>
                      <a:pt x="1423" y="199"/>
                      <a:pt x="1627" y="144"/>
                    </a:cubicBezTo>
                    <a:cubicBezTo>
                      <a:pt x="1749" y="111"/>
                      <a:pt x="1879" y="98"/>
                      <a:pt x="2011" y="98"/>
                    </a:cubicBezTo>
                    <a:cubicBezTo>
                      <a:pt x="2100" y="98"/>
                      <a:pt x="2190" y="104"/>
                      <a:pt x="2281" y="112"/>
                    </a:cubicBezTo>
                    <a:cubicBezTo>
                      <a:pt x="2110" y="46"/>
                      <a:pt x="1925"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5"/>
              <p:cNvSpPr/>
              <p:nvPr/>
            </p:nvSpPr>
            <p:spPr>
              <a:xfrm>
                <a:off x="4977850" y="3158825"/>
                <a:ext cx="57050" cy="63775"/>
              </a:xfrm>
              <a:custGeom>
                <a:avLst/>
                <a:gdLst/>
                <a:ahLst/>
                <a:cxnLst/>
                <a:rect l="l" t="t" r="r" b="b"/>
                <a:pathLst>
                  <a:path w="2282" h="2551" extrusionOk="0">
                    <a:moveTo>
                      <a:pt x="549" y="1"/>
                    </a:moveTo>
                    <a:cubicBezTo>
                      <a:pt x="357" y="1"/>
                      <a:pt x="173" y="47"/>
                      <a:pt x="1" y="113"/>
                    </a:cubicBezTo>
                    <a:cubicBezTo>
                      <a:pt x="91" y="105"/>
                      <a:pt x="182" y="100"/>
                      <a:pt x="271" y="100"/>
                    </a:cubicBezTo>
                    <a:cubicBezTo>
                      <a:pt x="404" y="100"/>
                      <a:pt x="534" y="112"/>
                      <a:pt x="655" y="146"/>
                    </a:cubicBezTo>
                    <a:cubicBezTo>
                      <a:pt x="858" y="201"/>
                      <a:pt x="1019" y="330"/>
                      <a:pt x="1173" y="485"/>
                    </a:cubicBezTo>
                    <a:cubicBezTo>
                      <a:pt x="1328" y="641"/>
                      <a:pt x="1487" y="804"/>
                      <a:pt x="1627" y="964"/>
                    </a:cubicBezTo>
                    <a:cubicBezTo>
                      <a:pt x="1720" y="1072"/>
                      <a:pt x="1802" y="1184"/>
                      <a:pt x="1869" y="1301"/>
                    </a:cubicBezTo>
                    <a:lnTo>
                      <a:pt x="1869" y="1301"/>
                    </a:lnTo>
                    <a:cubicBezTo>
                      <a:pt x="1868" y="1301"/>
                      <a:pt x="1866" y="1301"/>
                      <a:pt x="1865" y="1301"/>
                    </a:cubicBezTo>
                    <a:cubicBezTo>
                      <a:pt x="1751" y="1301"/>
                      <a:pt x="1634" y="1312"/>
                      <a:pt x="1513" y="1349"/>
                    </a:cubicBezTo>
                    <a:cubicBezTo>
                      <a:pt x="1414" y="1380"/>
                      <a:pt x="1311" y="1433"/>
                      <a:pt x="1236" y="1515"/>
                    </a:cubicBezTo>
                    <a:cubicBezTo>
                      <a:pt x="1157" y="1596"/>
                      <a:pt x="1109" y="1702"/>
                      <a:pt x="1091" y="1808"/>
                    </a:cubicBezTo>
                    <a:cubicBezTo>
                      <a:pt x="1052" y="2018"/>
                      <a:pt x="1134" y="2238"/>
                      <a:pt x="1283" y="2370"/>
                    </a:cubicBezTo>
                    <a:cubicBezTo>
                      <a:pt x="1419" y="2491"/>
                      <a:pt x="1594" y="2551"/>
                      <a:pt x="1762" y="2551"/>
                    </a:cubicBezTo>
                    <a:cubicBezTo>
                      <a:pt x="1777" y="2551"/>
                      <a:pt x="1791" y="2550"/>
                      <a:pt x="1806" y="2549"/>
                    </a:cubicBezTo>
                    <a:cubicBezTo>
                      <a:pt x="1631" y="2510"/>
                      <a:pt x="1471" y="2417"/>
                      <a:pt x="1370" y="2288"/>
                    </a:cubicBezTo>
                    <a:cubicBezTo>
                      <a:pt x="1322" y="2222"/>
                      <a:pt x="1286" y="2150"/>
                      <a:pt x="1272" y="2074"/>
                    </a:cubicBezTo>
                    <a:cubicBezTo>
                      <a:pt x="1258" y="1998"/>
                      <a:pt x="1263" y="1919"/>
                      <a:pt x="1282" y="1849"/>
                    </a:cubicBezTo>
                    <a:cubicBezTo>
                      <a:pt x="1322" y="1706"/>
                      <a:pt x="1435" y="1615"/>
                      <a:pt x="1580" y="1581"/>
                    </a:cubicBezTo>
                    <a:cubicBezTo>
                      <a:pt x="1649" y="1565"/>
                      <a:pt x="1723" y="1558"/>
                      <a:pt x="1801" y="1558"/>
                    </a:cubicBezTo>
                    <a:cubicBezTo>
                      <a:pt x="1888" y="1558"/>
                      <a:pt x="1980" y="1566"/>
                      <a:pt x="2072" y="1576"/>
                    </a:cubicBezTo>
                    <a:lnTo>
                      <a:pt x="2281" y="1598"/>
                    </a:lnTo>
                    <a:lnTo>
                      <a:pt x="2281" y="1598"/>
                    </a:lnTo>
                    <a:lnTo>
                      <a:pt x="2209" y="1397"/>
                    </a:lnTo>
                    <a:cubicBezTo>
                      <a:pt x="2124" y="1163"/>
                      <a:pt x="1979" y="964"/>
                      <a:pt x="1822" y="792"/>
                    </a:cubicBezTo>
                    <a:cubicBezTo>
                      <a:pt x="1745" y="704"/>
                      <a:pt x="1662" y="626"/>
                      <a:pt x="1578" y="548"/>
                    </a:cubicBezTo>
                    <a:cubicBezTo>
                      <a:pt x="1493" y="472"/>
                      <a:pt x="1410" y="396"/>
                      <a:pt x="1322" y="322"/>
                    </a:cubicBezTo>
                    <a:cubicBezTo>
                      <a:pt x="1233" y="248"/>
                      <a:pt x="1137" y="175"/>
                      <a:pt x="1029" y="117"/>
                    </a:cubicBezTo>
                    <a:cubicBezTo>
                      <a:pt x="921" y="60"/>
                      <a:pt x="801" y="23"/>
                      <a:pt x="683" y="8"/>
                    </a:cubicBezTo>
                    <a:cubicBezTo>
                      <a:pt x="638" y="3"/>
                      <a:pt x="593" y="1"/>
                      <a:pt x="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5"/>
              <p:cNvSpPr/>
              <p:nvPr/>
            </p:nvSpPr>
            <p:spPr>
              <a:xfrm>
                <a:off x="4966650" y="3376425"/>
                <a:ext cx="459050" cy="194300"/>
              </a:xfrm>
              <a:custGeom>
                <a:avLst/>
                <a:gdLst/>
                <a:ahLst/>
                <a:cxnLst/>
                <a:rect l="l" t="t" r="r" b="b"/>
                <a:pathLst>
                  <a:path w="18362" h="7772" extrusionOk="0">
                    <a:moveTo>
                      <a:pt x="9800" y="0"/>
                    </a:moveTo>
                    <a:cubicBezTo>
                      <a:pt x="7787" y="0"/>
                      <a:pt x="5792" y="612"/>
                      <a:pt x="4169" y="1696"/>
                    </a:cubicBezTo>
                    <a:cubicBezTo>
                      <a:pt x="1131" y="3726"/>
                      <a:pt x="226" y="6860"/>
                      <a:pt x="0" y="7772"/>
                    </a:cubicBezTo>
                    <a:cubicBezTo>
                      <a:pt x="6120" y="7116"/>
                      <a:pt x="12241" y="6460"/>
                      <a:pt x="18362" y="5806"/>
                    </a:cubicBezTo>
                    <a:cubicBezTo>
                      <a:pt x="17978" y="4886"/>
                      <a:pt x="16918" y="2707"/>
                      <a:pt x="14535" y="1278"/>
                    </a:cubicBezTo>
                    <a:cubicBezTo>
                      <a:pt x="13070" y="401"/>
                      <a:pt x="11429" y="0"/>
                      <a:pt x="9800" y="0"/>
                    </a:cubicBezTo>
                    <a:close/>
                  </a:path>
                </a:pathLst>
              </a:custGeom>
              <a:solidFill>
                <a:srgbClr val="634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5"/>
              <p:cNvSpPr/>
              <p:nvPr/>
            </p:nvSpPr>
            <p:spPr>
              <a:xfrm>
                <a:off x="5108000" y="3379300"/>
                <a:ext cx="172125" cy="78600"/>
              </a:xfrm>
              <a:custGeom>
                <a:avLst/>
                <a:gdLst/>
                <a:ahLst/>
                <a:cxnLst/>
                <a:rect l="l" t="t" r="r" b="b"/>
                <a:pathLst>
                  <a:path w="6885" h="3144" extrusionOk="0">
                    <a:moveTo>
                      <a:pt x="6863" y="1"/>
                    </a:moveTo>
                    <a:lnTo>
                      <a:pt x="6863" y="1"/>
                    </a:lnTo>
                    <a:cubicBezTo>
                      <a:pt x="4699" y="81"/>
                      <a:pt x="2534" y="161"/>
                      <a:pt x="369" y="240"/>
                    </a:cubicBezTo>
                    <a:cubicBezTo>
                      <a:pt x="281" y="372"/>
                      <a:pt x="0" y="825"/>
                      <a:pt x="70" y="1431"/>
                    </a:cubicBezTo>
                    <a:cubicBezTo>
                      <a:pt x="149" y="2099"/>
                      <a:pt x="598" y="2487"/>
                      <a:pt x="757" y="2621"/>
                    </a:cubicBezTo>
                    <a:cubicBezTo>
                      <a:pt x="875" y="2722"/>
                      <a:pt x="1363" y="3144"/>
                      <a:pt x="2070" y="3144"/>
                    </a:cubicBezTo>
                    <a:cubicBezTo>
                      <a:pt x="2146" y="3144"/>
                      <a:pt x="2225" y="3139"/>
                      <a:pt x="2306" y="3128"/>
                    </a:cubicBezTo>
                    <a:cubicBezTo>
                      <a:pt x="3106" y="3021"/>
                      <a:pt x="3542" y="2428"/>
                      <a:pt x="3617" y="2322"/>
                    </a:cubicBezTo>
                    <a:cubicBezTo>
                      <a:pt x="3696" y="2449"/>
                      <a:pt x="3959" y="2825"/>
                      <a:pt x="4451" y="2979"/>
                    </a:cubicBezTo>
                    <a:cubicBezTo>
                      <a:pt x="4451" y="2979"/>
                      <a:pt x="4611" y="3028"/>
                      <a:pt x="4856" y="3028"/>
                    </a:cubicBezTo>
                    <a:cubicBezTo>
                      <a:pt x="5048" y="3028"/>
                      <a:pt x="5293" y="2998"/>
                      <a:pt x="5553" y="2889"/>
                    </a:cubicBezTo>
                    <a:cubicBezTo>
                      <a:pt x="6373" y="2545"/>
                      <a:pt x="6885" y="1393"/>
                      <a:pt x="6863" y="1"/>
                    </a:cubicBezTo>
                    <a:close/>
                  </a:path>
                </a:pathLst>
              </a:custGeom>
              <a:solidFill>
                <a:srgbClr val="523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5"/>
              <p:cNvSpPr/>
              <p:nvPr/>
            </p:nvSpPr>
            <p:spPr>
              <a:xfrm>
                <a:off x="5107450" y="3370425"/>
                <a:ext cx="172150" cy="78575"/>
              </a:xfrm>
              <a:custGeom>
                <a:avLst/>
                <a:gdLst/>
                <a:ahLst/>
                <a:cxnLst/>
                <a:rect l="l" t="t" r="r" b="b"/>
                <a:pathLst>
                  <a:path w="6886" h="3143" extrusionOk="0">
                    <a:moveTo>
                      <a:pt x="6863" y="0"/>
                    </a:moveTo>
                    <a:cubicBezTo>
                      <a:pt x="4698" y="78"/>
                      <a:pt x="2535" y="158"/>
                      <a:pt x="370" y="238"/>
                    </a:cubicBezTo>
                    <a:cubicBezTo>
                      <a:pt x="281" y="370"/>
                      <a:pt x="1" y="823"/>
                      <a:pt x="72" y="1429"/>
                    </a:cubicBezTo>
                    <a:cubicBezTo>
                      <a:pt x="149" y="2097"/>
                      <a:pt x="600" y="2485"/>
                      <a:pt x="757" y="2620"/>
                    </a:cubicBezTo>
                    <a:cubicBezTo>
                      <a:pt x="875" y="2722"/>
                      <a:pt x="1363" y="3143"/>
                      <a:pt x="2070" y="3143"/>
                    </a:cubicBezTo>
                    <a:cubicBezTo>
                      <a:pt x="2146" y="3143"/>
                      <a:pt x="2225" y="3138"/>
                      <a:pt x="2306" y="3127"/>
                    </a:cubicBezTo>
                    <a:cubicBezTo>
                      <a:pt x="3107" y="3021"/>
                      <a:pt x="3543" y="2427"/>
                      <a:pt x="3618" y="2322"/>
                    </a:cubicBezTo>
                    <a:cubicBezTo>
                      <a:pt x="3696" y="2448"/>
                      <a:pt x="3959" y="2824"/>
                      <a:pt x="4451" y="2978"/>
                    </a:cubicBezTo>
                    <a:cubicBezTo>
                      <a:pt x="4451" y="2978"/>
                      <a:pt x="4611" y="3027"/>
                      <a:pt x="4856" y="3027"/>
                    </a:cubicBezTo>
                    <a:cubicBezTo>
                      <a:pt x="5049" y="3027"/>
                      <a:pt x="5293" y="2997"/>
                      <a:pt x="5553" y="2889"/>
                    </a:cubicBezTo>
                    <a:cubicBezTo>
                      <a:pt x="6373" y="2544"/>
                      <a:pt x="6885" y="1392"/>
                      <a:pt x="6863" y="0"/>
                    </a:cubicBezTo>
                    <a:close/>
                  </a:path>
                </a:pathLst>
              </a:custGeom>
              <a:solidFill>
                <a:srgbClr val="EAD7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5"/>
              <p:cNvSpPr/>
              <p:nvPr/>
            </p:nvSpPr>
            <p:spPr>
              <a:xfrm>
                <a:off x="5141600" y="3354000"/>
                <a:ext cx="107275" cy="69250"/>
              </a:xfrm>
              <a:custGeom>
                <a:avLst/>
                <a:gdLst/>
                <a:ahLst/>
                <a:cxnLst/>
                <a:rect l="l" t="t" r="r" b="b"/>
                <a:pathLst>
                  <a:path w="4291" h="2770" extrusionOk="0">
                    <a:moveTo>
                      <a:pt x="2145" y="1"/>
                    </a:moveTo>
                    <a:cubicBezTo>
                      <a:pt x="961" y="1"/>
                      <a:pt x="0" y="620"/>
                      <a:pt x="0" y="1386"/>
                    </a:cubicBezTo>
                    <a:cubicBezTo>
                      <a:pt x="0" y="2150"/>
                      <a:pt x="961" y="2770"/>
                      <a:pt x="2145" y="2770"/>
                    </a:cubicBezTo>
                    <a:cubicBezTo>
                      <a:pt x="3330" y="2770"/>
                      <a:pt x="4290" y="2150"/>
                      <a:pt x="4290" y="1386"/>
                    </a:cubicBezTo>
                    <a:cubicBezTo>
                      <a:pt x="4290" y="620"/>
                      <a:pt x="3330" y="1"/>
                      <a:pt x="2145" y="1"/>
                    </a:cubicBezTo>
                    <a:close/>
                  </a:path>
                </a:pathLst>
              </a:custGeom>
              <a:solidFill>
                <a:srgbClr val="966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5"/>
              <p:cNvSpPr/>
              <p:nvPr/>
            </p:nvSpPr>
            <p:spPr>
              <a:xfrm>
                <a:off x="5229650" y="3410950"/>
                <a:ext cx="25" cy="25"/>
              </a:xfrm>
              <a:custGeom>
                <a:avLst/>
                <a:gdLst/>
                <a:ahLst/>
                <a:cxnLst/>
                <a:rect l="l" t="t" r="r" b="b"/>
                <a:pathLst>
                  <a:path w="1" h="1" extrusionOk="0">
                    <a:moveTo>
                      <a:pt x="0" y="1"/>
                    </a:moveTo>
                    <a:close/>
                  </a:path>
                </a:pathLst>
              </a:custGeom>
              <a:solidFill>
                <a:srgbClr val="523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5"/>
              <p:cNvSpPr/>
              <p:nvPr/>
            </p:nvSpPr>
            <p:spPr>
              <a:xfrm>
                <a:off x="5051650" y="3484125"/>
                <a:ext cx="19875" cy="66400"/>
              </a:xfrm>
              <a:custGeom>
                <a:avLst/>
                <a:gdLst/>
                <a:ahLst/>
                <a:cxnLst/>
                <a:rect l="l" t="t" r="r" b="b"/>
                <a:pathLst>
                  <a:path w="795" h="2656" extrusionOk="0">
                    <a:moveTo>
                      <a:pt x="577" y="0"/>
                    </a:moveTo>
                    <a:lnTo>
                      <a:pt x="577" y="0"/>
                    </a:lnTo>
                    <a:cubicBezTo>
                      <a:pt x="440" y="342"/>
                      <a:pt x="305" y="748"/>
                      <a:pt x="199" y="1212"/>
                    </a:cubicBezTo>
                    <a:cubicBezTo>
                      <a:pt x="75" y="1754"/>
                      <a:pt x="21" y="2244"/>
                      <a:pt x="1" y="2656"/>
                    </a:cubicBezTo>
                    <a:lnTo>
                      <a:pt x="795" y="2528"/>
                    </a:lnTo>
                    <a:cubicBezTo>
                      <a:pt x="710" y="2169"/>
                      <a:pt x="636" y="1750"/>
                      <a:pt x="595" y="1280"/>
                    </a:cubicBezTo>
                    <a:cubicBezTo>
                      <a:pt x="554" y="802"/>
                      <a:pt x="555" y="372"/>
                      <a:pt x="577" y="0"/>
                    </a:cubicBezTo>
                    <a:close/>
                  </a:path>
                </a:pathLst>
              </a:custGeom>
              <a:solidFill>
                <a:srgbClr val="523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5"/>
              <p:cNvSpPr/>
              <p:nvPr/>
            </p:nvSpPr>
            <p:spPr>
              <a:xfrm>
                <a:off x="5316375" y="3469600"/>
                <a:ext cx="19850" cy="66400"/>
              </a:xfrm>
              <a:custGeom>
                <a:avLst/>
                <a:gdLst/>
                <a:ahLst/>
                <a:cxnLst/>
                <a:rect l="l" t="t" r="r" b="b"/>
                <a:pathLst>
                  <a:path w="794" h="2656" extrusionOk="0">
                    <a:moveTo>
                      <a:pt x="219" y="0"/>
                    </a:moveTo>
                    <a:lnTo>
                      <a:pt x="219" y="0"/>
                    </a:lnTo>
                    <a:cubicBezTo>
                      <a:pt x="239" y="372"/>
                      <a:pt x="242" y="803"/>
                      <a:pt x="199" y="1280"/>
                    </a:cubicBezTo>
                    <a:cubicBezTo>
                      <a:pt x="158" y="1750"/>
                      <a:pt x="84" y="2169"/>
                      <a:pt x="1" y="2527"/>
                    </a:cubicBezTo>
                    <a:lnTo>
                      <a:pt x="794" y="2656"/>
                    </a:lnTo>
                    <a:cubicBezTo>
                      <a:pt x="773" y="2244"/>
                      <a:pt x="719" y="1754"/>
                      <a:pt x="595" y="1212"/>
                    </a:cubicBezTo>
                    <a:cubicBezTo>
                      <a:pt x="489" y="747"/>
                      <a:pt x="354" y="342"/>
                      <a:pt x="219" y="0"/>
                    </a:cubicBezTo>
                    <a:close/>
                  </a:path>
                </a:pathLst>
              </a:custGeom>
              <a:solidFill>
                <a:srgbClr val="523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5"/>
              <p:cNvSpPr/>
              <p:nvPr/>
            </p:nvSpPr>
            <p:spPr>
              <a:xfrm>
                <a:off x="4972225" y="3475200"/>
                <a:ext cx="452375" cy="82675"/>
              </a:xfrm>
              <a:custGeom>
                <a:avLst/>
                <a:gdLst/>
                <a:ahLst/>
                <a:cxnLst/>
                <a:rect l="l" t="t" r="r" b="b"/>
                <a:pathLst>
                  <a:path w="18095" h="3307" extrusionOk="0">
                    <a:moveTo>
                      <a:pt x="17938" y="0"/>
                    </a:moveTo>
                    <a:cubicBezTo>
                      <a:pt x="14135" y="1419"/>
                      <a:pt x="11776" y="1818"/>
                      <a:pt x="10259" y="1818"/>
                    </a:cubicBezTo>
                    <a:cubicBezTo>
                      <a:pt x="9919" y="1818"/>
                      <a:pt x="9622" y="1798"/>
                      <a:pt x="9360" y="1765"/>
                    </a:cubicBezTo>
                    <a:cubicBezTo>
                      <a:pt x="9168" y="1740"/>
                      <a:pt x="8524" y="1648"/>
                      <a:pt x="7617" y="1585"/>
                    </a:cubicBezTo>
                    <a:cubicBezTo>
                      <a:pt x="6957" y="1539"/>
                      <a:pt x="6333" y="1520"/>
                      <a:pt x="5748" y="1520"/>
                    </a:cubicBezTo>
                    <a:cubicBezTo>
                      <a:pt x="4944" y="1520"/>
                      <a:pt x="4215" y="1556"/>
                      <a:pt x="3573" y="1608"/>
                    </a:cubicBezTo>
                    <a:cubicBezTo>
                      <a:pt x="2557" y="1692"/>
                      <a:pt x="1347" y="1849"/>
                      <a:pt x="1" y="2145"/>
                    </a:cubicBezTo>
                    <a:cubicBezTo>
                      <a:pt x="30" y="2532"/>
                      <a:pt x="60" y="2920"/>
                      <a:pt x="89" y="3306"/>
                    </a:cubicBezTo>
                    <a:lnTo>
                      <a:pt x="18094" y="3306"/>
                    </a:lnTo>
                    <a:cubicBezTo>
                      <a:pt x="18043" y="2204"/>
                      <a:pt x="17990" y="1102"/>
                      <a:pt x="179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5"/>
              <p:cNvSpPr/>
              <p:nvPr/>
            </p:nvSpPr>
            <p:spPr>
              <a:xfrm>
                <a:off x="5005600" y="2940550"/>
                <a:ext cx="352600" cy="190100"/>
              </a:xfrm>
              <a:custGeom>
                <a:avLst/>
                <a:gdLst/>
                <a:ahLst/>
                <a:cxnLst/>
                <a:rect l="l" t="t" r="r" b="b"/>
                <a:pathLst>
                  <a:path w="14104" h="7604" extrusionOk="0">
                    <a:moveTo>
                      <a:pt x="7183" y="0"/>
                    </a:moveTo>
                    <a:cubicBezTo>
                      <a:pt x="5687" y="0"/>
                      <a:pt x="3466" y="176"/>
                      <a:pt x="1927" y="1972"/>
                    </a:cubicBezTo>
                    <a:cubicBezTo>
                      <a:pt x="1" y="4222"/>
                      <a:pt x="674" y="7226"/>
                      <a:pt x="766" y="7603"/>
                    </a:cubicBezTo>
                    <a:cubicBezTo>
                      <a:pt x="1295" y="7484"/>
                      <a:pt x="1851" y="7314"/>
                      <a:pt x="2419" y="7067"/>
                    </a:cubicBezTo>
                    <a:cubicBezTo>
                      <a:pt x="5691" y="5652"/>
                      <a:pt x="7287" y="2690"/>
                      <a:pt x="7913" y="1303"/>
                    </a:cubicBezTo>
                    <a:cubicBezTo>
                      <a:pt x="8135" y="1985"/>
                      <a:pt x="9182" y="4963"/>
                      <a:pt x="12024" y="6083"/>
                    </a:cubicBezTo>
                    <a:cubicBezTo>
                      <a:pt x="12655" y="6331"/>
                      <a:pt x="13265" y="6445"/>
                      <a:pt x="13811" y="6484"/>
                    </a:cubicBezTo>
                    <a:cubicBezTo>
                      <a:pt x="13906" y="6193"/>
                      <a:pt x="14015" y="5761"/>
                      <a:pt x="14035" y="5233"/>
                    </a:cubicBezTo>
                    <a:cubicBezTo>
                      <a:pt x="14104" y="3346"/>
                      <a:pt x="12961" y="1998"/>
                      <a:pt x="12739" y="1749"/>
                    </a:cubicBezTo>
                    <a:cubicBezTo>
                      <a:pt x="11247" y="65"/>
                      <a:pt x="8989" y="28"/>
                      <a:pt x="7736" y="6"/>
                    </a:cubicBezTo>
                    <a:cubicBezTo>
                      <a:pt x="7566" y="3"/>
                      <a:pt x="7381" y="0"/>
                      <a:pt x="71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5"/>
              <p:cNvSpPr/>
              <p:nvPr/>
            </p:nvSpPr>
            <p:spPr>
              <a:xfrm>
                <a:off x="5398050" y="3012200"/>
                <a:ext cx="213300" cy="210275"/>
              </a:xfrm>
              <a:custGeom>
                <a:avLst/>
                <a:gdLst/>
                <a:ahLst/>
                <a:cxnLst/>
                <a:rect l="l" t="t" r="r" b="b"/>
                <a:pathLst>
                  <a:path w="8532" h="8411" extrusionOk="0">
                    <a:moveTo>
                      <a:pt x="6186" y="0"/>
                    </a:moveTo>
                    <a:cubicBezTo>
                      <a:pt x="6127" y="0"/>
                      <a:pt x="6072" y="49"/>
                      <a:pt x="6079" y="118"/>
                    </a:cubicBezTo>
                    <a:cubicBezTo>
                      <a:pt x="6151" y="847"/>
                      <a:pt x="6153" y="2115"/>
                      <a:pt x="5513" y="3459"/>
                    </a:cubicBezTo>
                    <a:cubicBezTo>
                      <a:pt x="4667" y="5232"/>
                      <a:pt x="3219" y="6057"/>
                      <a:pt x="2576" y="6413"/>
                    </a:cubicBezTo>
                    <a:cubicBezTo>
                      <a:pt x="1637" y="6930"/>
                      <a:pt x="756" y="7153"/>
                      <a:pt x="125" y="7256"/>
                    </a:cubicBezTo>
                    <a:cubicBezTo>
                      <a:pt x="28" y="7272"/>
                      <a:pt x="1" y="7399"/>
                      <a:pt x="82" y="7453"/>
                    </a:cubicBezTo>
                    <a:cubicBezTo>
                      <a:pt x="1080" y="8114"/>
                      <a:pt x="2178" y="8410"/>
                      <a:pt x="3230" y="8410"/>
                    </a:cubicBezTo>
                    <a:cubicBezTo>
                      <a:pt x="5080" y="8410"/>
                      <a:pt x="6790" y="7496"/>
                      <a:pt x="7571" y="6042"/>
                    </a:cubicBezTo>
                    <a:cubicBezTo>
                      <a:pt x="8531" y="4256"/>
                      <a:pt x="8062" y="1712"/>
                      <a:pt x="6260" y="30"/>
                    </a:cubicBezTo>
                    <a:cubicBezTo>
                      <a:pt x="6238" y="9"/>
                      <a:pt x="6212" y="0"/>
                      <a:pt x="6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5"/>
              <p:cNvSpPr/>
              <p:nvPr/>
            </p:nvSpPr>
            <p:spPr>
              <a:xfrm>
                <a:off x="5022725" y="3074750"/>
                <a:ext cx="340925" cy="134475"/>
              </a:xfrm>
              <a:custGeom>
                <a:avLst/>
                <a:gdLst/>
                <a:ahLst/>
                <a:cxnLst/>
                <a:rect l="l" t="t" r="r" b="b"/>
                <a:pathLst>
                  <a:path w="13637" h="5379" extrusionOk="0">
                    <a:moveTo>
                      <a:pt x="10917" y="0"/>
                    </a:moveTo>
                    <a:cubicBezTo>
                      <a:pt x="10402" y="0"/>
                      <a:pt x="9811" y="61"/>
                      <a:pt x="9133" y="121"/>
                    </a:cubicBezTo>
                    <a:cubicBezTo>
                      <a:pt x="2594" y="704"/>
                      <a:pt x="1317" y="141"/>
                      <a:pt x="616" y="1313"/>
                    </a:cubicBezTo>
                    <a:cubicBezTo>
                      <a:pt x="1" y="2343"/>
                      <a:pt x="278" y="3961"/>
                      <a:pt x="1151" y="4767"/>
                    </a:cubicBezTo>
                    <a:cubicBezTo>
                      <a:pt x="1658" y="5235"/>
                      <a:pt x="2310" y="5379"/>
                      <a:pt x="2936" y="5379"/>
                    </a:cubicBezTo>
                    <a:cubicBezTo>
                      <a:pt x="3633" y="5379"/>
                      <a:pt x="4298" y="5201"/>
                      <a:pt x="4696" y="5094"/>
                    </a:cubicBezTo>
                    <a:cubicBezTo>
                      <a:pt x="6345" y="4653"/>
                      <a:pt x="7354" y="3589"/>
                      <a:pt x="7764" y="3098"/>
                    </a:cubicBezTo>
                    <a:cubicBezTo>
                      <a:pt x="7961" y="3344"/>
                      <a:pt x="8811" y="4345"/>
                      <a:pt x="10235" y="4500"/>
                    </a:cubicBezTo>
                    <a:cubicBezTo>
                      <a:pt x="10299" y="4506"/>
                      <a:pt x="10480" y="4526"/>
                      <a:pt x="10725" y="4526"/>
                    </a:cubicBezTo>
                    <a:cubicBezTo>
                      <a:pt x="11403" y="4526"/>
                      <a:pt x="12573" y="4377"/>
                      <a:pt x="13125" y="3398"/>
                    </a:cubicBezTo>
                    <a:cubicBezTo>
                      <a:pt x="13637" y="2488"/>
                      <a:pt x="13391" y="1262"/>
                      <a:pt x="12737" y="598"/>
                    </a:cubicBezTo>
                    <a:cubicBezTo>
                      <a:pt x="12282" y="134"/>
                      <a:pt x="11685" y="0"/>
                      <a:pt x="10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5"/>
              <p:cNvSpPr/>
              <p:nvPr/>
            </p:nvSpPr>
            <p:spPr>
              <a:xfrm>
                <a:off x="5089900" y="3135825"/>
                <a:ext cx="83950" cy="41150"/>
              </a:xfrm>
              <a:custGeom>
                <a:avLst/>
                <a:gdLst/>
                <a:ahLst/>
                <a:cxnLst/>
                <a:rect l="l" t="t" r="r" b="b"/>
                <a:pathLst>
                  <a:path w="3358" h="1646" extrusionOk="0">
                    <a:moveTo>
                      <a:pt x="0" y="0"/>
                    </a:moveTo>
                    <a:cubicBezTo>
                      <a:pt x="30" y="204"/>
                      <a:pt x="80" y="402"/>
                      <a:pt x="152" y="599"/>
                    </a:cubicBezTo>
                    <a:cubicBezTo>
                      <a:pt x="226" y="792"/>
                      <a:pt x="330" y="986"/>
                      <a:pt x="482" y="1153"/>
                    </a:cubicBezTo>
                    <a:cubicBezTo>
                      <a:pt x="632" y="1322"/>
                      <a:pt x="848" y="1455"/>
                      <a:pt x="1063" y="1519"/>
                    </a:cubicBezTo>
                    <a:cubicBezTo>
                      <a:pt x="1171" y="1554"/>
                      <a:pt x="1271" y="1576"/>
                      <a:pt x="1376" y="1597"/>
                    </a:cubicBezTo>
                    <a:cubicBezTo>
                      <a:pt x="1481" y="1615"/>
                      <a:pt x="1586" y="1630"/>
                      <a:pt x="1694" y="1639"/>
                    </a:cubicBezTo>
                    <a:cubicBezTo>
                      <a:pt x="1755" y="1643"/>
                      <a:pt x="1817" y="1646"/>
                      <a:pt x="1879" y="1646"/>
                    </a:cubicBezTo>
                    <a:cubicBezTo>
                      <a:pt x="2036" y="1646"/>
                      <a:pt x="2194" y="1630"/>
                      <a:pt x="2353" y="1589"/>
                    </a:cubicBezTo>
                    <a:cubicBezTo>
                      <a:pt x="2462" y="1561"/>
                      <a:pt x="2572" y="1524"/>
                      <a:pt x="2674" y="1468"/>
                    </a:cubicBezTo>
                    <a:cubicBezTo>
                      <a:pt x="2775" y="1415"/>
                      <a:pt x="2873" y="1346"/>
                      <a:pt x="2957" y="1265"/>
                    </a:cubicBezTo>
                    <a:cubicBezTo>
                      <a:pt x="3125" y="1102"/>
                      <a:pt x="3233" y="894"/>
                      <a:pt x="3288" y="687"/>
                    </a:cubicBezTo>
                    <a:cubicBezTo>
                      <a:pt x="3341" y="480"/>
                      <a:pt x="3357" y="272"/>
                      <a:pt x="3333" y="67"/>
                    </a:cubicBezTo>
                    <a:lnTo>
                      <a:pt x="3333" y="67"/>
                    </a:lnTo>
                    <a:cubicBezTo>
                      <a:pt x="3260" y="257"/>
                      <a:pt x="3187" y="444"/>
                      <a:pt x="3087" y="606"/>
                    </a:cubicBezTo>
                    <a:cubicBezTo>
                      <a:pt x="2990" y="768"/>
                      <a:pt x="2874" y="904"/>
                      <a:pt x="2733" y="997"/>
                    </a:cubicBezTo>
                    <a:cubicBezTo>
                      <a:pt x="2510" y="1150"/>
                      <a:pt x="2232" y="1202"/>
                      <a:pt x="1941" y="1202"/>
                    </a:cubicBezTo>
                    <a:cubicBezTo>
                      <a:pt x="1871" y="1202"/>
                      <a:pt x="1800" y="1199"/>
                      <a:pt x="1729" y="1194"/>
                    </a:cubicBezTo>
                    <a:cubicBezTo>
                      <a:pt x="1637" y="1188"/>
                      <a:pt x="1545" y="1176"/>
                      <a:pt x="1452" y="1163"/>
                    </a:cubicBezTo>
                    <a:cubicBezTo>
                      <a:pt x="1359" y="1150"/>
                      <a:pt x="1264" y="1133"/>
                      <a:pt x="1179" y="1112"/>
                    </a:cubicBezTo>
                    <a:cubicBezTo>
                      <a:pt x="1007" y="1073"/>
                      <a:pt x="866" y="1006"/>
                      <a:pt x="724" y="899"/>
                    </a:cubicBezTo>
                    <a:cubicBezTo>
                      <a:pt x="444" y="683"/>
                      <a:pt x="236" y="333"/>
                      <a:pt x="0" y="0"/>
                    </a:cubicBezTo>
                    <a:close/>
                  </a:path>
                </a:pathLst>
              </a:custGeom>
              <a:solidFill>
                <a:srgbClr val="362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5"/>
              <p:cNvSpPr/>
              <p:nvPr/>
            </p:nvSpPr>
            <p:spPr>
              <a:xfrm>
                <a:off x="5118925" y="3169300"/>
                <a:ext cx="5050" cy="15575"/>
              </a:xfrm>
              <a:custGeom>
                <a:avLst/>
                <a:gdLst/>
                <a:ahLst/>
                <a:cxnLst/>
                <a:rect l="l" t="t" r="r" b="b"/>
                <a:pathLst>
                  <a:path w="202" h="623" extrusionOk="0">
                    <a:moveTo>
                      <a:pt x="156" y="0"/>
                    </a:moveTo>
                    <a:cubicBezTo>
                      <a:pt x="110" y="46"/>
                      <a:pt x="83" y="94"/>
                      <a:pt x="60" y="144"/>
                    </a:cubicBezTo>
                    <a:cubicBezTo>
                      <a:pt x="39" y="192"/>
                      <a:pt x="23" y="244"/>
                      <a:pt x="14" y="295"/>
                    </a:cubicBezTo>
                    <a:cubicBezTo>
                      <a:pt x="4" y="347"/>
                      <a:pt x="1" y="400"/>
                      <a:pt x="5" y="455"/>
                    </a:cubicBezTo>
                    <a:cubicBezTo>
                      <a:pt x="10" y="509"/>
                      <a:pt x="20" y="564"/>
                      <a:pt x="47" y="622"/>
                    </a:cubicBezTo>
                    <a:cubicBezTo>
                      <a:pt x="93" y="576"/>
                      <a:pt x="120" y="528"/>
                      <a:pt x="143" y="479"/>
                    </a:cubicBezTo>
                    <a:cubicBezTo>
                      <a:pt x="165" y="431"/>
                      <a:pt x="180" y="379"/>
                      <a:pt x="189" y="327"/>
                    </a:cubicBezTo>
                    <a:cubicBezTo>
                      <a:pt x="199" y="276"/>
                      <a:pt x="202" y="222"/>
                      <a:pt x="198" y="168"/>
                    </a:cubicBezTo>
                    <a:cubicBezTo>
                      <a:pt x="194" y="113"/>
                      <a:pt x="183" y="59"/>
                      <a:pt x="156" y="0"/>
                    </a:cubicBezTo>
                    <a:close/>
                  </a:path>
                </a:pathLst>
              </a:custGeom>
              <a:solidFill>
                <a:srgbClr val="362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5"/>
              <p:cNvSpPr/>
              <p:nvPr/>
            </p:nvSpPr>
            <p:spPr>
              <a:xfrm>
                <a:off x="5141975" y="3170375"/>
                <a:ext cx="4600" cy="15150"/>
              </a:xfrm>
              <a:custGeom>
                <a:avLst/>
                <a:gdLst/>
                <a:ahLst/>
                <a:cxnLst/>
                <a:rect l="l" t="t" r="r" b="b"/>
                <a:pathLst>
                  <a:path w="184" h="606" extrusionOk="0">
                    <a:moveTo>
                      <a:pt x="91" y="1"/>
                    </a:moveTo>
                    <a:cubicBezTo>
                      <a:pt x="51" y="50"/>
                      <a:pt x="30" y="102"/>
                      <a:pt x="17" y="154"/>
                    </a:cubicBezTo>
                    <a:cubicBezTo>
                      <a:pt x="5" y="205"/>
                      <a:pt x="0" y="258"/>
                      <a:pt x="3" y="310"/>
                    </a:cubicBezTo>
                    <a:cubicBezTo>
                      <a:pt x="6" y="361"/>
                      <a:pt x="17" y="413"/>
                      <a:pt x="36" y="463"/>
                    </a:cubicBezTo>
                    <a:cubicBezTo>
                      <a:pt x="56" y="514"/>
                      <a:pt x="82" y="562"/>
                      <a:pt x="128" y="606"/>
                    </a:cubicBezTo>
                    <a:cubicBezTo>
                      <a:pt x="156" y="549"/>
                      <a:pt x="167" y="498"/>
                      <a:pt x="175" y="447"/>
                    </a:cubicBezTo>
                    <a:cubicBezTo>
                      <a:pt x="183" y="397"/>
                      <a:pt x="184" y="349"/>
                      <a:pt x="180" y="299"/>
                    </a:cubicBezTo>
                    <a:cubicBezTo>
                      <a:pt x="177" y="251"/>
                      <a:pt x="169" y="202"/>
                      <a:pt x="156" y="154"/>
                    </a:cubicBezTo>
                    <a:cubicBezTo>
                      <a:pt x="143" y="103"/>
                      <a:pt x="124" y="55"/>
                      <a:pt x="91" y="1"/>
                    </a:cubicBezTo>
                    <a:close/>
                  </a:path>
                </a:pathLst>
              </a:custGeom>
              <a:solidFill>
                <a:srgbClr val="362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5"/>
              <p:cNvSpPr/>
              <p:nvPr/>
            </p:nvSpPr>
            <p:spPr>
              <a:xfrm>
                <a:off x="5160350" y="3162725"/>
                <a:ext cx="8725" cy="10975"/>
              </a:xfrm>
              <a:custGeom>
                <a:avLst/>
                <a:gdLst/>
                <a:ahLst/>
                <a:cxnLst/>
                <a:rect l="l" t="t" r="r" b="b"/>
                <a:pathLst>
                  <a:path w="349" h="439" extrusionOk="0">
                    <a:moveTo>
                      <a:pt x="1" y="0"/>
                    </a:moveTo>
                    <a:cubicBezTo>
                      <a:pt x="1" y="60"/>
                      <a:pt x="16" y="108"/>
                      <a:pt x="33" y="154"/>
                    </a:cubicBezTo>
                    <a:cubicBezTo>
                      <a:pt x="51" y="198"/>
                      <a:pt x="75" y="238"/>
                      <a:pt x="104" y="276"/>
                    </a:cubicBezTo>
                    <a:cubicBezTo>
                      <a:pt x="133" y="311"/>
                      <a:pt x="167" y="345"/>
                      <a:pt x="206" y="373"/>
                    </a:cubicBezTo>
                    <a:cubicBezTo>
                      <a:pt x="246" y="401"/>
                      <a:pt x="289" y="426"/>
                      <a:pt x="349" y="439"/>
                    </a:cubicBezTo>
                    <a:cubicBezTo>
                      <a:pt x="349" y="379"/>
                      <a:pt x="334" y="332"/>
                      <a:pt x="316" y="286"/>
                    </a:cubicBezTo>
                    <a:cubicBezTo>
                      <a:pt x="298" y="241"/>
                      <a:pt x="274" y="200"/>
                      <a:pt x="245" y="163"/>
                    </a:cubicBezTo>
                    <a:cubicBezTo>
                      <a:pt x="217" y="128"/>
                      <a:pt x="181" y="95"/>
                      <a:pt x="143" y="66"/>
                    </a:cubicBezTo>
                    <a:cubicBezTo>
                      <a:pt x="103" y="40"/>
                      <a:pt x="58" y="13"/>
                      <a:pt x="1" y="0"/>
                    </a:cubicBezTo>
                    <a:close/>
                  </a:path>
                </a:pathLst>
              </a:custGeom>
              <a:solidFill>
                <a:srgbClr val="362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5"/>
              <p:cNvSpPr/>
              <p:nvPr/>
            </p:nvSpPr>
            <p:spPr>
              <a:xfrm>
                <a:off x="5098825" y="3164700"/>
                <a:ext cx="8650" cy="15025"/>
              </a:xfrm>
              <a:custGeom>
                <a:avLst/>
                <a:gdLst/>
                <a:ahLst/>
                <a:cxnLst/>
                <a:rect l="l" t="t" r="r" b="b"/>
                <a:pathLst>
                  <a:path w="346" h="601" extrusionOk="0">
                    <a:moveTo>
                      <a:pt x="342" y="1"/>
                    </a:moveTo>
                    <a:cubicBezTo>
                      <a:pt x="280" y="32"/>
                      <a:pt x="237" y="73"/>
                      <a:pt x="196" y="117"/>
                    </a:cubicBezTo>
                    <a:cubicBezTo>
                      <a:pt x="156" y="159"/>
                      <a:pt x="124" y="207"/>
                      <a:pt x="95" y="257"/>
                    </a:cubicBezTo>
                    <a:cubicBezTo>
                      <a:pt x="67" y="307"/>
                      <a:pt x="45" y="360"/>
                      <a:pt x="28" y="416"/>
                    </a:cubicBezTo>
                    <a:cubicBezTo>
                      <a:pt x="12" y="473"/>
                      <a:pt x="0" y="532"/>
                      <a:pt x="5" y="601"/>
                    </a:cubicBezTo>
                    <a:cubicBezTo>
                      <a:pt x="67" y="570"/>
                      <a:pt x="110" y="529"/>
                      <a:pt x="151" y="485"/>
                    </a:cubicBezTo>
                    <a:cubicBezTo>
                      <a:pt x="190" y="442"/>
                      <a:pt x="223" y="394"/>
                      <a:pt x="252" y="345"/>
                    </a:cubicBezTo>
                    <a:cubicBezTo>
                      <a:pt x="279" y="294"/>
                      <a:pt x="302" y="242"/>
                      <a:pt x="319" y="185"/>
                    </a:cubicBezTo>
                    <a:cubicBezTo>
                      <a:pt x="334" y="128"/>
                      <a:pt x="346" y="70"/>
                      <a:pt x="342" y="1"/>
                    </a:cubicBezTo>
                    <a:close/>
                  </a:path>
                </a:pathLst>
              </a:custGeom>
              <a:solidFill>
                <a:srgbClr val="362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5"/>
              <p:cNvSpPr/>
              <p:nvPr/>
            </p:nvSpPr>
            <p:spPr>
              <a:xfrm>
                <a:off x="5253700" y="3126300"/>
                <a:ext cx="72525" cy="38525"/>
              </a:xfrm>
              <a:custGeom>
                <a:avLst/>
                <a:gdLst/>
                <a:ahLst/>
                <a:cxnLst/>
                <a:rect l="l" t="t" r="r" b="b"/>
                <a:pathLst>
                  <a:path w="2901" h="1541" extrusionOk="0">
                    <a:moveTo>
                      <a:pt x="2785" y="0"/>
                    </a:moveTo>
                    <a:cubicBezTo>
                      <a:pt x="2712" y="347"/>
                      <a:pt x="2556" y="639"/>
                      <a:pt x="2333" y="832"/>
                    </a:cubicBezTo>
                    <a:cubicBezTo>
                      <a:pt x="2223" y="926"/>
                      <a:pt x="2097" y="1001"/>
                      <a:pt x="1965" y="1045"/>
                    </a:cubicBezTo>
                    <a:cubicBezTo>
                      <a:pt x="1898" y="1067"/>
                      <a:pt x="1832" y="1082"/>
                      <a:pt x="1764" y="1090"/>
                    </a:cubicBezTo>
                    <a:cubicBezTo>
                      <a:pt x="1728" y="1094"/>
                      <a:pt x="1692" y="1096"/>
                      <a:pt x="1655" y="1096"/>
                    </a:cubicBezTo>
                    <a:cubicBezTo>
                      <a:pt x="1623" y="1096"/>
                      <a:pt x="1591" y="1095"/>
                      <a:pt x="1557" y="1091"/>
                    </a:cubicBezTo>
                    <a:cubicBezTo>
                      <a:pt x="1262" y="1063"/>
                      <a:pt x="959" y="970"/>
                      <a:pt x="691" y="811"/>
                    </a:cubicBezTo>
                    <a:cubicBezTo>
                      <a:pt x="421" y="654"/>
                      <a:pt x="180" y="436"/>
                      <a:pt x="4" y="127"/>
                    </a:cubicBezTo>
                    <a:lnTo>
                      <a:pt x="4" y="127"/>
                    </a:lnTo>
                    <a:cubicBezTo>
                      <a:pt x="0" y="306"/>
                      <a:pt x="53" y="488"/>
                      <a:pt x="137" y="654"/>
                    </a:cubicBezTo>
                    <a:cubicBezTo>
                      <a:pt x="222" y="818"/>
                      <a:pt x="342" y="967"/>
                      <a:pt x="484" y="1093"/>
                    </a:cubicBezTo>
                    <a:cubicBezTo>
                      <a:pt x="768" y="1344"/>
                      <a:pt x="1133" y="1499"/>
                      <a:pt x="1520" y="1536"/>
                    </a:cubicBezTo>
                    <a:cubicBezTo>
                      <a:pt x="1556" y="1539"/>
                      <a:pt x="1593" y="1541"/>
                      <a:pt x="1631" y="1541"/>
                    </a:cubicBezTo>
                    <a:cubicBezTo>
                      <a:pt x="1696" y="1541"/>
                      <a:pt x="1762" y="1536"/>
                      <a:pt x="1827" y="1526"/>
                    </a:cubicBezTo>
                    <a:cubicBezTo>
                      <a:pt x="1929" y="1507"/>
                      <a:pt x="2029" y="1478"/>
                      <a:pt x="2122" y="1437"/>
                    </a:cubicBezTo>
                    <a:cubicBezTo>
                      <a:pt x="2309" y="1354"/>
                      <a:pt x="2471" y="1226"/>
                      <a:pt x="2593" y="1068"/>
                    </a:cubicBezTo>
                    <a:cubicBezTo>
                      <a:pt x="2838" y="753"/>
                      <a:pt x="2900" y="336"/>
                      <a:pt x="2785" y="0"/>
                    </a:cubicBezTo>
                    <a:close/>
                  </a:path>
                </a:pathLst>
              </a:custGeom>
              <a:solidFill>
                <a:srgbClr val="362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5"/>
              <p:cNvSpPr/>
              <p:nvPr/>
            </p:nvSpPr>
            <p:spPr>
              <a:xfrm>
                <a:off x="5312100" y="3153575"/>
                <a:ext cx="5500" cy="8925"/>
              </a:xfrm>
              <a:custGeom>
                <a:avLst/>
                <a:gdLst/>
                <a:ahLst/>
                <a:cxnLst/>
                <a:rect l="l" t="t" r="r" b="b"/>
                <a:pathLst>
                  <a:path w="220" h="357" extrusionOk="0">
                    <a:moveTo>
                      <a:pt x="20" y="0"/>
                    </a:moveTo>
                    <a:cubicBezTo>
                      <a:pt x="2" y="46"/>
                      <a:pt x="1" y="85"/>
                      <a:pt x="2" y="121"/>
                    </a:cubicBezTo>
                    <a:cubicBezTo>
                      <a:pt x="4" y="156"/>
                      <a:pt x="14" y="189"/>
                      <a:pt x="29" y="218"/>
                    </a:cubicBezTo>
                    <a:cubicBezTo>
                      <a:pt x="43" y="248"/>
                      <a:pt x="64" y="275"/>
                      <a:pt x="90" y="299"/>
                    </a:cubicBezTo>
                    <a:cubicBezTo>
                      <a:pt x="118" y="322"/>
                      <a:pt x="150" y="344"/>
                      <a:pt x="198" y="356"/>
                    </a:cubicBezTo>
                    <a:cubicBezTo>
                      <a:pt x="218" y="310"/>
                      <a:pt x="220" y="271"/>
                      <a:pt x="218" y="236"/>
                    </a:cubicBezTo>
                    <a:cubicBezTo>
                      <a:pt x="214" y="200"/>
                      <a:pt x="204" y="168"/>
                      <a:pt x="190" y="138"/>
                    </a:cubicBezTo>
                    <a:cubicBezTo>
                      <a:pt x="175" y="108"/>
                      <a:pt x="156" y="82"/>
                      <a:pt x="128" y="58"/>
                    </a:cubicBezTo>
                    <a:cubicBezTo>
                      <a:pt x="100" y="35"/>
                      <a:pt x="69" y="13"/>
                      <a:pt x="20" y="0"/>
                    </a:cubicBezTo>
                    <a:close/>
                  </a:path>
                </a:pathLst>
              </a:custGeom>
              <a:solidFill>
                <a:srgbClr val="362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5"/>
              <p:cNvSpPr/>
              <p:nvPr/>
            </p:nvSpPr>
            <p:spPr>
              <a:xfrm>
                <a:off x="5294800" y="3159200"/>
                <a:ext cx="4625" cy="12300"/>
              </a:xfrm>
              <a:custGeom>
                <a:avLst/>
                <a:gdLst/>
                <a:ahLst/>
                <a:cxnLst/>
                <a:rect l="l" t="t" r="r" b="b"/>
                <a:pathLst>
                  <a:path w="185" h="492" extrusionOk="0">
                    <a:moveTo>
                      <a:pt x="77" y="0"/>
                    </a:moveTo>
                    <a:cubicBezTo>
                      <a:pt x="41" y="44"/>
                      <a:pt x="26" y="86"/>
                      <a:pt x="16" y="127"/>
                    </a:cubicBezTo>
                    <a:cubicBezTo>
                      <a:pt x="5" y="169"/>
                      <a:pt x="1" y="209"/>
                      <a:pt x="4" y="251"/>
                    </a:cubicBezTo>
                    <a:cubicBezTo>
                      <a:pt x="5" y="292"/>
                      <a:pt x="14" y="332"/>
                      <a:pt x="29" y="372"/>
                    </a:cubicBezTo>
                    <a:cubicBezTo>
                      <a:pt x="46" y="412"/>
                      <a:pt x="67" y="452"/>
                      <a:pt x="107" y="492"/>
                    </a:cubicBezTo>
                    <a:cubicBezTo>
                      <a:pt x="143" y="448"/>
                      <a:pt x="159" y="407"/>
                      <a:pt x="170" y="365"/>
                    </a:cubicBezTo>
                    <a:cubicBezTo>
                      <a:pt x="180" y="324"/>
                      <a:pt x="184" y="284"/>
                      <a:pt x="182" y="241"/>
                    </a:cubicBezTo>
                    <a:cubicBezTo>
                      <a:pt x="178" y="200"/>
                      <a:pt x="170" y="160"/>
                      <a:pt x="154" y="120"/>
                    </a:cubicBezTo>
                    <a:cubicBezTo>
                      <a:pt x="137" y="80"/>
                      <a:pt x="118" y="39"/>
                      <a:pt x="77" y="0"/>
                    </a:cubicBezTo>
                    <a:close/>
                  </a:path>
                </a:pathLst>
              </a:custGeom>
              <a:solidFill>
                <a:srgbClr val="362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5"/>
              <p:cNvSpPr/>
              <p:nvPr/>
            </p:nvSpPr>
            <p:spPr>
              <a:xfrm>
                <a:off x="5277525" y="3156975"/>
                <a:ext cx="4975" cy="11675"/>
              </a:xfrm>
              <a:custGeom>
                <a:avLst/>
                <a:gdLst/>
                <a:ahLst/>
                <a:cxnLst/>
                <a:rect l="l" t="t" r="r" b="b"/>
                <a:pathLst>
                  <a:path w="199" h="467" extrusionOk="0">
                    <a:moveTo>
                      <a:pt x="151" y="1"/>
                    </a:moveTo>
                    <a:cubicBezTo>
                      <a:pt x="106" y="32"/>
                      <a:pt x="80" y="66"/>
                      <a:pt x="57" y="103"/>
                    </a:cubicBezTo>
                    <a:cubicBezTo>
                      <a:pt x="35" y="139"/>
                      <a:pt x="20" y="175"/>
                      <a:pt x="12" y="214"/>
                    </a:cubicBezTo>
                    <a:cubicBezTo>
                      <a:pt x="3" y="253"/>
                      <a:pt x="1" y="294"/>
                      <a:pt x="5" y="335"/>
                    </a:cubicBezTo>
                    <a:cubicBezTo>
                      <a:pt x="10" y="376"/>
                      <a:pt x="19" y="420"/>
                      <a:pt x="48" y="467"/>
                    </a:cubicBezTo>
                    <a:cubicBezTo>
                      <a:pt x="94" y="436"/>
                      <a:pt x="120" y="401"/>
                      <a:pt x="143" y="365"/>
                    </a:cubicBezTo>
                    <a:cubicBezTo>
                      <a:pt x="164" y="329"/>
                      <a:pt x="179" y="292"/>
                      <a:pt x="187" y="253"/>
                    </a:cubicBezTo>
                    <a:cubicBezTo>
                      <a:pt x="196" y="214"/>
                      <a:pt x="198" y="174"/>
                      <a:pt x="195" y="133"/>
                    </a:cubicBezTo>
                    <a:cubicBezTo>
                      <a:pt x="189" y="89"/>
                      <a:pt x="179" y="48"/>
                      <a:pt x="151" y="1"/>
                    </a:cubicBezTo>
                    <a:close/>
                  </a:path>
                </a:pathLst>
              </a:custGeom>
              <a:solidFill>
                <a:srgbClr val="362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5"/>
              <p:cNvSpPr/>
              <p:nvPr/>
            </p:nvSpPr>
            <p:spPr>
              <a:xfrm>
                <a:off x="5261100" y="3151850"/>
                <a:ext cx="7450" cy="12475"/>
              </a:xfrm>
              <a:custGeom>
                <a:avLst/>
                <a:gdLst/>
                <a:ahLst/>
                <a:cxnLst/>
                <a:rect l="l" t="t" r="r" b="b"/>
                <a:pathLst>
                  <a:path w="298" h="499" extrusionOk="0">
                    <a:moveTo>
                      <a:pt x="284" y="1"/>
                    </a:moveTo>
                    <a:cubicBezTo>
                      <a:pt x="230" y="29"/>
                      <a:pt x="193" y="63"/>
                      <a:pt x="160" y="97"/>
                    </a:cubicBezTo>
                    <a:cubicBezTo>
                      <a:pt x="126" y="133"/>
                      <a:pt x="100" y="172"/>
                      <a:pt x="77" y="212"/>
                    </a:cubicBezTo>
                    <a:cubicBezTo>
                      <a:pt x="53" y="252"/>
                      <a:pt x="35" y="294"/>
                      <a:pt x="22" y="343"/>
                    </a:cubicBezTo>
                    <a:cubicBezTo>
                      <a:pt x="9" y="390"/>
                      <a:pt x="0" y="438"/>
                      <a:pt x="5" y="499"/>
                    </a:cubicBezTo>
                    <a:cubicBezTo>
                      <a:pt x="62" y="480"/>
                      <a:pt x="103" y="449"/>
                      <a:pt x="141" y="415"/>
                    </a:cubicBezTo>
                    <a:cubicBezTo>
                      <a:pt x="178" y="380"/>
                      <a:pt x="208" y="343"/>
                      <a:pt x="232" y="299"/>
                    </a:cubicBezTo>
                    <a:cubicBezTo>
                      <a:pt x="256" y="256"/>
                      <a:pt x="273" y="211"/>
                      <a:pt x="284" y="161"/>
                    </a:cubicBezTo>
                    <a:cubicBezTo>
                      <a:pt x="293" y="111"/>
                      <a:pt x="297" y="59"/>
                      <a:pt x="284" y="1"/>
                    </a:cubicBezTo>
                    <a:close/>
                  </a:path>
                </a:pathLst>
              </a:custGeom>
              <a:solidFill>
                <a:srgbClr val="362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5"/>
              <p:cNvSpPr/>
              <p:nvPr/>
            </p:nvSpPr>
            <p:spPr>
              <a:xfrm>
                <a:off x="4806975" y="3270250"/>
                <a:ext cx="225175" cy="152925"/>
              </a:xfrm>
              <a:custGeom>
                <a:avLst/>
                <a:gdLst/>
                <a:ahLst/>
                <a:cxnLst/>
                <a:rect l="l" t="t" r="r" b="b"/>
                <a:pathLst>
                  <a:path w="9007" h="6117" extrusionOk="0">
                    <a:moveTo>
                      <a:pt x="7156" y="0"/>
                    </a:moveTo>
                    <a:cubicBezTo>
                      <a:pt x="6846" y="0"/>
                      <a:pt x="6535" y="81"/>
                      <a:pt x="6261" y="227"/>
                    </a:cubicBezTo>
                    <a:cubicBezTo>
                      <a:pt x="5939" y="395"/>
                      <a:pt x="5656" y="655"/>
                      <a:pt x="5472" y="977"/>
                    </a:cubicBezTo>
                    <a:lnTo>
                      <a:pt x="5472" y="977"/>
                    </a:lnTo>
                    <a:cubicBezTo>
                      <a:pt x="5455" y="947"/>
                      <a:pt x="5437" y="918"/>
                      <a:pt x="5417" y="889"/>
                    </a:cubicBezTo>
                    <a:cubicBezTo>
                      <a:pt x="5349" y="791"/>
                      <a:pt x="5265" y="705"/>
                      <a:pt x="5174" y="630"/>
                    </a:cubicBezTo>
                    <a:cubicBezTo>
                      <a:pt x="5082" y="555"/>
                      <a:pt x="4983" y="493"/>
                      <a:pt x="4876" y="441"/>
                    </a:cubicBezTo>
                    <a:cubicBezTo>
                      <a:pt x="4770" y="392"/>
                      <a:pt x="4657" y="354"/>
                      <a:pt x="4542" y="329"/>
                    </a:cubicBezTo>
                    <a:cubicBezTo>
                      <a:pt x="4436" y="308"/>
                      <a:pt x="4328" y="298"/>
                      <a:pt x="4220" y="298"/>
                    </a:cubicBezTo>
                    <a:cubicBezTo>
                      <a:pt x="4209" y="298"/>
                      <a:pt x="4198" y="298"/>
                      <a:pt x="4187" y="298"/>
                    </a:cubicBezTo>
                    <a:cubicBezTo>
                      <a:pt x="4067" y="306"/>
                      <a:pt x="3951" y="327"/>
                      <a:pt x="3837" y="359"/>
                    </a:cubicBezTo>
                    <a:cubicBezTo>
                      <a:pt x="3725" y="393"/>
                      <a:pt x="3617" y="439"/>
                      <a:pt x="3514" y="495"/>
                    </a:cubicBezTo>
                    <a:cubicBezTo>
                      <a:pt x="3410" y="550"/>
                      <a:pt x="3315" y="618"/>
                      <a:pt x="3226" y="693"/>
                    </a:cubicBezTo>
                    <a:cubicBezTo>
                      <a:pt x="3048" y="843"/>
                      <a:pt x="2898" y="1026"/>
                      <a:pt x="2785" y="1228"/>
                    </a:cubicBezTo>
                    <a:cubicBezTo>
                      <a:pt x="2729" y="1330"/>
                      <a:pt x="2682" y="1438"/>
                      <a:pt x="2644" y="1547"/>
                    </a:cubicBezTo>
                    <a:cubicBezTo>
                      <a:pt x="2607" y="1657"/>
                      <a:pt x="2581" y="1769"/>
                      <a:pt x="2561" y="1882"/>
                    </a:cubicBezTo>
                    <a:cubicBezTo>
                      <a:pt x="2501" y="2251"/>
                      <a:pt x="2532" y="2627"/>
                      <a:pt x="2629" y="2981"/>
                    </a:cubicBezTo>
                    <a:lnTo>
                      <a:pt x="2629" y="2981"/>
                    </a:lnTo>
                    <a:cubicBezTo>
                      <a:pt x="2424" y="2927"/>
                      <a:pt x="2214" y="2899"/>
                      <a:pt x="2003" y="2899"/>
                    </a:cubicBezTo>
                    <a:cubicBezTo>
                      <a:pt x="1981" y="2899"/>
                      <a:pt x="1959" y="2899"/>
                      <a:pt x="1937" y="2900"/>
                    </a:cubicBezTo>
                    <a:cubicBezTo>
                      <a:pt x="1929" y="2899"/>
                      <a:pt x="1921" y="2899"/>
                      <a:pt x="1914" y="2899"/>
                    </a:cubicBezTo>
                    <a:cubicBezTo>
                      <a:pt x="1842" y="2899"/>
                      <a:pt x="1770" y="2908"/>
                      <a:pt x="1699" y="2913"/>
                    </a:cubicBezTo>
                    <a:cubicBezTo>
                      <a:pt x="1621" y="2926"/>
                      <a:pt x="1541" y="2934"/>
                      <a:pt x="1464" y="2954"/>
                    </a:cubicBezTo>
                    <a:cubicBezTo>
                      <a:pt x="1307" y="2986"/>
                      <a:pt x="1155" y="3040"/>
                      <a:pt x="1008" y="3106"/>
                    </a:cubicBezTo>
                    <a:cubicBezTo>
                      <a:pt x="861" y="3170"/>
                      <a:pt x="726" y="3262"/>
                      <a:pt x="600" y="3361"/>
                    </a:cubicBezTo>
                    <a:cubicBezTo>
                      <a:pt x="475" y="3463"/>
                      <a:pt x="368" y="3585"/>
                      <a:pt x="273" y="3718"/>
                    </a:cubicBezTo>
                    <a:cubicBezTo>
                      <a:pt x="96" y="3992"/>
                      <a:pt x="3" y="4312"/>
                      <a:pt x="2" y="4633"/>
                    </a:cubicBezTo>
                    <a:cubicBezTo>
                      <a:pt x="1" y="4670"/>
                      <a:pt x="1" y="4711"/>
                      <a:pt x="4" y="4751"/>
                    </a:cubicBezTo>
                    <a:cubicBezTo>
                      <a:pt x="8" y="4791"/>
                      <a:pt x="9" y="4830"/>
                      <a:pt x="14" y="4870"/>
                    </a:cubicBezTo>
                    <a:cubicBezTo>
                      <a:pt x="29" y="4948"/>
                      <a:pt x="39" y="5028"/>
                      <a:pt x="64" y="5104"/>
                    </a:cubicBezTo>
                    <a:cubicBezTo>
                      <a:pt x="82" y="5181"/>
                      <a:pt x="115" y="5255"/>
                      <a:pt x="144" y="5329"/>
                    </a:cubicBezTo>
                    <a:cubicBezTo>
                      <a:pt x="161" y="5365"/>
                      <a:pt x="181" y="5399"/>
                      <a:pt x="199" y="5436"/>
                    </a:cubicBezTo>
                    <a:cubicBezTo>
                      <a:pt x="216" y="5471"/>
                      <a:pt x="238" y="5505"/>
                      <a:pt x="262" y="5537"/>
                    </a:cubicBezTo>
                    <a:cubicBezTo>
                      <a:pt x="438" y="5809"/>
                      <a:pt x="731" y="5995"/>
                      <a:pt x="1035" y="6064"/>
                    </a:cubicBezTo>
                    <a:cubicBezTo>
                      <a:pt x="1194" y="6103"/>
                      <a:pt x="1356" y="6116"/>
                      <a:pt x="1516" y="6116"/>
                    </a:cubicBezTo>
                    <a:cubicBezTo>
                      <a:pt x="1664" y="6116"/>
                      <a:pt x="1810" y="6105"/>
                      <a:pt x="1954" y="6090"/>
                    </a:cubicBezTo>
                    <a:cubicBezTo>
                      <a:pt x="2257" y="6058"/>
                      <a:pt x="2555" y="6005"/>
                      <a:pt x="2858" y="5988"/>
                    </a:cubicBezTo>
                    <a:cubicBezTo>
                      <a:pt x="2832" y="5987"/>
                      <a:pt x="2807" y="5987"/>
                      <a:pt x="2781" y="5987"/>
                    </a:cubicBezTo>
                    <a:cubicBezTo>
                      <a:pt x="2503" y="5987"/>
                      <a:pt x="2226" y="6014"/>
                      <a:pt x="1954" y="6035"/>
                    </a:cubicBezTo>
                    <a:cubicBezTo>
                      <a:pt x="1865" y="6040"/>
                      <a:pt x="1776" y="6043"/>
                      <a:pt x="1687" y="6043"/>
                    </a:cubicBezTo>
                    <a:cubicBezTo>
                      <a:pt x="1476" y="6043"/>
                      <a:pt x="1266" y="6024"/>
                      <a:pt x="1068" y="5964"/>
                    </a:cubicBezTo>
                    <a:cubicBezTo>
                      <a:pt x="930" y="5920"/>
                      <a:pt x="794" y="5862"/>
                      <a:pt x="681" y="5772"/>
                    </a:cubicBezTo>
                    <a:cubicBezTo>
                      <a:pt x="569" y="5688"/>
                      <a:pt x="467" y="5583"/>
                      <a:pt x="394" y="5460"/>
                    </a:cubicBezTo>
                    <a:cubicBezTo>
                      <a:pt x="375" y="5430"/>
                      <a:pt x="356" y="5399"/>
                      <a:pt x="342" y="5367"/>
                    </a:cubicBezTo>
                    <a:cubicBezTo>
                      <a:pt x="325" y="5335"/>
                      <a:pt x="311" y="5304"/>
                      <a:pt x="296" y="5271"/>
                    </a:cubicBezTo>
                    <a:cubicBezTo>
                      <a:pt x="273" y="5202"/>
                      <a:pt x="245" y="5135"/>
                      <a:pt x="233" y="5065"/>
                    </a:cubicBezTo>
                    <a:cubicBezTo>
                      <a:pt x="213" y="4996"/>
                      <a:pt x="207" y="4925"/>
                      <a:pt x="197" y="4854"/>
                    </a:cubicBezTo>
                    <a:cubicBezTo>
                      <a:pt x="194" y="4818"/>
                      <a:pt x="194" y="4783"/>
                      <a:pt x="192" y="4747"/>
                    </a:cubicBezTo>
                    <a:cubicBezTo>
                      <a:pt x="190" y="4711"/>
                      <a:pt x="190" y="4675"/>
                      <a:pt x="192" y="4639"/>
                    </a:cubicBezTo>
                    <a:cubicBezTo>
                      <a:pt x="203" y="4353"/>
                      <a:pt x="295" y="4071"/>
                      <a:pt x="452" y="3841"/>
                    </a:cubicBezTo>
                    <a:cubicBezTo>
                      <a:pt x="618" y="3617"/>
                      <a:pt x="851" y="3436"/>
                      <a:pt x="1110" y="3321"/>
                    </a:cubicBezTo>
                    <a:cubicBezTo>
                      <a:pt x="1374" y="3205"/>
                      <a:pt x="1662" y="3150"/>
                      <a:pt x="1951" y="3150"/>
                    </a:cubicBezTo>
                    <a:cubicBezTo>
                      <a:pt x="2236" y="3150"/>
                      <a:pt x="2522" y="3203"/>
                      <a:pt x="2787" y="3302"/>
                    </a:cubicBezTo>
                    <a:lnTo>
                      <a:pt x="3051" y="3401"/>
                    </a:lnTo>
                    <a:lnTo>
                      <a:pt x="2956" y="3136"/>
                    </a:lnTo>
                    <a:cubicBezTo>
                      <a:pt x="2814" y="2748"/>
                      <a:pt x="2761" y="2327"/>
                      <a:pt x="2827" y="1926"/>
                    </a:cubicBezTo>
                    <a:cubicBezTo>
                      <a:pt x="2862" y="1727"/>
                      <a:pt x="2925" y="1532"/>
                      <a:pt x="3020" y="1357"/>
                    </a:cubicBezTo>
                    <a:cubicBezTo>
                      <a:pt x="3116" y="1180"/>
                      <a:pt x="3244" y="1023"/>
                      <a:pt x="3395" y="892"/>
                    </a:cubicBezTo>
                    <a:cubicBezTo>
                      <a:pt x="3640" y="680"/>
                      <a:pt x="3952" y="550"/>
                      <a:pt x="4267" y="550"/>
                    </a:cubicBezTo>
                    <a:cubicBezTo>
                      <a:pt x="4342" y="550"/>
                      <a:pt x="4417" y="558"/>
                      <a:pt x="4491" y="573"/>
                    </a:cubicBezTo>
                    <a:cubicBezTo>
                      <a:pt x="4876" y="647"/>
                      <a:pt x="5237" y="914"/>
                      <a:pt x="5362" y="1281"/>
                    </a:cubicBezTo>
                    <a:lnTo>
                      <a:pt x="5467" y="1591"/>
                    </a:lnTo>
                    <a:lnTo>
                      <a:pt x="5578" y="1285"/>
                    </a:lnTo>
                    <a:cubicBezTo>
                      <a:pt x="5711" y="911"/>
                      <a:pt x="5999" y="594"/>
                      <a:pt x="6353" y="396"/>
                    </a:cubicBezTo>
                    <a:cubicBezTo>
                      <a:pt x="6618" y="247"/>
                      <a:pt x="6922" y="160"/>
                      <a:pt x="7228" y="160"/>
                    </a:cubicBezTo>
                    <a:cubicBezTo>
                      <a:pt x="7329" y="160"/>
                      <a:pt x="7430" y="169"/>
                      <a:pt x="7529" y="189"/>
                    </a:cubicBezTo>
                    <a:cubicBezTo>
                      <a:pt x="7928" y="268"/>
                      <a:pt x="8298" y="508"/>
                      <a:pt x="8556" y="836"/>
                    </a:cubicBezTo>
                    <a:cubicBezTo>
                      <a:pt x="8814" y="1164"/>
                      <a:pt x="8970" y="1582"/>
                      <a:pt x="8956" y="2011"/>
                    </a:cubicBezTo>
                    <a:cubicBezTo>
                      <a:pt x="9006" y="1586"/>
                      <a:pt x="8873" y="1144"/>
                      <a:pt x="8622" y="789"/>
                    </a:cubicBezTo>
                    <a:cubicBezTo>
                      <a:pt x="8373" y="435"/>
                      <a:pt x="8000" y="151"/>
                      <a:pt x="7561" y="48"/>
                    </a:cubicBezTo>
                    <a:cubicBezTo>
                      <a:pt x="7428" y="16"/>
                      <a:pt x="7292" y="0"/>
                      <a:pt x="7156" y="0"/>
                    </a:cubicBezTo>
                    <a:close/>
                  </a:path>
                </a:pathLst>
              </a:custGeom>
              <a:solidFill>
                <a:srgbClr val="523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5"/>
              <p:cNvSpPr/>
              <p:nvPr/>
            </p:nvSpPr>
            <p:spPr>
              <a:xfrm>
                <a:off x="5378675" y="3177375"/>
                <a:ext cx="205975" cy="104200"/>
              </a:xfrm>
              <a:custGeom>
                <a:avLst/>
                <a:gdLst/>
                <a:ahLst/>
                <a:cxnLst/>
                <a:rect l="l" t="t" r="r" b="b"/>
                <a:pathLst>
                  <a:path w="8239" h="4168" extrusionOk="0">
                    <a:moveTo>
                      <a:pt x="3567" y="1"/>
                    </a:moveTo>
                    <a:cubicBezTo>
                      <a:pt x="3274" y="1"/>
                      <a:pt x="2981" y="75"/>
                      <a:pt x="2721" y="212"/>
                    </a:cubicBezTo>
                    <a:cubicBezTo>
                      <a:pt x="2570" y="289"/>
                      <a:pt x="2433" y="398"/>
                      <a:pt x="2314" y="521"/>
                    </a:cubicBezTo>
                    <a:lnTo>
                      <a:pt x="2229" y="616"/>
                    </a:lnTo>
                    <a:cubicBezTo>
                      <a:pt x="2203" y="649"/>
                      <a:pt x="2181" y="681"/>
                      <a:pt x="2159" y="707"/>
                    </a:cubicBezTo>
                    <a:cubicBezTo>
                      <a:pt x="2113" y="762"/>
                      <a:pt x="2076" y="792"/>
                      <a:pt x="2027" y="799"/>
                    </a:cubicBezTo>
                    <a:cubicBezTo>
                      <a:pt x="2014" y="801"/>
                      <a:pt x="1999" y="802"/>
                      <a:pt x="1983" y="802"/>
                    </a:cubicBezTo>
                    <a:cubicBezTo>
                      <a:pt x="1938" y="802"/>
                      <a:pt x="1883" y="793"/>
                      <a:pt x="1824" y="782"/>
                    </a:cubicBezTo>
                    <a:cubicBezTo>
                      <a:pt x="1764" y="773"/>
                      <a:pt x="1701" y="767"/>
                      <a:pt x="1638" y="767"/>
                    </a:cubicBezTo>
                    <a:cubicBezTo>
                      <a:pt x="1613" y="767"/>
                      <a:pt x="1588" y="768"/>
                      <a:pt x="1563" y="770"/>
                    </a:cubicBezTo>
                    <a:cubicBezTo>
                      <a:pt x="1477" y="774"/>
                      <a:pt x="1391" y="792"/>
                      <a:pt x="1311" y="816"/>
                    </a:cubicBezTo>
                    <a:cubicBezTo>
                      <a:pt x="1229" y="840"/>
                      <a:pt x="1150" y="872"/>
                      <a:pt x="1075" y="911"/>
                    </a:cubicBezTo>
                    <a:cubicBezTo>
                      <a:pt x="926" y="988"/>
                      <a:pt x="792" y="1089"/>
                      <a:pt x="677" y="1206"/>
                    </a:cubicBezTo>
                    <a:cubicBezTo>
                      <a:pt x="561" y="1324"/>
                      <a:pt x="465" y="1457"/>
                      <a:pt x="381" y="1595"/>
                    </a:cubicBezTo>
                    <a:cubicBezTo>
                      <a:pt x="215" y="1873"/>
                      <a:pt x="106" y="2174"/>
                      <a:pt x="0" y="2474"/>
                    </a:cubicBezTo>
                    <a:cubicBezTo>
                      <a:pt x="94" y="2279"/>
                      <a:pt x="192" y="2085"/>
                      <a:pt x="300" y="1899"/>
                    </a:cubicBezTo>
                    <a:lnTo>
                      <a:pt x="300" y="1899"/>
                    </a:lnTo>
                    <a:cubicBezTo>
                      <a:pt x="257" y="2071"/>
                      <a:pt x="298" y="2267"/>
                      <a:pt x="476" y="2398"/>
                    </a:cubicBezTo>
                    <a:cubicBezTo>
                      <a:pt x="1350" y="3040"/>
                      <a:pt x="2674" y="2919"/>
                      <a:pt x="3700" y="3038"/>
                    </a:cubicBezTo>
                    <a:cubicBezTo>
                      <a:pt x="4993" y="3189"/>
                      <a:pt x="6276" y="3352"/>
                      <a:pt x="7426" y="4010"/>
                    </a:cubicBezTo>
                    <a:cubicBezTo>
                      <a:pt x="7490" y="4046"/>
                      <a:pt x="7561" y="4062"/>
                      <a:pt x="7632" y="4062"/>
                    </a:cubicBezTo>
                    <a:cubicBezTo>
                      <a:pt x="7825" y="4062"/>
                      <a:pt x="8020" y="3940"/>
                      <a:pt x="8085" y="3765"/>
                    </a:cubicBezTo>
                    <a:cubicBezTo>
                      <a:pt x="8101" y="3898"/>
                      <a:pt x="8103" y="4034"/>
                      <a:pt x="8090" y="4168"/>
                    </a:cubicBezTo>
                    <a:cubicBezTo>
                      <a:pt x="8239" y="3495"/>
                      <a:pt x="7969" y="2732"/>
                      <a:pt x="7402" y="2286"/>
                    </a:cubicBezTo>
                    <a:cubicBezTo>
                      <a:pt x="7121" y="2061"/>
                      <a:pt x="6771" y="1928"/>
                      <a:pt x="6412" y="1884"/>
                    </a:cubicBezTo>
                    <a:cubicBezTo>
                      <a:pt x="6333" y="1874"/>
                      <a:pt x="6253" y="1870"/>
                      <a:pt x="6173" y="1870"/>
                    </a:cubicBezTo>
                    <a:cubicBezTo>
                      <a:pt x="5940" y="1870"/>
                      <a:pt x="5705" y="1911"/>
                      <a:pt x="5485" y="1992"/>
                    </a:cubicBezTo>
                    <a:cubicBezTo>
                      <a:pt x="5418" y="1727"/>
                      <a:pt x="5343" y="1460"/>
                      <a:pt x="5233" y="1200"/>
                    </a:cubicBezTo>
                    <a:cubicBezTo>
                      <a:pt x="5104" y="897"/>
                      <a:pt x="4924" y="598"/>
                      <a:pt x="4656" y="377"/>
                    </a:cubicBezTo>
                    <a:cubicBezTo>
                      <a:pt x="4524" y="263"/>
                      <a:pt x="4369" y="180"/>
                      <a:pt x="4208" y="117"/>
                    </a:cubicBezTo>
                    <a:cubicBezTo>
                      <a:pt x="4048" y="53"/>
                      <a:pt x="3879" y="22"/>
                      <a:pt x="3708" y="7"/>
                    </a:cubicBezTo>
                    <a:cubicBezTo>
                      <a:pt x="3661" y="3"/>
                      <a:pt x="3614" y="1"/>
                      <a:pt x="35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5"/>
              <p:cNvSpPr/>
              <p:nvPr/>
            </p:nvSpPr>
            <p:spPr>
              <a:xfrm>
                <a:off x="5379500" y="3177025"/>
                <a:ext cx="205950" cy="104250"/>
              </a:xfrm>
              <a:custGeom>
                <a:avLst/>
                <a:gdLst/>
                <a:ahLst/>
                <a:cxnLst/>
                <a:rect l="l" t="t" r="r" b="b"/>
                <a:pathLst>
                  <a:path w="8238" h="4170" extrusionOk="0">
                    <a:moveTo>
                      <a:pt x="3571" y="0"/>
                    </a:moveTo>
                    <a:cubicBezTo>
                      <a:pt x="3276" y="0"/>
                      <a:pt x="2981" y="73"/>
                      <a:pt x="2721" y="211"/>
                    </a:cubicBezTo>
                    <a:cubicBezTo>
                      <a:pt x="2569" y="287"/>
                      <a:pt x="2433" y="398"/>
                      <a:pt x="2314" y="520"/>
                    </a:cubicBezTo>
                    <a:lnTo>
                      <a:pt x="2229" y="616"/>
                    </a:lnTo>
                    <a:cubicBezTo>
                      <a:pt x="2204" y="648"/>
                      <a:pt x="2182" y="679"/>
                      <a:pt x="2159" y="706"/>
                    </a:cubicBezTo>
                    <a:cubicBezTo>
                      <a:pt x="2113" y="761"/>
                      <a:pt x="2075" y="790"/>
                      <a:pt x="2027" y="798"/>
                    </a:cubicBezTo>
                    <a:cubicBezTo>
                      <a:pt x="2013" y="800"/>
                      <a:pt x="1998" y="802"/>
                      <a:pt x="1981" y="802"/>
                    </a:cubicBezTo>
                    <a:cubicBezTo>
                      <a:pt x="1936" y="802"/>
                      <a:pt x="1881" y="793"/>
                      <a:pt x="1823" y="783"/>
                    </a:cubicBezTo>
                    <a:cubicBezTo>
                      <a:pt x="1761" y="773"/>
                      <a:pt x="1697" y="766"/>
                      <a:pt x="1633" y="766"/>
                    </a:cubicBezTo>
                    <a:cubicBezTo>
                      <a:pt x="1610" y="766"/>
                      <a:pt x="1586" y="767"/>
                      <a:pt x="1563" y="769"/>
                    </a:cubicBezTo>
                    <a:cubicBezTo>
                      <a:pt x="1477" y="773"/>
                      <a:pt x="1392" y="791"/>
                      <a:pt x="1311" y="815"/>
                    </a:cubicBezTo>
                    <a:cubicBezTo>
                      <a:pt x="1229" y="838"/>
                      <a:pt x="1150" y="871"/>
                      <a:pt x="1076" y="910"/>
                    </a:cubicBezTo>
                    <a:cubicBezTo>
                      <a:pt x="926" y="987"/>
                      <a:pt x="793" y="1088"/>
                      <a:pt x="677" y="1205"/>
                    </a:cubicBezTo>
                    <a:cubicBezTo>
                      <a:pt x="560" y="1323"/>
                      <a:pt x="465" y="1455"/>
                      <a:pt x="381" y="1594"/>
                    </a:cubicBezTo>
                    <a:cubicBezTo>
                      <a:pt x="216" y="1873"/>
                      <a:pt x="106" y="2174"/>
                      <a:pt x="0" y="2474"/>
                    </a:cubicBezTo>
                    <a:cubicBezTo>
                      <a:pt x="139" y="2188"/>
                      <a:pt x="278" y="1900"/>
                      <a:pt x="456" y="1646"/>
                    </a:cubicBezTo>
                    <a:cubicBezTo>
                      <a:pt x="634" y="1391"/>
                      <a:pt x="866" y="1175"/>
                      <a:pt x="1141" y="1054"/>
                    </a:cubicBezTo>
                    <a:cubicBezTo>
                      <a:pt x="1278" y="992"/>
                      <a:pt x="1425" y="956"/>
                      <a:pt x="1569" y="955"/>
                    </a:cubicBezTo>
                    <a:cubicBezTo>
                      <a:pt x="1580" y="954"/>
                      <a:pt x="1590" y="954"/>
                      <a:pt x="1600" y="954"/>
                    </a:cubicBezTo>
                    <a:cubicBezTo>
                      <a:pt x="1662" y="954"/>
                      <a:pt x="1722" y="963"/>
                      <a:pt x="1784" y="974"/>
                    </a:cubicBezTo>
                    <a:cubicBezTo>
                      <a:pt x="1844" y="986"/>
                      <a:pt x="1912" y="1005"/>
                      <a:pt x="1993" y="1005"/>
                    </a:cubicBezTo>
                    <a:cubicBezTo>
                      <a:pt x="2012" y="1005"/>
                      <a:pt x="2032" y="1004"/>
                      <a:pt x="2052" y="1002"/>
                    </a:cubicBezTo>
                    <a:cubicBezTo>
                      <a:pt x="2105" y="995"/>
                      <a:pt x="2161" y="973"/>
                      <a:pt x="2206" y="944"/>
                    </a:cubicBezTo>
                    <a:cubicBezTo>
                      <a:pt x="2252" y="916"/>
                      <a:pt x="2286" y="881"/>
                      <a:pt x="2316" y="848"/>
                    </a:cubicBezTo>
                    <a:cubicBezTo>
                      <a:pt x="2346" y="815"/>
                      <a:pt x="2372" y="784"/>
                      <a:pt x="2397" y="755"/>
                    </a:cubicBezTo>
                    <a:lnTo>
                      <a:pt x="2472" y="676"/>
                    </a:lnTo>
                    <a:cubicBezTo>
                      <a:pt x="2578" y="576"/>
                      <a:pt x="2695" y="484"/>
                      <a:pt x="2829" y="422"/>
                    </a:cubicBezTo>
                    <a:cubicBezTo>
                      <a:pt x="3049" y="313"/>
                      <a:pt x="3298" y="258"/>
                      <a:pt x="3545" y="258"/>
                    </a:cubicBezTo>
                    <a:cubicBezTo>
                      <a:pt x="3888" y="258"/>
                      <a:pt x="4227" y="364"/>
                      <a:pt x="4484" y="581"/>
                    </a:cubicBezTo>
                    <a:cubicBezTo>
                      <a:pt x="4708" y="765"/>
                      <a:pt x="4871" y="1023"/>
                      <a:pt x="4991" y="1301"/>
                    </a:cubicBezTo>
                    <a:cubicBezTo>
                      <a:pt x="5114" y="1583"/>
                      <a:pt x="5196" y="1884"/>
                      <a:pt x="5278" y="2190"/>
                    </a:cubicBezTo>
                    <a:lnTo>
                      <a:pt x="5318" y="2335"/>
                    </a:lnTo>
                    <a:lnTo>
                      <a:pt x="5450" y="2270"/>
                    </a:lnTo>
                    <a:cubicBezTo>
                      <a:pt x="5693" y="2149"/>
                      <a:pt x="5969" y="2093"/>
                      <a:pt x="6244" y="2093"/>
                    </a:cubicBezTo>
                    <a:cubicBezTo>
                      <a:pt x="6293" y="2093"/>
                      <a:pt x="6341" y="2094"/>
                      <a:pt x="6389" y="2098"/>
                    </a:cubicBezTo>
                    <a:cubicBezTo>
                      <a:pt x="6713" y="2122"/>
                      <a:pt x="7032" y="2232"/>
                      <a:pt x="7300" y="2419"/>
                    </a:cubicBezTo>
                    <a:cubicBezTo>
                      <a:pt x="7568" y="2607"/>
                      <a:pt x="7782" y="2875"/>
                      <a:pt x="7921" y="3179"/>
                    </a:cubicBezTo>
                    <a:cubicBezTo>
                      <a:pt x="8060" y="3483"/>
                      <a:pt x="8124" y="3826"/>
                      <a:pt x="8090" y="4169"/>
                    </a:cubicBezTo>
                    <a:cubicBezTo>
                      <a:pt x="8238" y="3494"/>
                      <a:pt x="7968" y="2731"/>
                      <a:pt x="7401" y="2286"/>
                    </a:cubicBezTo>
                    <a:cubicBezTo>
                      <a:pt x="7119" y="2060"/>
                      <a:pt x="6770" y="1927"/>
                      <a:pt x="6412" y="1884"/>
                    </a:cubicBezTo>
                    <a:cubicBezTo>
                      <a:pt x="6333" y="1875"/>
                      <a:pt x="6252" y="1870"/>
                      <a:pt x="6172" y="1870"/>
                    </a:cubicBezTo>
                    <a:cubicBezTo>
                      <a:pt x="5939" y="1870"/>
                      <a:pt x="5705" y="1911"/>
                      <a:pt x="5484" y="1992"/>
                    </a:cubicBezTo>
                    <a:lnTo>
                      <a:pt x="5484" y="1992"/>
                    </a:lnTo>
                    <a:cubicBezTo>
                      <a:pt x="5418" y="1727"/>
                      <a:pt x="5343" y="1460"/>
                      <a:pt x="5232" y="1199"/>
                    </a:cubicBezTo>
                    <a:cubicBezTo>
                      <a:pt x="5105" y="897"/>
                      <a:pt x="4925" y="597"/>
                      <a:pt x="4656" y="376"/>
                    </a:cubicBezTo>
                    <a:cubicBezTo>
                      <a:pt x="4524" y="262"/>
                      <a:pt x="4369" y="178"/>
                      <a:pt x="4209" y="117"/>
                    </a:cubicBezTo>
                    <a:cubicBezTo>
                      <a:pt x="4048" y="52"/>
                      <a:pt x="3877" y="21"/>
                      <a:pt x="3708" y="6"/>
                    </a:cubicBezTo>
                    <a:cubicBezTo>
                      <a:pt x="3663" y="2"/>
                      <a:pt x="3617" y="0"/>
                      <a:pt x="3571" y="0"/>
                    </a:cubicBezTo>
                    <a:close/>
                  </a:path>
                </a:pathLst>
              </a:custGeom>
              <a:solidFill>
                <a:srgbClr val="523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5"/>
              <p:cNvSpPr/>
              <p:nvPr/>
            </p:nvSpPr>
            <p:spPr>
              <a:xfrm>
                <a:off x="4907850" y="3349475"/>
                <a:ext cx="66600" cy="63875"/>
              </a:xfrm>
              <a:custGeom>
                <a:avLst/>
                <a:gdLst/>
                <a:ahLst/>
                <a:cxnLst/>
                <a:rect l="l" t="t" r="r" b="b"/>
                <a:pathLst>
                  <a:path w="2664" h="2555" extrusionOk="0">
                    <a:moveTo>
                      <a:pt x="1238" y="0"/>
                    </a:moveTo>
                    <a:cubicBezTo>
                      <a:pt x="1186" y="0"/>
                      <a:pt x="1134" y="31"/>
                      <a:pt x="1114" y="89"/>
                    </a:cubicBezTo>
                    <a:lnTo>
                      <a:pt x="883" y="724"/>
                    </a:lnTo>
                    <a:cubicBezTo>
                      <a:pt x="867" y="766"/>
                      <a:pt x="834" y="796"/>
                      <a:pt x="791" y="807"/>
                    </a:cubicBezTo>
                    <a:lnTo>
                      <a:pt x="137" y="977"/>
                    </a:lnTo>
                    <a:cubicBezTo>
                      <a:pt x="29" y="1004"/>
                      <a:pt x="1" y="1143"/>
                      <a:pt x="88" y="1211"/>
                    </a:cubicBezTo>
                    <a:lnTo>
                      <a:pt x="620" y="1626"/>
                    </a:lnTo>
                    <a:cubicBezTo>
                      <a:pt x="656" y="1654"/>
                      <a:pt x="674" y="1696"/>
                      <a:pt x="672" y="1740"/>
                    </a:cubicBezTo>
                    <a:lnTo>
                      <a:pt x="632" y="2414"/>
                    </a:lnTo>
                    <a:cubicBezTo>
                      <a:pt x="627" y="2495"/>
                      <a:pt x="693" y="2555"/>
                      <a:pt x="765" y="2555"/>
                    </a:cubicBezTo>
                    <a:cubicBezTo>
                      <a:pt x="789" y="2555"/>
                      <a:pt x="815" y="2548"/>
                      <a:pt x="838" y="2532"/>
                    </a:cubicBezTo>
                    <a:lnTo>
                      <a:pt x="1397" y="2153"/>
                    </a:lnTo>
                    <a:cubicBezTo>
                      <a:pt x="1420" y="2139"/>
                      <a:pt x="1446" y="2131"/>
                      <a:pt x="1472" y="2131"/>
                    </a:cubicBezTo>
                    <a:cubicBezTo>
                      <a:pt x="1489" y="2131"/>
                      <a:pt x="1506" y="2134"/>
                      <a:pt x="1521" y="2141"/>
                    </a:cubicBezTo>
                    <a:lnTo>
                      <a:pt x="2149" y="2387"/>
                    </a:lnTo>
                    <a:cubicBezTo>
                      <a:pt x="2166" y="2394"/>
                      <a:pt x="2182" y="2397"/>
                      <a:pt x="2198" y="2397"/>
                    </a:cubicBezTo>
                    <a:cubicBezTo>
                      <a:pt x="2282" y="2397"/>
                      <a:pt x="2351" y="2315"/>
                      <a:pt x="2326" y="2227"/>
                    </a:cubicBezTo>
                    <a:lnTo>
                      <a:pt x="2140" y="1578"/>
                    </a:lnTo>
                    <a:cubicBezTo>
                      <a:pt x="2126" y="1535"/>
                      <a:pt x="2136" y="1490"/>
                      <a:pt x="2164" y="1455"/>
                    </a:cubicBezTo>
                    <a:lnTo>
                      <a:pt x="2593" y="933"/>
                    </a:lnTo>
                    <a:cubicBezTo>
                      <a:pt x="2663" y="847"/>
                      <a:pt x="2606" y="720"/>
                      <a:pt x="2496" y="715"/>
                    </a:cubicBezTo>
                    <a:lnTo>
                      <a:pt x="1820" y="692"/>
                    </a:lnTo>
                    <a:cubicBezTo>
                      <a:pt x="1775" y="691"/>
                      <a:pt x="1735" y="668"/>
                      <a:pt x="1712" y="631"/>
                    </a:cubicBezTo>
                    <a:lnTo>
                      <a:pt x="1349" y="61"/>
                    </a:lnTo>
                    <a:cubicBezTo>
                      <a:pt x="1323" y="20"/>
                      <a:pt x="1280" y="0"/>
                      <a:pt x="1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5"/>
              <p:cNvSpPr/>
              <p:nvPr/>
            </p:nvSpPr>
            <p:spPr>
              <a:xfrm>
                <a:off x="5372725" y="3245000"/>
                <a:ext cx="44550" cy="45275"/>
              </a:xfrm>
              <a:custGeom>
                <a:avLst/>
                <a:gdLst/>
                <a:ahLst/>
                <a:cxnLst/>
                <a:rect l="l" t="t" r="r" b="b"/>
                <a:pathLst>
                  <a:path w="1782" h="1811" extrusionOk="0">
                    <a:moveTo>
                      <a:pt x="1064" y="1"/>
                    </a:moveTo>
                    <a:cubicBezTo>
                      <a:pt x="1040" y="1"/>
                      <a:pt x="1016" y="10"/>
                      <a:pt x="998" y="31"/>
                    </a:cubicBezTo>
                    <a:lnTo>
                      <a:pt x="676" y="373"/>
                    </a:lnTo>
                    <a:cubicBezTo>
                      <a:pt x="659" y="392"/>
                      <a:pt x="634" y="402"/>
                      <a:pt x="609" y="402"/>
                    </a:cubicBezTo>
                    <a:cubicBezTo>
                      <a:pt x="604" y="402"/>
                      <a:pt x="600" y="402"/>
                      <a:pt x="595" y="401"/>
                    </a:cubicBezTo>
                    <a:lnTo>
                      <a:pt x="130" y="331"/>
                    </a:lnTo>
                    <a:cubicBezTo>
                      <a:pt x="125" y="331"/>
                      <a:pt x="120" y="330"/>
                      <a:pt x="116" y="330"/>
                    </a:cubicBezTo>
                    <a:cubicBezTo>
                      <a:pt x="48" y="330"/>
                      <a:pt x="1" y="405"/>
                      <a:pt x="36" y="468"/>
                    </a:cubicBezTo>
                    <a:lnTo>
                      <a:pt x="262" y="880"/>
                    </a:lnTo>
                    <a:cubicBezTo>
                      <a:pt x="277" y="906"/>
                      <a:pt x="278" y="938"/>
                      <a:pt x="263" y="966"/>
                    </a:cubicBezTo>
                    <a:lnTo>
                      <a:pt x="54" y="1386"/>
                    </a:lnTo>
                    <a:cubicBezTo>
                      <a:pt x="23" y="1449"/>
                      <a:pt x="71" y="1520"/>
                      <a:pt x="137" y="1520"/>
                    </a:cubicBezTo>
                    <a:cubicBezTo>
                      <a:pt x="143" y="1520"/>
                      <a:pt x="148" y="1519"/>
                      <a:pt x="154" y="1518"/>
                    </a:cubicBezTo>
                    <a:lnTo>
                      <a:pt x="617" y="1428"/>
                    </a:lnTo>
                    <a:cubicBezTo>
                      <a:pt x="622" y="1427"/>
                      <a:pt x="628" y="1427"/>
                      <a:pt x="634" y="1427"/>
                    </a:cubicBezTo>
                    <a:cubicBezTo>
                      <a:pt x="657" y="1427"/>
                      <a:pt x="681" y="1436"/>
                      <a:pt x="698" y="1454"/>
                    </a:cubicBezTo>
                    <a:lnTo>
                      <a:pt x="1032" y="1783"/>
                    </a:lnTo>
                    <a:cubicBezTo>
                      <a:pt x="1051" y="1802"/>
                      <a:pt x="1074" y="1810"/>
                      <a:pt x="1097" y="1810"/>
                    </a:cubicBezTo>
                    <a:cubicBezTo>
                      <a:pt x="1141" y="1810"/>
                      <a:pt x="1183" y="1779"/>
                      <a:pt x="1189" y="1729"/>
                    </a:cubicBezTo>
                    <a:lnTo>
                      <a:pt x="1247" y="1262"/>
                    </a:lnTo>
                    <a:cubicBezTo>
                      <a:pt x="1249" y="1232"/>
                      <a:pt x="1267" y="1207"/>
                      <a:pt x="1295" y="1192"/>
                    </a:cubicBezTo>
                    <a:lnTo>
                      <a:pt x="1713" y="975"/>
                    </a:lnTo>
                    <a:cubicBezTo>
                      <a:pt x="1782" y="940"/>
                      <a:pt x="1778" y="842"/>
                      <a:pt x="1709" y="809"/>
                    </a:cubicBezTo>
                    <a:lnTo>
                      <a:pt x="1284" y="610"/>
                    </a:lnTo>
                    <a:cubicBezTo>
                      <a:pt x="1256" y="596"/>
                      <a:pt x="1236" y="571"/>
                      <a:pt x="1232" y="541"/>
                    </a:cubicBezTo>
                    <a:lnTo>
                      <a:pt x="1155" y="78"/>
                    </a:lnTo>
                    <a:cubicBezTo>
                      <a:pt x="1146" y="30"/>
                      <a:pt x="1105"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5"/>
              <p:cNvSpPr/>
              <p:nvPr/>
            </p:nvSpPr>
            <p:spPr>
              <a:xfrm>
                <a:off x="5547025" y="3330425"/>
                <a:ext cx="44550" cy="45275"/>
              </a:xfrm>
              <a:custGeom>
                <a:avLst/>
                <a:gdLst/>
                <a:ahLst/>
                <a:cxnLst/>
                <a:rect l="l" t="t" r="r" b="b"/>
                <a:pathLst>
                  <a:path w="1782" h="1811" extrusionOk="0">
                    <a:moveTo>
                      <a:pt x="1064" y="1"/>
                    </a:moveTo>
                    <a:cubicBezTo>
                      <a:pt x="1040" y="1"/>
                      <a:pt x="1016" y="10"/>
                      <a:pt x="998" y="30"/>
                    </a:cubicBezTo>
                    <a:lnTo>
                      <a:pt x="676" y="373"/>
                    </a:lnTo>
                    <a:cubicBezTo>
                      <a:pt x="659" y="393"/>
                      <a:pt x="634" y="403"/>
                      <a:pt x="609" y="403"/>
                    </a:cubicBezTo>
                    <a:cubicBezTo>
                      <a:pt x="604" y="403"/>
                      <a:pt x="599" y="403"/>
                      <a:pt x="595" y="402"/>
                    </a:cubicBezTo>
                    <a:lnTo>
                      <a:pt x="130" y="332"/>
                    </a:lnTo>
                    <a:cubicBezTo>
                      <a:pt x="125" y="331"/>
                      <a:pt x="120" y="331"/>
                      <a:pt x="115" y="331"/>
                    </a:cubicBezTo>
                    <a:cubicBezTo>
                      <a:pt x="47" y="331"/>
                      <a:pt x="0" y="405"/>
                      <a:pt x="36" y="467"/>
                    </a:cubicBezTo>
                    <a:lnTo>
                      <a:pt x="262" y="879"/>
                    </a:lnTo>
                    <a:cubicBezTo>
                      <a:pt x="277" y="907"/>
                      <a:pt x="277" y="938"/>
                      <a:pt x="263" y="965"/>
                    </a:cubicBezTo>
                    <a:lnTo>
                      <a:pt x="54" y="1385"/>
                    </a:lnTo>
                    <a:cubicBezTo>
                      <a:pt x="23" y="1449"/>
                      <a:pt x="69" y="1519"/>
                      <a:pt x="135" y="1519"/>
                    </a:cubicBezTo>
                    <a:cubicBezTo>
                      <a:pt x="141" y="1519"/>
                      <a:pt x="148" y="1519"/>
                      <a:pt x="154" y="1517"/>
                    </a:cubicBezTo>
                    <a:lnTo>
                      <a:pt x="617" y="1429"/>
                    </a:lnTo>
                    <a:cubicBezTo>
                      <a:pt x="623" y="1428"/>
                      <a:pt x="629" y="1427"/>
                      <a:pt x="635" y="1427"/>
                    </a:cubicBezTo>
                    <a:cubicBezTo>
                      <a:pt x="658" y="1427"/>
                      <a:pt x="681" y="1436"/>
                      <a:pt x="698" y="1453"/>
                    </a:cubicBezTo>
                    <a:lnTo>
                      <a:pt x="1032" y="1784"/>
                    </a:lnTo>
                    <a:cubicBezTo>
                      <a:pt x="1051" y="1802"/>
                      <a:pt x="1073" y="1810"/>
                      <a:pt x="1096" y="1810"/>
                    </a:cubicBezTo>
                    <a:cubicBezTo>
                      <a:pt x="1140" y="1810"/>
                      <a:pt x="1182" y="1779"/>
                      <a:pt x="1189" y="1729"/>
                    </a:cubicBezTo>
                    <a:lnTo>
                      <a:pt x="1247" y="1263"/>
                    </a:lnTo>
                    <a:cubicBezTo>
                      <a:pt x="1249" y="1233"/>
                      <a:pt x="1267" y="1206"/>
                      <a:pt x="1295" y="1193"/>
                    </a:cubicBezTo>
                    <a:lnTo>
                      <a:pt x="1713" y="976"/>
                    </a:lnTo>
                    <a:cubicBezTo>
                      <a:pt x="1781" y="940"/>
                      <a:pt x="1778" y="843"/>
                      <a:pt x="1709" y="809"/>
                    </a:cubicBezTo>
                    <a:lnTo>
                      <a:pt x="1283" y="610"/>
                    </a:lnTo>
                    <a:cubicBezTo>
                      <a:pt x="1256" y="597"/>
                      <a:pt x="1236" y="571"/>
                      <a:pt x="1232" y="541"/>
                    </a:cubicBezTo>
                    <a:lnTo>
                      <a:pt x="1155" y="77"/>
                    </a:lnTo>
                    <a:cubicBezTo>
                      <a:pt x="1147" y="30"/>
                      <a:pt x="1106"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5"/>
              <p:cNvSpPr/>
              <p:nvPr/>
            </p:nvSpPr>
            <p:spPr>
              <a:xfrm>
                <a:off x="5353125" y="3345375"/>
                <a:ext cx="70400" cy="71575"/>
              </a:xfrm>
              <a:custGeom>
                <a:avLst/>
                <a:gdLst/>
                <a:ahLst/>
                <a:cxnLst/>
                <a:rect l="l" t="t" r="r" b="b"/>
                <a:pathLst>
                  <a:path w="2816" h="2863" extrusionOk="0">
                    <a:moveTo>
                      <a:pt x="1685" y="1"/>
                    </a:moveTo>
                    <a:cubicBezTo>
                      <a:pt x="1646" y="1"/>
                      <a:pt x="1606" y="16"/>
                      <a:pt x="1575" y="51"/>
                    </a:cubicBezTo>
                    <a:lnTo>
                      <a:pt x="1068" y="592"/>
                    </a:lnTo>
                    <a:cubicBezTo>
                      <a:pt x="1040" y="622"/>
                      <a:pt x="999" y="639"/>
                      <a:pt x="959" y="639"/>
                    </a:cubicBezTo>
                    <a:cubicBezTo>
                      <a:pt x="952" y="639"/>
                      <a:pt x="945" y="638"/>
                      <a:pt x="938" y="637"/>
                    </a:cubicBezTo>
                    <a:lnTo>
                      <a:pt x="204" y="527"/>
                    </a:lnTo>
                    <a:cubicBezTo>
                      <a:pt x="196" y="526"/>
                      <a:pt x="188" y="525"/>
                      <a:pt x="180" y="525"/>
                    </a:cubicBezTo>
                    <a:cubicBezTo>
                      <a:pt x="73" y="525"/>
                      <a:pt x="0" y="643"/>
                      <a:pt x="55" y="742"/>
                    </a:cubicBezTo>
                    <a:lnTo>
                      <a:pt x="414" y="1392"/>
                    </a:lnTo>
                    <a:cubicBezTo>
                      <a:pt x="437" y="1434"/>
                      <a:pt x="438" y="1485"/>
                      <a:pt x="416" y="1528"/>
                    </a:cubicBezTo>
                    <a:lnTo>
                      <a:pt x="83" y="2192"/>
                    </a:lnTo>
                    <a:cubicBezTo>
                      <a:pt x="35" y="2292"/>
                      <a:pt x="109" y="2405"/>
                      <a:pt x="214" y="2405"/>
                    </a:cubicBezTo>
                    <a:cubicBezTo>
                      <a:pt x="223" y="2405"/>
                      <a:pt x="233" y="2404"/>
                      <a:pt x="243" y="2402"/>
                    </a:cubicBezTo>
                    <a:lnTo>
                      <a:pt x="972" y="2261"/>
                    </a:lnTo>
                    <a:cubicBezTo>
                      <a:pt x="981" y="2259"/>
                      <a:pt x="991" y="2258"/>
                      <a:pt x="1001" y="2258"/>
                    </a:cubicBezTo>
                    <a:cubicBezTo>
                      <a:pt x="1039" y="2258"/>
                      <a:pt x="1075" y="2273"/>
                      <a:pt x="1102" y="2300"/>
                    </a:cubicBezTo>
                    <a:lnTo>
                      <a:pt x="1631" y="2821"/>
                    </a:lnTo>
                    <a:cubicBezTo>
                      <a:pt x="1661" y="2850"/>
                      <a:pt x="1698" y="2863"/>
                      <a:pt x="1734" y="2863"/>
                    </a:cubicBezTo>
                    <a:cubicBezTo>
                      <a:pt x="1803" y="2863"/>
                      <a:pt x="1870" y="2814"/>
                      <a:pt x="1879" y="2735"/>
                    </a:cubicBezTo>
                    <a:lnTo>
                      <a:pt x="1971" y="1997"/>
                    </a:lnTo>
                    <a:cubicBezTo>
                      <a:pt x="1977" y="1950"/>
                      <a:pt x="2006" y="1906"/>
                      <a:pt x="2049" y="1886"/>
                    </a:cubicBezTo>
                    <a:lnTo>
                      <a:pt x="2709" y="1543"/>
                    </a:lnTo>
                    <a:cubicBezTo>
                      <a:pt x="2816" y="1486"/>
                      <a:pt x="2813" y="1331"/>
                      <a:pt x="2703" y="1280"/>
                    </a:cubicBezTo>
                    <a:lnTo>
                      <a:pt x="2031" y="964"/>
                    </a:lnTo>
                    <a:cubicBezTo>
                      <a:pt x="1987" y="942"/>
                      <a:pt x="1957" y="902"/>
                      <a:pt x="1948" y="855"/>
                    </a:cubicBezTo>
                    <a:lnTo>
                      <a:pt x="1827" y="122"/>
                    </a:lnTo>
                    <a:cubicBezTo>
                      <a:pt x="1814" y="46"/>
                      <a:pt x="1751" y="1"/>
                      <a:pt x="1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5"/>
              <p:cNvSpPr/>
              <p:nvPr/>
            </p:nvSpPr>
            <p:spPr>
              <a:xfrm>
                <a:off x="4868800" y="3187575"/>
                <a:ext cx="39975" cy="37250"/>
              </a:xfrm>
              <a:custGeom>
                <a:avLst/>
                <a:gdLst/>
                <a:ahLst/>
                <a:cxnLst/>
                <a:rect l="l" t="t" r="r" b="b"/>
                <a:pathLst>
                  <a:path w="1599" h="1490" extrusionOk="0">
                    <a:moveTo>
                      <a:pt x="377" y="1"/>
                    </a:moveTo>
                    <a:cubicBezTo>
                      <a:pt x="332" y="1"/>
                      <a:pt x="291" y="42"/>
                      <a:pt x="297" y="93"/>
                    </a:cubicBezTo>
                    <a:lnTo>
                      <a:pt x="362" y="491"/>
                    </a:lnTo>
                    <a:cubicBezTo>
                      <a:pt x="366" y="517"/>
                      <a:pt x="358" y="543"/>
                      <a:pt x="339" y="562"/>
                    </a:cubicBezTo>
                    <a:lnTo>
                      <a:pt x="48" y="839"/>
                    </a:lnTo>
                    <a:cubicBezTo>
                      <a:pt x="1" y="885"/>
                      <a:pt x="26" y="965"/>
                      <a:pt x="90" y="976"/>
                    </a:cubicBezTo>
                    <a:lnTo>
                      <a:pt x="489" y="1038"/>
                    </a:lnTo>
                    <a:cubicBezTo>
                      <a:pt x="514" y="1042"/>
                      <a:pt x="536" y="1060"/>
                      <a:pt x="547" y="1083"/>
                    </a:cubicBezTo>
                    <a:lnTo>
                      <a:pt x="722" y="1445"/>
                    </a:lnTo>
                    <a:cubicBezTo>
                      <a:pt x="736" y="1475"/>
                      <a:pt x="765" y="1490"/>
                      <a:pt x="793" y="1490"/>
                    </a:cubicBezTo>
                    <a:cubicBezTo>
                      <a:pt x="821" y="1490"/>
                      <a:pt x="849" y="1475"/>
                      <a:pt x="864" y="1446"/>
                    </a:cubicBezTo>
                    <a:lnTo>
                      <a:pt x="1046" y="1086"/>
                    </a:lnTo>
                    <a:cubicBezTo>
                      <a:pt x="1058" y="1063"/>
                      <a:pt x="1081" y="1046"/>
                      <a:pt x="1106" y="1043"/>
                    </a:cubicBezTo>
                    <a:lnTo>
                      <a:pt x="1505" y="988"/>
                    </a:lnTo>
                    <a:cubicBezTo>
                      <a:pt x="1571" y="980"/>
                      <a:pt x="1598" y="900"/>
                      <a:pt x="1551" y="854"/>
                    </a:cubicBezTo>
                    <a:lnTo>
                      <a:pt x="1265" y="570"/>
                    </a:lnTo>
                    <a:cubicBezTo>
                      <a:pt x="1248" y="551"/>
                      <a:pt x="1240" y="526"/>
                      <a:pt x="1244" y="500"/>
                    </a:cubicBezTo>
                    <a:lnTo>
                      <a:pt x="1316" y="104"/>
                    </a:lnTo>
                    <a:cubicBezTo>
                      <a:pt x="1325" y="52"/>
                      <a:pt x="1284" y="10"/>
                      <a:pt x="1237" y="10"/>
                    </a:cubicBezTo>
                    <a:cubicBezTo>
                      <a:pt x="1225" y="10"/>
                      <a:pt x="1213" y="13"/>
                      <a:pt x="1201" y="19"/>
                    </a:cubicBezTo>
                    <a:lnTo>
                      <a:pt x="842" y="202"/>
                    </a:lnTo>
                    <a:cubicBezTo>
                      <a:pt x="831" y="208"/>
                      <a:pt x="819" y="211"/>
                      <a:pt x="807" y="211"/>
                    </a:cubicBezTo>
                    <a:cubicBezTo>
                      <a:pt x="794" y="211"/>
                      <a:pt x="781" y="208"/>
                      <a:pt x="770" y="201"/>
                    </a:cubicBezTo>
                    <a:lnTo>
                      <a:pt x="415" y="11"/>
                    </a:lnTo>
                    <a:cubicBezTo>
                      <a:pt x="403" y="4"/>
                      <a:pt x="390" y="1"/>
                      <a:pt x="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5"/>
              <p:cNvSpPr/>
              <p:nvPr/>
            </p:nvSpPr>
            <p:spPr>
              <a:xfrm>
                <a:off x="4660297" y="3469797"/>
                <a:ext cx="1170598" cy="473725"/>
              </a:xfrm>
              <a:custGeom>
                <a:avLst/>
                <a:gdLst/>
                <a:ahLst/>
                <a:cxnLst/>
                <a:rect l="l" t="t" r="r" b="b"/>
                <a:pathLst>
                  <a:path w="46642" h="18949" extrusionOk="0">
                    <a:moveTo>
                      <a:pt x="35306" y="0"/>
                    </a:moveTo>
                    <a:cubicBezTo>
                      <a:pt x="31708" y="0"/>
                      <a:pt x="29600" y="426"/>
                      <a:pt x="28325" y="989"/>
                    </a:cubicBezTo>
                    <a:cubicBezTo>
                      <a:pt x="27928" y="1163"/>
                      <a:pt x="26320" y="1922"/>
                      <a:pt x="24036" y="2239"/>
                    </a:cubicBezTo>
                    <a:cubicBezTo>
                      <a:pt x="23325" y="2338"/>
                      <a:pt x="22690" y="2375"/>
                      <a:pt x="22111" y="2375"/>
                    </a:cubicBezTo>
                    <a:cubicBezTo>
                      <a:pt x="20974" y="2375"/>
                      <a:pt x="20056" y="2234"/>
                      <a:pt x="19211" y="2150"/>
                    </a:cubicBezTo>
                    <a:cubicBezTo>
                      <a:pt x="18630" y="2092"/>
                      <a:pt x="18119" y="2065"/>
                      <a:pt x="17635" y="2065"/>
                    </a:cubicBezTo>
                    <a:cubicBezTo>
                      <a:pt x="14939" y="2065"/>
                      <a:pt x="13132" y="2903"/>
                      <a:pt x="5183" y="3938"/>
                    </a:cubicBezTo>
                    <a:cubicBezTo>
                      <a:pt x="3202" y="4196"/>
                      <a:pt x="1581" y="4369"/>
                      <a:pt x="536" y="4474"/>
                    </a:cubicBezTo>
                    <a:cubicBezTo>
                      <a:pt x="357" y="9298"/>
                      <a:pt x="178" y="14124"/>
                      <a:pt x="0" y="18949"/>
                    </a:cubicBezTo>
                    <a:cubicBezTo>
                      <a:pt x="15547" y="18412"/>
                      <a:pt x="31095" y="17877"/>
                      <a:pt x="46642" y="17340"/>
                    </a:cubicBezTo>
                    <a:lnTo>
                      <a:pt x="46642" y="899"/>
                    </a:lnTo>
                    <a:cubicBezTo>
                      <a:pt x="41768" y="255"/>
                      <a:pt x="38091" y="0"/>
                      <a:pt x="35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5"/>
              <p:cNvSpPr/>
              <p:nvPr/>
            </p:nvSpPr>
            <p:spPr>
              <a:xfrm>
                <a:off x="4951525" y="3511750"/>
                <a:ext cx="139450" cy="111350"/>
              </a:xfrm>
              <a:custGeom>
                <a:avLst/>
                <a:gdLst/>
                <a:ahLst/>
                <a:cxnLst/>
                <a:rect l="l" t="t" r="r" b="b"/>
                <a:pathLst>
                  <a:path w="5578" h="4454" extrusionOk="0">
                    <a:moveTo>
                      <a:pt x="3517" y="1"/>
                    </a:moveTo>
                    <a:cubicBezTo>
                      <a:pt x="3489" y="1"/>
                      <a:pt x="3461" y="1"/>
                      <a:pt x="3434" y="1"/>
                    </a:cubicBezTo>
                    <a:cubicBezTo>
                      <a:pt x="2625" y="12"/>
                      <a:pt x="2019" y="19"/>
                      <a:pt x="1395" y="418"/>
                    </a:cubicBezTo>
                    <a:cubicBezTo>
                      <a:pt x="439" y="1027"/>
                      <a:pt x="0" y="2194"/>
                      <a:pt x="106" y="3122"/>
                    </a:cubicBezTo>
                    <a:cubicBezTo>
                      <a:pt x="158" y="3590"/>
                      <a:pt x="368" y="4162"/>
                      <a:pt x="558" y="4162"/>
                    </a:cubicBezTo>
                    <a:cubicBezTo>
                      <a:pt x="560" y="4162"/>
                      <a:pt x="561" y="4162"/>
                      <a:pt x="563" y="4161"/>
                    </a:cubicBezTo>
                    <a:cubicBezTo>
                      <a:pt x="804" y="4151"/>
                      <a:pt x="940" y="3226"/>
                      <a:pt x="959" y="3100"/>
                    </a:cubicBezTo>
                    <a:cubicBezTo>
                      <a:pt x="982" y="3234"/>
                      <a:pt x="1028" y="3430"/>
                      <a:pt x="1125" y="3651"/>
                    </a:cubicBezTo>
                    <a:cubicBezTo>
                      <a:pt x="1251" y="3937"/>
                      <a:pt x="1545" y="4454"/>
                      <a:pt x="1751" y="4454"/>
                    </a:cubicBezTo>
                    <a:cubicBezTo>
                      <a:pt x="1758" y="4454"/>
                      <a:pt x="1764" y="4453"/>
                      <a:pt x="1771" y="4452"/>
                    </a:cubicBezTo>
                    <a:cubicBezTo>
                      <a:pt x="1850" y="4438"/>
                      <a:pt x="2006" y="4323"/>
                      <a:pt x="2057" y="3406"/>
                    </a:cubicBezTo>
                    <a:lnTo>
                      <a:pt x="2057" y="3406"/>
                    </a:lnTo>
                    <a:cubicBezTo>
                      <a:pt x="2083" y="3621"/>
                      <a:pt x="2164" y="3867"/>
                      <a:pt x="2374" y="4047"/>
                    </a:cubicBezTo>
                    <a:cubicBezTo>
                      <a:pt x="2403" y="4071"/>
                      <a:pt x="2610" y="4245"/>
                      <a:pt x="2787" y="4245"/>
                    </a:cubicBezTo>
                    <a:cubicBezTo>
                      <a:pt x="2821" y="4245"/>
                      <a:pt x="2853" y="4238"/>
                      <a:pt x="2883" y="4223"/>
                    </a:cubicBezTo>
                    <a:cubicBezTo>
                      <a:pt x="3059" y="4136"/>
                      <a:pt x="3102" y="3778"/>
                      <a:pt x="3011" y="3284"/>
                    </a:cubicBezTo>
                    <a:lnTo>
                      <a:pt x="3011" y="3284"/>
                    </a:lnTo>
                    <a:cubicBezTo>
                      <a:pt x="3086" y="3511"/>
                      <a:pt x="3233" y="3789"/>
                      <a:pt x="3506" y="3891"/>
                    </a:cubicBezTo>
                    <a:cubicBezTo>
                      <a:pt x="3556" y="3908"/>
                      <a:pt x="3616" y="3931"/>
                      <a:pt x="3677" y="3931"/>
                    </a:cubicBezTo>
                    <a:cubicBezTo>
                      <a:pt x="3708" y="3931"/>
                      <a:pt x="3738" y="3925"/>
                      <a:pt x="3767" y="3911"/>
                    </a:cubicBezTo>
                    <a:cubicBezTo>
                      <a:pt x="4071" y="3764"/>
                      <a:pt x="3924" y="2845"/>
                      <a:pt x="3901" y="2705"/>
                    </a:cubicBezTo>
                    <a:cubicBezTo>
                      <a:pt x="3825" y="2232"/>
                      <a:pt x="3687" y="1968"/>
                      <a:pt x="3808" y="1582"/>
                    </a:cubicBezTo>
                    <a:cubicBezTo>
                      <a:pt x="3838" y="1489"/>
                      <a:pt x="3862" y="1409"/>
                      <a:pt x="3933" y="1333"/>
                    </a:cubicBezTo>
                    <a:cubicBezTo>
                      <a:pt x="4147" y="1093"/>
                      <a:pt x="4461" y="1203"/>
                      <a:pt x="4848" y="1082"/>
                    </a:cubicBezTo>
                    <a:cubicBezTo>
                      <a:pt x="5180" y="980"/>
                      <a:pt x="5578" y="703"/>
                      <a:pt x="5555" y="501"/>
                    </a:cubicBezTo>
                    <a:cubicBezTo>
                      <a:pt x="5519" y="174"/>
                      <a:pt x="4387" y="1"/>
                      <a:pt x="3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5"/>
              <p:cNvSpPr/>
              <p:nvPr/>
            </p:nvSpPr>
            <p:spPr>
              <a:xfrm>
                <a:off x="5301550" y="3493700"/>
                <a:ext cx="139450" cy="111350"/>
              </a:xfrm>
              <a:custGeom>
                <a:avLst/>
                <a:gdLst/>
                <a:ahLst/>
                <a:cxnLst/>
                <a:rect l="l" t="t" r="r" b="b"/>
                <a:pathLst>
                  <a:path w="5578" h="4454" extrusionOk="0">
                    <a:moveTo>
                      <a:pt x="2063" y="1"/>
                    </a:moveTo>
                    <a:cubicBezTo>
                      <a:pt x="1193" y="1"/>
                      <a:pt x="60" y="175"/>
                      <a:pt x="23" y="501"/>
                    </a:cubicBezTo>
                    <a:cubicBezTo>
                      <a:pt x="0" y="705"/>
                      <a:pt x="400" y="982"/>
                      <a:pt x="730" y="1084"/>
                    </a:cubicBezTo>
                    <a:cubicBezTo>
                      <a:pt x="1118" y="1204"/>
                      <a:pt x="1433" y="1093"/>
                      <a:pt x="1646" y="1333"/>
                    </a:cubicBezTo>
                    <a:cubicBezTo>
                      <a:pt x="1716" y="1411"/>
                      <a:pt x="1740" y="1489"/>
                      <a:pt x="1771" y="1583"/>
                    </a:cubicBezTo>
                    <a:cubicBezTo>
                      <a:pt x="1893" y="1969"/>
                      <a:pt x="1754" y="2232"/>
                      <a:pt x="1677" y="2705"/>
                    </a:cubicBezTo>
                    <a:cubicBezTo>
                      <a:pt x="1654" y="2845"/>
                      <a:pt x="1508" y="3765"/>
                      <a:pt x="1812" y="3913"/>
                    </a:cubicBezTo>
                    <a:cubicBezTo>
                      <a:pt x="1841" y="3926"/>
                      <a:pt x="1871" y="3931"/>
                      <a:pt x="1901" y="3931"/>
                    </a:cubicBezTo>
                    <a:cubicBezTo>
                      <a:pt x="1962" y="3931"/>
                      <a:pt x="2022" y="3909"/>
                      <a:pt x="2072" y="3891"/>
                    </a:cubicBezTo>
                    <a:cubicBezTo>
                      <a:pt x="2347" y="3788"/>
                      <a:pt x="2494" y="3509"/>
                      <a:pt x="2569" y="3280"/>
                    </a:cubicBezTo>
                    <a:lnTo>
                      <a:pt x="2569" y="3280"/>
                    </a:lnTo>
                    <a:cubicBezTo>
                      <a:pt x="2477" y="3777"/>
                      <a:pt x="2519" y="4137"/>
                      <a:pt x="2696" y="4224"/>
                    </a:cubicBezTo>
                    <a:cubicBezTo>
                      <a:pt x="2726" y="4239"/>
                      <a:pt x="2758" y="4245"/>
                      <a:pt x="2792" y="4245"/>
                    </a:cubicBezTo>
                    <a:cubicBezTo>
                      <a:pt x="2968" y="4245"/>
                      <a:pt x="3177" y="4072"/>
                      <a:pt x="3206" y="4047"/>
                    </a:cubicBezTo>
                    <a:cubicBezTo>
                      <a:pt x="3415" y="3868"/>
                      <a:pt x="3496" y="3622"/>
                      <a:pt x="3521" y="3407"/>
                    </a:cubicBezTo>
                    <a:lnTo>
                      <a:pt x="3521" y="3407"/>
                    </a:lnTo>
                    <a:cubicBezTo>
                      <a:pt x="3573" y="4323"/>
                      <a:pt x="3729" y="4438"/>
                      <a:pt x="3808" y="4452"/>
                    </a:cubicBezTo>
                    <a:cubicBezTo>
                      <a:pt x="3815" y="4453"/>
                      <a:pt x="3822" y="4454"/>
                      <a:pt x="3829" y="4454"/>
                    </a:cubicBezTo>
                    <a:cubicBezTo>
                      <a:pt x="4035" y="4454"/>
                      <a:pt x="4329" y="3937"/>
                      <a:pt x="4453" y="3651"/>
                    </a:cubicBezTo>
                    <a:cubicBezTo>
                      <a:pt x="4551" y="3431"/>
                      <a:pt x="4596" y="3236"/>
                      <a:pt x="4619" y="3100"/>
                    </a:cubicBezTo>
                    <a:cubicBezTo>
                      <a:pt x="4639" y="3226"/>
                      <a:pt x="4774" y="4152"/>
                      <a:pt x="5015" y="4162"/>
                    </a:cubicBezTo>
                    <a:cubicBezTo>
                      <a:pt x="5017" y="4162"/>
                      <a:pt x="5018" y="4162"/>
                      <a:pt x="5020" y="4162"/>
                    </a:cubicBezTo>
                    <a:cubicBezTo>
                      <a:pt x="5211" y="4162"/>
                      <a:pt x="5421" y="3590"/>
                      <a:pt x="5473" y="3122"/>
                    </a:cubicBezTo>
                    <a:cubicBezTo>
                      <a:pt x="5578" y="2195"/>
                      <a:pt x="5140" y="1027"/>
                      <a:pt x="4183" y="418"/>
                    </a:cubicBezTo>
                    <a:cubicBezTo>
                      <a:pt x="3560" y="21"/>
                      <a:pt x="2954" y="12"/>
                      <a:pt x="2145" y="2"/>
                    </a:cubicBezTo>
                    <a:cubicBezTo>
                      <a:pt x="2118" y="1"/>
                      <a:pt x="2090" y="1"/>
                      <a:pt x="20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5"/>
              <p:cNvSpPr/>
              <p:nvPr/>
            </p:nvSpPr>
            <p:spPr>
              <a:xfrm>
                <a:off x="5302200" y="3483975"/>
                <a:ext cx="147650" cy="105175"/>
              </a:xfrm>
              <a:custGeom>
                <a:avLst/>
                <a:gdLst/>
                <a:ahLst/>
                <a:cxnLst/>
                <a:rect l="l" t="t" r="r" b="b"/>
                <a:pathLst>
                  <a:path w="5906" h="4207" extrusionOk="0">
                    <a:moveTo>
                      <a:pt x="3187" y="1"/>
                    </a:moveTo>
                    <a:cubicBezTo>
                      <a:pt x="2826" y="1"/>
                      <a:pt x="2452" y="66"/>
                      <a:pt x="2019" y="143"/>
                    </a:cubicBezTo>
                    <a:cubicBezTo>
                      <a:pt x="1153" y="295"/>
                      <a:pt x="1" y="691"/>
                      <a:pt x="26" y="1027"/>
                    </a:cubicBezTo>
                    <a:cubicBezTo>
                      <a:pt x="42" y="1232"/>
                      <a:pt x="484" y="1429"/>
                      <a:pt x="829" y="1467"/>
                    </a:cubicBezTo>
                    <a:cubicBezTo>
                      <a:pt x="882" y="1473"/>
                      <a:pt x="933" y="1475"/>
                      <a:pt x="982" y="1475"/>
                    </a:cubicBezTo>
                    <a:cubicBezTo>
                      <a:pt x="1161" y="1475"/>
                      <a:pt x="1316" y="1444"/>
                      <a:pt x="1456" y="1444"/>
                    </a:cubicBezTo>
                    <a:cubicBezTo>
                      <a:pt x="1571" y="1444"/>
                      <a:pt x="1676" y="1465"/>
                      <a:pt x="1775" y="1542"/>
                    </a:cubicBezTo>
                    <a:cubicBezTo>
                      <a:pt x="1858" y="1606"/>
                      <a:pt x="1898" y="1678"/>
                      <a:pt x="1944" y="1764"/>
                    </a:cubicBezTo>
                    <a:cubicBezTo>
                      <a:pt x="2135" y="2121"/>
                      <a:pt x="2048" y="2407"/>
                      <a:pt x="2061" y="2885"/>
                    </a:cubicBezTo>
                    <a:cubicBezTo>
                      <a:pt x="2064" y="3025"/>
                      <a:pt x="2090" y="3957"/>
                      <a:pt x="2418" y="4046"/>
                    </a:cubicBezTo>
                    <a:cubicBezTo>
                      <a:pt x="2435" y="4050"/>
                      <a:pt x="2452" y="4053"/>
                      <a:pt x="2468" y="4053"/>
                    </a:cubicBezTo>
                    <a:cubicBezTo>
                      <a:pt x="2543" y="4053"/>
                      <a:pt x="2613" y="4010"/>
                      <a:pt x="2669" y="3977"/>
                    </a:cubicBezTo>
                    <a:cubicBezTo>
                      <a:pt x="2920" y="3826"/>
                      <a:pt x="3012" y="3525"/>
                      <a:pt x="3044" y="3287"/>
                    </a:cubicBezTo>
                    <a:lnTo>
                      <a:pt x="3044" y="3287"/>
                    </a:lnTo>
                    <a:cubicBezTo>
                      <a:pt x="3046" y="3790"/>
                      <a:pt x="3154" y="4136"/>
                      <a:pt x="3344" y="4188"/>
                    </a:cubicBezTo>
                    <a:cubicBezTo>
                      <a:pt x="3361" y="4193"/>
                      <a:pt x="3379" y="4195"/>
                      <a:pt x="3398" y="4195"/>
                    </a:cubicBezTo>
                    <a:cubicBezTo>
                      <a:pt x="3585" y="4195"/>
                      <a:pt x="3786" y="3953"/>
                      <a:pt x="3812" y="3919"/>
                    </a:cubicBezTo>
                    <a:cubicBezTo>
                      <a:pt x="3986" y="3704"/>
                      <a:pt x="4019" y="3445"/>
                      <a:pt x="4004" y="3228"/>
                    </a:cubicBezTo>
                    <a:lnTo>
                      <a:pt x="4004" y="3228"/>
                    </a:lnTo>
                    <a:cubicBezTo>
                      <a:pt x="4223" y="4114"/>
                      <a:pt x="4396" y="4206"/>
                      <a:pt x="4477" y="4206"/>
                    </a:cubicBezTo>
                    <a:cubicBezTo>
                      <a:pt x="4478" y="4206"/>
                      <a:pt x="4479" y="4206"/>
                      <a:pt x="4480" y="4206"/>
                    </a:cubicBezTo>
                    <a:cubicBezTo>
                      <a:pt x="4690" y="4205"/>
                      <a:pt x="4893" y="3614"/>
                      <a:pt x="4965" y="3300"/>
                    </a:cubicBezTo>
                    <a:cubicBezTo>
                      <a:pt x="5019" y="3064"/>
                      <a:pt x="5028" y="2864"/>
                      <a:pt x="5027" y="2728"/>
                    </a:cubicBezTo>
                    <a:lnTo>
                      <a:pt x="5027" y="2728"/>
                    </a:lnTo>
                    <a:cubicBezTo>
                      <a:pt x="5067" y="2846"/>
                      <a:pt x="5361" y="3699"/>
                      <a:pt x="5599" y="3699"/>
                    </a:cubicBezTo>
                    <a:cubicBezTo>
                      <a:pt x="5603" y="3699"/>
                      <a:pt x="5608" y="3699"/>
                      <a:pt x="5613" y="3698"/>
                    </a:cubicBezTo>
                    <a:cubicBezTo>
                      <a:pt x="5803" y="3669"/>
                      <a:pt x="5905" y="3063"/>
                      <a:pt x="5868" y="2591"/>
                    </a:cubicBezTo>
                    <a:cubicBezTo>
                      <a:pt x="5798" y="1661"/>
                      <a:pt x="5153" y="595"/>
                      <a:pt x="4099" y="172"/>
                    </a:cubicBezTo>
                    <a:cubicBezTo>
                      <a:pt x="3785" y="47"/>
                      <a:pt x="3491" y="1"/>
                      <a:pt x="3187" y="1"/>
                    </a:cubicBezTo>
                    <a:close/>
                  </a:path>
                </a:pathLst>
              </a:custGeom>
              <a:solidFill>
                <a:srgbClr val="966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5"/>
              <p:cNvSpPr/>
              <p:nvPr/>
            </p:nvSpPr>
            <p:spPr>
              <a:xfrm>
                <a:off x="5423975" y="3524125"/>
                <a:ext cx="6850" cy="41000"/>
              </a:xfrm>
              <a:custGeom>
                <a:avLst/>
                <a:gdLst/>
                <a:ahLst/>
                <a:cxnLst/>
                <a:rect l="l" t="t" r="r" b="b"/>
                <a:pathLst>
                  <a:path w="274" h="1640" extrusionOk="0">
                    <a:moveTo>
                      <a:pt x="0" y="1"/>
                    </a:moveTo>
                    <a:cubicBezTo>
                      <a:pt x="0" y="144"/>
                      <a:pt x="12" y="281"/>
                      <a:pt x="24" y="419"/>
                    </a:cubicBezTo>
                    <a:cubicBezTo>
                      <a:pt x="38" y="555"/>
                      <a:pt x="53" y="692"/>
                      <a:pt x="71" y="826"/>
                    </a:cubicBezTo>
                    <a:cubicBezTo>
                      <a:pt x="89" y="962"/>
                      <a:pt x="110" y="1096"/>
                      <a:pt x="132" y="1231"/>
                    </a:cubicBezTo>
                    <a:cubicBezTo>
                      <a:pt x="153" y="1367"/>
                      <a:pt x="178" y="1502"/>
                      <a:pt x="216" y="1640"/>
                    </a:cubicBezTo>
                    <a:cubicBezTo>
                      <a:pt x="253" y="1502"/>
                      <a:pt x="266" y="1361"/>
                      <a:pt x="271" y="1221"/>
                    </a:cubicBezTo>
                    <a:cubicBezTo>
                      <a:pt x="273" y="1080"/>
                      <a:pt x="268" y="941"/>
                      <a:pt x="249" y="802"/>
                    </a:cubicBezTo>
                    <a:cubicBezTo>
                      <a:pt x="232" y="663"/>
                      <a:pt x="202" y="527"/>
                      <a:pt x="162" y="391"/>
                    </a:cubicBezTo>
                    <a:cubicBezTo>
                      <a:pt x="122" y="257"/>
                      <a:pt x="71" y="12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5"/>
              <p:cNvSpPr/>
              <p:nvPr/>
            </p:nvSpPr>
            <p:spPr>
              <a:xfrm>
                <a:off x="5400750" y="3524650"/>
                <a:ext cx="6975" cy="55000"/>
              </a:xfrm>
              <a:custGeom>
                <a:avLst/>
                <a:gdLst/>
                <a:ahLst/>
                <a:cxnLst/>
                <a:rect l="l" t="t" r="r" b="b"/>
                <a:pathLst>
                  <a:path w="279" h="2200" extrusionOk="0">
                    <a:moveTo>
                      <a:pt x="110" y="1"/>
                    </a:moveTo>
                    <a:cubicBezTo>
                      <a:pt x="105" y="189"/>
                      <a:pt x="107" y="372"/>
                      <a:pt x="106" y="556"/>
                    </a:cubicBezTo>
                    <a:cubicBezTo>
                      <a:pt x="105" y="737"/>
                      <a:pt x="99" y="920"/>
                      <a:pt x="90" y="1102"/>
                    </a:cubicBezTo>
                    <a:cubicBezTo>
                      <a:pt x="82" y="1283"/>
                      <a:pt x="70" y="1465"/>
                      <a:pt x="54" y="1647"/>
                    </a:cubicBezTo>
                    <a:cubicBezTo>
                      <a:pt x="35" y="1830"/>
                      <a:pt x="15" y="2011"/>
                      <a:pt x="1" y="2199"/>
                    </a:cubicBezTo>
                    <a:cubicBezTo>
                      <a:pt x="87" y="2032"/>
                      <a:pt x="146" y="1853"/>
                      <a:pt x="190" y="1669"/>
                    </a:cubicBezTo>
                    <a:cubicBezTo>
                      <a:pt x="233" y="1486"/>
                      <a:pt x="260" y="1299"/>
                      <a:pt x="269" y="1110"/>
                    </a:cubicBezTo>
                    <a:cubicBezTo>
                      <a:pt x="278" y="923"/>
                      <a:pt x="270" y="734"/>
                      <a:pt x="245" y="547"/>
                    </a:cubicBezTo>
                    <a:cubicBezTo>
                      <a:pt x="221" y="361"/>
                      <a:pt x="179" y="177"/>
                      <a:pt x="1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5"/>
              <p:cNvSpPr/>
              <p:nvPr/>
            </p:nvSpPr>
            <p:spPr>
              <a:xfrm>
                <a:off x="5374475" y="3528050"/>
                <a:ext cx="7775" cy="53500"/>
              </a:xfrm>
              <a:custGeom>
                <a:avLst/>
                <a:gdLst/>
                <a:ahLst/>
                <a:cxnLst/>
                <a:rect l="l" t="t" r="r" b="b"/>
                <a:pathLst>
                  <a:path w="311" h="2140" extrusionOk="0">
                    <a:moveTo>
                      <a:pt x="199" y="0"/>
                    </a:moveTo>
                    <a:cubicBezTo>
                      <a:pt x="181" y="183"/>
                      <a:pt x="169" y="362"/>
                      <a:pt x="157" y="541"/>
                    </a:cubicBezTo>
                    <a:cubicBezTo>
                      <a:pt x="144" y="717"/>
                      <a:pt x="129" y="894"/>
                      <a:pt x="112" y="1071"/>
                    </a:cubicBezTo>
                    <a:cubicBezTo>
                      <a:pt x="95" y="1248"/>
                      <a:pt x="77" y="1424"/>
                      <a:pt x="56" y="1602"/>
                    </a:cubicBezTo>
                    <a:cubicBezTo>
                      <a:pt x="37" y="1778"/>
                      <a:pt x="14" y="1956"/>
                      <a:pt x="1" y="2139"/>
                    </a:cubicBezTo>
                    <a:cubicBezTo>
                      <a:pt x="87" y="1977"/>
                      <a:pt x="147" y="1804"/>
                      <a:pt x="196" y="1627"/>
                    </a:cubicBezTo>
                    <a:cubicBezTo>
                      <a:pt x="243" y="1451"/>
                      <a:pt x="276" y="1270"/>
                      <a:pt x="291" y="1088"/>
                    </a:cubicBezTo>
                    <a:cubicBezTo>
                      <a:pt x="308" y="906"/>
                      <a:pt x="310" y="722"/>
                      <a:pt x="297" y="541"/>
                    </a:cubicBezTo>
                    <a:cubicBezTo>
                      <a:pt x="284" y="358"/>
                      <a:pt x="255" y="176"/>
                      <a:pt x="1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5"/>
              <p:cNvSpPr/>
              <p:nvPr/>
            </p:nvSpPr>
            <p:spPr>
              <a:xfrm>
                <a:off x="4948900" y="3505475"/>
                <a:ext cx="139475" cy="111350"/>
              </a:xfrm>
              <a:custGeom>
                <a:avLst/>
                <a:gdLst/>
                <a:ahLst/>
                <a:cxnLst/>
                <a:rect l="l" t="t" r="r" b="b"/>
                <a:pathLst>
                  <a:path w="5579" h="4454" extrusionOk="0">
                    <a:moveTo>
                      <a:pt x="3516" y="1"/>
                    </a:moveTo>
                    <a:cubicBezTo>
                      <a:pt x="3488" y="1"/>
                      <a:pt x="3461" y="1"/>
                      <a:pt x="3433" y="1"/>
                    </a:cubicBezTo>
                    <a:cubicBezTo>
                      <a:pt x="2624" y="11"/>
                      <a:pt x="2020" y="18"/>
                      <a:pt x="1395" y="418"/>
                    </a:cubicBezTo>
                    <a:cubicBezTo>
                      <a:pt x="438" y="1027"/>
                      <a:pt x="1" y="2194"/>
                      <a:pt x="105" y="3121"/>
                    </a:cubicBezTo>
                    <a:cubicBezTo>
                      <a:pt x="159" y="3589"/>
                      <a:pt x="368" y="4161"/>
                      <a:pt x="559" y="4161"/>
                    </a:cubicBezTo>
                    <a:cubicBezTo>
                      <a:pt x="560" y="4161"/>
                      <a:pt x="562" y="4161"/>
                      <a:pt x="563" y="4161"/>
                    </a:cubicBezTo>
                    <a:cubicBezTo>
                      <a:pt x="804" y="4152"/>
                      <a:pt x="941" y="3226"/>
                      <a:pt x="959" y="3100"/>
                    </a:cubicBezTo>
                    <a:cubicBezTo>
                      <a:pt x="982" y="3235"/>
                      <a:pt x="1028" y="3430"/>
                      <a:pt x="1126" y="3650"/>
                    </a:cubicBezTo>
                    <a:cubicBezTo>
                      <a:pt x="1251" y="3937"/>
                      <a:pt x="1545" y="4453"/>
                      <a:pt x="1751" y="4453"/>
                    </a:cubicBezTo>
                    <a:cubicBezTo>
                      <a:pt x="1758" y="4453"/>
                      <a:pt x="1765" y="4453"/>
                      <a:pt x="1772" y="4451"/>
                    </a:cubicBezTo>
                    <a:cubicBezTo>
                      <a:pt x="1850" y="4438"/>
                      <a:pt x="2006" y="4322"/>
                      <a:pt x="2057" y="3406"/>
                    </a:cubicBezTo>
                    <a:lnTo>
                      <a:pt x="2057" y="3406"/>
                    </a:lnTo>
                    <a:cubicBezTo>
                      <a:pt x="2083" y="3621"/>
                      <a:pt x="2164" y="3868"/>
                      <a:pt x="2374" y="4046"/>
                    </a:cubicBezTo>
                    <a:cubicBezTo>
                      <a:pt x="2403" y="4070"/>
                      <a:pt x="2611" y="4244"/>
                      <a:pt x="2787" y="4244"/>
                    </a:cubicBezTo>
                    <a:cubicBezTo>
                      <a:pt x="2820" y="4244"/>
                      <a:pt x="2853" y="4238"/>
                      <a:pt x="2883" y="4223"/>
                    </a:cubicBezTo>
                    <a:cubicBezTo>
                      <a:pt x="3060" y="4137"/>
                      <a:pt x="3103" y="3777"/>
                      <a:pt x="3010" y="3280"/>
                    </a:cubicBezTo>
                    <a:lnTo>
                      <a:pt x="3010" y="3280"/>
                    </a:lnTo>
                    <a:cubicBezTo>
                      <a:pt x="3085" y="3508"/>
                      <a:pt x="3232" y="3788"/>
                      <a:pt x="3507" y="3890"/>
                    </a:cubicBezTo>
                    <a:cubicBezTo>
                      <a:pt x="3556" y="3909"/>
                      <a:pt x="3617" y="3931"/>
                      <a:pt x="3678" y="3931"/>
                    </a:cubicBezTo>
                    <a:cubicBezTo>
                      <a:pt x="3708" y="3931"/>
                      <a:pt x="3738" y="3926"/>
                      <a:pt x="3766" y="3912"/>
                    </a:cubicBezTo>
                    <a:cubicBezTo>
                      <a:pt x="4070" y="3764"/>
                      <a:pt x="3925" y="2845"/>
                      <a:pt x="3902" y="2705"/>
                    </a:cubicBezTo>
                    <a:cubicBezTo>
                      <a:pt x="3826" y="2232"/>
                      <a:pt x="3686" y="1968"/>
                      <a:pt x="3809" y="1582"/>
                    </a:cubicBezTo>
                    <a:cubicBezTo>
                      <a:pt x="3839" y="1488"/>
                      <a:pt x="3863" y="1410"/>
                      <a:pt x="3933" y="1332"/>
                    </a:cubicBezTo>
                    <a:cubicBezTo>
                      <a:pt x="4147" y="1092"/>
                      <a:pt x="4461" y="1204"/>
                      <a:pt x="4848" y="1083"/>
                    </a:cubicBezTo>
                    <a:cubicBezTo>
                      <a:pt x="5180" y="981"/>
                      <a:pt x="5578" y="705"/>
                      <a:pt x="5555" y="500"/>
                    </a:cubicBezTo>
                    <a:cubicBezTo>
                      <a:pt x="5520" y="174"/>
                      <a:pt x="4387" y="1"/>
                      <a:pt x="3516" y="1"/>
                    </a:cubicBezTo>
                    <a:close/>
                  </a:path>
                </a:pathLst>
              </a:custGeom>
              <a:solidFill>
                <a:srgbClr val="966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5"/>
              <p:cNvSpPr/>
              <p:nvPr/>
            </p:nvSpPr>
            <p:spPr>
              <a:xfrm>
                <a:off x="4968875" y="3554750"/>
                <a:ext cx="5200" cy="41250"/>
              </a:xfrm>
              <a:custGeom>
                <a:avLst/>
                <a:gdLst/>
                <a:ahLst/>
                <a:cxnLst/>
                <a:rect l="l" t="t" r="r" b="b"/>
                <a:pathLst>
                  <a:path w="208" h="1650" extrusionOk="0">
                    <a:moveTo>
                      <a:pt x="106" y="0"/>
                    </a:moveTo>
                    <a:cubicBezTo>
                      <a:pt x="58" y="135"/>
                      <a:pt x="34" y="274"/>
                      <a:pt x="20" y="414"/>
                    </a:cubicBezTo>
                    <a:cubicBezTo>
                      <a:pt x="5" y="553"/>
                      <a:pt x="1" y="693"/>
                      <a:pt x="10" y="833"/>
                    </a:cubicBezTo>
                    <a:cubicBezTo>
                      <a:pt x="17" y="973"/>
                      <a:pt x="35" y="1111"/>
                      <a:pt x="66" y="1248"/>
                    </a:cubicBezTo>
                    <a:cubicBezTo>
                      <a:pt x="95" y="1386"/>
                      <a:pt x="135" y="1521"/>
                      <a:pt x="196" y="1650"/>
                    </a:cubicBezTo>
                    <a:cubicBezTo>
                      <a:pt x="207" y="1507"/>
                      <a:pt x="206" y="1370"/>
                      <a:pt x="204" y="1232"/>
                    </a:cubicBezTo>
                    <a:cubicBezTo>
                      <a:pt x="200" y="1096"/>
                      <a:pt x="195" y="960"/>
                      <a:pt x="188" y="823"/>
                    </a:cubicBezTo>
                    <a:cubicBezTo>
                      <a:pt x="181" y="687"/>
                      <a:pt x="171" y="551"/>
                      <a:pt x="159" y="415"/>
                    </a:cubicBezTo>
                    <a:cubicBezTo>
                      <a:pt x="148" y="277"/>
                      <a:pt x="133" y="141"/>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5"/>
              <p:cNvSpPr/>
              <p:nvPr/>
            </p:nvSpPr>
            <p:spPr>
              <a:xfrm>
                <a:off x="4990650" y="3551450"/>
                <a:ext cx="13950" cy="53525"/>
              </a:xfrm>
              <a:custGeom>
                <a:avLst/>
                <a:gdLst/>
                <a:ahLst/>
                <a:cxnLst/>
                <a:rect l="l" t="t" r="r" b="b"/>
                <a:pathLst>
                  <a:path w="558" h="2141" extrusionOk="0">
                    <a:moveTo>
                      <a:pt x="42" y="1"/>
                    </a:moveTo>
                    <a:cubicBezTo>
                      <a:pt x="8" y="185"/>
                      <a:pt x="1" y="375"/>
                      <a:pt x="11" y="563"/>
                    </a:cubicBezTo>
                    <a:cubicBezTo>
                      <a:pt x="21" y="750"/>
                      <a:pt x="48" y="937"/>
                      <a:pt x="93" y="1121"/>
                    </a:cubicBezTo>
                    <a:cubicBezTo>
                      <a:pt x="136" y="1303"/>
                      <a:pt x="197" y="1482"/>
                      <a:pt x="274" y="1654"/>
                    </a:cubicBezTo>
                    <a:cubicBezTo>
                      <a:pt x="350" y="1826"/>
                      <a:pt x="441" y="1992"/>
                      <a:pt x="557" y="2141"/>
                    </a:cubicBezTo>
                    <a:cubicBezTo>
                      <a:pt x="509" y="1958"/>
                      <a:pt x="454" y="1783"/>
                      <a:pt x="404" y="1607"/>
                    </a:cubicBezTo>
                    <a:cubicBezTo>
                      <a:pt x="355" y="1432"/>
                      <a:pt x="309" y="1255"/>
                      <a:pt x="266" y="1079"/>
                    </a:cubicBezTo>
                    <a:cubicBezTo>
                      <a:pt x="223" y="903"/>
                      <a:pt x="184" y="725"/>
                      <a:pt x="149" y="546"/>
                    </a:cubicBezTo>
                    <a:cubicBezTo>
                      <a:pt x="112" y="365"/>
                      <a:pt x="81" y="185"/>
                      <a:pt x="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5"/>
              <p:cNvSpPr/>
              <p:nvPr/>
            </p:nvSpPr>
            <p:spPr>
              <a:xfrm>
                <a:off x="5015350" y="3550300"/>
                <a:ext cx="15450" cy="51675"/>
              </a:xfrm>
              <a:custGeom>
                <a:avLst/>
                <a:gdLst/>
                <a:ahLst/>
                <a:cxnLst/>
                <a:rect l="l" t="t" r="r" b="b"/>
                <a:pathLst>
                  <a:path w="618" h="2067" extrusionOk="0">
                    <a:moveTo>
                      <a:pt x="21" y="1"/>
                    </a:moveTo>
                    <a:lnTo>
                      <a:pt x="21" y="1"/>
                    </a:lnTo>
                    <a:cubicBezTo>
                      <a:pt x="1" y="182"/>
                      <a:pt x="7" y="366"/>
                      <a:pt x="27" y="548"/>
                    </a:cubicBezTo>
                    <a:cubicBezTo>
                      <a:pt x="49" y="731"/>
                      <a:pt x="82" y="910"/>
                      <a:pt x="135" y="1086"/>
                    </a:cubicBezTo>
                    <a:cubicBezTo>
                      <a:pt x="184" y="1263"/>
                      <a:pt x="251" y="1433"/>
                      <a:pt x="330" y="1598"/>
                    </a:cubicBezTo>
                    <a:cubicBezTo>
                      <a:pt x="408" y="1763"/>
                      <a:pt x="502" y="1923"/>
                      <a:pt x="617" y="2066"/>
                    </a:cubicBezTo>
                    <a:cubicBezTo>
                      <a:pt x="568" y="1888"/>
                      <a:pt x="512" y="1717"/>
                      <a:pt x="459" y="1546"/>
                    </a:cubicBezTo>
                    <a:cubicBezTo>
                      <a:pt x="404" y="1375"/>
                      <a:pt x="354" y="1207"/>
                      <a:pt x="305" y="1036"/>
                    </a:cubicBezTo>
                    <a:cubicBezTo>
                      <a:pt x="257" y="865"/>
                      <a:pt x="210" y="695"/>
                      <a:pt x="164" y="523"/>
                    </a:cubicBezTo>
                    <a:cubicBezTo>
                      <a:pt x="118" y="351"/>
                      <a:pt x="74" y="176"/>
                      <a:pt x="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5"/>
              <p:cNvSpPr/>
              <p:nvPr/>
            </p:nvSpPr>
            <p:spPr>
              <a:xfrm>
                <a:off x="4548300" y="3141625"/>
                <a:ext cx="76125" cy="73650"/>
              </a:xfrm>
              <a:custGeom>
                <a:avLst/>
                <a:gdLst/>
                <a:ahLst/>
                <a:cxnLst/>
                <a:rect l="l" t="t" r="r" b="b"/>
                <a:pathLst>
                  <a:path w="3045" h="2946" extrusionOk="0">
                    <a:moveTo>
                      <a:pt x="925" y="1"/>
                    </a:moveTo>
                    <a:cubicBezTo>
                      <a:pt x="845" y="1"/>
                      <a:pt x="769" y="65"/>
                      <a:pt x="770" y="157"/>
                    </a:cubicBezTo>
                    <a:lnTo>
                      <a:pt x="792" y="932"/>
                    </a:lnTo>
                    <a:cubicBezTo>
                      <a:pt x="793" y="982"/>
                      <a:pt x="769" y="1029"/>
                      <a:pt x="728" y="1059"/>
                    </a:cubicBezTo>
                    <a:lnTo>
                      <a:pt x="103" y="1516"/>
                    </a:lnTo>
                    <a:cubicBezTo>
                      <a:pt x="1" y="1590"/>
                      <a:pt x="28" y="1750"/>
                      <a:pt x="150" y="1786"/>
                    </a:cubicBezTo>
                    <a:lnTo>
                      <a:pt x="894" y="2005"/>
                    </a:lnTo>
                    <a:cubicBezTo>
                      <a:pt x="942" y="2020"/>
                      <a:pt x="980" y="2056"/>
                      <a:pt x="996" y="2103"/>
                    </a:cubicBezTo>
                    <a:lnTo>
                      <a:pt x="1237" y="2840"/>
                    </a:lnTo>
                    <a:cubicBezTo>
                      <a:pt x="1260" y="2908"/>
                      <a:pt x="1320" y="2945"/>
                      <a:pt x="1382" y="2945"/>
                    </a:cubicBezTo>
                    <a:cubicBezTo>
                      <a:pt x="1429" y="2945"/>
                      <a:pt x="1476" y="2924"/>
                      <a:pt x="1508" y="2878"/>
                    </a:cubicBezTo>
                    <a:lnTo>
                      <a:pt x="1945" y="2240"/>
                    </a:lnTo>
                    <a:cubicBezTo>
                      <a:pt x="1974" y="2199"/>
                      <a:pt x="2021" y="2175"/>
                      <a:pt x="2071" y="2175"/>
                    </a:cubicBezTo>
                    <a:lnTo>
                      <a:pt x="2846" y="2172"/>
                    </a:lnTo>
                    <a:cubicBezTo>
                      <a:pt x="2972" y="2172"/>
                      <a:pt x="3044" y="2028"/>
                      <a:pt x="2966" y="1928"/>
                    </a:cubicBezTo>
                    <a:lnTo>
                      <a:pt x="2495" y="1313"/>
                    </a:lnTo>
                    <a:cubicBezTo>
                      <a:pt x="2465" y="1273"/>
                      <a:pt x="2454" y="1220"/>
                      <a:pt x="2471" y="1173"/>
                    </a:cubicBezTo>
                    <a:lnTo>
                      <a:pt x="2708" y="436"/>
                    </a:lnTo>
                    <a:cubicBezTo>
                      <a:pt x="2741" y="332"/>
                      <a:pt x="2662" y="236"/>
                      <a:pt x="2563" y="236"/>
                    </a:cubicBezTo>
                    <a:cubicBezTo>
                      <a:pt x="2546" y="236"/>
                      <a:pt x="2529" y="238"/>
                      <a:pt x="2512" y="244"/>
                    </a:cubicBezTo>
                    <a:lnTo>
                      <a:pt x="1782" y="505"/>
                    </a:lnTo>
                    <a:cubicBezTo>
                      <a:pt x="1765" y="511"/>
                      <a:pt x="1748" y="514"/>
                      <a:pt x="1730" y="514"/>
                    </a:cubicBezTo>
                    <a:cubicBezTo>
                      <a:pt x="1698" y="514"/>
                      <a:pt x="1667" y="504"/>
                      <a:pt x="1641" y="484"/>
                    </a:cubicBezTo>
                    <a:lnTo>
                      <a:pt x="1014" y="30"/>
                    </a:lnTo>
                    <a:cubicBezTo>
                      <a:pt x="986" y="10"/>
                      <a:pt x="956" y="1"/>
                      <a:pt x="925"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5"/>
              <p:cNvSpPr/>
              <p:nvPr/>
            </p:nvSpPr>
            <p:spPr>
              <a:xfrm>
                <a:off x="5392075" y="2748025"/>
                <a:ext cx="76075" cy="73650"/>
              </a:xfrm>
              <a:custGeom>
                <a:avLst/>
                <a:gdLst/>
                <a:ahLst/>
                <a:cxnLst/>
                <a:rect l="l" t="t" r="r" b="b"/>
                <a:pathLst>
                  <a:path w="3043" h="2946" extrusionOk="0">
                    <a:moveTo>
                      <a:pt x="924" y="0"/>
                    </a:moveTo>
                    <a:cubicBezTo>
                      <a:pt x="844" y="0"/>
                      <a:pt x="768" y="65"/>
                      <a:pt x="769" y="157"/>
                    </a:cubicBezTo>
                    <a:lnTo>
                      <a:pt x="791" y="932"/>
                    </a:lnTo>
                    <a:cubicBezTo>
                      <a:pt x="792" y="982"/>
                      <a:pt x="768" y="1029"/>
                      <a:pt x="728" y="1060"/>
                    </a:cubicBezTo>
                    <a:lnTo>
                      <a:pt x="102" y="1516"/>
                    </a:lnTo>
                    <a:cubicBezTo>
                      <a:pt x="0" y="1590"/>
                      <a:pt x="28" y="1750"/>
                      <a:pt x="149" y="1785"/>
                    </a:cubicBezTo>
                    <a:lnTo>
                      <a:pt x="893" y="2005"/>
                    </a:lnTo>
                    <a:cubicBezTo>
                      <a:pt x="941" y="2020"/>
                      <a:pt x="979" y="2056"/>
                      <a:pt x="994" y="2104"/>
                    </a:cubicBezTo>
                    <a:lnTo>
                      <a:pt x="1236" y="2840"/>
                    </a:lnTo>
                    <a:cubicBezTo>
                      <a:pt x="1258" y="2909"/>
                      <a:pt x="1319" y="2945"/>
                      <a:pt x="1381" y="2945"/>
                    </a:cubicBezTo>
                    <a:cubicBezTo>
                      <a:pt x="1428" y="2945"/>
                      <a:pt x="1476" y="2924"/>
                      <a:pt x="1507" y="2879"/>
                    </a:cubicBezTo>
                    <a:lnTo>
                      <a:pt x="1944" y="2240"/>
                    </a:lnTo>
                    <a:cubicBezTo>
                      <a:pt x="1973" y="2199"/>
                      <a:pt x="2020" y="2174"/>
                      <a:pt x="2070" y="2174"/>
                    </a:cubicBezTo>
                    <a:lnTo>
                      <a:pt x="2845" y="2173"/>
                    </a:lnTo>
                    <a:cubicBezTo>
                      <a:pt x="2971" y="2173"/>
                      <a:pt x="3042" y="2028"/>
                      <a:pt x="2965" y="1928"/>
                    </a:cubicBezTo>
                    <a:lnTo>
                      <a:pt x="2494" y="1314"/>
                    </a:lnTo>
                    <a:cubicBezTo>
                      <a:pt x="2464" y="1274"/>
                      <a:pt x="2454" y="1220"/>
                      <a:pt x="2470" y="1173"/>
                    </a:cubicBezTo>
                    <a:lnTo>
                      <a:pt x="2707" y="436"/>
                    </a:lnTo>
                    <a:cubicBezTo>
                      <a:pt x="2741" y="333"/>
                      <a:pt x="2661" y="235"/>
                      <a:pt x="2562" y="235"/>
                    </a:cubicBezTo>
                    <a:cubicBezTo>
                      <a:pt x="2545" y="235"/>
                      <a:pt x="2528" y="238"/>
                      <a:pt x="2511" y="244"/>
                    </a:cubicBezTo>
                    <a:lnTo>
                      <a:pt x="1781" y="505"/>
                    </a:lnTo>
                    <a:cubicBezTo>
                      <a:pt x="1764" y="511"/>
                      <a:pt x="1746" y="514"/>
                      <a:pt x="1728" y="514"/>
                    </a:cubicBezTo>
                    <a:cubicBezTo>
                      <a:pt x="1697" y="514"/>
                      <a:pt x="1666" y="504"/>
                      <a:pt x="1640" y="484"/>
                    </a:cubicBezTo>
                    <a:lnTo>
                      <a:pt x="1013" y="30"/>
                    </a:lnTo>
                    <a:cubicBezTo>
                      <a:pt x="985" y="9"/>
                      <a:pt x="955" y="0"/>
                      <a:pt x="924"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5"/>
              <p:cNvSpPr/>
              <p:nvPr/>
            </p:nvSpPr>
            <p:spPr>
              <a:xfrm>
                <a:off x="5091100" y="2787900"/>
                <a:ext cx="42900" cy="41550"/>
              </a:xfrm>
              <a:custGeom>
                <a:avLst/>
                <a:gdLst/>
                <a:ahLst/>
                <a:cxnLst/>
                <a:rect l="l" t="t" r="r" b="b"/>
                <a:pathLst>
                  <a:path w="1716" h="1662" extrusionOk="0">
                    <a:moveTo>
                      <a:pt x="521" y="1"/>
                    </a:moveTo>
                    <a:cubicBezTo>
                      <a:pt x="476" y="1"/>
                      <a:pt x="434" y="38"/>
                      <a:pt x="437" y="91"/>
                    </a:cubicBezTo>
                    <a:lnTo>
                      <a:pt x="448" y="527"/>
                    </a:lnTo>
                    <a:cubicBezTo>
                      <a:pt x="448" y="555"/>
                      <a:pt x="435" y="581"/>
                      <a:pt x="413" y="598"/>
                    </a:cubicBezTo>
                    <a:lnTo>
                      <a:pt x="60" y="855"/>
                    </a:lnTo>
                    <a:cubicBezTo>
                      <a:pt x="1" y="896"/>
                      <a:pt x="17" y="987"/>
                      <a:pt x="85" y="1006"/>
                    </a:cubicBezTo>
                    <a:lnTo>
                      <a:pt x="504" y="1130"/>
                    </a:lnTo>
                    <a:cubicBezTo>
                      <a:pt x="532" y="1138"/>
                      <a:pt x="554" y="1159"/>
                      <a:pt x="562" y="1187"/>
                    </a:cubicBezTo>
                    <a:lnTo>
                      <a:pt x="698" y="1602"/>
                    </a:lnTo>
                    <a:cubicBezTo>
                      <a:pt x="711" y="1640"/>
                      <a:pt x="745" y="1661"/>
                      <a:pt x="779" y="1661"/>
                    </a:cubicBezTo>
                    <a:cubicBezTo>
                      <a:pt x="806" y="1661"/>
                      <a:pt x="832" y="1649"/>
                      <a:pt x="850" y="1624"/>
                    </a:cubicBezTo>
                    <a:lnTo>
                      <a:pt x="1097" y="1263"/>
                    </a:lnTo>
                    <a:cubicBezTo>
                      <a:pt x="1113" y="1240"/>
                      <a:pt x="1139" y="1227"/>
                      <a:pt x="1168" y="1227"/>
                    </a:cubicBezTo>
                    <a:lnTo>
                      <a:pt x="1605" y="1227"/>
                    </a:lnTo>
                    <a:cubicBezTo>
                      <a:pt x="1675" y="1224"/>
                      <a:pt x="1715" y="1143"/>
                      <a:pt x="1673" y="1087"/>
                    </a:cubicBezTo>
                    <a:lnTo>
                      <a:pt x="1405" y="741"/>
                    </a:lnTo>
                    <a:cubicBezTo>
                      <a:pt x="1387" y="718"/>
                      <a:pt x="1382" y="690"/>
                      <a:pt x="1391" y="662"/>
                    </a:cubicBezTo>
                    <a:lnTo>
                      <a:pt x="1526" y="247"/>
                    </a:lnTo>
                    <a:cubicBezTo>
                      <a:pt x="1544" y="189"/>
                      <a:pt x="1500" y="134"/>
                      <a:pt x="1445" y="134"/>
                    </a:cubicBezTo>
                    <a:cubicBezTo>
                      <a:pt x="1435" y="134"/>
                      <a:pt x="1425" y="135"/>
                      <a:pt x="1416" y="139"/>
                    </a:cubicBezTo>
                    <a:lnTo>
                      <a:pt x="1004" y="286"/>
                    </a:lnTo>
                    <a:cubicBezTo>
                      <a:pt x="995" y="289"/>
                      <a:pt x="985" y="291"/>
                      <a:pt x="975" y="291"/>
                    </a:cubicBezTo>
                    <a:cubicBezTo>
                      <a:pt x="957" y="291"/>
                      <a:pt x="939" y="285"/>
                      <a:pt x="924" y="274"/>
                    </a:cubicBezTo>
                    <a:lnTo>
                      <a:pt x="571" y="17"/>
                    </a:lnTo>
                    <a:cubicBezTo>
                      <a:pt x="555" y="6"/>
                      <a:pt x="538" y="1"/>
                      <a:pt x="521"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5"/>
              <p:cNvSpPr/>
              <p:nvPr/>
            </p:nvSpPr>
            <p:spPr>
              <a:xfrm>
                <a:off x="5690775" y="3304925"/>
                <a:ext cx="76100" cy="73650"/>
              </a:xfrm>
              <a:custGeom>
                <a:avLst/>
                <a:gdLst/>
                <a:ahLst/>
                <a:cxnLst/>
                <a:rect l="l" t="t" r="r" b="b"/>
                <a:pathLst>
                  <a:path w="3044" h="2946" extrusionOk="0">
                    <a:moveTo>
                      <a:pt x="924" y="1"/>
                    </a:moveTo>
                    <a:cubicBezTo>
                      <a:pt x="843" y="1"/>
                      <a:pt x="768" y="66"/>
                      <a:pt x="770" y="158"/>
                    </a:cubicBezTo>
                    <a:lnTo>
                      <a:pt x="791" y="933"/>
                    </a:lnTo>
                    <a:cubicBezTo>
                      <a:pt x="793" y="982"/>
                      <a:pt x="768" y="1031"/>
                      <a:pt x="727" y="1060"/>
                    </a:cubicBezTo>
                    <a:lnTo>
                      <a:pt x="102" y="1516"/>
                    </a:lnTo>
                    <a:cubicBezTo>
                      <a:pt x="1" y="1591"/>
                      <a:pt x="27" y="1750"/>
                      <a:pt x="150" y="1786"/>
                    </a:cubicBezTo>
                    <a:lnTo>
                      <a:pt x="893" y="2006"/>
                    </a:lnTo>
                    <a:cubicBezTo>
                      <a:pt x="942" y="2020"/>
                      <a:pt x="979" y="2058"/>
                      <a:pt x="995" y="2105"/>
                    </a:cubicBezTo>
                    <a:lnTo>
                      <a:pt x="1236" y="2840"/>
                    </a:lnTo>
                    <a:cubicBezTo>
                      <a:pt x="1259" y="2909"/>
                      <a:pt x="1320" y="2946"/>
                      <a:pt x="1382" y="2946"/>
                    </a:cubicBezTo>
                    <a:cubicBezTo>
                      <a:pt x="1429" y="2946"/>
                      <a:pt x="1476" y="2925"/>
                      <a:pt x="1507" y="2879"/>
                    </a:cubicBezTo>
                    <a:lnTo>
                      <a:pt x="1944" y="2241"/>
                    </a:lnTo>
                    <a:cubicBezTo>
                      <a:pt x="1973" y="2199"/>
                      <a:pt x="2021" y="2175"/>
                      <a:pt x="2070" y="2175"/>
                    </a:cubicBezTo>
                    <a:lnTo>
                      <a:pt x="2845" y="2174"/>
                    </a:lnTo>
                    <a:cubicBezTo>
                      <a:pt x="2971" y="2174"/>
                      <a:pt x="3043" y="2028"/>
                      <a:pt x="2965" y="1928"/>
                    </a:cubicBezTo>
                    <a:lnTo>
                      <a:pt x="2494" y="1314"/>
                    </a:lnTo>
                    <a:cubicBezTo>
                      <a:pt x="2464" y="1274"/>
                      <a:pt x="2453" y="1221"/>
                      <a:pt x="2469" y="1173"/>
                    </a:cubicBezTo>
                    <a:lnTo>
                      <a:pt x="2707" y="436"/>
                    </a:lnTo>
                    <a:cubicBezTo>
                      <a:pt x="2740" y="333"/>
                      <a:pt x="2661" y="237"/>
                      <a:pt x="2563" y="237"/>
                    </a:cubicBezTo>
                    <a:cubicBezTo>
                      <a:pt x="2546" y="237"/>
                      <a:pt x="2528" y="239"/>
                      <a:pt x="2511" y="246"/>
                    </a:cubicBezTo>
                    <a:lnTo>
                      <a:pt x="1781" y="505"/>
                    </a:lnTo>
                    <a:cubicBezTo>
                      <a:pt x="1764" y="511"/>
                      <a:pt x="1746" y="514"/>
                      <a:pt x="1728" y="514"/>
                    </a:cubicBezTo>
                    <a:cubicBezTo>
                      <a:pt x="1697" y="514"/>
                      <a:pt x="1665" y="505"/>
                      <a:pt x="1640" y="486"/>
                    </a:cubicBezTo>
                    <a:lnTo>
                      <a:pt x="1013" y="30"/>
                    </a:lnTo>
                    <a:cubicBezTo>
                      <a:pt x="985" y="10"/>
                      <a:pt x="954" y="1"/>
                      <a:pt x="924"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5"/>
              <p:cNvSpPr/>
              <p:nvPr/>
            </p:nvSpPr>
            <p:spPr>
              <a:xfrm>
                <a:off x="4603429" y="3263497"/>
                <a:ext cx="41125" cy="39900"/>
              </a:xfrm>
              <a:custGeom>
                <a:avLst/>
                <a:gdLst/>
                <a:ahLst/>
                <a:cxnLst/>
                <a:rect l="l" t="t" r="r" b="b"/>
                <a:pathLst>
                  <a:path w="1645" h="1596" extrusionOk="0">
                    <a:moveTo>
                      <a:pt x="499" y="1"/>
                    </a:moveTo>
                    <a:cubicBezTo>
                      <a:pt x="456" y="1"/>
                      <a:pt x="415" y="36"/>
                      <a:pt x="417" y="86"/>
                    </a:cubicBezTo>
                    <a:lnTo>
                      <a:pt x="428" y="505"/>
                    </a:lnTo>
                    <a:cubicBezTo>
                      <a:pt x="428" y="532"/>
                      <a:pt x="415" y="557"/>
                      <a:pt x="394" y="574"/>
                    </a:cubicBezTo>
                    <a:lnTo>
                      <a:pt x="55" y="820"/>
                    </a:lnTo>
                    <a:cubicBezTo>
                      <a:pt x="0" y="860"/>
                      <a:pt x="15" y="947"/>
                      <a:pt x="81" y="967"/>
                    </a:cubicBezTo>
                    <a:lnTo>
                      <a:pt x="482" y="1085"/>
                    </a:lnTo>
                    <a:cubicBezTo>
                      <a:pt x="509" y="1093"/>
                      <a:pt x="528" y="1113"/>
                      <a:pt x="537" y="1139"/>
                    </a:cubicBezTo>
                    <a:lnTo>
                      <a:pt x="668" y="1538"/>
                    </a:lnTo>
                    <a:cubicBezTo>
                      <a:pt x="680" y="1575"/>
                      <a:pt x="713" y="1595"/>
                      <a:pt x="746" y="1595"/>
                    </a:cubicBezTo>
                    <a:cubicBezTo>
                      <a:pt x="771" y="1595"/>
                      <a:pt x="797" y="1584"/>
                      <a:pt x="814" y="1559"/>
                    </a:cubicBezTo>
                    <a:lnTo>
                      <a:pt x="1050" y="1214"/>
                    </a:lnTo>
                    <a:cubicBezTo>
                      <a:pt x="1065" y="1191"/>
                      <a:pt x="1090" y="1177"/>
                      <a:pt x="1118" y="1177"/>
                    </a:cubicBezTo>
                    <a:lnTo>
                      <a:pt x="1537" y="1177"/>
                    </a:lnTo>
                    <a:cubicBezTo>
                      <a:pt x="1606" y="1177"/>
                      <a:pt x="1645" y="1099"/>
                      <a:pt x="1603" y="1044"/>
                    </a:cubicBezTo>
                    <a:lnTo>
                      <a:pt x="1348" y="711"/>
                    </a:lnTo>
                    <a:cubicBezTo>
                      <a:pt x="1331" y="689"/>
                      <a:pt x="1326" y="661"/>
                      <a:pt x="1335" y="635"/>
                    </a:cubicBezTo>
                    <a:lnTo>
                      <a:pt x="1463" y="236"/>
                    </a:lnTo>
                    <a:cubicBezTo>
                      <a:pt x="1482" y="181"/>
                      <a:pt x="1439" y="128"/>
                      <a:pt x="1386" y="128"/>
                    </a:cubicBezTo>
                    <a:cubicBezTo>
                      <a:pt x="1377" y="128"/>
                      <a:pt x="1367" y="130"/>
                      <a:pt x="1358" y="133"/>
                    </a:cubicBezTo>
                    <a:lnTo>
                      <a:pt x="963" y="274"/>
                    </a:lnTo>
                    <a:cubicBezTo>
                      <a:pt x="954" y="277"/>
                      <a:pt x="945" y="278"/>
                      <a:pt x="936" y="278"/>
                    </a:cubicBezTo>
                    <a:cubicBezTo>
                      <a:pt x="919" y="278"/>
                      <a:pt x="902" y="273"/>
                      <a:pt x="887" y="263"/>
                    </a:cubicBezTo>
                    <a:lnTo>
                      <a:pt x="548" y="17"/>
                    </a:lnTo>
                    <a:cubicBezTo>
                      <a:pt x="533" y="6"/>
                      <a:pt x="516" y="1"/>
                      <a:pt x="499"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7" name="Google Shape;2347;p55"/>
            <p:cNvSpPr/>
            <p:nvPr/>
          </p:nvSpPr>
          <p:spPr>
            <a:xfrm>
              <a:off x="5459600" y="3329350"/>
              <a:ext cx="2938912" cy="1196156"/>
            </a:xfrm>
            <a:custGeom>
              <a:avLst/>
              <a:gdLst/>
              <a:ahLst/>
              <a:cxnLst/>
              <a:rect l="l" t="t" r="r" b="b"/>
              <a:pathLst>
                <a:path w="46642" h="18949" extrusionOk="0">
                  <a:moveTo>
                    <a:pt x="35306" y="0"/>
                  </a:moveTo>
                  <a:cubicBezTo>
                    <a:pt x="31708" y="0"/>
                    <a:pt x="29600" y="426"/>
                    <a:pt x="28325" y="989"/>
                  </a:cubicBezTo>
                  <a:cubicBezTo>
                    <a:pt x="27928" y="1163"/>
                    <a:pt x="26320" y="1922"/>
                    <a:pt x="24036" y="2239"/>
                  </a:cubicBezTo>
                  <a:cubicBezTo>
                    <a:pt x="23325" y="2338"/>
                    <a:pt x="22690" y="2375"/>
                    <a:pt x="22111" y="2375"/>
                  </a:cubicBezTo>
                  <a:cubicBezTo>
                    <a:pt x="20974" y="2375"/>
                    <a:pt x="20056" y="2234"/>
                    <a:pt x="19211" y="2150"/>
                  </a:cubicBezTo>
                  <a:cubicBezTo>
                    <a:pt x="18630" y="2092"/>
                    <a:pt x="18119" y="2065"/>
                    <a:pt x="17635" y="2065"/>
                  </a:cubicBezTo>
                  <a:cubicBezTo>
                    <a:pt x="14939" y="2065"/>
                    <a:pt x="13132" y="2903"/>
                    <a:pt x="5183" y="3938"/>
                  </a:cubicBezTo>
                  <a:cubicBezTo>
                    <a:pt x="3202" y="4196"/>
                    <a:pt x="1581" y="4369"/>
                    <a:pt x="536" y="4474"/>
                  </a:cubicBezTo>
                  <a:cubicBezTo>
                    <a:pt x="357" y="9298"/>
                    <a:pt x="178" y="14124"/>
                    <a:pt x="0" y="18949"/>
                  </a:cubicBezTo>
                  <a:cubicBezTo>
                    <a:pt x="15547" y="18412"/>
                    <a:pt x="31095" y="17877"/>
                    <a:pt x="46642" y="17340"/>
                  </a:cubicBezTo>
                  <a:lnTo>
                    <a:pt x="46642" y="899"/>
                  </a:lnTo>
                  <a:cubicBezTo>
                    <a:pt x="41768" y="255"/>
                    <a:pt x="38091" y="0"/>
                    <a:pt x="35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Healthy Sleep Habits App Pitch Deck by Slidesgo">
  <a:themeElements>
    <a:clrScheme name="Custom 1">
      <a:dk1>
        <a:srgbClr val="003366"/>
      </a:dk1>
      <a:lt1>
        <a:srgbClr val="ADD8E6"/>
      </a:lt1>
      <a:dk2>
        <a:srgbClr val="003340"/>
      </a:dk2>
      <a:lt2>
        <a:srgbClr val="ADD8E6"/>
      </a:lt2>
      <a:accent1>
        <a:srgbClr val="FCCC76"/>
      </a:accent1>
      <a:accent2>
        <a:srgbClr val="E37439"/>
      </a:accent2>
      <a:accent3>
        <a:srgbClr val="4682B4"/>
      </a:accent3>
      <a:accent4>
        <a:srgbClr val="87CEFA"/>
      </a:accent4>
      <a:accent5>
        <a:srgbClr val="BAF8FF"/>
      </a:accent5>
      <a:accent6>
        <a:srgbClr val="F3F3F3"/>
      </a:accent6>
      <a:hlink>
        <a:srgbClr val="87CE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290</Words>
  <Application>Microsoft Office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Open Sans</vt:lpstr>
      <vt:lpstr>Bebas Neue</vt:lpstr>
      <vt:lpstr>Black Han Sans</vt:lpstr>
      <vt:lpstr>Barlow</vt:lpstr>
      <vt:lpstr>Arial</vt:lpstr>
      <vt:lpstr>Healthy Sleep Habits App Pitch Deck by Slidesgo</vt:lpstr>
      <vt:lpstr>Sleep Health and Lifestyle</vt:lpstr>
      <vt:lpstr>Introduction</vt:lpstr>
      <vt:lpstr>introduction</vt:lpstr>
      <vt:lpstr>Dataset Structure </vt:lpstr>
      <vt:lpstr>Causes of sleep disorder</vt:lpstr>
      <vt:lpstr>PowerPoint Presentation</vt:lpstr>
      <vt:lpstr>Low Physical activity</vt:lpstr>
      <vt:lpstr>Dashboard Overview</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هند عبدالناصر محمد بيومي احمد</cp:lastModifiedBy>
  <cp:revision>3</cp:revision>
  <dcterms:modified xsi:type="dcterms:W3CDTF">2024-09-06T06:04:43Z</dcterms:modified>
</cp:coreProperties>
</file>