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8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3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4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7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0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9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8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709F-E3E7-4AB3-A217-F4AADADEB201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F5F46D-768F-4A6A-9EFA-0B0EBCCE97B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1990-F79A-4519-8BDB-033C3BFB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7052"/>
            <a:ext cx="9603275" cy="1049235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Website Rental </a:t>
            </a:r>
            <a:r>
              <a:rPr lang="en-US" sz="4800" dirty="0" err="1"/>
              <a:t>lapangan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2D0D9-5588-4D20-802A-A3708314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5732"/>
            <a:ext cx="4958854" cy="1413267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800" dirty="0"/>
              <a:t>Nama : Hendro Suryono</a:t>
            </a:r>
          </a:p>
          <a:p>
            <a:pPr marL="0" indent="0" algn="r">
              <a:buNone/>
            </a:pPr>
            <a:r>
              <a:rPr lang="en-US" sz="2800" dirty="0"/>
              <a:t>NPM : 221510025</a:t>
            </a:r>
          </a:p>
        </p:txBody>
      </p:sp>
    </p:spTree>
    <p:extLst>
      <p:ext uri="{BB962C8B-B14F-4D97-AF65-F5344CB8AC3E}">
        <p14:creationId xmlns:p14="http://schemas.microsoft.com/office/powerpoint/2010/main" val="309050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B77B-A6F2-4AB8-AAE0-F6AA4BB5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845" y="520380"/>
            <a:ext cx="9603275" cy="1049235"/>
          </a:xfrm>
        </p:spPr>
        <p:txBody>
          <a:bodyPr>
            <a:noAutofit/>
          </a:bodyPr>
          <a:lstStyle/>
          <a:p>
            <a:r>
              <a:rPr lang="en-US" dirty="0"/>
              <a:t>Desain </a:t>
            </a:r>
            <a:r>
              <a:rPr lang="en-US" dirty="0" err="1"/>
              <a:t>sistem</a:t>
            </a:r>
            <a:br>
              <a:rPr lang="en-US" dirty="0"/>
            </a:br>
            <a:r>
              <a:rPr lang="en-US" dirty="0"/>
              <a:t>website rental</a:t>
            </a:r>
            <a:br>
              <a:rPr lang="en-US" dirty="0"/>
            </a:br>
            <a:r>
              <a:rPr lang="en-US" dirty="0" err="1"/>
              <a:t>lapangan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DE74D-FCE2-404D-A6D0-57B619B6B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40" y="89220"/>
            <a:ext cx="6741045" cy="6248400"/>
          </a:xfrm>
        </p:spPr>
      </p:pic>
    </p:spTree>
    <p:extLst>
      <p:ext uri="{BB962C8B-B14F-4D97-AF65-F5344CB8AC3E}">
        <p14:creationId xmlns:p14="http://schemas.microsoft.com/office/powerpoint/2010/main" val="187483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EF61-5692-4997-92C7-A69D9F42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88719"/>
            <a:ext cx="9603275" cy="1049235"/>
          </a:xfrm>
        </p:spPr>
        <p:txBody>
          <a:bodyPr/>
          <a:lstStyle/>
          <a:p>
            <a:r>
              <a:rPr lang="en-US" dirty="0" err="1"/>
              <a:t>SWOt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website rental </a:t>
            </a:r>
            <a:r>
              <a:rPr lang="en-US" dirty="0" err="1"/>
              <a:t>lapangan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10878-4D2A-4AF5-A1A5-4C9FD9E87DD8}"/>
              </a:ext>
            </a:extLst>
          </p:cNvPr>
          <p:cNvSpPr txBox="1"/>
          <p:nvPr/>
        </p:nvSpPr>
        <p:spPr>
          <a:xfrm>
            <a:off x="1451579" y="2228671"/>
            <a:ext cx="4456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Strength (</a:t>
            </a:r>
            <a:r>
              <a:rPr lang="en-US" dirty="0" err="1"/>
              <a:t>Kekuatan</a:t>
            </a:r>
            <a:r>
              <a:rPr lang="en-US" dirty="0"/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Aksesbilitas</a:t>
            </a:r>
            <a:r>
              <a:rPr lang="en-US" dirty="0"/>
              <a:t> 24/7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&amp; </a:t>
            </a:r>
            <a:r>
              <a:rPr lang="en-US" dirty="0" err="1"/>
              <a:t>Pengelola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Adanya</a:t>
            </a:r>
            <a:r>
              <a:rPr lang="en-US" dirty="0"/>
              <a:t> Review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1F8E0-6F0F-4671-B490-D767FEFCE6F3}"/>
              </a:ext>
            </a:extLst>
          </p:cNvPr>
          <p:cNvSpPr txBox="1"/>
          <p:nvPr/>
        </p:nvSpPr>
        <p:spPr>
          <a:xfrm>
            <a:off x="1451579" y="3668787"/>
            <a:ext cx="2972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Opportunities (</a:t>
            </a:r>
            <a:r>
              <a:rPr lang="en-US" dirty="0" err="1"/>
              <a:t>Kesempatan</a:t>
            </a:r>
            <a:r>
              <a:rPr lang="en-US" dirty="0"/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Olahraga</a:t>
            </a:r>
            <a:r>
              <a:rPr lang="en-US" dirty="0"/>
              <a:t> </a:t>
            </a:r>
            <a:r>
              <a:rPr lang="en-US" dirty="0" err="1"/>
              <a:t>Meningkat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Perluasan</a:t>
            </a:r>
            <a:r>
              <a:rPr lang="en-US" dirty="0"/>
              <a:t> Pasar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Kolaborasi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79F88-121F-44AB-B636-8D401D38DAF1}"/>
              </a:ext>
            </a:extLst>
          </p:cNvPr>
          <p:cNvSpPr txBox="1"/>
          <p:nvPr/>
        </p:nvSpPr>
        <p:spPr>
          <a:xfrm>
            <a:off x="6096000" y="2228671"/>
            <a:ext cx="3931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Weaknesses (</a:t>
            </a:r>
            <a:r>
              <a:rPr lang="en-US" dirty="0" err="1"/>
              <a:t>Kelemahan</a:t>
            </a:r>
            <a:r>
              <a:rPr lang="en-US" dirty="0"/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Biaya</a:t>
            </a:r>
            <a:r>
              <a:rPr lang="en-US" dirty="0"/>
              <a:t> Awal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Kebergantungan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14EE7-AE9C-4C27-A224-1CB4F85F559A}"/>
              </a:ext>
            </a:extLst>
          </p:cNvPr>
          <p:cNvSpPr txBox="1"/>
          <p:nvPr/>
        </p:nvSpPr>
        <p:spPr>
          <a:xfrm>
            <a:off x="6096000" y="3668787"/>
            <a:ext cx="46980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Threat (</a:t>
            </a:r>
            <a:r>
              <a:rPr lang="en-US" dirty="0" err="1"/>
              <a:t>Ancaman</a:t>
            </a:r>
            <a:r>
              <a:rPr lang="en-US" dirty="0"/>
              <a:t>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Malfungsi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 User(Cyber Attack)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Kebergantungan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Pembayaran</a:t>
            </a:r>
            <a:br>
              <a:rPr lang="en-US" dirty="0"/>
            </a:br>
            <a:r>
              <a:rPr lang="en-US" dirty="0"/>
              <a:t>Online(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33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88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Website Rental lapangan </vt:lpstr>
      <vt:lpstr>Desain sistem website rental lapangan</vt:lpstr>
      <vt:lpstr>SWOt sistem website rental lapangan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Rental lapangan</dc:title>
  <dc:creator>Hendro Suryono</dc:creator>
  <cp:lastModifiedBy>Hendro Suryono</cp:lastModifiedBy>
  <cp:revision>2</cp:revision>
  <dcterms:created xsi:type="dcterms:W3CDTF">2025-04-28T08:29:21Z</dcterms:created>
  <dcterms:modified xsi:type="dcterms:W3CDTF">2025-04-28T08:45:28Z</dcterms:modified>
</cp:coreProperties>
</file>