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5.png" ContentType="image/pn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s-CO"/>
              <a:t>Pulse para editar el formato de las notas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s-CO"/>
              <a:t>&lt;encabezado&gt;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s-CO"/>
              <a:t>&lt;fecha/hora&gt;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s-CO"/>
              <a:t>&lt;pie de página&gt;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3CF9BC5-4297-4FAA-9CB0-4C2839019512}" type="slidenum">
              <a:rPr lang="es-CO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bIns="0" lIns="0" rIns="0" tIns="0" wrap="none"/>
          <a:p>
            <a:r>
              <a:rPr lang="es-CO"/>
              <a:t>Lo que se habló del modelo.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bIns="0" lIns="0" rIns="0" tIns="0" wrap="none"/>
          <a:p>
            <a:r>
              <a:rPr lang="es-CO"/>
              <a:t>Se presenta el sistema y se habla de las librerías y programas usados.</a:t>
            </a:r>
            <a:endParaRPr/>
          </a:p>
          <a:p>
            <a:r>
              <a:rPr lang="es-CO"/>
              <a:t>En análisis y diseño se usó ORM Designer en su versión gratuita.</a:t>
            </a:r>
            <a:endParaRPr/>
          </a:p>
          <a:p>
            <a:r>
              <a:rPr lang="es-CO"/>
              <a:t>En la implementación se usó HTML5, CSS3, Javascript (Jquery) y Bootstrap en el lado del cliente, y en el lado del servidor se usó el framework Symfony2</a:t>
            </a:r>
            <a:r>
              <a:rPr lang="es-CO"/>
              <a:t>, contruido en el lenguaje PHP, y el ORM (Mapeo de Objetos Relacionales – Object Relational Mapping) Doctrine2 para persistir objetos en la bases de datos MySQL.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bIns="0" lIns="0" rIns="0" tIns="0" wrap="none"/>
          <a:p>
            <a:r>
              <a:rPr lang="es-CO"/>
              <a:t>En la página inicial veremos la lista de los últimos formatos creados. Cabe resaltar que se pueden realizar búsquedas ingresando datos en los campos debajo del encabezado de la tabla.</a:t>
            </a:r>
            <a:endParaRPr/>
          </a:p>
          <a:p>
            <a:endParaRPr/>
          </a:p>
          <a:p>
            <a:r>
              <a:rPr lang="es-CO"/>
              <a:t>Pueden combinarse varios campos. Los campos se conjugan con la consonante Y.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bIns="0" lIns="0" rIns="0" tIns="0" wrap="none"/>
          <a:p>
            <a:r>
              <a:rPr lang="es-CO"/>
              <a:t>Todos los elementos del sistema se crean o editan en una ventana modal como se muestra en éste caso específico donde se edita la información de un Docente.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bIns="0" lIns="0" rIns="0" tIns="0" wrap="none"/>
          <a:p>
            <a:r>
              <a:rPr lang="es-CO"/>
              <a:t>Todas las tablas tienen un número máximo de resultados a mostrar, si éste número se excede aparecerá la paginación correspondiente, como se puede apreciar en ésta lista de formatos.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5444640"/>
          </a:xfrm>
          <a:prstGeom prst="rect">
            <a:avLst/>
          </a:prstGeom>
        </p:spPr>
        <p:txBody>
          <a:bodyPr bIns="0" lIns="0" rIns="0" tIns="0" wrap="none"/>
          <a:p>
            <a:r>
              <a:rPr lang="es-CO"/>
              <a:t>Ambos formatos se llenan uno por uno dando click en la información que se desea llenar. En casos específicos donde se puedan agregar más datos, en el titulo del campo o el nombre del conjunto de datos que queremos agregar aparecerá un botón con el símbolo más o plus que significa que podremos agregar más datos. En el formato MCI aparece para agregar más formatos CPIC. En el formato CPIC aparece para agregar más Remitentes, Consignatarios, Destinatarios, Notificados o Mercancías.</a:t>
            </a:r>
            <a:endParaRPr/>
          </a:p>
          <a:p>
            <a:endParaRPr/>
          </a:p>
          <a:p>
            <a:r>
              <a:rPr lang="es-CO"/>
              <a:t>En las listas de CPIC, en MCI, y de Mercancías, de CPIC, aparece un botón con la imágen de un ojo, que significa que puede verse más información. En el caso del MCI, es un vinculo para abrir el CPIC y llenar los demás datos. En el caso del CPIC la lista me permite abrir una ventana donde agregaré el peso y el volumen de la mercancía.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5444640"/>
          </a:xfrm>
          <a:prstGeom prst="rect">
            <a:avLst/>
          </a:prstGeom>
        </p:spPr>
        <p:txBody>
          <a:bodyPr bIns="0" lIns="0" rIns="0" tIns="0" wrap="none"/>
          <a:p>
            <a:r>
              <a:rPr lang="es-CO"/>
              <a:t>Ambos formatos se llenan uno por uno dando click en la información que se desea llenar. En casos específicos donde se puedan agregar más datos, en el titulo del campo o el nombre del conjunto de datos que queremos agregar aparecerá un botón con el símbolo más o plus que significa que podremos agregar más datos. En el formato MCI aparece para agregar más formatos CPIC. En el formato CPIC aparece para agregar más Remitentes, Consignatarios, Destinatarios, Notificados o Mercancías.</a:t>
            </a:r>
            <a:endParaRPr/>
          </a:p>
          <a:p>
            <a:endParaRPr/>
          </a:p>
          <a:p>
            <a:r>
              <a:rPr lang="es-CO"/>
              <a:t>En las listas de CPIC, en MCI, y de Mercancías, de CPIC, aparece un botón con la imágen de un ojo, que significa que puede verse más información. En el caso del MCI, es un vinculo para abrir el CPIC y llenar los demás datos. En el caso del CPIC la lista me permite abrir una ventana donde agregaré el peso y el volumen de la mercancía.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CO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CO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CO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CO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CO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CO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CO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CO"/>
              <a:t>Séptimo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CO"/>
              <a:t>Puerto UDES - Modelo</a:t>
            </a:r>
            <a:endParaRPr/>
          </a:p>
        </p:txBody>
      </p:sp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80" y="1296360"/>
            <a:ext cx="10045440" cy="62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CO"/>
              <a:t>Puerto UDES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80" y="1296000"/>
            <a:ext cx="10079280" cy="6335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CO"/>
              <a:t>Puerto UDES - Inicio</a:t>
            </a:r>
            <a:endParaRPr/>
          </a:p>
        </p:txBody>
      </p:sp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80" y="1296000"/>
            <a:ext cx="10079280" cy="63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CO"/>
              <a:t>Puerto UDES - Usuarios</a:t>
            </a:r>
            <a:endParaRPr/>
          </a:p>
        </p:txBody>
      </p:sp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80" y="1296000"/>
            <a:ext cx="10079280" cy="63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CO"/>
              <a:t>Puerto UDES - Formatos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80" y="1296000"/>
            <a:ext cx="10079280" cy="63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CO"/>
              <a:t>Puerto UDES - Formatos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80" y="1296000"/>
            <a:ext cx="10079280" cy="63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s-CO"/>
              <a:t>Puerto UDES - Formatos</a:t>
            </a:r>
            <a:endParaRPr/>
          </a:p>
        </p:txBody>
      </p:sp>
      <p:pic>
        <p:nvPicPr>
          <p:cNvPr descr="" id="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80" y="1296000"/>
            <a:ext cx="10079280" cy="63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