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ExploratoryAnalysis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King Dedede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2025-03-03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Soccer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Aaron Graff, Juan Gonzalez, Andrew Henderson, Cody Farris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Questions and Potential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Can we identify lower league players, as well as specific statistics that are indicators for potential success in La Liga?</a:t>
            </a:r>
          </a:p>
          <a:p>
            <a:pPr lvl="0"/>
            <a:r>
              <a:t>Using modeling, can we distinguish which statistics in particular are most heavily correlated (most important) to player success in La Liga?</a:t>
            </a:r>
          </a:p>
          <a:p>
            <a:pPr lvl="0"/>
            <a:r>
              <a:t>What are the most valuable Key Performance Indicators (KPIs) in La Liga, as well as other lower-level leagues in Spain? Do lower-level leagues require more defense, for example, than La Liga?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Dataset and Variable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We have two main datasets that we will be utilizing:</a:t>
            </a:r>
          </a:p>
          <a:p>
            <a:pPr lvl="1"/>
            <a:r>
              <a:t>Stathead Soccer Data: Data consisting of field players statistics (non-goalies) since the 2017-2018 season (when advanced statistics started to be calculated). These statistics include: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/>
            <a:r>
              <a:t>We have two main datasets that we will be utilizing:</a:t>
            </a:r>
          </a:p>
          <a:p>
            <a:pPr lvl="1"/>
            <a:r>
              <a:t>Stathead Soccer Data: Data consisting of field players statistics (non-goalies) since the 2017-2018 season (when advanced statistics started to be calculated). These statistics include: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ExploratoryAnalysis</vt:lpstr>
      <vt:lpstr>Soccer Data Analysis</vt:lpstr>
      <vt:lpstr>Research Questions and Potential Methods</vt:lpstr>
      <vt:lpstr>Dataset and Variable Details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ExploratoryAnalysis</dc:title>
  <dc:creator>King Dedede</dc:creator>
  <cp:keywords/>
  <cp:lastModifiedBy>Aaron Graff</cp:lastModifiedBy>
  <cp:revision>1</cp:revision>
  <dcterms:created xsi:type="dcterms:W3CDTF">2025-03-04T00:00:00Z</dcterms:created>
  <dcterms:modified xsi:type="dcterms:W3CDTF">2025-03-04T00:00:13Z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2025-03-03</vt:lpwstr>
  </property>
  <property fmtid="{D5CDD505-2E9C-101B-9397-08002B2CF9AE}" pid="3" name="output">
    <vt:lpwstr>powerpoint_presentation</vt:lpwstr>
  </property>
</Properties>
</file>