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>
        <p:scale>
          <a:sx n="33" d="100"/>
          <a:sy n="33" d="100"/>
        </p:scale>
        <p:origin x="516" y="-212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23791128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018" y="7442492"/>
            <a:ext cx="15819120" cy="754052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687803" y="31936350"/>
            <a:ext cx="15819120" cy="541686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677866" y="38427962"/>
            <a:ext cx="15819120" cy="4339650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18771" y="3139930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7881658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6" y="31137227"/>
            <a:ext cx="9003579" cy="5489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79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73" y="36901630"/>
            <a:ext cx="9003578" cy="5590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41EB8-7E05-918B-3BCC-192C5F6B0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5" y="7975870"/>
            <a:ext cx="3657608" cy="2743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0372F-052B-17D7-9372-56396D209E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058" y="12009278"/>
            <a:ext cx="3657608" cy="2743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8C1F9-80A2-C49D-72CC-A69CC9903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29" y="12036783"/>
            <a:ext cx="3657608" cy="27432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9FA38-3F13-9DAA-4271-9C56CA7BE2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62" y="12054351"/>
            <a:ext cx="3657608" cy="27432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358E2-2044-68DC-718F-2C00B07B7E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098" y="8075887"/>
            <a:ext cx="3657608" cy="27432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70871-8043-9637-39D6-5E905A0296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662" y="7975870"/>
            <a:ext cx="3657608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</TotalTime>
  <Words>118</Words>
  <Application>Microsoft Office PowerPoint</Application>
  <PresentationFormat>Custom</PresentationFormat>
  <Paragraphs>105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Hillis,Seth</cp:lastModifiedBy>
  <cp:revision>95</cp:revision>
  <dcterms:created xsi:type="dcterms:W3CDTF">2019-05-24T17:06:54Z</dcterms:created>
  <dcterms:modified xsi:type="dcterms:W3CDTF">2025-05-01T18:17:21Z</dcterms:modified>
</cp:coreProperties>
</file>